
<file path=[Content_Types].xml><?xml version="1.0" encoding="utf-8"?>
<Types xmlns="http://schemas.openxmlformats.org/package/2006/content-types">
  <Default Extension="emf" ContentType="image/x-emf"/>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7"/>
  </p:notesMasterIdLst>
  <p:sldIdLst>
    <p:sldId id="258" r:id="rId2"/>
    <p:sldId id="263" r:id="rId3"/>
    <p:sldId id="268" r:id="rId4"/>
    <p:sldId id="269" r:id="rId5"/>
    <p:sldId id="257" r:id="rId6"/>
  </p:sldIdLst>
  <p:sldSz cx="24384000" cy="13716000"/>
  <p:notesSz cx="6858000" cy="9144000"/>
  <p:embeddedFontLst>
    <p:embeddedFont>
      <p:font typeface="Calibri" panose="020F0502020204030204" pitchFamily="34" charset="0"/>
      <p:regular r:id="rId8"/>
      <p:bold r:id="rId9"/>
      <p:italic r:id="rId10"/>
      <p:boldItalic r:id="rId11"/>
    </p:embeddedFont>
    <p:embeddedFont>
      <p:font typeface="Georgia" panose="02040502050405020303" pitchFamily="18" charset="0"/>
      <p:regular r:id="rId12"/>
      <p:bold r:id="rId13"/>
      <p:italic r:id="rId14"/>
      <p:boldItalic r:id="rId15"/>
    </p:embeddedFont>
    <p:embeddedFont>
      <p:font typeface="Quattrocento Sans" panose="020B0502050000020003" pitchFamily="34" charset="0"/>
      <p:regular r:id="rId16"/>
      <p:bold r:id="rId17"/>
      <p:italic r:id="rId18"/>
      <p:boldItalic r:id="rId19"/>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4456">
          <p15:clr>
            <a:srgbClr val="A4A3A4"/>
          </p15:clr>
        </p15:guide>
        <p15:guide id="2" pos="7634">
          <p15:clr>
            <a:srgbClr val="A4A3A4"/>
          </p15:clr>
        </p15:guide>
      </p15:sldGuideLst>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26" roundtripDataSignature="AMtx7mivdZqo2GMjlJCusNg5e5wHsj3Tgg=="/>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99BB7C1-35D2-4E9A-B0AD-119FE0A194E6}" v="78" dt="2023-06-11T14:37:17.288"/>
  </p1510:revLst>
</p1510:revInfo>
</file>

<file path=ppt/tableStyles.xml><?xml version="1.0" encoding="utf-8"?>
<a:tblStyleLst xmlns:a="http://schemas.openxmlformats.org/drawingml/2006/main" def="{E9F1EF23-5F0D-408F-BA4C-4628B613ED92}">
  <a:tblStyle styleId="{E9F1EF23-5F0D-408F-BA4C-4628B613ED92}"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43" d="100"/>
          <a:sy n="43" d="100"/>
        </p:scale>
        <p:origin x="126" y="33"/>
      </p:cViewPr>
      <p:guideLst>
        <p:guide orient="horz" pos="4456"/>
        <p:guide pos="7634"/>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font" Target="fonts/font1.fntdata"/><Relationship Id="rId13" Type="http://schemas.openxmlformats.org/officeDocument/2006/relationships/font" Target="fonts/font6.fntdata"/><Relationship Id="rId18" Type="http://schemas.openxmlformats.org/officeDocument/2006/relationships/font" Target="fonts/font11.fntdata"/><Relationship Id="rId26" Type="http://customschemas.google.com/relationships/presentationmetadata" Target="metadata"/><Relationship Id="rId3" Type="http://schemas.openxmlformats.org/officeDocument/2006/relationships/slide" Target="slides/slide2.xml"/><Relationship Id="rId7" Type="http://schemas.openxmlformats.org/officeDocument/2006/relationships/notesMaster" Target="notesMasters/notesMaster1.xml"/><Relationship Id="rId12" Type="http://schemas.openxmlformats.org/officeDocument/2006/relationships/font" Target="fonts/font5.fntdata"/><Relationship Id="rId17" Type="http://schemas.openxmlformats.org/officeDocument/2006/relationships/font" Target="fonts/font10.fntdata"/><Relationship Id="rId2" Type="http://schemas.openxmlformats.org/officeDocument/2006/relationships/slide" Target="slides/slide1.xml"/><Relationship Id="rId16" Type="http://schemas.openxmlformats.org/officeDocument/2006/relationships/font" Target="fonts/font9.fntdata"/><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font" Target="fonts/font4.fntdata"/><Relationship Id="rId32"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font" Target="fonts/font8.fntdata"/><Relationship Id="rId28" Type="http://schemas.openxmlformats.org/officeDocument/2006/relationships/viewProps" Target="viewProps.xml"/><Relationship Id="rId10" Type="http://schemas.openxmlformats.org/officeDocument/2006/relationships/font" Target="fonts/font3.fntdata"/><Relationship Id="rId19" Type="http://schemas.openxmlformats.org/officeDocument/2006/relationships/font" Target="fonts/font12.fntdata"/><Relationship Id="rId31" Type="http://schemas.microsoft.com/office/2016/11/relationships/changesInfo" Target="changesInfos/changesInfo1.xml"/><Relationship Id="rId4" Type="http://schemas.openxmlformats.org/officeDocument/2006/relationships/slide" Target="slides/slide3.xml"/><Relationship Id="rId9" Type="http://schemas.openxmlformats.org/officeDocument/2006/relationships/font" Target="fonts/font2.fntdata"/><Relationship Id="rId14" Type="http://schemas.openxmlformats.org/officeDocument/2006/relationships/font" Target="fonts/font7.fntdata"/><Relationship Id="rId27" Type="http://schemas.openxmlformats.org/officeDocument/2006/relationships/presProps" Target="presProps.xml"/><Relationship Id="rId30"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uan Antonio Gutiérrez Gil" userId="c842c58f-7305-420c-a4b8-b560c31fdbf8" providerId="ADAL" clId="{599BB7C1-35D2-4E9A-B0AD-119FE0A194E6}"/>
    <pc:docChg chg="undo custSel addSld delSld modSld sldOrd">
      <pc:chgData name="Juan Antonio Gutiérrez Gil" userId="c842c58f-7305-420c-a4b8-b560c31fdbf8" providerId="ADAL" clId="{599BB7C1-35D2-4E9A-B0AD-119FE0A194E6}" dt="2023-06-11T14:37:30.755" v="1601" actId="20577"/>
      <pc:docMkLst>
        <pc:docMk/>
      </pc:docMkLst>
      <pc:sldChg chg="del">
        <pc:chgData name="Juan Antonio Gutiérrez Gil" userId="c842c58f-7305-420c-a4b8-b560c31fdbf8" providerId="ADAL" clId="{599BB7C1-35D2-4E9A-B0AD-119FE0A194E6}" dt="2023-06-11T11:35:55.851" v="0" actId="47"/>
        <pc:sldMkLst>
          <pc:docMk/>
          <pc:sldMk cId="0" sldId="256"/>
        </pc:sldMkLst>
      </pc:sldChg>
      <pc:sldChg chg="addSp delSp modSp mod">
        <pc:chgData name="Juan Antonio Gutiérrez Gil" userId="c842c58f-7305-420c-a4b8-b560c31fdbf8" providerId="ADAL" clId="{599BB7C1-35D2-4E9A-B0AD-119FE0A194E6}" dt="2023-06-11T12:20:25.003" v="844" actId="20577"/>
        <pc:sldMkLst>
          <pc:docMk/>
          <pc:sldMk cId="0" sldId="257"/>
        </pc:sldMkLst>
        <pc:spChg chg="add mod">
          <ac:chgData name="Juan Antonio Gutiérrez Gil" userId="c842c58f-7305-420c-a4b8-b560c31fdbf8" providerId="ADAL" clId="{599BB7C1-35D2-4E9A-B0AD-119FE0A194E6}" dt="2023-06-11T12:01:43.831" v="431" actId="1035"/>
          <ac:spMkLst>
            <pc:docMk/>
            <pc:sldMk cId="0" sldId="257"/>
            <ac:spMk id="2" creationId="{7EB286AD-0AF7-7AA2-A406-24E5D45B3913}"/>
          </ac:spMkLst>
        </pc:spChg>
        <pc:spChg chg="add mod">
          <ac:chgData name="Juan Antonio Gutiérrez Gil" userId="c842c58f-7305-420c-a4b8-b560c31fdbf8" providerId="ADAL" clId="{599BB7C1-35D2-4E9A-B0AD-119FE0A194E6}" dt="2023-06-11T12:19:50.363" v="812" actId="1035"/>
          <ac:spMkLst>
            <pc:docMk/>
            <pc:sldMk cId="0" sldId="257"/>
            <ac:spMk id="3" creationId="{1897B849-8280-6F92-00EC-9AEF0F2B391D}"/>
          </ac:spMkLst>
        </pc:spChg>
        <pc:spChg chg="add mod">
          <ac:chgData name="Juan Antonio Gutiérrez Gil" userId="c842c58f-7305-420c-a4b8-b560c31fdbf8" providerId="ADAL" clId="{599BB7C1-35D2-4E9A-B0AD-119FE0A194E6}" dt="2023-06-11T12:15:57.204" v="531" actId="1076"/>
          <ac:spMkLst>
            <pc:docMk/>
            <pc:sldMk cId="0" sldId="257"/>
            <ac:spMk id="5" creationId="{5C8E8F95-44D2-6569-1855-26426A57A7D1}"/>
          </ac:spMkLst>
        </pc:spChg>
        <pc:spChg chg="add mod">
          <ac:chgData name="Juan Antonio Gutiérrez Gil" userId="c842c58f-7305-420c-a4b8-b560c31fdbf8" providerId="ADAL" clId="{599BB7C1-35D2-4E9A-B0AD-119FE0A194E6}" dt="2023-06-11T12:18:23.271" v="615" actId="14100"/>
          <ac:spMkLst>
            <pc:docMk/>
            <pc:sldMk cId="0" sldId="257"/>
            <ac:spMk id="7" creationId="{72C3601F-0D0E-9204-D8D2-8F8B948E2828}"/>
          </ac:spMkLst>
        </pc:spChg>
        <pc:spChg chg="add mod">
          <ac:chgData name="Juan Antonio Gutiérrez Gil" userId="c842c58f-7305-420c-a4b8-b560c31fdbf8" providerId="ADAL" clId="{599BB7C1-35D2-4E9A-B0AD-119FE0A194E6}" dt="2023-06-11T12:18:53.074" v="643" actId="1036"/>
          <ac:spMkLst>
            <pc:docMk/>
            <pc:sldMk cId="0" sldId="257"/>
            <ac:spMk id="8" creationId="{17D37483-25D5-2360-62BF-54C8FA58CAE6}"/>
          </ac:spMkLst>
        </pc:spChg>
        <pc:spChg chg="add mod">
          <ac:chgData name="Juan Antonio Gutiérrez Gil" userId="c842c58f-7305-420c-a4b8-b560c31fdbf8" providerId="ADAL" clId="{599BB7C1-35D2-4E9A-B0AD-119FE0A194E6}" dt="2023-06-11T12:19:23.005" v="802" actId="1038"/>
          <ac:spMkLst>
            <pc:docMk/>
            <pc:sldMk cId="0" sldId="257"/>
            <ac:spMk id="9" creationId="{9630EAC1-4CB5-C14A-E0A6-673F99F35CDB}"/>
          </ac:spMkLst>
        </pc:spChg>
        <pc:spChg chg="mod">
          <ac:chgData name="Juan Antonio Gutiérrez Gil" userId="c842c58f-7305-420c-a4b8-b560c31fdbf8" providerId="ADAL" clId="{599BB7C1-35D2-4E9A-B0AD-119FE0A194E6}" dt="2023-06-11T11:55:00.175" v="127" actId="6549"/>
          <ac:spMkLst>
            <pc:docMk/>
            <pc:sldMk cId="0" sldId="257"/>
            <ac:spMk id="133" creationId="{00000000-0000-0000-0000-000000000000}"/>
          </ac:spMkLst>
        </pc:spChg>
        <pc:spChg chg="del">
          <ac:chgData name="Juan Antonio Gutiérrez Gil" userId="c842c58f-7305-420c-a4b8-b560c31fdbf8" providerId="ADAL" clId="{599BB7C1-35D2-4E9A-B0AD-119FE0A194E6}" dt="2023-06-11T11:55:15.762" v="130" actId="478"/>
          <ac:spMkLst>
            <pc:docMk/>
            <pc:sldMk cId="0" sldId="257"/>
            <ac:spMk id="134" creationId="{00000000-0000-0000-0000-000000000000}"/>
          </ac:spMkLst>
        </pc:spChg>
        <pc:spChg chg="del">
          <ac:chgData name="Juan Antonio Gutiérrez Gil" userId="c842c58f-7305-420c-a4b8-b560c31fdbf8" providerId="ADAL" clId="{599BB7C1-35D2-4E9A-B0AD-119FE0A194E6}" dt="2023-06-11T11:55:08.269" v="129" actId="478"/>
          <ac:spMkLst>
            <pc:docMk/>
            <pc:sldMk cId="0" sldId="257"/>
            <ac:spMk id="138" creationId="{00000000-0000-0000-0000-000000000000}"/>
          </ac:spMkLst>
        </pc:spChg>
        <pc:spChg chg="mod">
          <ac:chgData name="Juan Antonio Gutiérrez Gil" userId="c842c58f-7305-420c-a4b8-b560c31fdbf8" providerId="ADAL" clId="{599BB7C1-35D2-4E9A-B0AD-119FE0A194E6}" dt="2023-06-11T12:03:32.147" v="440" actId="1076"/>
          <ac:spMkLst>
            <pc:docMk/>
            <pc:sldMk cId="0" sldId="257"/>
            <ac:spMk id="139" creationId="{00000000-0000-0000-0000-000000000000}"/>
          </ac:spMkLst>
        </pc:spChg>
        <pc:spChg chg="del">
          <ac:chgData name="Juan Antonio Gutiérrez Gil" userId="c842c58f-7305-420c-a4b8-b560c31fdbf8" providerId="ADAL" clId="{599BB7C1-35D2-4E9A-B0AD-119FE0A194E6}" dt="2023-06-11T11:57:56.930" v="317" actId="478"/>
          <ac:spMkLst>
            <pc:docMk/>
            <pc:sldMk cId="0" sldId="257"/>
            <ac:spMk id="143" creationId="{00000000-0000-0000-0000-000000000000}"/>
          </ac:spMkLst>
        </pc:spChg>
        <pc:spChg chg="del">
          <ac:chgData name="Juan Antonio Gutiérrez Gil" userId="c842c58f-7305-420c-a4b8-b560c31fdbf8" providerId="ADAL" clId="{599BB7C1-35D2-4E9A-B0AD-119FE0A194E6}" dt="2023-06-11T11:57:59.408" v="318" actId="478"/>
          <ac:spMkLst>
            <pc:docMk/>
            <pc:sldMk cId="0" sldId="257"/>
            <ac:spMk id="148" creationId="{00000000-0000-0000-0000-000000000000}"/>
          </ac:spMkLst>
        </pc:spChg>
        <pc:spChg chg="del">
          <ac:chgData name="Juan Antonio Gutiérrez Gil" userId="c842c58f-7305-420c-a4b8-b560c31fdbf8" providerId="ADAL" clId="{599BB7C1-35D2-4E9A-B0AD-119FE0A194E6}" dt="2023-06-11T11:58:04.050" v="320" actId="478"/>
          <ac:spMkLst>
            <pc:docMk/>
            <pc:sldMk cId="0" sldId="257"/>
            <ac:spMk id="149" creationId="{00000000-0000-0000-0000-000000000000}"/>
          </ac:spMkLst>
        </pc:spChg>
        <pc:spChg chg="del">
          <ac:chgData name="Juan Antonio Gutiérrez Gil" userId="c842c58f-7305-420c-a4b8-b560c31fdbf8" providerId="ADAL" clId="{599BB7C1-35D2-4E9A-B0AD-119FE0A194E6}" dt="2023-06-11T11:58:09.642" v="322" actId="478"/>
          <ac:spMkLst>
            <pc:docMk/>
            <pc:sldMk cId="0" sldId="257"/>
            <ac:spMk id="150" creationId="{00000000-0000-0000-0000-000000000000}"/>
          </ac:spMkLst>
        </pc:spChg>
        <pc:spChg chg="del">
          <ac:chgData name="Juan Antonio Gutiérrez Gil" userId="c842c58f-7305-420c-a4b8-b560c31fdbf8" providerId="ADAL" clId="{599BB7C1-35D2-4E9A-B0AD-119FE0A194E6}" dt="2023-06-11T11:58:09.642" v="322" actId="478"/>
          <ac:spMkLst>
            <pc:docMk/>
            <pc:sldMk cId="0" sldId="257"/>
            <ac:spMk id="151" creationId="{00000000-0000-0000-0000-000000000000}"/>
          </ac:spMkLst>
        </pc:spChg>
        <pc:spChg chg="del topLvl">
          <ac:chgData name="Juan Antonio Gutiérrez Gil" userId="c842c58f-7305-420c-a4b8-b560c31fdbf8" providerId="ADAL" clId="{599BB7C1-35D2-4E9A-B0AD-119FE0A194E6}" dt="2023-06-11T11:57:34.299" v="314" actId="478"/>
          <ac:spMkLst>
            <pc:docMk/>
            <pc:sldMk cId="0" sldId="257"/>
            <ac:spMk id="153" creationId="{00000000-0000-0000-0000-000000000000}"/>
          </ac:spMkLst>
        </pc:spChg>
        <pc:spChg chg="del topLvl">
          <ac:chgData name="Juan Antonio Gutiérrez Gil" userId="c842c58f-7305-420c-a4b8-b560c31fdbf8" providerId="ADAL" clId="{599BB7C1-35D2-4E9A-B0AD-119FE0A194E6}" dt="2023-06-11T11:56:09.438" v="299" actId="478"/>
          <ac:spMkLst>
            <pc:docMk/>
            <pc:sldMk cId="0" sldId="257"/>
            <ac:spMk id="154" creationId="{00000000-0000-0000-0000-000000000000}"/>
          </ac:spMkLst>
        </pc:spChg>
        <pc:spChg chg="mod">
          <ac:chgData name="Juan Antonio Gutiérrez Gil" userId="c842c58f-7305-420c-a4b8-b560c31fdbf8" providerId="ADAL" clId="{599BB7C1-35D2-4E9A-B0AD-119FE0A194E6}" dt="2023-06-11T12:01:43.831" v="431" actId="1035"/>
          <ac:spMkLst>
            <pc:docMk/>
            <pc:sldMk cId="0" sldId="257"/>
            <ac:spMk id="155" creationId="{00000000-0000-0000-0000-000000000000}"/>
          </ac:spMkLst>
        </pc:spChg>
        <pc:spChg chg="mod ord">
          <ac:chgData name="Juan Antonio Gutiérrez Gil" userId="c842c58f-7305-420c-a4b8-b560c31fdbf8" providerId="ADAL" clId="{599BB7C1-35D2-4E9A-B0AD-119FE0A194E6}" dt="2023-06-11T12:13:29.756" v="527" actId="14100"/>
          <ac:spMkLst>
            <pc:docMk/>
            <pc:sldMk cId="0" sldId="257"/>
            <ac:spMk id="156" creationId="{00000000-0000-0000-0000-000000000000}"/>
          </ac:spMkLst>
        </pc:spChg>
        <pc:spChg chg="mod">
          <ac:chgData name="Juan Antonio Gutiérrez Gil" userId="c842c58f-7305-420c-a4b8-b560c31fdbf8" providerId="ADAL" clId="{599BB7C1-35D2-4E9A-B0AD-119FE0A194E6}" dt="2023-06-11T12:01:43.831" v="431" actId="1035"/>
          <ac:spMkLst>
            <pc:docMk/>
            <pc:sldMk cId="0" sldId="257"/>
            <ac:spMk id="157" creationId="{00000000-0000-0000-0000-000000000000}"/>
          </ac:spMkLst>
        </pc:spChg>
        <pc:spChg chg="mod">
          <ac:chgData name="Juan Antonio Gutiérrez Gil" userId="c842c58f-7305-420c-a4b8-b560c31fdbf8" providerId="ADAL" clId="{599BB7C1-35D2-4E9A-B0AD-119FE0A194E6}" dt="2023-06-11T12:20:25.003" v="844" actId="20577"/>
          <ac:spMkLst>
            <pc:docMk/>
            <pc:sldMk cId="0" sldId="257"/>
            <ac:spMk id="158" creationId="{00000000-0000-0000-0000-000000000000}"/>
          </ac:spMkLst>
        </pc:spChg>
        <pc:spChg chg="mod">
          <ac:chgData name="Juan Antonio Gutiérrez Gil" userId="c842c58f-7305-420c-a4b8-b560c31fdbf8" providerId="ADAL" clId="{599BB7C1-35D2-4E9A-B0AD-119FE0A194E6}" dt="2023-06-11T12:20:03.306" v="813" actId="1076"/>
          <ac:spMkLst>
            <pc:docMk/>
            <pc:sldMk cId="0" sldId="257"/>
            <ac:spMk id="159" creationId="{00000000-0000-0000-0000-000000000000}"/>
          </ac:spMkLst>
        </pc:spChg>
        <pc:grpChg chg="del">
          <ac:chgData name="Juan Antonio Gutiérrez Gil" userId="c842c58f-7305-420c-a4b8-b560c31fdbf8" providerId="ADAL" clId="{599BB7C1-35D2-4E9A-B0AD-119FE0A194E6}" dt="2023-06-11T11:55:04.520" v="128" actId="478"/>
          <ac:grpSpMkLst>
            <pc:docMk/>
            <pc:sldMk cId="0" sldId="257"/>
            <ac:grpSpMk id="135" creationId="{00000000-0000-0000-0000-000000000000}"/>
          </ac:grpSpMkLst>
        </pc:grpChg>
        <pc:grpChg chg="mod">
          <ac:chgData name="Juan Antonio Gutiérrez Gil" userId="c842c58f-7305-420c-a4b8-b560c31fdbf8" providerId="ADAL" clId="{599BB7C1-35D2-4E9A-B0AD-119FE0A194E6}" dt="2023-06-11T12:01:43.831" v="431" actId="1035"/>
          <ac:grpSpMkLst>
            <pc:docMk/>
            <pc:sldMk cId="0" sldId="257"/>
            <ac:grpSpMk id="140" creationId="{00000000-0000-0000-0000-000000000000}"/>
          </ac:grpSpMkLst>
        </pc:grpChg>
        <pc:grpChg chg="del">
          <ac:chgData name="Juan Antonio Gutiérrez Gil" userId="c842c58f-7305-420c-a4b8-b560c31fdbf8" providerId="ADAL" clId="{599BB7C1-35D2-4E9A-B0AD-119FE0A194E6}" dt="2023-06-11T11:56:09.438" v="299" actId="478"/>
          <ac:grpSpMkLst>
            <pc:docMk/>
            <pc:sldMk cId="0" sldId="257"/>
            <ac:grpSpMk id="152" creationId="{00000000-0000-0000-0000-000000000000}"/>
          </ac:grpSpMkLst>
        </pc:grpChg>
        <pc:picChg chg="del">
          <ac:chgData name="Juan Antonio Gutiérrez Gil" userId="c842c58f-7305-420c-a4b8-b560c31fdbf8" providerId="ADAL" clId="{599BB7C1-35D2-4E9A-B0AD-119FE0A194E6}" dt="2023-06-11T11:58:01.720" v="319" actId="478"/>
          <ac:picMkLst>
            <pc:docMk/>
            <pc:sldMk cId="0" sldId="257"/>
            <ac:picMk id="144" creationId="{00000000-0000-0000-0000-000000000000}"/>
          </ac:picMkLst>
        </pc:picChg>
        <pc:picChg chg="del">
          <ac:chgData name="Juan Antonio Gutiérrez Gil" userId="c842c58f-7305-420c-a4b8-b560c31fdbf8" providerId="ADAL" clId="{599BB7C1-35D2-4E9A-B0AD-119FE0A194E6}" dt="2023-06-11T11:58:05.962" v="321" actId="478"/>
          <ac:picMkLst>
            <pc:docMk/>
            <pc:sldMk cId="0" sldId="257"/>
            <ac:picMk id="145" creationId="{00000000-0000-0000-0000-000000000000}"/>
          </ac:picMkLst>
        </pc:picChg>
        <pc:picChg chg="del">
          <ac:chgData name="Juan Antonio Gutiérrez Gil" userId="c842c58f-7305-420c-a4b8-b560c31fdbf8" providerId="ADAL" clId="{599BB7C1-35D2-4E9A-B0AD-119FE0A194E6}" dt="2023-06-11T11:58:09.642" v="322" actId="478"/>
          <ac:picMkLst>
            <pc:docMk/>
            <pc:sldMk cId="0" sldId="257"/>
            <ac:picMk id="146" creationId="{00000000-0000-0000-0000-000000000000}"/>
          </ac:picMkLst>
        </pc:picChg>
        <pc:picChg chg="del">
          <ac:chgData name="Juan Antonio Gutiérrez Gil" userId="c842c58f-7305-420c-a4b8-b560c31fdbf8" providerId="ADAL" clId="{599BB7C1-35D2-4E9A-B0AD-119FE0A194E6}" dt="2023-06-11T11:58:09.642" v="322" actId="478"/>
          <ac:picMkLst>
            <pc:docMk/>
            <pc:sldMk cId="0" sldId="257"/>
            <ac:picMk id="147" creationId="{00000000-0000-0000-0000-000000000000}"/>
          </ac:picMkLst>
        </pc:picChg>
        <pc:picChg chg="add mod">
          <ac:chgData name="Juan Antonio Gutiérrez Gil" userId="c842c58f-7305-420c-a4b8-b560c31fdbf8" providerId="ADAL" clId="{599BB7C1-35D2-4E9A-B0AD-119FE0A194E6}" dt="2023-06-11T12:01:48.988" v="432" actId="14100"/>
          <ac:picMkLst>
            <pc:docMk/>
            <pc:sldMk cId="0" sldId="257"/>
            <ac:picMk id="1026" creationId="{509EAE50-FD58-6ECC-03D2-C6E728E3D86C}"/>
          </ac:picMkLst>
        </pc:picChg>
      </pc:sldChg>
      <pc:sldChg chg="addSp delSp modSp mod">
        <pc:chgData name="Juan Antonio Gutiérrez Gil" userId="c842c58f-7305-420c-a4b8-b560c31fdbf8" providerId="ADAL" clId="{599BB7C1-35D2-4E9A-B0AD-119FE0A194E6}" dt="2023-06-11T13:44:00.640" v="1249" actId="1076"/>
        <pc:sldMkLst>
          <pc:docMk/>
          <pc:sldMk cId="0" sldId="258"/>
        </pc:sldMkLst>
        <pc:spChg chg="add mod">
          <ac:chgData name="Juan Antonio Gutiérrez Gil" userId="c842c58f-7305-420c-a4b8-b560c31fdbf8" providerId="ADAL" clId="{599BB7C1-35D2-4E9A-B0AD-119FE0A194E6}" dt="2023-06-11T11:49:12.023" v="57" actId="1076"/>
          <ac:spMkLst>
            <pc:docMk/>
            <pc:sldMk cId="0" sldId="258"/>
            <ac:spMk id="2" creationId="{D3C71EA5-C0DA-8BCA-E77B-A8E851F66192}"/>
          </ac:spMkLst>
        </pc:spChg>
        <pc:spChg chg="add mod">
          <ac:chgData name="Juan Antonio Gutiérrez Gil" userId="c842c58f-7305-420c-a4b8-b560c31fdbf8" providerId="ADAL" clId="{599BB7C1-35D2-4E9A-B0AD-119FE0A194E6}" dt="2023-06-11T11:50:35.154" v="70" actId="1076"/>
          <ac:spMkLst>
            <pc:docMk/>
            <pc:sldMk cId="0" sldId="258"/>
            <ac:spMk id="3" creationId="{0D4DCBFD-6F60-00BE-7ED5-98D4EF4AA0BC}"/>
          </ac:spMkLst>
        </pc:spChg>
        <pc:spChg chg="add mod">
          <ac:chgData name="Juan Antonio Gutiérrez Gil" userId="c842c58f-7305-420c-a4b8-b560c31fdbf8" providerId="ADAL" clId="{599BB7C1-35D2-4E9A-B0AD-119FE0A194E6}" dt="2023-06-11T11:50:31.845" v="69" actId="1076"/>
          <ac:spMkLst>
            <pc:docMk/>
            <pc:sldMk cId="0" sldId="258"/>
            <ac:spMk id="4" creationId="{5C4F2442-0F14-1892-CCC5-6C43F0FB9113}"/>
          </ac:spMkLst>
        </pc:spChg>
        <pc:spChg chg="add mod">
          <ac:chgData name="Juan Antonio Gutiérrez Gil" userId="c842c58f-7305-420c-a4b8-b560c31fdbf8" providerId="ADAL" clId="{599BB7C1-35D2-4E9A-B0AD-119FE0A194E6}" dt="2023-06-11T11:49:34.418" v="61" actId="1076"/>
          <ac:spMkLst>
            <pc:docMk/>
            <pc:sldMk cId="0" sldId="258"/>
            <ac:spMk id="5" creationId="{B388DEA3-1582-0FF1-7AD6-62B2B340F171}"/>
          </ac:spMkLst>
        </pc:spChg>
        <pc:spChg chg="add mod">
          <ac:chgData name="Juan Antonio Gutiérrez Gil" userId="c842c58f-7305-420c-a4b8-b560c31fdbf8" providerId="ADAL" clId="{599BB7C1-35D2-4E9A-B0AD-119FE0A194E6}" dt="2023-06-11T11:50:37.958" v="71" actId="1076"/>
          <ac:spMkLst>
            <pc:docMk/>
            <pc:sldMk cId="0" sldId="258"/>
            <ac:spMk id="6" creationId="{59649A7D-3D48-CEB8-7F31-8C57B5F47D27}"/>
          </ac:spMkLst>
        </pc:spChg>
        <pc:spChg chg="add mod">
          <ac:chgData name="Juan Antonio Gutiérrez Gil" userId="c842c58f-7305-420c-a4b8-b560c31fdbf8" providerId="ADAL" clId="{599BB7C1-35D2-4E9A-B0AD-119FE0A194E6}" dt="2023-06-11T13:44:00.640" v="1249" actId="1076"/>
          <ac:spMkLst>
            <pc:docMk/>
            <pc:sldMk cId="0" sldId="258"/>
            <ac:spMk id="7" creationId="{6B03D3F4-60B8-6F27-4296-6ED179BFB414}"/>
          </ac:spMkLst>
        </pc:spChg>
        <pc:spChg chg="add mod">
          <ac:chgData name="Juan Antonio Gutiérrez Gil" userId="c842c58f-7305-420c-a4b8-b560c31fdbf8" providerId="ADAL" clId="{599BB7C1-35D2-4E9A-B0AD-119FE0A194E6}" dt="2023-06-11T11:49:53.138" v="63" actId="1076"/>
          <ac:spMkLst>
            <pc:docMk/>
            <pc:sldMk cId="0" sldId="258"/>
            <ac:spMk id="13" creationId="{279B97AC-37BD-322B-1584-5CA38361CA0E}"/>
          </ac:spMkLst>
        </pc:spChg>
        <pc:spChg chg="add mod">
          <ac:chgData name="Juan Antonio Gutiérrez Gil" userId="c842c58f-7305-420c-a4b8-b560c31fdbf8" providerId="ADAL" clId="{599BB7C1-35D2-4E9A-B0AD-119FE0A194E6}" dt="2023-06-11T11:49:55.637" v="64" actId="1076"/>
          <ac:spMkLst>
            <pc:docMk/>
            <pc:sldMk cId="0" sldId="258"/>
            <ac:spMk id="14" creationId="{45E7D444-24F9-E89B-7D50-AC377890CDBD}"/>
          </ac:spMkLst>
        </pc:spChg>
        <pc:spChg chg="add mod">
          <ac:chgData name="Juan Antonio Gutiérrez Gil" userId="c842c58f-7305-420c-a4b8-b560c31fdbf8" providerId="ADAL" clId="{599BB7C1-35D2-4E9A-B0AD-119FE0A194E6}" dt="2023-06-11T11:50:00.805" v="65" actId="1076"/>
          <ac:spMkLst>
            <pc:docMk/>
            <pc:sldMk cId="0" sldId="258"/>
            <ac:spMk id="15" creationId="{AE89DC7D-9559-0F8A-454A-717001C6E166}"/>
          </ac:spMkLst>
        </pc:spChg>
        <pc:spChg chg="add mod">
          <ac:chgData name="Juan Antonio Gutiérrez Gil" userId="c842c58f-7305-420c-a4b8-b560c31fdbf8" providerId="ADAL" clId="{599BB7C1-35D2-4E9A-B0AD-119FE0A194E6}" dt="2023-06-11T11:50:05.854" v="66" actId="1076"/>
          <ac:spMkLst>
            <pc:docMk/>
            <pc:sldMk cId="0" sldId="258"/>
            <ac:spMk id="16" creationId="{1C1A5720-4099-93A6-8D80-CB99438CDD42}"/>
          </ac:spMkLst>
        </pc:spChg>
        <pc:spChg chg="mod">
          <ac:chgData name="Juan Antonio Gutiérrez Gil" userId="c842c58f-7305-420c-a4b8-b560c31fdbf8" providerId="ADAL" clId="{599BB7C1-35D2-4E9A-B0AD-119FE0A194E6}" dt="2023-06-11T11:36:04.143" v="2" actId="27636"/>
          <ac:spMkLst>
            <pc:docMk/>
            <pc:sldMk cId="0" sldId="258"/>
            <ac:spMk id="164" creationId="{00000000-0000-0000-0000-000000000000}"/>
          </ac:spMkLst>
        </pc:spChg>
        <pc:spChg chg="del">
          <ac:chgData name="Juan Antonio Gutiérrez Gil" userId="c842c58f-7305-420c-a4b8-b560c31fdbf8" providerId="ADAL" clId="{599BB7C1-35D2-4E9A-B0AD-119FE0A194E6}" dt="2023-06-11T11:36:29.488" v="5" actId="478"/>
          <ac:spMkLst>
            <pc:docMk/>
            <pc:sldMk cId="0" sldId="258"/>
            <ac:spMk id="165" creationId="{00000000-0000-0000-0000-000000000000}"/>
          </ac:spMkLst>
        </pc:spChg>
        <pc:spChg chg="del">
          <ac:chgData name="Juan Antonio Gutiérrez Gil" userId="c842c58f-7305-420c-a4b8-b560c31fdbf8" providerId="ADAL" clId="{599BB7C1-35D2-4E9A-B0AD-119FE0A194E6}" dt="2023-06-11T11:36:24.765" v="4" actId="478"/>
          <ac:spMkLst>
            <pc:docMk/>
            <pc:sldMk cId="0" sldId="258"/>
            <ac:spMk id="166" creationId="{00000000-0000-0000-0000-000000000000}"/>
          </ac:spMkLst>
        </pc:spChg>
        <pc:spChg chg="mod">
          <ac:chgData name="Juan Antonio Gutiérrez Gil" userId="c842c58f-7305-420c-a4b8-b560c31fdbf8" providerId="ADAL" clId="{599BB7C1-35D2-4E9A-B0AD-119FE0A194E6}" dt="2023-06-11T11:37:06.597" v="15" actId="20577"/>
          <ac:spMkLst>
            <pc:docMk/>
            <pc:sldMk cId="0" sldId="258"/>
            <ac:spMk id="167" creationId="{00000000-0000-0000-0000-000000000000}"/>
          </ac:spMkLst>
        </pc:spChg>
        <pc:spChg chg="del mod">
          <ac:chgData name="Juan Antonio Gutiérrez Gil" userId="c842c58f-7305-420c-a4b8-b560c31fdbf8" providerId="ADAL" clId="{599BB7C1-35D2-4E9A-B0AD-119FE0A194E6}" dt="2023-06-11T11:47:36.617" v="47" actId="478"/>
          <ac:spMkLst>
            <pc:docMk/>
            <pc:sldMk cId="0" sldId="258"/>
            <ac:spMk id="211" creationId="{00000000-0000-0000-0000-000000000000}"/>
          </ac:spMkLst>
        </pc:spChg>
        <pc:spChg chg="mod">
          <ac:chgData name="Juan Antonio Gutiérrez Gil" userId="c842c58f-7305-420c-a4b8-b560c31fdbf8" providerId="ADAL" clId="{599BB7C1-35D2-4E9A-B0AD-119FE0A194E6}" dt="2023-06-11T11:52:22.495" v="87" actId="20577"/>
          <ac:spMkLst>
            <pc:docMk/>
            <pc:sldMk cId="0" sldId="258"/>
            <ac:spMk id="214" creationId="{00000000-0000-0000-0000-000000000000}"/>
          </ac:spMkLst>
        </pc:spChg>
        <pc:picChg chg="del">
          <ac:chgData name="Juan Antonio Gutiérrez Gil" userId="c842c58f-7305-420c-a4b8-b560c31fdbf8" providerId="ADAL" clId="{599BB7C1-35D2-4E9A-B0AD-119FE0A194E6}" dt="2023-06-11T11:36:20.930" v="3" actId="478"/>
          <ac:picMkLst>
            <pc:docMk/>
            <pc:sldMk cId="0" sldId="258"/>
            <ac:picMk id="171" creationId="{00000000-0000-0000-0000-000000000000}"/>
          </ac:picMkLst>
        </pc:picChg>
        <pc:picChg chg="del">
          <ac:chgData name="Juan Antonio Gutiérrez Gil" userId="c842c58f-7305-420c-a4b8-b560c31fdbf8" providerId="ADAL" clId="{599BB7C1-35D2-4E9A-B0AD-119FE0A194E6}" dt="2023-06-11T11:36:42.643" v="6" actId="478"/>
          <ac:picMkLst>
            <pc:docMk/>
            <pc:sldMk cId="0" sldId="258"/>
            <ac:picMk id="172" creationId="{00000000-0000-0000-0000-000000000000}"/>
          </ac:picMkLst>
        </pc:picChg>
        <pc:picChg chg="del">
          <ac:chgData name="Juan Antonio Gutiérrez Gil" userId="c842c58f-7305-420c-a4b8-b560c31fdbf8" providerId="ADAL" clId="{599BB7C1-35D2-4E9A-B0AD-119FE0A194E6}" dt="2023-06-11T11:47:40.417" v="48" actId="478"/>
          <ac:picMkLst>
            <pc:docMk/>
            <pc:sldMk cId="0" sldId="258"/>
            <ac:picMk id="210" creationId="{00000000-0000-0000-0000-000000000000}"/>
          </ac:picMkLst>
        </pc:picChg>
        <pc:cxnChg chg="add mod">
          <ac:chgData name="Juan Antonio Gutiérrez Gil" userId="c842c58f-7305-420c-a4b8-b560c31fdbf8" providerId="ADAL" clId="{599BB7C1-35D2-4E9A-B0AD-119FE0A194E6}" dt="2023-06-11T11:50:35.154" v="70" actId="1076"/>
          <ac:cxnSpMkLst>
            <pc:docMk/>
            <pc:sldMk cId="0" sldId="258"/>
            <ac:cxnSpMk id="8" creationId="{E60275D2-A0C0-73FC-0BDC-54949D47B5C7}"/>
          </ac:cxnSpMkLst>
        </pc:cxnChg>
        <pc:cxnChg chg="add mod">
          <ac:chgData name="Juan Antonio Gutiérrez Gil" userId="c842c58f-7305-420c-a4b8-b560c31fdbf8" providerId="ADAL" clId="{599BB7C1-35D2-4E9A-B0AD-119FE0A194E6}" dt="2023-06-11T11:50:31.845" v="69" actId="1076"/>
          <ac:cxnSpMkLst>
            <pc:docMk/>
            <pc:sldMk cId="0" sldId="258"/>
            <ac:cxnSpMk id="9" creationId="{9CC8C41A-92F6-C259-3E72-A33092D30A02}"/>
          </ac:cxnSpMkLst>
        </pc:cxnChg>
        <pc:cxnChg chg="add mod">
          <ac:chgData name="Juan Antonio Gutiérrez Gil" userId="c842c58f-7305-420c-a4b8-b560c31fdbf8" providerId="ADAL" clId="{599BB7C1-35D2-4E9A-B0AD-119FE0A194E6}" dt="2023-06-11T11:50:37.958" v="71" actId="1076"/>
          <ac:cxnSpMkLst>
            <pc:docMk/>
            <pc:sldMk cId="0" sldId="258"/>
            <ac:cxnSpMk id="10" creationId="{AF479560-E9DB-8F88-332F-51FA75343236}"/>
          </ac:cxnSpMkLst>
        </pc:cxnChg>
        <pc:cxnChg chg="add mod">
          <ac:chgData name="Juan Antonio Gutiérrez Gil" userId="c842c58f-7305-420c-a4b8-b560c31fdbf8" providerId="ADAL" clId="{599BB7C1-35D2-4E9A-B0AD-119FE0A194E6}" dt="2023-06-11T13:44:00.640" v="1249" actId="1076"/>
          <ac:cxnSpMkLst>
            <pc:docMk/>
            <pc:sldMk cId="0" sldId="258"/>
            <ac:cxnSpMk id="11" creationId="{44194DDC-4111-AA78-D1D1-F972A4548F22}"/>
          </ac:cxnSpMkLst>
        </pc:cxnChg>
        <pc:cxnChg chg="add mod">
          <ac:chgData name="Juan Antonio Gutiérrez Gil" userId="c842c58f-7305-420c-a4b8-b560c31fdbf8" providerId="ADAL" clId="{599BB7C1-35D2-4E9A-B0AD-119FE0A194E6}" dt="2023-06-11T11:50:25.421" v="68" actId="1076"/>
          <ac:cxnSpMkLst>
            <pc:docMk/>
            <pc:sldMk cId="0" sldId="258"/>
            <ac:cxnSpMk id="12" creationId="{679B74FD-622A-C8B7-EB59-EF49FAE0E51A}"/>
          </ac:cxnSpMkLst>
        </pc:cxnChg>
      </pc:sldChg>
      <pc:sldChg chg="addSp delSp modSp del mod">
        <pc:chgData name="Juan Antonio Gutiérrez Gil" userId="c842c58f-7305-420c-a4b8-b560c31fdbf8" providerId="ADAL" clId="{599BB7C1-35D2-4E9A-B0AD-119FE0A194E6}" dt="2023-06-11T11:51:57.018" v="72" actId="47"/>
        <pc:sldMkLst>
          <pc:docMk/>
          <pc:sldMk cId="0" sldId="261"/>
        </pc:sldMkLst>
        <pc:spChg chg="add del">
          <ac:chgData name="Juan Antonio Gutiérrez Gil" userId="c842c58f-7305-420c-a4b8-b560c31fdbf8" providerId="ADAL" clId="{599BB7C1-35D2-4E9A-B0AD-119FE0A194E6}" dt="2023-06-11T11:48:27.715" v="51" actId="21"/>
          <ac:spMkLst>
            <pc:docMk/>
            <pc:sldMk cId="0" sldId="261"/>
            <ac:spMk id="335" creationId="{00000000-0000-0000-0000-000000000000}"/>
          </ac:spMkLst>
        </pc:spChg>
        <pc:spChg chg="add del">
          <ac:chgData name="Juan Antonio Gutiérrez Gil" userId="c842c58f-7305-420c-a4b8-b560c31fdbf8" providerId="ADAL" clId="{599BB7C1-35D2-4E9A-B0AD-119FE0A194E6}" dt="2023-06-11T11:48:27.715" v="51" actId="21"/>
          <ac:spMkLst>
            <pc:docMk/>
            <pc:sldMk cId="0" sldId="261"/>
            <ac:spMk id="336" creationId="{00000000-0000-0000-0000-000000000000}"/>
          </ac:spMkLst>
        </pc:spChg>
        <pc:spChg chg="add del">
          <ac:chgData name="Juan Antonio Gutiérrez Gil" userId="c842c58f-7305-420c-a4b8-b560c31fdbf8" providerId="ADAL" clId="{599BB7C1-35D2-4E9A-B0AD-119FE0A194E6}" dt="2023-06-11T11:48:27.715" v="51" actId="21"/>
          <ac:spMkLst>
            <pc:docMk/>
            <pc:sldMk cId="0" sldId="261"/>
            <ac:spMk id="337" creationId="{00000000-0000-0000-0000-000000000000}"/>
          </ac:spMkLst>
        </pc:spChg>
        <pc:spChg chg="del">
          <ac:chgData name="Juan Antonio Gutiérrez Gil" userId="c842c58f-7305-420c-a4b8-b560c31fdbf8" providerId="ADAL" clId="{599BB7C1-35D2-4E9A-B0AD-119FE0A194E6}" dt="2023-06-11T11:48:27.715" v="51" actId="21"/>
          <ac:spMkLst>
            <pc:docMk/>
            <pc:sldMk cId="0" sldId="261"/>
            <ac:spMk id="338" creationId="{00000000-0000-0000-0000-000000000000}"/>
          </ac:spMkLst>
        </pc:spChg>
        <pc:spChg chg="add del">
          <ac:chgData name="Juan Antonio Gutiérrez Gil" userId="c842c58f-7305-420c-a4b8-b560c31fdbf8" providerId="ADAL" clId="{599BB7C1-35D2-4E9A-B0AD-119FE0A194E6}" dt="2023-06-11T11:48:27.715" v="51" actId="21"/>
          <ac:spMkLst>
            <pc:docMk/>
            <pc:sldMk cId="0" sldId="261"/>
            <ac:spMk id="339" creationId="{00000000-0000-0000-0000-000000000000}"/>
          </ac:spMkLst>
        </pc:spChg>
        <pc:spChg chg="add del">
          <ac:chgData name="Juan Antonio Gutiérrez Gil" userId="c842c58f-7305-420c-a4b8-b560c31fdbf8" providerId="ADAL" clId="{599BB7C1-35D2-4E9A-B0AD-119FE0A194E6}" dt="2023-06-11T11:48:27.715" v="51" actId="21"/>
          <ac:spMkLst>
            <pc:docMk/>
            <pc:sldMk cId="0" sldId="261"/>
            <ac:spMk id="340" creationId="{00000000-0000-0000-0000-000000000000}"/>
          </ac:spMkLst>
        </pc:spChg>
        <pc:spChg chg="add del">
          <ac:chgData name="Juan Antonio Gutiérrez Gil" userId="c842c58f-7305-420c-a4b8-b560c31fdbf8" providerId="ADAL" clId="{599BB7C1-35D2-4E9A-B0AD-119FE0A194E6}" dt="2023-06-11T11:48:27.715" v="51" actId="21"/>
          <ac:spMkLst>
            <pc:docMk/>
            <pc:sldMk cId="0" sldId="261"/>
            <ac:spMk id="346" creationId="{00000000-0000-0000-0000-000000000000}"/>
          </ac:spMkLst>
        </pc:spChg>
        <pc:spChg chg="add del">
          <ac:chgData name="Juan Antonio Gutiérrez Gil" userId="c842c58f-7305-420c-a4b8-b560c31fdbf8" providerId="ADAL" clId="{599BB7C1-35D2-4E9A-B0AD-119FE0A194E6}" dt="2023-06-11T11:48:27.715" v="51" actId="21"/>
          <ac:spMkLst>
            <pc:docMk/>
            <pc:sldMk cId="0" sldId="261"/>
            <ac:spMk id="347" creationId="{00000000-0000-0000-0000-000000000000}"/>
          </ac:spMkLst>
        </pc:spChg>
        <pc:spChg chg="add del">
          <ac:chgData name="Juan Antonio Gutiérrez Gil" userId="c842c58f-7305-420c-a4b8-b560c31fdbf8" providerId="ADAL" clId="{599BB7C1-35D2-4E9A-B0AD-119FE0A194E6}" dt="2023-06-11T11:48:27.715" v="51" actId="21"/>
          <ac:spMkLst>
            <pc:docMk/>
            <pc:sldMk cId="0" sldId="261"/>
            <ac:spMk id="348" creationId="{00000000-0000-0000-0000-000000000000}"/>
          </ac:spMkLst>
        </pc:spChg>
        <pc:spChg chg="add del">
          <ac:chgData name="Juan Antonio Gutiérrez Gil" userId="c842c58f-7305-420c-a4b8-b560c31fdbf8" providerId="ADAL" clId="{599BB7C1-35D2-4E9A-B0AD-119FE0A194E6}" dt="2023-06-11T11:48:27.715" v="51" actId="21"/>
          <ac:spMkLst>
            <pc:docMk/>
            <pc:sldMk cId="0" sldId="261"/>
            <ac:spMk id="349" creationId="{00000000-0000-0000-0000-000000000000}"/>
          </ac:spMkLst>
        </pc:spChg>
        <pc:cxnChg chg="add del mod">
          <ac:chgData name="Juan Antonio Gutiérrez Gil" userId="c842c58f-7305-420c-a4b8-b560c31fdbf8" providerId="ADAL" clId="{599BB7C1-35D2-4E9A-B0AD-119FE0A194E6}" dt="2023-06-11T11:48:27.715" v="51" actId="21"/>
          <ac:cxnSpMkLst>
            <pc:docMk/>
            <pc:sldMk cId="0" sldId="261"/>
            <ac:cxnSpMk id="341" creationId="{00000000-0000-0000-0000-000000000000}"/>
          </ac:cxnSpMkLst>
        </pc:cxnChg>
        <pc:cxnChg chg="add del mod">
          <ac:chgData name="Juan Antonio Gutiérrez Gil" userId="c842c58f-7305-420c-a4b8-b560c31fdbf8" providerId="ADAL" clId="{599BB7C1-35D2-4E9A-B0AD-119FE0A194E6}" dt="2023-06-11T11:48:27.715" v="51" actId="21"/>
          <ac:cxnSpMkLst>
            <pc:docMk/>
            <pc:sldMk cId="0" sldId="261"/>
            <ac:cxnSpMk id="342" creationId="{00000000-0000-0000-0000-000000000000}"/>
          </ac:cxnSpMkLst>
        </pc:cxnChg>
        <pc:cxnChg chg="add del mod">
          <ac:chgData name="Juan Antonio Gutiérrez Gil" userId="c842c58f-7305-420c-a4b8-b560c31fdbf8" providerId="ADAL" clId="{599BB7C1-35D2-4E9A-B0AD-119FE0A194E6}" dt="2023-06-11T11:48:27.715" v="51" actId="21"/>
          <ac:cxnSpMkLst>
            <pc:docMk/>
            <pc:sldMk cId="0" sldId="261"/>
            <ac:cxnSpMk id="343" creationId="{00000000-0000-0000-0000-000000000000}"/>
          </ac:cxnSpMkLst>
        </pc:cxnChg>
        <pc:cxnChg chg="add del mod">
          <ac:chgData name="Juan Antonio Gutiérrez Gil" userId="c842c58f-7305-420c-a4b8-b560c31fdbf8" providerId="ADAL" clId="{599BB7C1-35D2-4E9A-B0AD-119FE0A194E6}" dt="2023-06-11T11:48:27.715" v="51" actId="21"/>
          <ac:cxnSpMkLst>
            <pc:docMk/>
            <pc:sldMk cId="0" sldId="261"/>
            <ac:cxnSpMk id="344" creationId="{00000000-0000-0000-0000-000000000000}"/>
          </ac:cxnSpMkLst>
        </pc:cxnChg>
        <pc:cxnChg chg="add del mod">
          <ac:chgData name="Juan Antonio Gutiérrez Gil" userId="c842c58f-7305-420c-a4b8-b560c31fdbf8" providerId="ADAL" clId="{599BB7C1-35D2-4E9A-B0AD-119FE0A194E6}" dt="2023-06-11T11:48:27.715" v="51" actId="21"/>
          <ac:cxnSpMkLst>
            <pc:docMk/>
            <pc:sldMk cId="0" sldId="261"/>
            <ac:cxnSpMk id="345" creationId="{00000000-0000-0000-0000-000000000000}"/>
          </ac:cxnSpMkLst>
        </pc:cxnChg>
      </pc:sldChg>
      <pc:sldChg chg="modSp del mod">
        <pc:chgData name="Juan Antonio Gutiérrez Gil" userId="c842c58f-7305-420c-a4b8-b560c31fdbf8" providerId="ADAL" clId="{599BB7C1-35D2-4E9A-B0AD-119FE0A194E6}" dt="2023-06-11T11:52:36.748" v="88" actId="47"/>
        <pc:sldMkLst>
          <pc:docMk/>
          <pc:sldMk cId="0" sldId="262"/>
        </pc:sldMkLst>
        <pc:spChg chg="mod">
          <ac:chgData name="Juan Antonio Gutiérrez Gil" userId="c842c58f-7305-420c-a4b8-b560c31fdbf8" providerId="ADAL" clId="{599BB7C1-35D2-4E9A-B0AD-119FE0A194E6}" dt="2023-06-11T11:48:32.296" v="53" actId="27636"/>
          <ac:spMkLst>
            <pc:docMk/>
            <pc:sldMk cId="0" sldId="262"/>
            <ac:spMk id="375" creationId="{00000000-0000-0000-0000-000000000000}"/>
          </ac:spMkLst>
        </pc:spChg>
      </pc:sldChg>
      <pc:sldChg chg="modSp add del mod">
        <pc:chgData name="Juan Antonio Gutiérrez Gil" userId="c842c58f-7305-420c-a4b8-b560c31fdbf8" providerId="ADAL" clId="{599BB7C1-35D2-4E9A-B0AD-119FE0A194E6}" dt="2023-06-11T12:20:58.637" v="847" actId="20577"/>
        <pc:sldMkLst>
          <pc:docMk/>
          <pc:sldMk cId="0" sldId="263"/>
        </pc:sldMkLst>
        <pc:spChg chg="mod">
          <ac:chgData name="Juan Antonio Gutiérrez Gil" userId="c842c58f-7305-420c-a4b8-b560c31fdbf8" providerId="ADAL" clId="{599BB7C1-35D2-4E9A-B0AD-119FE0A194E6}" dt="2023-06-11T12:20:58.637" v="847" actId="20577"/>
          <ac:spMkLst>
            <pc:docMk/>
            <pc:sldMk cId="0" sldId="263"/>
            <ac:spMk id="389" creationId="{00000000-0000-0000-0000-000000000000}"/>
          </ac:spMkLst>
        </pc:spChg>
      </pc:sldChg>
      <pc:sldChg chg="del">
        <pc:chgData name="Juan Antonio Gutiérrez Gil" userId="c842c58f-7305-420c-a4b8-b560c31fdbf8" providerId="ADAL" clId="{599BB7C1-35D2-4E9A-B0AD-119FE0A194E6}" dt="2023-06-11T11:52:54.166" v="91" actId="47"/>
        <pc:sldMkLst>
          <pc:docMk/>
          <pc:sldMk cId="0" sldId="264"/>
        </pc:sldMkLst>
      </pc:sldChg>
      <pc:sldChg chg="del">
        <pc:chgData name="Juan Antonio Gutiérrez Gil" userId="c842c58f-7305-420c-a4b8-b560c31fdbf8" providerId="ADAL" clId="{599BB7C1-35D2-4E9A-B0AD-119FE0A194E6}" dt="2023-06-11T11:52:56.258" v="92" actId="47"/>
        <pc:sldMkLst>
          <pc:docMk/>
          <pc:sldMk cId="0" sldId="265"/>
        </pc:sldMkLst>
      </pc:sldChg>
      <pc:sldChg chg="del">
        <pc:chgData name="Juan Antonio Gutiérrez Gil" userId="c842c58f-7305-420c-a4b8-b560c31fdbf8" providerId="ADAL" clId="{599BB7C1-35D2-4E9A-B0AD-119FE0A194E6}" dt="2023-06-11T11:52:57.613" v="93" actId="47"/>
        <pc:sldMkLst>
          <pc:docMk/>
          <pc:sldMk cId="0" sldId="266"/>
        </pc:sldMkLst>
      </pc:sldChg>
      <pc:sldChg chg="del">
        <pc:chgData name="Juan Antonio Gutiérrez Gil" userId="c842c58f-7305-420c-a4b8-b560c31fdbf8" providerId="ADAL" clId="{599BB7C1-35D2-4E9A-B0AD-119FE0A194E6}" dt="2023-06-11T11:53:00.290" v="94" actId="47"/>
        <pc:sldMkLst>
          <pc:docMk/>
          <pc:sldMk cId="0" sldId="267"/>
        </pc:sldMkLst>
      </pc:sldChg>
      <pc:sldChg chg="addSp delSp modSp mod ord">
        <pc:chgData name="Juan Antonio Gutiérrez Gil" userId="c842c58f-7305-420c-a4b8-b560c31fdbf8" providerId="ADAL" clId="{599BB7C1-35D2-4E9A-B0AD-119FE0A194E6}" dt="2023-06-11T13:31:59.815" v="1248" actId="1076"/>
        <pc:sldMkLst>
          <pc:docMk/>
          <pc:sldMk cId="0" sldId="268"/>
        </pc:sldMkLst>
        <pc:spChg chg="add mod">
          <ac:chgData name="Juan Antonio Gutiérrez Gil" userId="c842c58f-7305-420c-a4b8-b560c31fdbf8" providerId="ADAL" clId="{599BB7C1-35D2-4E9A-B0AD-119FE0A194E6}" dt="2023-06-11T12:44:56.844" v="904" actId="14100"/>
          <ac:spMkLst>
            <pc:docMk/>
            <pc:sldMk cId="0" sldId="268"/>
            <ac:spMk id="2" creationId="{B21171CB-BEF7-A577-D5D3-E4BA7C0F62CA}"/>
          </ac:spMkLst>
        </pc:spChg>
        <pc:spChg chg="add mod">
          <ac:chgData name="Juan Antonio Gutiérrez Gil" userId="c842c58f-7305-420c-a4b8-b560c31fdbf8" providerId="ADAL" clId="{599BB7C1-35D2-4E9A-B0AD-119FE0A194E6}" dt="2023-06-11T12:45:03.597" v="918" actId="1035"/>
          <ac:spMkLst>
            <pc:docMk/>
            <pc:sldMk cId="0" sldId="268"/>
            <ac:spMk id="6" creationId="{BD666C8B-8D20-7943-A0FF-16492331F014}"/>
          </ac:spMkLst>
        </pc:spChg>
        <pc:spChg chg="add mod">
          <ac:chgData name="Juan Antonio Gutiérrez Gil" userId="c842c58f-7305-420c-a4b8-b560c31fdbf8" providerId="ADAL" clId="{599BB7C1-35D2-4E9A-B0AD-119FE0A194E6}" dt="2023-06-11T12:55:25.147" v="1190" actId="20577"/>
          <ac:spMkLst>
            <pc:docMk/>
            <pc:sldMk cId="0" sldId="268"/>
            <ac:spMk id="7" creationId="{B82A71BC-2561-736D-1ECD-56A59BD82BBC}"/>
          </ac:spMkLst>
        </pc:spChg>
        <pc:spChg chg="mod">
          <ac:chgData name="Juan Antonio Gutiérrez Gil" userId="c842c58f-7305-420c-a4b8-b560c31fdbf8" providerId="ADAL" clId="{599BB7C1-35D2-4E9A-B0AD-119FE0A194E6}" dt="2023-06-11T12:39:18.109" v="865" actId="27636"/>
          <ac:spMkLst>
            <pc:docMk/>
            <pc:sldMk cId="0" sldId="268"/>
            <ac:spMk id="547" creationId="{00000000-0000-0000-0000-000000000000}"/>
          </ac:spMkLst>
        </pc:spChg>
        <pc:spChg chg="mod">
          <ac:chgData name="Juan Antonio Gutiérrez Gil" userId="c842c58f-7305-420c-a4b8-b560c31fdbf8" providerId="ADAL" clId="{599BB7C1-35D2-4E9A-B0AD-119FE0A194E6}" dt="2023-06-11T12:53:15.741" v="1178" actId="20577"/>
          <ac:spMkLst>
            <pc:docMk/>
            <pc:sldMk cId="0" sldId="268"/>
            <ac:spMk id="551" creationId="{00000000-0000-0000-0000-000000000000}"/>
          </ac:spMkLst>
        </pc:spChg>
        <pc:spChg chg="mod">
          <ac:chgData name="Juan Antonio Gutiérrez Gil" userId="c842c58f-7305-420c-a4b8-b560c31fdbf8" providerId="ADAL" clId="{599BB7C1-35D2-4E9A-B0AD-119FE0A194E6}" dt="2023-06-11T12:40:35.180" v="879" actId="1076"/>
          <ac:spMkLst>
            <pc:docMk/>
            <pc:sldMk cId="0" sldId="268"/>
            <ac:spMk id="553" creationId="{00000000-0000-0000-0000-000000000000}"/>
          </ac:spMkLst>
        </pc:spChg>
        <pc:spChg chg="mod">
          <ac:chgData name="Juan Antonio Gutiérrez Gil" userId="c842c58f-7305-420c-a4b8-b560c31fdbf8" providerId="ADAL" clId="{599BB7C1-35D2-4E9A-B0AD-119FE0A194E6}" dt="2023-06-11T12:40:35.180" v="879" actId="1076"/>
          <ac:spMkLst>
            <pc:docMk/>
            <pc:sldMk cId="0" sldId="268"/>
            <ac:spMk id="554" creationId="{00000000-0000-0000-0000-000000000000}"/>
          </ac:spMkLst>
        </pc:spChg>
        <pc:picChg chg="add mod modCrop">
          <ac:chgData name="Juan Antonio Gutiérrez Gil" userId="c842c58f-7305-420c-a4b8-b560c31fdbf8" providerId="ADAL" clId="{599BB7C1-35D2-4E9A-B0AD-119FE0A194E6}" dt="2023-06-11T12:42:53.732" v="890" actId="1076"/>
          <ac:picMkLst>
            <pc:docMk/>
            <pc:sldMk cId="0" sldId="268"/>
            <ac:picMk id="4" creationId="{8DD81955-23D2-1343-BDF7-22E5991B1D79}"/>
          </ac:picMkLst>
        </pc:picChg>
        <pc:picChg chg="add del">
          <ac:chgData name="Juan Antonio Gutiérrez Gil" userId="c842c58f-7305-420c-a4b8-b560c31fdbf8" providerId="ADAL" clId="{599BB7C1-35D2-4E9A-B0AD-119FE0A194E6}" dt="2023-06-11T13:02:44.514" v="1192" actId="478"/>
          <ac:picMkLst>
            <pc:docMk/>
            <pc:sldMk cId="0" sldId="268"/>
            <ac:picMk id="8" creationId="{489F45D6-4602-332D-5E73-183D4BF79B1C}"/>
          </ac:picMkLst>
        </pc:picChg>
        <pc:picChg chg="add del">
          <ac:chgData name="Juan Antonio Gutiérrez Gil" userId="c842c58f-7305-420c-a4b8-b560c31fdbf8" providerId="ADAL" clId="{599BB7C1-35D2-4E9A-B0AD-119FE0A194E6}" dt="2023-06-11T13:03:03.249" v="1194"/>
          <ac:picMkLst>
            <pc:docMk/>
            <pc:sldMk cId="0" sldId="268"/>
            <ac:picMk id="9" creationId="{E2E6400C-48B0-AF44-19F6-B263C74B32CB}"/>
          </ac:picMkLst>
        </pc:picChg>
        <pc:picChg chg="add mod">
          <ac:chgData name="Juan Antonio Gutiérrez Gil" userId="c842c58f-7305-420c-a4b8-b560c31fdbf8" providerId="ADAL" clId="{599BB7C1-35D2-4E9A-B0AD-119FE0A194E6}" dt="2023-06-11T13:29:03.162" v="1236" actId="1076"/>
          <ac:picMkLst>
            <pc:docMk/>
            <pc:sldMk cId="0" sldId="268"/>
            <ac:picMk id="10" creationId="{FC70CB4D-09E4-B61F-C612-1726B0087BDC}"/>
          </ac:picMkLst>
        </pc:picChg>
        <pc:picChg chg="add del mod">
          <ac:chgData name="Juan Antonio Gutiérrez Gil" userId="c842c58f-7305-420c-a4b8-b560c31fdbf8" providerId="ADAL" clId="{599BB7C1-35D2-4E9A-B0AD-119FE0A194E6}" dt="2023-06-11T13:31:38.476" v="1242" actId="478"/>
          <ac:picMkLst>
            <pc:docMk/>
            <pc:sldMk cId="0" sldId="268"/>
            <ac:picMk id="11" creationId="{0A4393FC-FDB4-9C2E-425A-1ADFA2A55B7E}"/>
          </ac:picMkLst>
        </pc:picChg>
        <pc:picChg chg="del">
          <ac:chgData name="Juan Antonio Gutiérrez Gil" userId="c842c58f-7305-420c-a4b8-b560c31fdbf8" providerId="ADAL" clId="{599BB7C1-35D2-4E9A-B0AD-119FE0A194E6}" dt="2023-06-11T12:39:26.723" v="866" actId="478"/>
          <ac:picMkLst>
            <pc:docMk/>
            <pc:sldMk cId="0" sldId="268"/>
            <ac:picMk id="548" creationId="{00000000-0000-0000-0000-000000000000}"/>
          </ac:picMkLst>
        </pc:picChg>
        <pc:picChg chg="mod">
          <ac:chgData name="Juan Antonio Gutiérrez Gil" userId="c842c58f-7305-420c-a4b8-b560c31fdbf8" providerId="ADAL" clId="{599BB7C1-35D2-4E9A-B0AD-119FE0A194E6}" dt="2023-06-11T12:45:14.025" v="919" actId="14100"/>
          <ac:picMkLst>
            <pc:docMk/>
            <pc:sldMk cId="0" sldId="268"/>
            <ac:picMk id="549" creationId="{00000000-0000-0000-0000-000000000000}"/>
          </ac:picMkLst>
        </pc:picChg>
        <pc:picChg chg="add del mod">
          <ac:chgData name="Juan Antonio Gutiérrez Gil" userId="c842c58f-7305-420c-a4b8-b560c31fdbf8" providerId="ADAL" clId="{599BB7C1-35D2-4E9A-B0AD-119FE0A194E6}" dt="2023-06-11T12:40:25.975" v="878" actId="1076"/>
          <ac:picMkLst>
            <pc:docMk/>
            <pc:sldMk cId="0" sldId="268"/>
            <ac:picMk id="552" creationId="{00000000-0000-0000-0000-000000000000}"/>
          </ac:picMkLst>
        </pc:picChg>
        <pc:picChg chg="add mod">
          <ac:chgData name="Juan Antonio Gutiérrez Gil" userId="c842c58f-7305-420c-a4b8-b560c31fdbf8" providerId="ADAL" clId="{599BB7C1-35D2-4E9A-B0AD-119FE0A194E6}" dt="2023-06-11T13:27:04.293" v="1230" actId="1076"/>
          <ac:picMkLst>
            <pc:docMk/>
            <pc:sldMk cId="0" sldId="268"/>
            <ac:picMk id="2050" creationId="{23D14C27-3217-DA8A-E9B2-CB2C2613F4E2}"/>
          </ac:picMkLst>
        </pc:picChg>
        <pc:picChg chg="add mod">
          <ac:chgData name="Juan Antonio Gutiérrez Gil" userId="c842c58f-7305-420c-a4b8-b560c31fdbf8" providerId="ADAL" clId="{599BB7C1-35D2-4E9A-B0AD-119FE0A194E6}" dt="2023-06-11T13:28:59.340" v="1235" actId="1076"/>
          <ac:picMkLst>
            <pc:docMk/>
            <pc:sldMk cId="0" sldId="268"/>
            <ac:picMk id="2052" creationId="{439207E3-ABCD-5A29-4697-01703CCDF3E3}"/>
          </ac:picMkLst>
        </pc:picChg>
        <pc:picChg chg="add mod">
          <ac:chgData name="Juan Antonio Gutiérrez Gil" userId="c842c58f-7305-420c-a4b8-b560c31fdbf8" providerId="ADAL" clId="{599BB7C1-35D2-4E9A-B0AD-119FE0A194E6}" dt="2023-06-11T13:31:59.815" v="1248" actId="1076"/>
          <ac:picMkLst>
            <pc:docMk/>
            <pc:sldMk cId="0" sldId="268"/>
            <ac:picMk id="2054" creationId="{42E8CE96-5F4D-8849-6598-EA2CBA2F0194}"/>
          </ac:picMkLst>
        </pc:picChg>
      </pc:sldChg>
      <pc:sldChg chg="addSp delSp modSp new mod modClrScheme chgLayout">
        <pc:chgData name="Juan Antonio Gutiérrez Gil" userId="c842c58f-7305-420c-a4b8-b560c31fdbf8" providerId="ADAL" clId="{599BB7C1-35D2-4E9A-B0AD-119FE0A194E6}" dt="2023-06-11T14:37:30.755" v="1601" actId="20577"/>
        <pc:sldMkLst>
          <pc:docMk/>
          <pc:sldMk cId="2816773017" sldId="269"/>
        </pc:sldMkLst>
        <pc:spChg chg="mod">
          <ac:chgData name="Juan Antonio Gutiérrez Gil" userId="c842c58f-7305-420c-a4b8-b560c31fdbf8" providerId="ADAL" clId="{599BB7C1-35D2-4E9A-B0AD-119FE0A194E6}" dt="2023-06-11T13:57:12.568" v="1269" actId="26606"/>
          <ac:spMkLst>
            <pc:docMk/>
            <pc:sldMk cId="2816773017" sldId="269"/>
            <ac:spMk id="2" creationId="{B4DADD90-AEA7-6B55-0D55-9D7ABD167990}"/>
          </ac:spMkLst>
        </pc:spChg>
        <pc:spChg chg="del">
          <ac:chgData name="Juan Antonio Gutiérrez Gil" userId="c842c58f-7305-420c-a4b8-b560c31fdbf8" providerId="ADAL" clId="{599BB7C1-35D2-4E9A-B0AD-119FE0A194E6}" dt="2023-06-11T13:56:53.778" v="1264" actId="478"/>
          <ac:spMkLst>
            <pc:docMk/>
            <pc:sldMk cId="2816773017" sldId="269"/>
            <ac:spMk id="3" creationId="{15862ACF-9E6B-9C36-3683-4B25B288AD1E}"/>
          </ac:spMkLst>
        </pc:spChg>
        <pc:spChg chg="add mod">
          <ac:chgData name="Juan Antonio Gutiérrez Gil" userId="c842c58f-7305-420c-a4b8-b560c31fdbf8" providerId="ADAL" clId="{599BB7C1-35D2-4E9A-B0AD-119FE0A194E6}" dt="2023-06-11T14:03:07.047" v="1349" actId="20577"/>
          <ac:spMkLst>
            <pc:docMk/>
            <pc:sldMk cId="2816773017" sldId="269"/>
            <ac:spMk id="6" creationId="{94ECEED0-20C5-BC89-EFBB-DF918CD4390E}"/>
          </ac:spMkLst>
        </pc:spChg>
        <pc:spChg chg="add del mod">
          <ac:chgData name="Juan Antonio Gutiérrez Gil" userId="c842c58f-7305-420c-a4b8-b560c31fdbf8" providerId="ADAL" clId="{599BB7C1-35D2-4E9A-B0AD-119FE0A194E6}" dt="2023-06-11T13:57:12.568" v="1269" actId="26606"/>
          <ac:spMkLst>
            <pc:docMk/>
            <pc:sldMk cId="2816773017" sldId="269"/>
            <ac:spMk id="9" creationId="{3E4B5274-3472-17CE-0D2A-6F2E97B13FB9}"/>
          </ac:spMkLst>
        </pc:spChg>
        <pc:spChg chg="add mod">
          <ac:chgData name="Juan Antonio Gutiérrez Gil" userId="c842c58f-7305-420c-a4b8-b560c31fdbf8" providerId="ADAL" clId="{599BB7C1-35D2-4E9A-B0AD-119FE0A194E6}" dt="2023-06-11T14:02:56.242" v="1339" actId="20577"/>
          <ac:spMkLst>
            <pc:docMk/>
            <pc:sldMk cId="2816773017" sldId="269"/>
            <ac:spMk id="11" creationId="{12265C2C-1422-8546-1C3F-03811BDFE4F3}"/>
          </ac:spMkLst>
        </pc:spChg>
        <pc:spChg chg="add mod">
          <ac:chgData name="Juan Antonio Gutiérrez Gil" userId="c842c58f-7305-420c-a4b8-b560c31fdbf8" providerId="ADAL" clId="{599BB7C1-35D2-4E9A-B0AD-119FE0A194E6}" dt="2023-06-11T14:33:53.971" v="1488" actId="1035"/>
          <ac:spMkLst>
            <pc:docMk/>
            <pc:sldMk cId="2816773017" sldId="269"/>
            <ac:spMk id="13" creationId="{2F2BB4AC-CDD3-2517-7390-14D00E03B655}"/>
          </ac:spMkLst>
        </pc:spChg>
        <pc:spChg chg="add mod">
          <ac:chgData name="Juan Antonio Gutiérrez Gil" userId="c842c58f-7305-420c-a4b8-b560c31fdbf8" providerId="ADAL" clId="{599BB7C1-35D2-4E9A-B0AD-119FE0A194E6}" dt="2023-06-11T14:37:30.755" v="1601" actId="20577"/>
          <ac:spMkLst>
            <pc:docMk/>
            <pc:sldMk cId="2816773017" sldId="269"/>
            <ac:spMk id="16" creationId="{22D6329B-794C-6610-3FFF-20AA57CD0B11}"/>
          </ac:spMkLst>
        </pc:spChg>
        <pc:graphicFrameChg chg="add del mod">
          <ac:chgData name="Juan Antonio Gutiérrez Gil" userId="c842c58f-7305-420c-a4b8-b560c31fdbf8" providerId="ADAL" clId="{599BB7C1-35D2-4E9A-B0AD-119FE0A194E6}" dt="2023-06-11T13:57:51.039" v="1272" actId="478"/>
          <ac:graphicFrameMkLst>
            <pc:docMk/>
            <pc:sldMk cId="2816773017" sldId="269"/>
            <ac:graphicFrameMk id="4" creationId="{4021FAAD-8443-23EF-7E2E-F064CDDBFAB6}"/>
          </ac:graphicFrameMkLst>
        </pc:graphicFrameChg>
        <pc:graphicFrameChg chg="add del mod">
          <ac:chgData name="Juan Antonio Gutiérrez Gil" userId="c842c58f-7305-420c-a4b8-b560c31fdbf8" providerId="ADAL" clId="{599BB7C1-35D2-4E9A-B0AD-119FE0A194E6}" dt="2023-06-11T14:36:46.668" v="1492"/>
          <ac:graphicFrameMkLst>
            <pc:docMk/>
            <pc:sldMk cId="2816773017" sldId="269"/>
            <ac:graphicFrameMk id="14" creationId="{BAC34A87-469F-1F24-96DE-D43D2E24FEE0}"/>
          </ac:graphicFrameMkLst>
        </pc:graphicFrameChg>
        <pc:picChg chg="add mod">
          <ac:chgData name="Juan Antonio Gutiérrez Gil" userId="c842c58f-7305-420c-a4b8-b560c31fdbf8" providerId="ADAL" clId="{599BB7C1-35D2-4E9A-B0AD-119FE0A194E6}" dt="2023-06-11T13:58:59.152" v="1276" actId="1076"/>
          <ac:picMkLst>
            <pc:docMk/>
            <pc:sldMk cId="2816773017" sldId="269"/>
            <ac:picMk id="5" creationId="{71CE508D-D2D0-849C-C631-F9E323BC9ECC}"/>
          </ac:picMkLst>
        </pc:picChg>
        <pc:picChg chg="add del mod">
          <ac:chgData name="Juan Antonio Gutiérrez Gil" userId="c842c58f-7305-420c-a4b8-b560c31fdbf8" providerId="ADAL" clId="{599BB7C1-35D2-4E9A-B0AD-119FE0A194E6}" dt="2023-06-11T14:02:00.186" v="1314" actId="478"/>
          <ac:picMkLst>
            <pc:docMk/>
            <pc:sldMk cId="2816773017" sldId="269"/>
            <ac:picMk id="8" creationId="{6AB0DBA4-BF96-3D19-C22B-DC7009EB5F37}"/>
          </ac:picMkLst>
        </pc:picChg>
        <pc:picChg chg="add mod">
          <ac:chgData name="Juan Antonio Gutiérrez Gil" userId="c842c58f-7305-420c-a4b8-b560c31fdbf8" providerId="ADAL" clId="{599BB7C1-35D2-4E9A-B0AD-119FE0A194E6}" dt="2023-06-11T14:33:21.995" v="1354" actId="14100"/>
          <ac:picMkLst>
            <pc:docMk/>
            <pc:sldMk cId="2816773017" sldId="269"/>
            <ac:picMk id="12" creationId="{EB0BB571-AB16-9D91-C6FE-67388051F0F0}"/>
          </ac:picMkLst>
        </pc:picChg>
        <pc:picChg chg="add mod">
          <ac:chgData name="Juan Antonio Gutiérrez Gil" userId="c842c58f-7305-420c-a4b8-b560c31fdbf8" providerId="ADAL" clId="{599BB7C1-35D2-4E9A-B0AD-119FE0A194E6}" dt="2023-06-11T14:37:09.220" v="1499" actId="14100"/>
          <ac:picMkLst>
            <pc:docMk/>
            <pc:sldMk cId="2816773017" sldId="269"/>
            <ac:picMk id="15" creationId="{DB32A19A-FA08-7849-0529-17BAE3944B63}"/>
          </ac:picMkLst>
        </pc:picChg>
      </pc:sldChg>
      <pc:sldMasterChg chg="delSldLayout">
        <pc:chgData name="Juan Antonio Gutiérrez Gil" userId="c842c58f-7305-420c-a4b8-b560c31fdbf8" providerId="ADAL" clId="{599BB7C1-35D2-4E9A-B0AD-119FE0A194E6}" dt="2023-06-11T11:35:55.851" v="0" actId="47"/>
        <pc:sldMasterMkLst>
          <pc:docMk/>
          <pc:sldMasterMk cId="0" sldId="2147483648"/>
        </pc:sldMasterMkLst>
        <pc:sldLayoutChg chg="del">
          <pc:chgData name="Juan Antonio Gutiérrez Gil" userId="c842c58f-7305-420c-a4b8-b560c31fdbf8" providerId="ADAL" clId="{599BB7C1-35D2-4E9A-B0AD-119FE0A194E6}" dt="2023-06-11T11:35:55.851" v="0" actId="47"/>
          <pc:sldLayoutMkLst>
            <pc:docMk/>
            <pc:sldMasterMk cId="0" sldId="2147483648"/>
            <pc:sldLayoutMk cId="0" sldId="2147483653"/>
          </pc:sldLayoutMkLst>
        </pc:sldLayoutChg>
      </pc:sldMaster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0"/>
        <p:cNvGrpSpPr/>
        <p:nvPr/>
      </p:nvGrpSpPr>
      <p:grpSpPr>
        <a:xfrm>
          <a:off x="0" y="0"/>
          <a:ext cx="0" cy="0"/>
          <a:chOff x="0" y="0"/>
          <a:chExt cx="0" cy="0"/>
        </a:xfrm>
      </p:grpSpPr>
      <p:sp>
        <p:nvSpPr>
          <p:cNvPr id="161" name="Google Shape;161;gd0ea9c01ed_0_2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62" name="Google Shape;162;gd0ea9c01ed_0_2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5"/>
        <p:cNvGrpSpPr/>
        <p:nvPr/>
      </p:nvGrpSpPr>
      <p:grpSpPr>
        <a:xfrm>
          <a:off x="0" y="0"/>
          <a:ext cx="0" cy="0"/>
          <a:chOff x="0" y="0"/>
          <a:chExt cx="0" cy="0"/>
        </a:xfrm>
      </p:grpSpPr>
      <p:sp>
        <p:nvSpPr>
          <p:cNvPr id="386" name="Google Shape;386;gd0ea9c01ed_0_64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87" name="Google Shape;387;gd0ea9c01ed_0_64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3"/>
        <p:cNvGrpSpPr/>
        <p:nvPr/>
      </p:nvGrpSpPr>
      <p:grpSpPr>
        <a:xfrm>
          <a:off x="0" y="0"/>
          <a:ext cx="0" cy="0"/>
          <a:chOff x="0" y="0"/>
          <a:chExt cx="0" cy="0"/>
        </a:xfrm>
      </p:grpSpPr>
      <p:sp>
        <p:nvSpPr>
          <p:cNvPr id="544" name="Google Shape;544;gd0ea9c01ed_0_66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45" name="Google Shape;545;gd0ea9c01ed_0_66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9"/>
        <p:cNvGrpSpPr/>
        <p:nvPr/>
      </p:nvGrpSpPr>
      <p:grpSpPr>
        <a:xfrm>
          <a:off x="0" y="0"/>
          <a:ext cx="0" cy="0"/>
          <a:chOff x="0" y="0"/>
          <a:chExt cx="0" cy="0"/>
        </a:xfrm>
      </p:grpSpPr>
      <p:sp>
        <p:nvSpPr>
          <p:cNvPr id="130" name="Google Shape;130;gd237b00ddc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31" name="Google Shape;131;gd237b00ddc_0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02_Diapositiva de título">
  <p:cSld name="02_Diapositiva de título">
    <p:spTree>
      <p:nvGrpSpPr>
        <p:cNvPr id="1" name="Shape 11"/>
        <p:cNvGrpSpPr/>
        <p:nvPr/>
      </p:nvGrpSpPr>
      <p:grpSpPr>
        <a:xfrm>
          <a:off x="0" y="0"/>
          <a:ext cx="0" cy="0"/>
          <a:chOff x="0" y="0"/>
          <a:chExt cx="0" cy="0"/>
        </a:xfrm>
      </p:grpSpPr>
      <p:sp>
        <p:nvSpPr>
          <p:cNvPr id="12" name="Google Shape;12;p28"/>
          <p:cNvSpPr/>
          <p:nvPr/>
        </p:nvSpPr>
        <p:spPr>
          <a:xfrm>
            <a:off x="0" y="0"/>
            <a:ext cx="24384001" cy="12383999"/>
          </a:xfrm>
          <a:prstGeom prst="rect">
            <a:avLst/>
          </a:prstGeom>
          <a:solidFill>
            <a:srgbClr val="A0D4D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3" name="Google Shape;13;p28"/>
          <p:cNvSpPr txBox="1">
            <a:spLocks noGrp="1"/>
          </p:cNvSpPr>
          <p:nvPr>
            <p:ph type="ctrTitle"/>
          </p:nvPr>
        </p:nvSpPr>
        <p:spPr>
          <a:xfrm>
            <a:off x="3048000" y="2244726"/>
            <a:ext cx="18288001" cy="4775200"/>
          </a:xfrm>
          <a:prstGeom prst="rect">
            <a:avLst/>
          </a:prstGeom>
          <a:noFill/>
          <a:ln>
            <a:noFill/>
          </a:ln>
        </p:spPr>
        <p:txBody>
          <a:bodyPr spcFirstLastPara="1" wrap="square" lIns="91425" tIns="45700" rIns="91425" bIns="45700" anchor="b" anchorCtr="0">
            <a:normAutofit/>
          </a:bodyPr>
          <a:lstStyle>
            <a:lvl1pPr marR="0" lvl="0" algn="ctr">
              <a:lnSpc>
                <a:spcPct val="100000"/>
              </a:lnSpc>
              <a:spcBef>
                <a:spcPts val="0"/>
              </a:spcBef>
              <a:spcAft>
                <a:spcPts val="0"/>
              </a:spcAft>
              <a:buClr>
                <a:srgbClr val="3B858C"/>
              </a:buClr>
              <a:buSzPts val="9600"/>
              <a:buFont typeface="Arial"/>
              <a:buNone/>
              <a:defRPr sz="9600" b="1" i="0" u="none" strike="noStrike" cap="none">
                <a:solidFill>
                  <a:srgbClr val="3B858C"/>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4" name="Google Shape;14;p28"/>
          <p:cNvSpPr txBox="1">
            <a:spLocks noGrp="1"/>
          </p:cNvSpPr>
          <p:nvPr>
            <p:ph type="subTitle" idx="1"/>
          </p:nvPr>
        </p:nvSpPr>
        <p:spPr>
          <a:xfrm>
            <a:off x="973394" y="11390293"/>
            <a:ext cx="14987042" cy="644392"/>
          </a:xfrm>
          <a:prstGeom prst="rect">
            <a:avLst/>
          </a:prstGeom>
          <a:noFill/>
          <a:ln>
            <a:noFill/>
          </a:ln>
        </p:spPr>
        <p:txBody>
          <a:bodyPr spcFirstLastPara="1" wrap="square" lIns="91425" tIns="45700" rIns="91425" bIns="45700" anchor="t" anchorCtr="0">
            <a:noAutofit/>
          </a:bodyPr>
          <a:lstStyle>
            <a:lvl1pPr lvl="0" algn="l">
              <a:lnSpc>
                <a:spcPct val="90000"/>
              </a:lnSpc>
              <a:spcBef>
                <a:spcPts val="2000"/>
              </a:spcBef>
              <a:spcAft>
                <a:spcPts val="0"/>
              </a:spcAft>
              <a:buClr>
                <a:schemeClr val="lt1"/>
              </a:buClr>
              <a:buSzPts val="4400"/>
              <a:buNone/>
              <a:defRPr sz="4400" b="1" i="0" u="none" strike="noStrike" cap="none">
                <a:solidFill>
                  <a:schemeClr val="lt1"/>
                </a:solidFill>
                <a:latin typeface="Arial"/>
                <a:ea typeface="Arial"/>
                <a:cs typeface="Arial"/>
                <a:sym typeface="Arial"/>
              </a:defRPr>
            </a:lvl1pPr>
            <a:lvl2pPr lvl="1" algn="ctr">
              <a:lnSpc>
                <a:spcPct val="90000"/>
              </a:lnSpc>
              <a:spcBef>
                <a:spcPts val="1000"/>
              </a:spcBef>
              <a:spcAft>
                <a:spcPts val="0"/>
              </a:spcAft>
              <a:buClr>
                <a:schemeClr val="dk1"/>
              </a:buClr>
              <a:buSzPts val="4000"/>
              <a:buNone/>
              <a:defRPr sz="4000"/>
            </a:lvl2pPr>
            <a:lvl3pPr lvl="2" algn="ctr">
              <a:lnSpc>
                <a:spcPct val="90000"/>
              </a:lnSpc>
              <a:spcBef>
                <a:spcPts val="1000"/>
              </a:spcBef>
              <a:spcAft>
                <a:spcPts val="0"/>
              </a:spcAft>
              <a:buClr>
                <a:schemeClr val="dk1"/>
              </a:buClr>
              <a:buSzPts val="3600"/>
              <a:buNone/>
              <a:defRPr sz="3600"/>
            </a:lvl3pPr>
            <a:lvl4pPr lvl="3" algn="ctr">
              <a:lnSpc>
                <a:spcPct val="90000"/>
              </a:lnSpc>
              <a:spcBef>
                <a:spcPts val="1000"/>
              </a:spcBef>
              <a:spcAft>
                <a:spcPts val="0"/>
              </a:spcAft>
              <a:buClr>
                <a:schemeClr val="dk1"/>
              </a:buClr>
              <a:buSzPts val="3200"/>
              <a:buNone/>
              <a:defRPr sz="3200"/>
            </a:lvl4pPr>
            <a:lvl5pPr lvl="4" algn="ctr">
              <a:lnSpc>
                <a:spcPct val="90000"/>
              </a:lnSpc>
              <a:spcBef>
                <a:spcPts val="1000"/>
              </a:spcBef>
              <a:spcAft>
                <a:spcPts val="0"/>
              </a:spcAft>
              <a:buClr>
                <a:schemeClr val="dk1"/>
              </a:buClr>
              <a:buSzPts val="3200"/>
              <a:buNone/>
              <a:defRPr sz="3200"/>
            </a:lvl5pPr>
            <a:lvl6pPr lvl="5" algn="ctr">
              <a:lnSpc>
                <a:spcPct val="90000"/>
              </a:lnSpc>
              <a:spcBef>
                <a:spcPts val="1000"/>
              </a:spcBef>
              <a:spcAft>
                <a:spcPts val="0"/>
              </a:spcAft>
              <a:buClr>
                <a:schemeClr val="dk1"/>
              </a:buClr>
              <a:buSzPts val="3200"/>
              <a:buNone/>
              <a:defRPr sz="3200"/>
            </a:lvl6pPr>
            <a:lvl7pPr lvl="6" algn="ctr">
              <a:lnSpc>
                <a:spcPct val="90000"/>
              </a:lnSpc>
              <a:spcBef>
                <a:spcPts val="1000"/>
              </a:spcBef>
              <a:spcAft>
                <a:spcPts val="0"/>
              </a:spcAft>
              <a:buClr>
                <a:schemeClr val="dk1"/>
              </a:buClr>
              <a:buSzPts val="3200"/>
              <a:buNone/>
              <a:defRPr sz="3200"/>
            </a:lvl7pPr>
            <a:lvl8pPr lvl="7" algn="ctr">
              <a:lnSpc>
                <a:spcPct val="90000"/>
              </a:lnSpc>
              <a:spcBef>
                <a:spcPts val="1000"/>
              </a:spcBef>
              <a:spcAft>
                <a:spcPts val="0"/>
              </a:spcAft>
              <a:buClr>
                <a:schemeClr val="dk1"/>
              </a:buClr>
              <a:buSzPts val="3200"/>
              <a:buNone/>
              <a:defRPr sz="3200"/>
            </a:lvl8pPr>
            <a:lvl9pPr lvl="8" algn="ctr">
              <a:lnSpc>
                <a:spcPct val="90000"/>
              </a:lnSpc>
              <a:spcBef>
                <a:spcPts val="1000"/>
              </a:spcBef>
              <a:spcAft>
                <a:spcPts val="0"/>
              </a:spcAft>
              <a:buClr>
                <a:schemeClr val="dk1"/>
              </a:buClr>
              <a:buSzPts val="3200"/>
              <a:buNone/>
              <a:defRPr sz="3200"/>
            </a:lvl9pPr>
          </a:lstStyle>
          <a:p>
            <a:endParaRPr/>
          </a:p>
        </p:txBody>
      </p:sp>
      <p:pic>
        <p:nvPicPr>
          <p:cNvPr id="15" name="Google Shape;15;p28"/>
          <p:cNvPicPr preferRelativeResize="0"/>
          <p:nvPr/>
        </p:nvPicPr>
        <p:blipFill rotWithShape="1">
          <a:blip r:embed="rId2">
            <a:alphaModFix/>
          </a:blip>
          <a:srcRect l="3091" t="32078" b="31558"/>
          <a:stretch/>
        </p:blipFill>
        <p:spPr>
          <a:xfrm>
            <a:off x="97971" y="12460539"/>
            <a:ext cx="12430325" cy="1165343"/>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11_Titulo + Tabla + Imagen">
  <p:cSld name="11_Titulo + Tabla + Imagen">
    <p:spTree>
      <p:nvGrpSpPr>
        <p:cNvPr id="1" name="Shape 63"/>
        <p:cNvGrpSpPr/>
        <p:nvPr/>
      </p:nvGrpSpPr>
      <p:grpSpPr>
        <a:xfrm>
          <a:off x="0" y="0"/>
          <a:ext cx="0" cy="0"/>
          <a:chOff x="0" y="0"/>
          <a:chExt cx="0" cy="0"/>
        </a:xfrm>
      </p:grpSpPr>
      <p:sp>
        <p:nvSpPr>
          <p:cNvPr id="64" name="Google Shape;64;p38"/>
          <p:cNvSpPr>
            <a:spLocks noGrp="1"/>
          </p:cNvSpPr>
          <p:nvPr>
            <p:ph type="pic" idx="2"/>
          </p:nvPr>
        </p:nvSpPr>
        <p:spPr>
          <a:xfrm>
            <a:off x="12344400" y="3798888"/>
            <a:ext cx="10366375" cy="8148637"/>
          </a:xfrm>
          <a:prstGeom prst="rect">
            <a:avLst/>
          </a:prstGeom>
          <a:noFill/>
          <a:ln>
            <a:noFill/>
          </a:ln>
        </p:spPr>
        <p:txBody>
          <a:bodyPr spcFirstLastPara="1" wrap="square" lIns="91425" tIns="45700" rIns="91425" bIns="45700" anchor="t" anchorCtr="0">
            <a:normAutofit/>
          </a:bodyPr>
          <a:lstStyle>
            <a:lvl1pPr marR="0" lvl="0" algn="l" rtl="0">
              <a:lnSpc>
                <a:spcPct val="90000"/>
              </a:lnSpc>
              <a:spcBef>
                <a:spcPts val="2000"/>
              </a:spcBef>
              <a:spcAft>
                <a:spcPts val="0"/>
              </a:spcAft>
              <a:buClr>
                <a:schemeClr val="dk1"/>
              </a:buClr>
              <a:buSzPts val="5600"/>
              <a:buFont typeface="Arial"/>
              <a:buChar char="•"/>
              <a:defRPr sz="5600" b="0" i="0" u="none" strike="noStrike" cap="none">
                <a:solidFill>
                  <a:schemeClr val="dk1"/>
                </a:solidFill>
                <a:latin typeface="Calibri"/>
                <a:ea typeface="Calibri"/>
                <a:cs typeface="Calibri"/>
                <a:sym typeface="Calibri"/>
              </a:defRPr>
            </a:lvl1pPr>
            <a:lvl2pPr marR="0" lvl="1" algn="l" rtl="0">
              <a:lnSpc>
                <a:spcPct val="90000"/>
              </a:lnSpc>
              <a:spcBef>
                <a:spcPts val="1000"/>
              </a:spcBef>
              <a:spcAft>
                <a:spcPts val="0"/>
              </a:spcAft>
              <a:buClr>
                <a:schemeClr val="dk1"/>
              </a:buClr>
              <a:buSzPts val="4800"/>
              <a:buFont typeface="Arial"/>
              <a:buChar char="•"/>
              <a:defRPr sz="4800" b="0" i="0" u="none" strike="noStrike" cap="none">
                <a:solidFill>
                  <a:schemeClr val="dk1"/>
                </a:solidFill>
                <a:latin typeface="Calibri"/>
                <a:ea typeface="Calibri"/>
                <a:cs typeface="Calibri"/>
                <a:sym typeface="Calibri"/>
              </a:defRPr>
            </a:lvl2pPr>
            <a:lvl3pPr marR="0" lvl="2" algn="l" rtl="0">
              <a:lnSpc>
                <a:spcPct val="90000"/>
              </a:lnSpc>
              <a:spcBef>
                <a:spcPts val="1000"/>
              </a:spcBef>
              <a:spcAft>
                <a:spcPts val="0"/>
              </a:spcAft>
              <a:buClr>
                <a:schemeClr val="dk1"/>
              </a:buClr>
              <a:buSzPts val="4000"/>
              <a:buFont typeface="Arial"/>
              <a:buChar char="•"/>
              <a:defRPr sz="4000" b="0" i="0" u="none" strike="noStrike" cap="none">
                <a:solidFill>
                  <a:schemeClr val="dk1"/>
                </a:solidFill>
                <a:latin typeface="Calibri"/>
                <a:ea typeface="Calibri"/>
                <a:cs typeface="Calibri"/>
                <a:sym typeface="Calibri"/>
              </a:defRPr>
            </a:lvl3pPr>
            <a:lvl4pPr marR="0" lvl="3" algn="l" rtl="0">
              <a:lnSpc>
                <a:spcPct val="90000"/>
              </a:lnSpc>
              <a:spcBef>
                <a:spcPts val="1000"/>
              </a:spcBef>
              <a:spcAft>
                <a:spcPts val="0"/>
              </a:spcAft>
              <a:buClr>
                <a:schemeClr val="dk1"/>
              </a:buClr>
              <a:buSzPts val="3600"/>
              <a:buFont typeface="Arial"/>
              <a:buChar char="•"/>
              <a:defRPr sz="3600" b="0" i="0" u="none" strike="noStrike" cap="none">
                <a:solidFill>
                  <a:schemeClr val="dk1"/>
                </a:solidFill>
                <a:latin typeface="Calibri"/>
                <a:ea typeface="Calibri"/>
                <a:cs typeface="Calibri"/>
                <a:sym typeface="Calibri"/>
              </a:defRPr>
            </a:lvl4pPr>
            <a:lvl5pPr marR="0" lvl="4" algn="l" rtl="0">
              <a:lnSpc>
                <a:spcPct val="90000"/>
              </a:lnSpc>
              <a:spcBef>
                <a:spcPts val="1000"/>
              </a:spcBef>
              <a:spcAft>
                <a:spcPts val="0"/>
              </a:spcAft>
              <a:buClr>
                <a:schemeClr val="dk1"/>
              </a:buClr>
              <a:buSzPts val="3600"/>
              <a:buFont typeface="Arial"/>
              <a:buChar char="•"/>
              <a:defRPr sz="3600" b="0" i="0" u="none" strike="noStrike" cap="none">
                <a:solidFill>
                  <a:schemeClr val="dk1"/>
                </a:solidFill>
                <a:latin typeface="Calibri"/>
                <a:ea typeface="Calibri"/>
                <a:cs typeface="Calibri"/>
                <a:sym typeface="Calibri"/>
              </a:defRPr>
            </a:lvl5pPr>
            <a:lvl6pPr marR="0" lvl="5" algn="l" rtl="0">
              <a:lnSpc>
                <a:spcPct val="90000"/>
              </a:lnSpc>
              <a:spcBef>
                <a:spcPts val="1000"/>
              </a:spcBef>
              <a:spcAft>
                <a:spcPts val="0"/>
              </a:spcAft>
              <a:buClr>
                <a:schemeClr val="dk1"/>
              </a:buClr>
              <a:buSzPts val="3600"/>
              <a:buFont typeface="Arial"/>
              <a:buChar char="•"/>
              <a:defRPr sz="3600" b="0" i="0" u="none" strike="noStrike" cap="none">
                <a:solidFill>
                  <a:schemeClr val="dk1"/>
                </a:solidFill>
                <a:latin typeface="Calibri"/>
                <a:ea typeface="Calibri"/>
                <a:cs typeface="Calibri"/>
                <a:sym typeface="Calibri"/>
              </a:defRPr>
            </a:lvl6pPr>
            <a:lvl7pPr marR="0" lvl="6" algn="l" rtl="0">
              <a:lnSpc>
                <a:spcPct val="90000"/>
              </a:lnSpc>
              <a:spcBef>
                <a:spcPts val="1000"/>
              </a:spcBef>
              <a:spcAft>
                <a:spcPts val="0"/>
              </a:spcAft>
              <a:buClr>
                <a:schemeClr val="dk1"/>
              </a:buClr>
              <a:buSzPts val="3600"/>
              <a:buFont typeface="Arial"/>
              <a:buChar char="•"/>
              <a:defRPr sz="3600" b="0" i="0" u="none" strike="noStrike" cap="none">
                <a:solidFill>
                  <a:schemeClr val="dk1"/>
                </a:solidFill>
                <a:latin typeface="Calibri"/>
                <a:ea typeface="Calibri"/>
                <a:cs typeface="Calibri"/>
                <a:sym typeface="Calibri"/>
              </a:defRPr>
            </a:lvl7pPr>
            <a:lvl8pPr marR="0" lvl="7" algn="l" rtl="0">
              <a:lnSpc>
                <a:spcPct val="90000"/>
              </a:lnSpc>
              <a:spcBef>
                <a:spcPts val="1000"/>
              </a:spcBef>
              <a:spcAft>
                <a:spcPts val="0"/>
              </a:spcAft>
              <a:buClr>
                <a:schemeClr val="dk1"/>
              </a:buClr>
              <a:buSzPts val="3600"/>
              <a:buFont typeface="Arial"/>
              <a:buChar char="•"/>
              <a:defRPr sz="3600" b="0" i="0" u="none" strike="noStrike" cap="none">
                <a:solidFill>
                  <a:schemeClr val="dk1"/>
                </a:solidFill>
                <a:latin typeface="Calibri"/>
                <a:ea typeface="Calibri"/>
                <a:cs typeface="Calibri"/>
                <a:sym typeface="Calibri"/>
              </a:defRPr>
            </a:lvl8pPr>
            <a:lvl9pPr marR="0" lvl="8" algn="l" rtl="0">
              <a:lnSpc>
                <a:spcPct val="90000"/>
              </a:lnSpc>
              <a:spcBef>
                <a:spcPts val="1000"/>
              </a:spcBef>
              <a:spcAft>
                <a:spcPts val="0"/>
              </a:spcAft>
              <a:buClr>
                <a:schemeClr val="dk1"/>
              </a:buClr>
              <a:buSzPts val="3600"/>
              <a:buFont typeface="Arial"/>
              <a:buChar char="•"/>
              <a:defRPr sz="3600" b="0" i="0" u="none" strike="noStrike" cap="none">
                <a:solidFill>
                  <a:schemeClr val="dk1"/>
                </a:solidFill>
                <a:latin typeface="Calibri"/>
                <a:ea typeface="Calibri"/>
                <a:cs typeface="Calibri"/>
                <a:sym typeface="Calibri"/>
              </a:defRPr>
            </a:lvl9pPr>
          </a:lstStyle>
          <a:p>
            <a:endParaRPr/>
          </a:p>
        </p:txBody>
      </p:sp>
      <p:sp>
        <p:nvSpPr>
          <p:cNvPr id="65" name="Google Shape;65;p38"/>
          <p:cNvSpPr txBox="1">
            <a:spLocks noGrp="1"/>
          </p:cNvSpPr>
          <p:nvPr>
            <p:ph type="title"/>
          </p:nvPr>
        </p:nvSpPr>
        <p:spPr>
          <a:xfrm>
            <a:off x="1679576" y="730251"/>
            <a:ext cx="21031199" cy="2651126"/>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609CA2"/>
              </a:buClr>
              <a:buSzPts val="8100"/>
              <a:buFont typeface="Arial"/>
              <a:buNone/>
              <a:defRPr sz="8100" b="1" i="0" u="none" strike="noStrike" cap="none">
                <a:solidFill>
                  <a:srgbClr val="609CA2"/>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pic>
        <p:nvPicPr>
          <p:cNvPr id="66" name="Google Shape;66;p38"/>
          <p:cNvPicPr preferRelativeResize="0"/>
          <p:nvPr/>
        </p:nvPicPr>
        <p:blipFill rotWithShape="1">
          <a:blip r:embed="rId2">
            <a:alphaModFix/>
          </a:blip>
          <a:srcRect l="3091" t="32078" b="31558"/>
          <a:stretch/>
        </p:blipFill>
        <p:spPr>
          <a:xfrm>
            <a:off x="97971" y="12460539"/>
            <a:ext cx="12430325" cy="1165343"/>
          </a:xfrm>
          <a:prstGeom prst="rect">
            <a:avLst/>
          </a:prstGeom>
          <a:noFill/>
          <a:ln>
            <a:noFill/>
          </a:ln>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12_Titulo + Subtitulo + Texto">
  <p:cSld name="12_Titulo + Subtitulo + Texto">
    <p:spTree>
      <p:nvGrpSpPr>
        <p:cNvPr id="1" name="Shape 67"/>
        <p:cNvGrpSpPr/>
        <p:nvPr/>
      </p:nvGrpSpPr>
      <p:grpSpPr>
        <a:xfrm>
          <a:off x="0" y="0"/>
          <a:ext cx="0" cy="0"/>
          <a:chOff x="0" y="0"/>
          <a:chExt cx="0" cy="0"/>
        </a:xfrm>
      </p:grpSpPr>
      <p:sp>
        <p:nvSpPr>
          <p:cNvPr id="68" name="Google Shape;68;p39"/>
          <p:cNvSpPr txBox="1">
            <a:spLocks noGrp="1"/>
          </p:cNvSpPr>
          <p:nvPr>
            <p:ph type="title"/>
          </p:nvPr>
        </p:nvSpPr>
        <p:spPr>
          <a:xfrm>
            <a:off x="1679576" y="730251"/>
            <a:ext cx="21031199" cy="2651126"/>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609CA2"/>
              </a:buClr>
              <a:buSzPts val="8100"/>
              <a:buFont typeface="Arial"/>
              <a:buNone/>
              <a:defRPr sz="8100" b="1" i="0" u="none" strike="noStrike" cap="none">
                <a:solidFill>
                  <a:srgbClr val="609CA2"/>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9" name="Google Shape;69;p39"/>
          <p:cNvSpPr txBox="1">
            <a:spLocks noGrp="1"/>
          </p:cNvSpPr>
          <p:nvPr>
            <p:ph type="body" idx="1"/>
          </p:nvPr>
        </p:nvSpPr>
        <p:spPr>
          <a:xfrm>
            <a:off x="1679577" y="3798628"/>
            <a:ext cx="21031198" cy="1173421"/>
          </a:xfrm>
          <a:prstGeom prst="rect">
            <a:avLst/>
          </a:prstGeom>
          <a:noFill/>
          <a:ln>
            <a:noFill/>
          </a:ln>
        </p:spPr>
        <p:txBody>
          <a:bodyPr spcFirstLastPara="1" wrap="square" lIns="91425" tIns="45700" rIns="91425" bIns="45700" anchor="ctr" anchorCtr="0">
            <a:noAutofit/>
          </a:bodyPr>
          <a:lstStyle>
            <a:lvl1pPr marL="457200" lvl="0" indent="-508000" algn="l">
              <a:lnSpc>
                <a:spcPct val="90000"/>
              </a:lnSpc>
              <a:spcBef>
                <a:spcPts val="2000"/>
              </a:spcBef>
              <a:spcAft>
                <a:spcPts val="0"/>
              </a:spcAft>
              <a:buClr>
                <a:srgbClr val="609CA2"/>
              </a:buClr>
              <a:buSzPts val="4400"/>
              <a:buChar char="•"/>
              <a:defRPr sz="4400" b="1" i="0" u="none" strike="noStrike" cap="none">
                <a:solidFill>
                  <a:srgbClr val="609CA2"/>
                </a:solidFill>
                <a:latin typeface="Arial"/>
                <a:ea typeface="Arial"/>
                <a:cs typeface="Arial"/>
                <a:sym typeface="Arial"/>
              </a:defRPr>
            </a:lvl1pPr>
            <a:lvl2pPr marL="914400" lvl="1" indent="-342900" algn="l">
              <a:lnSpc>
                <a:spcPct val="90000"/>
              </a:lnSpc>
              <a:spcBef>
                <a:spcPts val="1000"/>
              </a:spcBef>
              <a:spcAft>
                <a:spcPts val="0"/>
              </a:spcAft>
              <a:buClr>
                <a:schemeClr val="dk1"/>
              </a:buClr>
              <a:buSzPts val="1800"/>
              <a:buChar char="•"/>
              <a:defRPr/>
            </a:lvl2pPr>
            <a:lvl3pPr marL="1371600" lvl="2" indent="-342900" algn="l">
              <a:lnSpc>
                <a:spcPct val="90000"/>
              </a:lnSpc>
              <a:spcBef>
                <a:spcPts val="1000"/>
              </a:spcBef>
              <a:spcAft>
                <a:spcPts val="0"/>
              </a:spcAft>
              <a:buClr>
                <a:schemeClr val="dk1"/>
              </a:buClr>
              <a:buSzPts val="1800"/>
              <a:buChar char="•"/>
              <a:defRPr/>
            </a:lvl3pPr>
            <a:lvl4pPr marL="1828800" lvl="3" indent="-342900" algn="l">
              <a:lnSpc>
                <a:spcPct val="90000"/>
              </a:lnSpc>
              <a:spcBef>
                <a:spcPts val="1000"/>
              </a:spcBef>
              <a:spcAft>
                <a:spcPts val="0"/>
              </a:spcAft>
              <a:buClr>
                <a:schemeClr val="dk1"/>
              </a:buClr>
              <a:buSzPts val="1800"/>
              <a:buChar char="•"/>
              <a:defRPr/>
            </a:lvl4pPr>
            <a:lvl5pPr marL="2286000" lvl="4" indent="-342900" algn="l">
              <a:lnSpc>
                <a:spcPct val="90000"/>
              </a:lnSpc>
              <a:spcBef>
                <a:spcPts val="1000"/>
              </a:spcBef>
              <a:spcAft>
                <a:spcPts val="0"/>
              </a:spcAft>
              <a:buClr>
                <a:schemeClr val="dk1"/>
              </a:buClr>
              <a:buSzPts val="1800"/>
              <a:buChar char="•"/>
              <a:defRPr/>
            </a:lvl5pPr>
            <a:lvl6pPr marL="2743200" lvl="5" indent="-342900" algn="l">
              <a:lnSpc>
                <a:spcPct val="90000"/>
              </a:lnSpc>
              <a:spcBef>
                <a:spcPts val="1000"/>
              </a:spcBef>
              <a:spcAft>
                <a:spcPts val="0"/>
              </a:spcAft>
              <a:buClr>
                <a:schemeClr val="dk1"/>
              </a:buClr>
              <a:buSzPts val="1800"/>
              <a:buChar char="•"/>
              <a:defRPr/>
            </a:lvl6pPr>
            <a:lvl7pPr marL="3200400" lvl="6" indent="-342900" algn="l">
              <a:lnSpc>
                <a:spcPct val="90000"/>
              </a:lnSpc>
              <a:spcBef>
                <a:spcPts val="1000"/>
              </a:spcBef>
              <a:spcAft>
                <a:spcPts val="0"/>
              </a:spcAft>
              <a:buClr>
                <a:schemeClr val="dk1"/>
              </a:buClr>
              <a:buSzPts val="1800"/>
              <a:buChar char="•"/>
              <a:defRPr/>
            </a:lvl7pPr>
            <a:lvl8pPr marL="3657600" lvl="7" indent="-342900" algn="l">
              <a:lnSpc>
                <a:spcPct val="90000"/>
              </a:lnSpc>
              <a:spcBef>
                <a:spcPts val="1000"/>
              </a:spcBef>
              <a:spcAft>
                <a:spcPts val="0"/>
              </a:spcAft>
              <a:buClr>
                <a:schemeClr val="dk1"/>
              </a:buClr>
              <a:buSzPts val="1800"/>
              <a:buChar char="•"/>
              <a:defRPr/>
            </a:lvl8pPr>
            <a:lvl9pPr marL="4114800" lvl="8" indent="-342900" algn="l">
              <a:lnSpc>
                <a:spcPct val="90000"/>
              </a:lnSpc>
              <a:spcBef>
                <a:spcPts val="1000"/>
              </a:spcBef>
              <a:spcAft>
                <a:spcPts val="0"/>
              </a:spcAft>
              <a:buClr>
                <a:schemeClr val="dk1"/>
              </a:buClr>
              <a:buSzPts val="1800"/>
              <a:buChar char="•"/>
              <a:defRPr/>
            </a:lvl9pPr>
          </a:lstStyle>
          <a:p>
            <a:endParaRPr/>
          </a:p>
        </p:txBody>
      </p:sp>
      <p:sp>
        <p:nvSpPr>
          <p:cNvPr id="70" name="Google Shape;70;p39"/>
          <p:cNvSpPr txBox="1">
            <a:spLocks noGrp="1"/>
          </p:cNvSpPr>
          <p:nvPr>
            <p:ph type="body" idx="2"/>
          </p:nvPr>
        </p:nvSpPr>
        <p:spPr>
          <a:xfrm>
            <a:off x="1679576" y="5408352"/>
            <a:ext cx="21031199" cy="6539685"/>
          </a:xfrm>
          <a:prstGeom prst="rect">
            <a:avLst/>
          </a:prstGeom>
          <a:noFill/>
          <a:ln>
            <a:noFill/>
          </a:ln>
        </p:spPr>
        <p:txBody>
          <a:bodyPr spcFirstLastPara="1" wrap="square" lIns="91425" tIns="45700" rIns="91425" bIns="45700" anchor="t" anchorCtr="0">
            <a:normAutofit/>
          </a:bodyPr>
          <a:lstStyle>
            <a:lvl1pPr marL="457200" lvl="0" indent="-584200" algn="l">
              <a:lnSpc>
                <a:spcPct val="100000"/>
              </a:lnSpc>
              <a:spcBef>
                <a:spcPts val="2000"/>
              </a:spcBef>
              <a:spcAft>
                <a:spcPts val="0"/>
              </a:spcAft>
              <a:buClr>
                <a:srgbClr val="609CA2"/>
              </a:buClr>
              <a:buSzPts val="5600"/>
              <a:buChar char="•"/>
              <a:defRPr>
                <a:solidFill>
                  <a:srgbClr val="609CA2"/>
                </a:solidFill>
                <a:latin typeface="Arial"/>
                <a:ea typeface="Arial"/>
                <a:cs typeface="Arial"/>
                <a:sym typeface="Arial"/>
              </a:defRPr>
            </a:lvl1pPr>
            <a:lvl2pPr marL="914400" lvl="1" indent="-533400" algn="l">
              <a:lnSpc>
                <a:spcPct val="100000"/>
              </a:lnSpc>
              <a:spcBef>
                <a:spcPts val="1000"/>
              </a:spcBef>
              <a:spcAft>
                <a:spcPts val="0"/>
              </a:spcAft>
              <a:buClr>
                <a:srgbClr val="609CA2"/>
              </a:buClr>
              <a:buSzPts val="4800"/>
              <a:buChar char="•"/>
              <a:defRPr>
                <a:solidFill>
                  <a:srgbClr val="609CA2"/>
                </a:solidFill>
                <a:latin typeface="Arial"/>
                <a:ea typeface="Arial"/>
                <a:cs typeface="Arial"/>
                <a:sym typeface="Arial"/>
              </a:defRPr>
            </a:lvl2pPr>
            <a:lvl3pPr marL="1371600" lvl="2" indent="-482600" algn="l">
              <a:lnSpc>
                <a:spcPct val="100000"/>
              </a:lnSpc>
              <a:spcBef>
                <a:spcPts val="1000"/>
              </a:spcBef>
              <a:spcAft>
                <a:spcPts val="0"/>
              </a:spcAft>
              <a:buClr>
                <a:srgbClr val="609CA2"/>
              </a:buClr>
              <a:buSzPts val="4000"/>
              <a:buChar char="•"/>
              <a:defRPr>
                <a:solidFill>
                  <a:srgbClr val="609CA2"/>
                </a:solidFill>
                <a:latin typeface="Arial"/>
                <a:ea typeface="Arial"/>
                <a:cs typeface="Arial"/>
                <a:sym typeface="Arial"/>
              </a:defRPr>
            </a:lvl3pPr>
            <a:lvl4pPr marL="1828800" lvl="3" indent="-457200" algn="l">
              <a:lnSpc>
                <a:spcPct val="100000"/>
              </a:lnSpc>
              <a:spcBef>
                <a:spcPts val="1000"/>
              </a:spcBef>
              <a:spcAft>
                <a:spcPts val="0"/>
              </a:spcAft>
              <a:buClr>
                <a:srgbClr val="609CA2"/>
              </a:buClr>
              <a:buSzPts val="3600"/>
              <a:buChar char="•"/>
              <a:defRPr>
                <a:solidFill>
                  <a:srgbClr val="609CA2"/>
                </a:solidFill>
                <a:latin typeface="Arial"/>
                <a:ea typeface="Arial"/>
                <a:cs typeface="Arial"/>
                <a:sym typeface="Arial"/>
              </a:defRPr>
            </a:lvl4pPr>
            <a:lvl5pPr marL="2286000" lvl="4" indent="-457200" algn="l">
              <a:lnSpc>
                <a:spcPct val="100000"/>
              </a:lnSpc>
              <a:spcBef>
                <a:spcPts val="1000"/>
              </a:spcBef>
              <a:spcAft>
                <a:spcPts val="0"/>
              </a:spcAft>
              <a:buClr>
                <a:srgbClr val="609CA2"/>
              </a:buClr>
              <a:buSzPts val="3600"/>
              <a:buChar char="•"/>
              <a:defRPr>
                <a:solidFill>
                  <a:srgbClr val="609CA2"/>
                </a:solidFill>
                <a:latin typeface="Arial"/>
                <a:ea typeface="Arial"/>
                <a:cs typeface="Arial"/>
                <a:sym typeface="Arial"/>
              </a:defRPr>
            </a:lvl5pPr>
            <a:lvl6pPr marL="2743200" lvl="5" indent="-342900" algn="l">
              <a:lnSpc>
                <a:spcPct val="90000"/>
              </a:lnSpc>
              <a:spcBef>
                <a:spcPts val="1000"/>
              </a:spcBef>
              <a:spcAft>
                <a:spcPts val="0"/>
              </a:spcAft>
              <a:buClr>
                <a:schemeClr val="dk1"/>
              </a:buClr>
              <a:buSzPts val="1800"/>
              <a:buChar char="•"/>
              <a:defRPr/>
            </a:lvl6pPr>
            <a:lvl7pPr marL="3200400" lvl="6" indent="-342900" algn="l">
              <a:lnSpc>
                <a:spcPct val="90000"/>
              </a:lnSpc>
              <a:spcBef>
                <a:spcPts val="1000"/>
              </a:spcBef>
              <a:spcAft>
                <a:spcPts val="0"/>
              </a:spcAft>
              <a:buClr>
                <a:schemeClr val="dk1"/>
              </a:buClr>
              <a:buSzPts val="1800"/>
              <a:buChar char="•"/>
              <a:defRPr/>
            </a:lvl7pPr>
            <a:lvl8pPr marL="3657600" lvl="7" indent="-342900" algn="l">
              <a:lnSpc>
                <a:spcPct val="90000"/>
              </a:lnSpc>
              <a:spcBef>
                <a:spcPts val="1000"/>
              </a:spcBef>
              <a:spcAft>
                <a:spcPts val="0"/>
              </a:spcAft>
              <a:buClr>
                <a:schemeClr val="dk1"/>
              </a:buClr>
              <a:buSzPts val="1800"/>
              <a:buChar char="•"/>
              <a:defRPr/>
            </a:lvl8pPr>
            <a:lvl9pPr marL="4114800" lvl="8" indent="-342900" algn="l">
              <a:lnSpc>
                <a:spcPct val="90000"/>
              </a:lnSpc>
              <a:spcBef>
                <a:spcPts val="1000"/>
              </a:spcBef>
              <a:spcAft>
                <a:spcPts val="0"/>
              </a:spcAft>
              <a:buClr>
                <a:schemeClr val="dk1"/>
              </a:buClr>
              <a:buSzPts val="1800"/>
              <a:buChar char="•"/>
              <a:defRPr/>
            </a:lvl9pPr>
          </a:lstStyle>
          <a:p>
            <a:endParaRPr/>
          </a:p>
        </p:txBody>
      </p:sp>
      <p:pic>
        <p:nvPicPr>
          <p:cNvPr id="71" name="Google Shape;71;p39"/>
          <p:cNvPicPr preferRelativeResize="0"/>
          <p:nvPr/>
        </p:nvPicPr>
        <p:blipFill rotWithShape="1">
          <a:blip r:embed="rId2">
            <a:alphaModFix/>
          </a:blip>
          <a:srcRect l="3091" t="32078" b="31558"/>
          <a:stretch/>
        </p:blipFill>
        <p:spPr>
          <a:xfrm>
            <a:off x="97971" y="12460539"/>
            <a:ext cx="12430325" cy="1165343"/>
          </a:xfrm>
          <a:prstGeom prst="rect">
            <a:avLst/>
          </a:prstGeom>
          <a:noFill/>
          <a:ln>
            <a:noFill/>
          </a:ln>
        </p:spPr>
      </p:pic>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13_Titulo + Subtitulo + Texto + Grafico">
  <p:cSld name="13_Titulo + Subtitulo + Texto + Grafico">
    <p:spTree>
      <p:nvGrpSpPr>
        <p:cNvPr id="1" name="Shape 72"/>
        <p:cNvGrpSpPr/>
        <p:nvPr/>
      </p:nvGrpSpPr>
      <p:grpSpPr>
        <a:xfrm>
          <a:off x="0" y="0"/>
          <a:ext cx="0" cy="0"/>
          <a:chOff x="0" y="0"/>
          <a:chExt cx="0" cy="0"/>
        </a:xfrm>
      </p:grpSpPr>
      <p:sp>
        <p:nvSpPr>
          <p:cNvPr id="73" name="Google Shape;73;p40"/>
          <p:cNvSpPr>
            <a:spLocks noGrp="1"/>
          </p:cNvSpPr>
          <p:nvPr>
            <p:ph type="chart" idx="2"/>
          </p:nvPr>
        </p:nvSpPr>
        <p:spPr>
          <a:xfrm>
            <a:off x="12388850" y="3836728"/>
            <a:ext cx="10321925" cy="8167947"/>
          </a:xfrm>
          <a:prstGeom prst="rect">
            <a:avLst/>
          </a:prstGeom>
          <a:noFill/>
          <a:ln>
            <a:noFill/>
          </a:ln>
        </p:spPr>
        <p:txBody>
          <a:bodyPr spcFirstLastPara="1" wrap="square" lIns="91425" tIns="45700" rIns="91425" bIns="45700" anchor="t" anchorCtr="0">
            <a:normAutofit/>
          </a:bodyPr>
          <a:lstStyle>
            <a:lvl1pPr marR="0" lvl="0" algn="l" rtl="0">
              <a:lnSpc>
                <a:spcPct val="90000"/>
              </a:lnSpc>
              <a:spcBef>
                <a:spcPts val="2000"/>
              </a:spcBef>
              <a:spcAft>
                <a:spcPts val="0"/>
              </a:spcAft>
              <a:buClr>
                <a:schemeClr val="dk1"/>
              </a:buClr>
              <a:buSzPts val="5600"/>
              <a:buFont typeface="Arial"/>
              <a:buChar char="•"/>
              <a:defRPr sz="5600" b="0" i="0" u="none" strike="noStrike" cap="none">
                <a:solidFill>
                  <a:schemeClr val="dk1"/>
                </a:solidFill>
                <a:latin typeface="Calibri"/>
                <a:ea typeface="Calibri"/>
                <a:cs typeface="Calibri"/>
                <a:sym typeface="Calibri"/>
              </a:defRPr>
            </a:lvl1pPr>
            <a:lvl2pPr marR="0" lvl="1" algn="l" rtl="0">
              <a:lnSpc>
                <a:spcPct val="90000"/>
              </a:lnSpc>
              <a:spcBef>
                <a:spcPts val="1000"/>
              </a:spcBef>
              <a:spcAft>
                <a:spcPts val="0"/>
              </a:spcAft>
              <a:buClr>
                <a:schemeClr val="dk1"/>
              </a:buClr>
              <a:buSzPts val="4800"/>
              <a:buFont typeface="Arial"/>
              <a:buChar char="•"/>
              <a:defRPr sz="4800" b="0" i="0" u="none" strike="noStrike" cap="none">
                <a:solidFill>
                  <a:schemeClr val="dk1"/>
                </a:solidFill>
                <a:latin typeface="Calibri"/>
                <a:ea typeface="Calibri"/>
                <a:cs typeface="Calibri"/>
                <a:sym typeface="Calibri"/>
              </a:defRPr>
            </a:lvl2pPr>
            <a:lvl3pPr marR="0" lvl="2" algn="l" rtl="0">
              <a:lnSpc>
                <a:spcPct val="90000"/>
              </a:lnSpc>
              <a:spcBef>
                <a:spcPts val="1000"/>
              </a:spcBef>
              <a:spcAft>
                <a:spcPts val="0"/>
              </a:spcAft>
              <a:buClr>
                <a:schemeClr val="dk1"/>
              </a:buClr>
              <a:buSzPts val="4000"/>
              <a:buFont typeface="Arial"/>
              <a:buChar char="•"/>
              <a:defRPr sz="4000" b="0" i="0" u="none" strike="noStrike" cap="none">
                <a:solidFill>
                  <a:schemeClr val="dk1"/>
                </a:solidFill>
                <a:latin typeface="Calibri"/>
                <a:ea typeface="Calibri"/>
                <a:cs typeface="Calibri"/>
                <a:sym typeface="Calibri"/>
              </a:defRPr>
            </a:lvl3pPr>
            <a:lvl4pPr marR="0" lvl="3" algn="l" rtl="0">
              <a:lnSpc>
                <a:spcPct val="90000"/>
              </a:lnSpc>
              <a:spcBef>
                <a:spcPts val="1000"/>
              </a:spcBef>
              <a:spcAft>
                <a:spcPts val="0"/>
              </a:spcAft>
              <a:buClr>
                <a:schemeClr val="dk1"/>
              </a:buClr>
              <a:buSzPts val="3600"/>
              <a:buFont typeface="Arial"/>
              <a:buChar char="•"/>
              <a:defRPr sz="3600" b="0" i="0" u="none" strike="noStrike" cap="none">
                <a:solidFill>
                  <a:schemeClr val="dk1"/>
                </a:solidFill>
                <a:latin typeface="Calibri"/>
                <a:ea typeface="Calibri"/>
                <a:cs typeface="Calibri"/>
                <a:sym typeface="Calibri"/>
              </a:defRPr>
            </a:lvl4pPr>
            <a:lvl5pPr marR="0" lvl="4" algn="l" rtl="0">
              <a:lnSpc>
                <a:spcPct val="90000"/>
              </a:lnSpc>
              <a:spcBef>
                <a:spcPts val="1000"/>
              </a:spcBef>
              <a:spcAft>
                <a:spcPts val="0"/>
              </a:spcAft>
              <a:buClr>
                <a:schemeClr val="dk1"/>
              </a:buClr>
              <a:buSzPts val="3600"/>
              <a:buFont typeface="Arial"/>
              <a:buChar char="•"/>
              <a:defRPr sz="3600" b="0" i="0" u="none" strike="noStrike" cap="none">
                <a:solidFill>
                  <a:schemeClr val="dk1"/>
                </a:solidFill>
                <a:latin typeface="Calibri"/>
                <a:ea typeface="Calibri"/>
                <a:cs typeface="Calibri"/>
                <a:sym typeface="Calibri"/>
              </a:defRPr>
            </a:lvl5pPr>
            <a:lvl6pPr marR="0" lvl="5" algn="l" rtl="0">
              <a:lnSpc>
                <a:spcPct val="90000"/>
              </a:lnSpc>
              <a:spcBef>
                <a:spcPts val="1000"/>
              </a:spcBef>
              <a:spcAft>
                <a:spcPts val="0"/>
              </a:spcAft>
              <a:buClr>
                <a:schemeClr val="dk1"/>
              </a:buClr>
              <a:buSzPts val="3600"/>
              <a:buFont typeface="Arial"/>
              <a:buChar char="•"/>
              <a:defRPr sz="3600" b="0" i="0" u="none" strike="noStrike" cap="none">
                <a:solidFill>
                  <a:schemeClr val="dk1"/>
                </a:solidFill>
                <a:latin typeface="Calibri"/>
                <a:ea typeface="Calibri"/>
                <a:cs typeface="Calibri"/>
                <a:sym typeface="Calibri"/>
              </a:defRPr>
            </a:lvl6pPr>
            <a:lvl7pPr marR="0" lvl="6" algn="l" rtl="0">
              <a:lnSpc>
                <a:spcPct val="90000"/>
              </a:lnSpc>
              <a:spcBef>
                <a:spcPts val="1000"/>
              </a:spcBef>
              <a:spcAft>
                <a:spcPts val="0"/>
              </a:spcAft>
              <a:buClr>
                <a:schemeClr val="dk1"/>
              </a:buClr>
              <a:buSzPts val="3600"/>
              <a:buFont typeface="Arial"/>
              <a:buChar char="•"/>
              <a:defRPr sz="3600" b="0" i="0" u="none" strike="noStrike" cap="none">
                <a:solidFill>
                  <a:schemeClr val="dk1"/>
                </a:solidFill>
                <a:latin typeface="Calibri"/>
                <a:ea typeface="Calibri"/>
                <a:cs typeface="Calibri"/>
                <a:sym typeface="Calibri"/>
              </a:defRPr>
            </a:lvl7pPr>
            <a:lvl8pPr marR="0" lvl="7" algn="l" rtl="0">
              <a:lnSpc>
                <a:spcPct val="90000"/>
              </a:lnSpc>
              <a:spcBef>
                <a:spcPts val="1000"/>
              </a:spcBef>
              <a:spcAft>
                <a:spcPts val="0"/>
              </a:spcAft>
              <a:buClr>
                <a:schemeClr val="dk1"/>
              </a:buClr>
              <a:buSzPts val="3600"/>
              <a:buFont typeface="Arial"/>
              <a:buChar char="•"/>
              <a:defRPr sz="3600" b="0" i="0" u="none" strike="noStrike" cap="none">
                <a:solidFill>
                  <a:schemeClr val="dk1"/>
                </a:solidFill>
                <a:latin typeface="Calibri"/>
                <a:ea typeface="Calibri"/>
                <a:cs typeface="Calibri"/>
                <a:sym typeface="Calibri"/>
              </a:defRPr>
            </a:lvl8pPr>
            <a:lvl9pPr marR="0" lvl="8" algn="l" rtl="0">
              <a:lnSpc>
                <a:spcPct val="90000"/>
              </a:lnSpc>
              <a:spcBef>
                <a:spcPts val="1000"/>
              </a:spcBef>
              <a:spcAft>
                <a:spcPts val="0"/>
              </a:spcAft>
              <a:buClr>
                <a:schemeClr val="dk1"/>
              </a:buClr>
              <a:buSzPts val="3600"/>
              <a:buFont typeface="Arial"/>
              <a:buChar char="•"/>
              <a:defRPr sz="3600" b="0" i="0" u="none" strike="noStrike" cap="none">
                <a:solidFill>
                  <a:schemeClr val="dk1"/>
                </a:solidFill>
                <a:latin typeface="Calibri"/>
                <a:ea typeface="Calibri"/>
                <a:cs typeface="Calibri"/>
                <a:sym typeface="Calibri"/>
              </a:defRPr>
            </a:lvl9pPr>
          </a:lstStyle>
          <a:p>
            <a:endParaRPr/>
          </a:p>
        </p:txBody>
      </p:sp>
      <p:sp>
        <p:nvSpPr>
          <p:cNvPr id="74" name="Google Shape;74;p40"/>
          <p:cNvSpPr txBox="1">
            <a:spLocks noGrp="1"/>
          </p:cNvSpPr>
          <p:nvPr>
            <p:ph type="title"/>
          </p:nvPr>
        </p:nvSpPr>
        <p:spPr>
          <a:xfrm>
            <a:off x="1679576" y="730251"/>
            <a:ext cx="21031199" cy="2651126"/>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609CA2"/>
              </a:buClr>
              <a:buSzPts val="8100"/>
              <a:buFont typeface="Arial"/>
              <a:buNone/>
              <a:defRPr sz="8100" b="1" i="0" u="none" strike="noStrike" cap="none">
                <a:solidFill>
                  <a:srgbClr val="609CA2"/>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5" name="Google Shape;75;p40"/>
          <p:cNvSpPr txBox="1">
            <a:spLocks noGrp="1"/>
          </p:cNvSpPr>
          <p:nvPr>
            <p:ph type="body" idx="1"/>
          </p:nvPr>
        </p:nvSpPr>
        <p:spPr>
          <a:xfrm>
            <a:off x="1679577" y="3836728"/>
            <a:ext cx="10315574" cy="1173421"/>
          </a:xfrm>
          <a:prstGeom prst="rect">
            <a:avLst/>
          </a:prstGeom>
          <a:noFill/>
          <a:ln>
            <a:noFill/>
          </a:ln>
        </p:spPr>
        <p:txBody>
          <a:bodyPr spcFirstLastPara="1" wrap="square" lIns="91425" tIns="45700" rIns="91425" bIns="45700" anchor="ctr" anchorCtr="0">
            <a:noAutofit/>
          </a:bodyPr>
          <a:lstStyle>
            <a:lvl1pPr marL="457200" lvl="0" indent="-508000" algn="l">
              <a:lnSpc>
                <a:spcPct val="90000"/>
              </a:lnSpc>
              <a:spcBef>
                <a:spcPts val="2000"/>
              </a:spcBef>
              <a:spcAft>
                <a:spcPts val="0"/>
              </a:spcAft>
              <a:buClr>
                <a:srgbClr val="609CA2"/>
              </a:buClr>
              <a:buSzPts val="4400"/>
              <a:buChar char="•"/>
              <a:defRPr sz="4400" b="1" i="0" u="none" strike="noStrike" cap="none">
                <a:solidFill>
                  <a:srgbClr val="609CA2"/>
                </a:solidFill>
                <a:latin typeface="Arial"/>
                <a:ea typeface="Arial"/>
                <a:cs typeface="Arial"/>
                <a:sym typeface="Arial"/>
              </a:defRPr>
            </a:lvl1pPr>
            <a:lvl2pPr marL="914400" lvl="1" indent="-342900" algn="l">
              <a:lnSpc>
                <a:spcPct val="90000"/>
              </a:lnSpc>
              <a:spcBef>
                <a:spcPts val="1000"/>
              </a:spcBef>
              <a:spcAft>
                <a:spcPts val="0"/>
              </a:spcAft>
              <a:buClr>
                <a:schemeClr val="dk1"/>
              </a:buClr>
              <a:buSzPts val="1800"/>
              <a:buChar char="•"/>
              <a:defRPr/>
            </a:lvl2pPr>
            <a:lvl3pPr marL="1371600" lvl="2" indent="-342900" algn="l">
              <a:lnSpc>
                <a:spcPct val="90000"/>
              </a:lnSpc>
              <a:spcBef>
                <a:spcPts val="1000"/>
              </a:spcBef>
              <a:spcAft>
                <a:spcPts val="0"/>
              </a:spcAft>
              <a:buClr>
                <a:schemeClr val="dk1"/>
              </a:buClr>
              <a:buSzPts val="1800"/>
              <a:buChar char="•"/>
              <a:defRPr/>
            </a:lvl3pPr>
            <a:lvl4pPr marL="1828800" lvl="3" indent="-342900" algn="l">
              <a:lnSpc>
                <a:spcPct val="90000"/>
              </a:lnSpc>
              <a:spcBef>
                <a:spcPts val="1000"/>
              </a:spcBef>
              <a:spcAft>
                <a:spcPts val="0"/>
              </a:spcAft>
              <a:buClr>
                <a:schemeClr val="dk1"/>
              </a:buClr>
              <a:buSzPts val="1800"/>
              <a:buChar char="•"/>
              <a:defRPr/>
            </a:lvl4pPr>
            <a:lvl5pPr marL="2286000" lvl="4" indent="-342900" algn="l">
              <a:lnSpc>
                <a:spcPct val="90000"/>
              </a:lnSpc>
              <a:spcBef>
                <a:spcPts val="1000"/>
              </a:spcBef>
              <a:spcAft>
                <a:spcPts val="0"/>
              </a:spcAft>
              <a:buClr>
                <a:schemeClr val="dk1"/>
              </a:buClr>
              <a:buSzPts val="1800"/>
              <a:buChar char="•"/>
              <a:defRPr/>
            </a:lvl5pPr>
            <a:lvl6pPr marL="2743200" lvl="5" indent="-342900" algn="l">
              <a:lnSpc>
                <a:spcPct val="90000"/>
              </a:lnSpc>
              <a:spcBef>
                <a:spcPts val="1000"/>
              </a:spcBef>
              <a:spcAft>
                <a:spcPts val="0"/>
              </a:spcAft>
              <a:buClr>
                <a:schemeClr val="dk1"/>
              </a:buClr>
              <a:buSzPts val="1800"/>
              <a:buChar char="•"/>
              <a:defRPr/>
            </a:lvl6pPr>
            <a:lvl7pPr marL="3200400" lvl="6" indent="-342900" algn="l">
              <a:lnSpc>
                <a:spcPct val="90000"/>
              </a:lnSpc>
              <a:spcBef>
                <a:spcPts val="1000"/>
              </a:spcBef>
              <a:spcAft>
                <a:spcPts val="0"/>
              </a:spcAft>
              <a:buClr>
                <a:schemeClr val="dk1"/>
              </a:buClr>
              <a:buSzPts val="1800"/>
              <a:buChar char="•"/>
              <a:defRPr/>
            </a:lvl7pPr>
            <a:lvl8pPr marL="3657600" lvl="7" indent="-342900" algn="l">
              <a:lnSpc>
                <a:spcPct val="90000"/>
              </a:lnSpc>
              <a:spcBef>
                <a:spcPts val="1000"/>
              </a:spcBef>
              <a:spcAft>
                <a:spcPts val="0"/>
              </a:spcAft>
              <a:buClr>
                <a:schemeClr val="dk1"/>
              </a:buClr>
              <a:buSzPts val="1800"/>
              <a:buChar char="•"/>
              <a:defRPr/>
            </a:lvl8pPr>
            <a:lvl9pPr marL="4114800" lvl="8" indent="-342900" algn="l">
              <a:lnSpc>
                <a:spcPct val="90000"/>
              </a:lnSpc>
              <a:spcBef>
                <a:spcPts val="1000"/>
              </a:spcBef>
              <a:spcAft>
                <a:spcPts val="0"/>
              </a:spcAft>
              <a:buClr>
                <a:schemeClr val="dk1"/>
              </a:buClr>
              <a:buSzPts val="1800"/>
              <a:buChar char="•"/>
              <a:defRPr/>
            </a:lvl9pPr>
          </a:lstStyle>
          <a:p>
            <a:endParaRPr/>
          </a:p>
        </p:txBody>
      </p:sp>
      <p:sp>
        <p:nvSpPr>
          <p:cNvPr id="76" name="Google Shape;76;p40"/>
          <p:cNvSpPr txBox="1">
            <a:spLocks noGrp="1"/>
          </p:cNvSpPr>
          <p:nvPr>
            <p:ph type="body" idx="3"/>
          </p:nvPr>
        </p:nvSpPr>
        <p:spPr>
          <a:xfrm>
            <a:off x="1679577" y="5465502"/>
            <a:ext cx="10315574" cy="6539685"/>
          </a:xfrm>
          <a:prstGeom prst="rect">
            <a:avLst/>
          </a:prstGeom>
          <a:noFill/>
          <a:ln>
            <a:noFill/>
          </a:ln>
        </p:spPr>
        <p:txBody>
          <a:bodyPr spcFirstLastPara="1" wrap="square" lIns="91425" tIns="45700" rIns="91425" bIns="45700" anchor="t" anchorCtr="0">
            <a:normAutofit/>
          </a:bodyPr>
          <a:lstStyle>
            <a:lvl1pPr marL="457200" lvl="0" indent="-584200" algn="l">
              <a:lnSpc>
                <a:spcPct val="100000"/>
              </a:lnSpc>
              <a:spcBef>
                <a:spcPts val="2000"/>
              </a:spcBef>
              <a:spcAft>
                <a:spcPts val="0"/>
              </a:spcAft>
              <a:buClr>
                <a:srgbClr val="609CA2"/>
              </a:buClr>
              <a:buSzPts val="5600"/>
              <a:buChar char="•"/>
              <a:defRPr>
                <a:solidFill>
                  <a:srgbClr val="609CA2"/>
                </a:solidFill>
                <a:latin typeface="Arial"/>
                <a:ea typeface="Arial"/>
                <a:cs typeface="Arial"/>
                <a:sym typeface="Arial"/>
              </a:defRPr>
            </a:lvl1pPr>
            <a:lvl2pPr marL="914400" lvl="1" indent="-533400" algn="l">
              <a:lnSpc>
                <a:spcPct val="100000"/>
              </a:lnSpc>
              <a:spcBef>
                <a:spcPts val="1000"/>
              </a:spcBef>
              <a:spcAft>
                <a:spcPts val="0"/>
              </a:spcAft>
              <a:buClr>
                <a:srgbClr val="609CA2"/>
              </a:buClr>
              <a:buSzPts val="4800"/>
              <a:buChar char="•"/>
              <a:defRPr>
                <a:solidFill>
                  <a:srgbClr val="609CA2"/>
                </a:solidFill>
                <a:latin typeface="Arial"/>
                <a:ea typeface="Arial"/>
                <a:cs typeface="Arial"/>
                <a:sym typeface="Arial"/>
              </a:defRPr>
            </a:lvl2pPr>
            <a:lvl3pPr marL="1371600" lvl="2" indent="-482600" algn="l">
              <a:lnSpc>
                <a:spcPct val="100000"/>
              </a:lnSpc>
              <a:spcBef>
                <a:spcPts val="1000"/>
              </a:spcBef>
              <a:spcAft>
                <a:spcPts val="0"/>
              </a:spcAft>
              <a:buClr>
                <a:srgbClr val="609CA2"/>
              </a:buClr>
              <a:buSzPts val="4000"/>
              <a:buChar char="•"/>
              <a:defRPr>
                <a:solidFill>
                  <a:srgbClr val="609CA2"/>
                </a:solidFill>
                <a:latin typeface="Arial"/>
                <a:ea typeface="Arial"/>
                <a:cs typeface="Arial"/>
                <a:sym typeface="Arial"/>
              </a:defRPr>
            </a:lvl3pPr>
            <a:lvl4pPr marL="1828800" lvl="3" indent="-457200" algn="l">
              <a:lnSpc>
                <a:spcPct val="100000"/>
              </a:lnSpc>
              <a:spcBef>
                <a:spcPts val="1000"/>
              </a:spcBef>
              <a:spcAft>
                <a:spcPts val="0"/>
              </a:spcAft>
              <a:buClr>
                <a:srgbClr val="609CA2"/>
              </a:buClr>
              <a:buSzPts val="3600"/>
              <a:buChar char="•"/>
              <a:defRPr>
                <a:solidFill>
                  <a:srgbClr val="609CA2"/>
                </a:solidFill>
                <a:latin typeface="Arial"/>
                <a:ea typeface="Arial"/>
                <a:cs typeface="Arial"/>
                <a:sym typeface="Arial"/>
              </a:defRPr>
            </a:lvl4pPr>
            <a:lvl5pPr marL="2286000" lvl="4" indent="-457200" algn="l">
              <a:lnSpc>
                <a:spcPct val="100000"/>
              </a:lnSpc>
              <a:spcBef>
                <a:spcPts val="1000"/>
              </a:spcBef>
              <a:spcAft>
                <a:spcPts val="0"/>
              </a:spcAft>
              <a:buClr>
                <a:srgbClr val="609CA2"/>
              </a:buClr>
              <a:buSzPts val="3600"/>
              <a:buChar char="•"/>
              <a:defRPr>
                <a:solidFill>
                  <a:srgbClr val="609CA2"/>
                </a:solidFill>
                <a:latin typeface="Arial"/>
                <a:ea typeface="Arial"/>
                <a:cs typeface="Arial"/>
                <a:sym typeface="Arial"/>
              </a:defRPr>
            </a:lvl5pPr>
            <a:lvl6pPr marL="2743200" lvl="5" indent="-342900" algn="l">
              <a:lnSpc>
                <a:spcPct val="90000"/>
              </a:lnSpc>
              <a:spcBef>
                <a:spcPts val="1000"/>
              </a:spcBef>
              <a:spcAft>
                <a:spcPts val="0"/>
              </a:spcAft>
              <a:buClr>
                <a:schemeClr val="dk1"/>
              </a:buClr>
              <a:buSzPts val="1800"/>
              <a:buChar char="•"/>
              <a:defRPr/>
            </a:lvl6pPr>
            <a:lvl7pPr marL="3200400" lvl="6" indent="-342900" algn="l">
              <a:lnSpc>
                <a:spcPct val="90000"/>
              </a:lnSpc>
              <a:spcBef>
                <a:spcPts val="1000"/>
              </a:spcBef>
              <a:spcAft>
                <a:spcPts val="0"/>
              </a:spcAft>
              <a:buClr>
                <a:schemeClr val="dk1"/>
              </a:buClr>
              <a:buSzPts val="1800"/>
              <a:buChar char="•"/>
              <a:defRPr/>
            </a:lvl7pPr>
            <a:lvl8pPr marL="3657600" lvl="7" indent="-342900" algn="l">
              <a:lnSpc>
                <a:spcPct val="90000"/>
              </a:lnSpc>
              <a:spcBef>
                <a:spcPts val="1000"/>
              </a:spcBef>
              <a:spcAft>
                <a:spcPts val="0"/>
              </a:spcAft>
              <a:buClr>
                <a:schemeClr val="dk1"/>
              </a:buClr>
              <a:buSzPts val="1800"/>
              <a:buChar char="•"/>
              <a:defRPr/>
            </a:lvl8pPr>
            <a:lvl9pPr marL="4114800" lvl="8" indent="-342900" algn="l">
              <a:lnSpc>
                <a:spcPct val="90000"/>
              </a:lnSpc>
              <a:spcBef>
                <a:spcPts val="1000"/>
              </a:spcBef>
              <a:spcAft>
                <a:spcPts val="0"/>
              </a:spcAft>
              <a:buClr>
                <a:schemeClr val="dk1"/>
              </a:buClr>
              <a:buSzPts val="1800"/>
              <a:buChar char="•"/>
              <a:defRPr/>
            </a:lvl9pPr>
          </a:lstStyle>
          <a:p>
            <a:endParaRPr/>
          </a:p>
        </p:txBody>
      </p:sp>
      <p:pic>
        <p:nvPicPr>
          <p:cNvPr id="77" name="Google Shape;77;p40"/>
          <p:cNvPicPr preferRelativeResize="0"/>
          <p:nvPr/>
        </p:nvPicPr>
        <p:blipFill rotWithShape="1">
          <a:blip r:embed="rId2">
            <a:alphaModFix/>
          </a:blip>
          <a:srcRect l="3091" t="32078" b="31558"/>
          <a:stretch/>
        </p:blipFill>
        <p:spPr>
          <a:xfrm>
            <a:off x="97971" y="12460539"/>
            <a:ext cx="12430325" cy="1165343"/>
          </a:xfrm>
          <a:prstGeom prst="rect">
            <a:avLst/>
          </a:prstGeom>
          <a:noFill/>
          <a:ln>
            <a:noFill/>
          </a:ln>
        </p:spPr>
      </p:pic>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14_Titulo + Subtitulo + Grafico">
  <p:cSld name="14_Titulo + Subtitulo + Grafico">
    <p:spTree>
      <p:nvGrpSpPr>
        <p:cNvPr id="1" name="Shape 78"/>
        <p:cNvGrpSpPr/>
        <p:nvPr/>
      </p:nvGrpSpPr>
      <p:grpSpPr>
        <a:xfrm>
          <a:off x="0" y="0"/>
          <a:ext cx="0" cy="0"/>
          <a:chOff x="0" y="0"/>
          <a:chExt cx="0" cy="0"/>
        </a:xfrm>
      </p:grpSpPr>
      <p:sp>
        <p:nvSpPr>
          <p:cNvPr id="79" name="Google Shape;79;p41"/>
          <p:cNvSpPr>
            <a:spLocks noGrp="1"/>
          </p:cNvSpPr>
          <p:nvPr>
            <p:ph type="chart" idx="2"/>
          </p:nvPr>
        </p:nvSpPr>
        <p:spPr>
          <a:xfrm>
            <a:off x="1679576" y="5464990"/>
            <a:ext cx="21031199" cy="6539685"/>
          </a:xfrm>
          <a:prstGeom prst="rect">
            <a:avLst/>
          </a:prstGeom>
          <a:noFill/>
          <a:ln>
            <a:noFill/>
          </a:ln>
        </p:spPr>
        <p:txBody>
          <a:bodyPr spcFirstLastPara="1" wrap="square" lIns="91425" tIns="45700" rIns="91425" bIns="45700" anchor="t" anchorCtr="0">
            <a:normAutofit/>
          </a:bodyPr>
          <a:lstStyle>
            <a:lvl1pPr marR="0" lvl="0" algn="l" rtl="0">
              <a:lnSpc>
                <a:spcPct val="90000"/>
              </a:lnSpc>
              <a:spcBef>
                <a:spcPts val="2000"/>
              </a:spcBef>
              <a:spcAft>
                <a:spcPts val="0"/>
              </a:spcAft>
              <a:buClr>
                <a:schemeClr val="dk1"/>
              </a:buClr>
              <a:buSzPts val="5600"/>
              <a:buFont typeface="Arial"/>
              <a:buChar char="•"/>
              <a:defRPr sz="5600" b="0" i="0" u="none" strike="noStrike" cap="none">
                <a:solidFill>
                  <a:schemeClr val="dk1"/>
                </a:solidFill>
                <a:latin typeface="Calibri"/>
                <a:ea typeface="Calibri"/>
                <a:cs typeface="Calibri"/>
                <a:sym typeface="Calibri"/>
              </a:defRPr>
            </a:lvl1pPr>
            <a:lvl2pPr marR="0" lvl="1" algn="l" rtl="0">
              <a:lnSpc>
                <a:spcPct val="90000"/>
              </a:lnSpc>
              <a:spcBef>
                <a:spcPts val="1000"/>
              </a:spcBef>
              <a:spcAft>
                <a:spcPts val="0"/>
              </a:spcAft>
              <a:buClr>
                <a:schemeClr val="dk1"/>
              </a:buClr>
              <a:buSzPts val="4800"/>
              <a:buFont typeface="Arial"/>
              <a:buChar char="•"/>
              <a:defRPr sz="4800" b="0" i="0" u="none" strike="noStrike" cap="none">
                <a:solidFill>
                  <a:schemeClr val="dk1"/>
                </a:solidFill>
                <a:latin typeface="Calibri"/>
                <a:ea typeface="Calibri"/>
                <a:cs typeface="Calibri"/>
                <a:sym typeface="Calibri"/>
              </a:defRPr>
            </a:lvl2pPr>
            <a:lvl3pPr marR="0" lvl="2" algn="l" rtl="0">
              <a:lnSpc>
                <a:spcPct val="90000"/>
              </a:lnSpc>
              <a:spcBef>
                <a:spcPts val="1000"/>
              </a:spcBef>
              <a:spcAft>
                <a:spcPts val="0"/>
              </a:spcAft>
              <a:buClr>
                <a:schemeClr val="dk1"/>
              </a:buClr>
              <a:buSzPts val="4000"/>
              <a:buFont typeface="Arial"/>
              <a:buChar char="•"/>
              <a:defRPr sz="4000" b="0" i="0" u="none" strike="noStrike" cap="none">
                <a:solidFill>
                  <a:schemeClr val="dk1"/>
                </a:solidFill>
                <a:latin typeface="Calibri"/>
                <a:ea typeface="Calibri"/>
                <a:cs typeface="Calibri"/>
                <a:sym typeface="Calibri"/>
              </a:defRPr>
            </a:lvl3pPr>
            <a:lvl4pPr marR="0" lvl="3" algn="l" rtl="0">
              <a:lnSpc>
                <a:spcPct val="90000"/>
              </a:lnSpc>
              <a:spcBef>
                <a:spcPts val="1000"/>
              </a:spcBef>
              <a:spcAft>
                <a:spcPts val="0"/>
              </a:spcAft>
              <a:buClr>
                <a:schemeClr val="dk1"/>
              </a:buClr>
              <a:buSzPts val="3600"/>
              <a:buFont typeface="Arial"/>
              <a:buChar char="•"/>
              <a:defRPr sz="3600" b="0" i="0" u="none" strike="noStrike" cap="none">
                <a:solidFill>
                  <a:schemeClr val="dk1"/>
                </a:solidFill>
                <a:latin typeface="Calibri"/>
                <a:ea typeface="Calibri"/>
                <a:cs typeface="Calibri"/>
                <a:sym typeface="Calibri"/>
              </a:defRPr>
            </a:lvl4pPr>
            <a:lvl5pPr marR="0" lvl="4" algn="l" rtl="0">
              <a:lnSpc>
                <a:spcPct val="90000"/>
              </a:lnSpc>
              <a:spcBef>
                <a:spcPts val="1000"/>
              </a:spcBef>
              <a:spcAft>
                <a:spcPts val="0"/>
              </a:spcAft>
              <a:buClr>
                <a:schemeClr val="dk1"/>
              </a:buClr>
              <a:buSzPts val="3600"/>
              <a:buFont typeface="Arial"/>
              <a:buChar char="•"/>
              <a:defRPr sz="3600" b="0" i="0" u="none" strike="noStrike" cap="none">
                <a:solidFill>
                  <a:schemeClr val="dk1"/>
                </a:solidFill>
                <a:latin typeface="Calibri"/>
                <a:ea typeface="Calibri"/>
                <a:cs typeface="Calibri"/>
                <a:sym typeface="Calibri"/>
              </a:defRPr>
            </a:lvl5pPr>
            <a:lvl6pPr marR="0" lvl="5" algn="l" rtl="0">
              <a:lnSpc>
                <a:spcPct val="90000"/>
              </a:lnSpc>
              <a:spcBef>
                <a:spcPts val="1000"/>
              </a:spcBef>
              <a:spcAft>
                <a:spcPts val="0"/>
              </a:spcAft>
              <a:buClr>
                <a:schemeClr val="dk1"/>
              </a:buClr>
              <a:buSzPts val="3600"/>
              <a:buFont typeface="Arial"/>
              <a:buChar char="•"/>
              <a:defRPr sz="3600" b="0" i="0" u="none" strike="noStrike" cap="none">
                <a:solidFill>
                  <a:schemeClr val="dk1"/>
                </a:solidFill>
                <a:latin typeface="Calibri"/>
                <a:ea typeface="Calibri"/>
                <a:cs typeface="Calibri"/>
                <a:sym typeface="Calibri"/>
              </a:defRPr>
            </a:lvl6pPr>
            <a:lvl7pPr marR="0" lvl="6" algn="l" rtl="0">
              <a:lnSpc>
                <a:spcPct val="90000"/>
              </a:lnSpc>
              <a:spcBef>
                <a:spcPts val="1000"/>
              </a:spcBef>
              <a:spcAft>
                <a:spcPts val="0"/>
              </a:spcAft>
              <a:buClr>
                <a:schemeClr val="dk1"/>
              </a:buClr>
              <a:buSzPts val="3600"/>
              <a:buFont typeface="Arial"/>
              <a:buChar char="•"/>
              <a:defRPr sz="3600" b="0" i="0" u="none" strike="noStrike" cap="none">
                <a:solidFill>
                  <a:schemeClr val="dk1"/>
                </a:solidFill>
                <a:latin typeface="Calibri"/>
                <a:ea typeface="Calibri"/>
                <a:cs typeface="Calibri"/>
                <a:sym typeface="Calibri"/>
              </a:defRPr>
            </a:lvl7pPr>
            <a:lvl8pPr marR="0" lvl="7" algn="l" rtl="0">
              <a:lnSpc>
                <a:spcPct val="90000"/>
              </a:lnSpc>
              <a:spcBef>
                <a:spcPts val="1000"/>
              </a:spcBef>
              <a:spcAft>
                <a:spcPts val="0"/>
              </a:spcAft>
              <a:buClr>
                <a:schemeClr val="dk1"/>
              </a:buClr>
              <a:buSzPts val="3600"/>
              <a:buFont typeface="Arial"/>
              <a:buChar char="•"/>
              <a:defRPr sz="3600" b="0" i="0" u="none" strike="noStrike" cap="none">
                <a:solidFill>
                  <a:schemeClr val="dk1"/>
                </a:solidFill>
                <a:latin typeface="Calibri"/>
                <a:ea typeface="Calibri"/>
                <a:cs typeface="Calibri"/>
                <a:sym typeface="Calibri"/>
              </a:defRPr>
            </a:lvl8pPr>
            <a:lvl9pPr marR="0" lvl="8" algn="l" rtl="0">
              <a:lnSpc>
                <a:spcPct val="90000"/>
              </a:lnSpc>
              <a:spcBef>
                <a:spcPts val="1000"/>
              </a:spcBef>
              <a:spcAft>
                <a:spcPts val="0"/>
              </a:spcAft>
              <a:buClr>
                <a:schemeClr val="dk1"/>
              </a:buClr>
              <a:buSzPts val="3600"/>
              <a:buFont typeface="Arial"/>
              <a:buChar char="•"/>
              <a:defRPr sz="3600" b="0" i="0" u="none" strike="noStrike" cap="none">
                <a:solidFill>
                  <a:schemeClr val="dk1"/>
                </a:solidFill>
                <a:latin typeface="Calibri"/>
                <a:ea typeface="Calibri"/>
                <a:cs typeface="Calibri"/>
                <a:sym typeface="Calibri"/>
              </a:defRPr>
            </a:lvl9pPr>
          </a:lstStyle>
          <a:p>
            <a:endParaRPr/>
          </a:p>
        </p:txBody>
      </p:sp>
      <p:sp>
        <p:nvSpPr>
          <p:cNvPr id="80" name="Google Shape;80;p41"/>
          <p:cNvSpPr txBox="1">
            <a:spLocks noGrp="1"/>
          </p:cNvSpPr>
          <p:nvPr>
            <p:ph type="title"/>
          </p:nvPr>
        </p:nvSpPr>
        <p:spPr>
          <a:xfrm>
            <a:off x="1679576" y="730251"/>
            <a:ext cx="21031199" cy="2651126"/>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609CA2"/>
              </a:buClr>
              <a:buSzPts val="8100"/>
              <a:buFont typeface="Arial"/>
              <a:buNone/>
              <a:defRPr sz="8100" b="1" i="0" u="none" strike="noStrike" cap="none">
                <a:solidFill>
                  <a:srgbClr val="609CA2"/>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1" name="Google Shape;81;p41"/>
          <p:cNvSpPr txBox="1">
            <a:spLocks noGrp="1"/>
          </p:cNvSpPr>
          <p:nvPr>
            <p:ph type="body" idx="1"/>
          </p:nvPr>
        </p:nvSpPr>
        <p:spPr>
          <a:xfrm>
            <a:off x="1679577" y="3836728"/>
            <a:ext cx="21031198" cy="1173421"/>
          </a:xfrm>
          <a:prstGeom prst="rect">
            <a:avLst/>
          </a:prstGeom>
          <a:noFill/>
          <a:ln>
            <a:noFill/>
          </a:ln>
        </p:spPr>
        <p:txBody>
          <a:bodyPr spcFirstLastPara="1" wrap="square" lIns="91425" tIns="45700" rIns="91425" bIns="45700" anchor="ctr" anchorCtr="0">
            <a:noAutofit/>
          </a:bodyPr>
          <a:lstStyle>
            <a:lvl1pPr marL="457200" lvl="0" indent="-508000" algn="l">
              <a:lnSpc>
                <a:spcPct val="90000"/>
              </a:lnSpc>
              <a:spcBef>
                <a:spcPts val="2000"/>
              </a:spcBef>
              <a:spcAft>
                <a:spcPts val="0"/>
              </a:spcAft>
              <a:buClr>
                <a:srgbClr val="609CA2"/>
              </a:buClr>
              <a:buSzPts val="4400"/>
              <a:buChar char="•"/>
              <a:defRPr sz="4400" b="1" i="0" u="none" strike="noStrike" cap="none">
                <a:solidFill>
                  <a:srgbClr val="609CA2"/>
                </a:solidFill>
                <a:latin typeface="Arial"/>
                <a:ea typeface="Arial"/>
                <a:cs typeface="Arial"/>
                <a:sym typeface="Arial"/>
              </a:defRPr>
            </a:lvl1pPr>
            <a:lvl2pPr marL="914400" lvl="1" indent="-342900" algn="l">
              <a:lnSpc>
                <a:spcPct val="90000"/>
              </a:lnSpc>
              <a:spcBef>
                <a:spcPts val="1000"/>
              </a:spcBef>
              <a:spcAft>
                <a:spcPts val="0"/>
              </a:spcAft>
              <a:buClr>
                <a:schemeClr val="dk1"/>
              </a:buClr>
              <a:buSzPts val="1800"/>
              <a:buChar char="•"/>
              <a:defRPr/>
            </a:lvl2pPr>
            <a:lvl3pPr marL="1371600" lvl="2" indent="-342900" algn="l">
              <a:lnSpc>
                <a:spcPct val="90000"/>
              </a:lnSpc>
              <a:spcBef>
                <a:spcPts val="1000"/>
              </a:spcBef>
              <a:spcAft>
                <a:spcPts val="0"/>
              </a:spcAft>
              <a:buClr>
                <a:schemeClr val="dk1"/>
              </a:buClr>
              <a:buSzPts val="1800"/>
              <a:buChar char="•"/>
              <a:defRPr/>
            </a:lvl3pPr>
            <a:lvl4pPr marL="1828800" lvl="3" indent="-342900" algn="l">
              <a:lnSpc>
                <a:spcPct val="90000"/>
              </a:lnSpc>
              <a:spcBef>
                <a:spcPts val="1000"/>
              </a:spcBef>
              <a:spcAft>
                <a:spcPts val="0"/>
              </a:spcAft>
              <a:buClr>
                <a:schemeClr val="dk1"/>
              </a:buClr>
              <a:buSzPts val="1800"/>
              <a:buChar char="•"/>
              <a:defRPr/>
            </a:lvl4pPr>
            <a:lvl5pPr marL="2286000" lvl="4" indent="-342900" algn="l">
              <a:lnSpc>
                <a:spcPct val="90000"/>
              </a:lnSpc>
              <a:spcBef>
                <a:spcPts val="1000"/>
              </a:spcBef>
              <a:spcAft>
                <a:spcPts val="0"/>
              </a:spcAft>
              <a:buClr>
                <a:schemeClr val="dk1"/>
              </a:buClr>
              <a:buSzPts val="1800"/>
              <a:buChar char="•"/>
              <a:defRPr/>
            </a:lvl5pPr>
            <a:lvl6pPr marL="2743200" lvl="5" indent="-342900" algn="l">
              <a:lnSpc>
                <a:spcPct val="90000"/>
              </a:lnSpc>
              <a:spcBef>
                <a:spcPts val="1000"/>
              </a:spcBef>
              <a:spcAft>
                <a:spcPts val="0"/>
              </a:spcAft>
              <a:buClr>
                <a:schemeClr val="dk1"/>
              </a:buClr>
              <a:buSzPts val="1800"/>
              <a:buChar char="•"/>
              <a:defRPr/>
            </a:lvl6pPr>
            <a:lvl7pPr marL="3200400" lvl="6" indent="-342900" algn="l">
              <a:lnSpc>
                <a:spcPct val="90000"/>
              </a:lnSpc>
              <a:spcBef>
                <a:spcPts val="1000"/>
              </a:spcBef>
              <a:spcAft>
                <a:spcPts val="0"/>
              </a:spcAft>
              <a:buClr>
                <a:schemeClr val="dk1"/>
              </a:buClr>
              <a:buSzPts val="1800"/>
              <a:buChar char="•"/>
              <a:defRPr/>
            </a:lvl7pPr>
            <a:lvl8pPr marL="3657600" lvl="7" indent="-342900" algn="l">
              <a:lnSpc>
                <a:spcPct val="90000"/>
              </a:lnSpc>
              <a:spcBef>
                <a:spcPts val="1000"/>
              </a:spcBef>
              <a:spcAft>
                <a:spcPts val="0"/>
              </a:spcAft>
              <a:buClr>
                <a:schemeClr val="dk1"/>
              </a:buClr>
              <a:buSzPts val="1800"/>
              <a:buChar char="•"/>
              <a:defRPr/>
            </a:lvl8pPr>
            <a:lvl9pPr marL="4114800" lvl="8" indent="-342900" algn="l">
              <a:lnSpc>
                <a:spcPct val="90000"/>
              </a:lnSpc>
              <a:spcBef>
                <a:spcPts val="1000"/>
              </a:spcBef>
              <a:spcAft>
                <a:spcPts val="0"/>
              </a:spcAft>
              <a:buClr>
                <a:schemeClr val="dk1"/>
              </a:buClr>
              <a:buSzPts val="1800"/>
              <a:buChar char="•"/>
              <a:defRPr/>
            </a:lvl9pPr>
          </a:lstStyle>
          <a:p>
            <a:endParaRPr/>
          </a:p>
        </p:txBody>
      </p:sp>
      <p:pic>
        <p:nvPicPr>
          <p:cNvPr id="82" name="Google Shape;82;p41"/>
          <p:cNvPicPr preferRelativeResize="0"/>
          <p:nvPr/>
        </p:nvPicPr>
        <p:blipFill rotWithShape="1">
          <a:blip r:embed="rId2">
            <a:alphaModFix/>
          </a:blip>
          <a:srcRect l="3091" t="32078" b="31558"/>
          <a:stretch/>
        </p:blipFill>
        <p:spPr>
          <a:xfrm>
            <a:off x="97971" y="12460539"/>
            <a:ext cx="12430325" cy="1165343"/>
          </a:xfrm>
          <a:prstGeom prst="rect">
            <a:avLst/>
          </a:prstGeom>
          <a:noFill/>
          <a:ln>
            <a:noFill/>
          </a:ln>
        </p:spPr>
      </p:pic>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15_Titulo + Subtitulo + Imagen">
  <p:cSld name="15_Titulo + Subtitulo + Imagen">
    <p:spTree>
      <p:nvGrpSpPr>
        <p:cNvPr id="1" name="Shape 83"/>
        <p:cNvGrpSpPr/>
        <p:nvPr/>
      </p:nvGrpSpPr>
      <p:grpSpPr>
        <a:xfrm>
          <a:off x="0" y="0"/>
          <a:ext cx="0" cy="0"/>
          <a:chOff x="0" y="0"/>
          <a:chExt cx="0" cy="0"/>
        </a:xfrm>
      </p:grpSpPr>
      <p:sp>
        <p:nvSpPr>
          <p:cNvPr id="84" name="Google Shape;84;p42"/>
          <p:cNvSpPr>
            <a:spLocks noGrp="1"/>
          </p:cNvSpPr>
          <p:nvPr>
            <p:ph type="pic" idx="2"/>
          </p:nvPr>
        </p:nvSpPr>
        <p:spPr>
          <a:xfrm>
            <a:off x="1679575" y="5449888"/>
            <a:ext cx="21031199" cy="6546850"/>
          </a:xfrm>
          <a:prstGeom prst="rect">
            <a:avLst/>
          </a:prstGeom>
          <a:noFill/>
          <a:ln>
            <a:noFill/>
          </a:ln>
        </p:spPr>
        <p:txBody>
          <a:bodyPr spcFirstLastPara="1" wrap="square" lIns="91425" tIns="45700" rIns="91425" bIns="45700" anchor="t" anchorCtr="0">
            <a:normAutofit/>
          </a:bodyPr>
          <a:lstStyle>
            <a:lvl1pPr marR="0" lvl="0" algn="l" rtl="0">
              <a:lnSpc>
                <a:spcPct val="90000"/>
              </a:lnSpc>
              <a:spcBef>
                <a:spcPts val="2000"/>
              </a:spcBef>
              <a:spcAft>
                <a:spcPts val="0"/>
              </a:spcAft>
              <a:buClr>
                <a:schemeClr val="dk1"/>
              </a:buClr>
              <a:buSzPts val="5600"/>
              <a:buFont typeface="Arial"/>
              <a:buChar char="•"/>
              <a:defRPr sz="5600" b="0" i="0" u="none" strike="noStrike" cap="none">
                <a:solidFill>
                  <a:schemeClr val="dk1"/>
                </a:solidFill>
                <a:latin typeface="Calibri"/>
                <a:ea typeface="Calibri"/>
                <a:cs typeface="Calibri"/>
                <a:sym typeface="Calibri"/>
              </a:defRPr>
            </a:lvl1pPr>
            <a:lvl2pPr marR="0" lvl="1" algn="l" rtl="0">
              <a:lnSpc>
                <a:spcPct val="90000"/>
              </a:lnSpc>
              <a:spcBef>
                <a:spcPts val="1000"/>
              </a:spcBef>
              <a:spcAft>
                <a:spcPts val="0"/>
              </a:spcAft>
              <a:buClr>
                <a:schemeClr val="dk1"/>
              </a:buClr>
              <a:buSzPts val="4800"/>
              <a:buFont typeface="Arial"/>
              <a:buChar char="•"/>
              <a:defRPr sz="4800" b="0" i="0" u="none" strike="noStrike" cap="none">
                <a:solidFill>
                  <a:schemeClr val="dk1"/>
                </a:solidFill>
                <a:latin typeface="Calibri"/>
                <a:ea typeface="Calibri"/>
                <a:cs typeface="Calibri"/>
                <a:sym typeface="Calibri"/>
              </a:defRPr>
            </a:lvl2pPr>
            <a:lvl3pPr marR="0" lvl="2" algn="l" rtl="0">
              <a:lnSpc>
                <a:spcPct val="90000"/>
              </a:lnSpc>
              <a:spcBef>
                <a:spcPts val="1000"/>
              </a:spcBef>
              <a:spcAft>
                <a:spcPts val="0"/>
              </a:spcAft>
              <a:buClr>
                <a:schemeClr val="dk1"/>
              </a:buClr>
              <a:buSzPts val="4000"/>
              <a:buFont typeface="Arial"/>
              <a:buChar char="•"/>
              <a:defRPr sz="4000" b="0" i="0" u="none" strike="noStrike" cap="none">
                <a:solidFill>
                  <a:schemeClr val="dk1"/>
                </a:solidFill>
                <a:latin typeface="Calibri"/>
                <a:ea typeface="Calibri"/>
                <a:cs typeface="Calibri"/>
                <a:sym typeface="Calibri"/>
              </a:defRPr>
            </a:lvl3pPr>
            <a:lvl4pPr marR="0" lvl="3" algn="l" rtl="0">
              <a:lnSpc>
                <a:spcPct val="90000"/>
              </a:lnSpc>
              <a:spcBef>
                <a:spcPts val="1000"/>
              </a:spcBef>
              <a:spcAft>
                <a:spcPts val="0"/>
              </a:spcAft>
              <a:buClr>
                <a:schemeClr val="dk1"/>
              </a:buClr>
              <a:buSzPts val="3600"/>
              <a:buFont typeface="Arial"/>
              <a:buChar char="•"/>
              <a:defRPr sz="3600" b="0" i="0" u="none" strike="noStrike" cap="none">
                <a:solidFill>
                  <a:schemeClr val="dk1"/>
                </a:solidFill>
                <a:latin typeface="Calibri"/>
                <a:ea typeface="Calibri"/>
                <a:cs typeface="Calibri"/>
                <a:sym typeface="Calibri"/>
              </a:defRPr>
            </a:lvl4pPr>
            <a:lvl5pPr marR="0" lvl="4" algn="l" rtl="0">
              <a:lnSpc>
                <a:spcPct val="90000"/>
              </a:lnSpc>
              <a:spcBef>
                <a:spcPts val="1000"/>
              </a:spcBef>
              <a:spcAft>
                <a:spcPts val="0"/>
              </a:spcAft>
              <a:buClr>
                <a:schemeClr val="dk1"/>
              </a:buClr>
              <a:buSzPts val="3600"/>
              <a:buFont typeface="Arial"/>
              <a:buChar char="•"/>
              <a:defRPr sz="3600" b="0" i="0" u="none" strike="noStrike" cap="none">
                <a:solidFill>
                  <a:schemeClr val="dk1"/>
                </a:solidFill>
                <a:latin typeface="Calibri"/>
                <a:ea typeface="Calibri"/>
                <a:cs typeface="Calibri"/>
                <a:sym typeface="Calibri"/>
              </a:defRPr>
            </a:lvl5pPr>
            <a:lvl6pPr marR="0" lvl="5" algn="l" rtl="0">
              <a:lnSpc>
                <a:spcPct val="90000"/>
              </a:lnSpc>
              <a:spcBef>
                <a:spcPts val="1000"/>
              </a:spcBef>
              <a:spcAft>
                <a:spcPts val="0"/>
              </a:spcAft>
              <a:buClr>
                <a:schemeClr val="dk1"/>
              </a:buClr>
              <a:buSzPts val="3600"/>
              <a:buFont typeface="Arial"/>
              <a:buChar char="•"/>
              <a:defRPr sz="3600" b="0" i="0" u="none" strike="noStrike" cap="none">
                <a:solidFill>
                  <a:schemeClr val="dk1"/>
                </a:solidFill>
                <a:latin typeface="Calibri"/>
                <a:ea typeface="Calibri"/>
                <a:cs typeface="Calibri"/>
                <a:sym typeface="Calibri"/>
              </a:defRPr>
            </a:lvl6pPr>
            <a:lvl7pPr marR="0" lvl="6" algn="l" rtl="0">
              <a:lnSpc>
                <a:spcPct val="90000"/>
              </a:lnSpc>
              <a:spcBef>
                <a:spcPts val="1000"/>
              </a:spcBef>
              <a:spcAft>
                <a:spcPts val="0"/>
              </a:spcAft>
              <a:buClr>
                <a:schemeClr val="dk1"/>
              </a:buClr>
              <a:buSzPts val="3600"/>
              <a:buFont typeface="Arial"/>
              <a:buChar char="•"/>
              <a:defRPr sz="3600" b="0" i="0" u="none" strike="noStrike" cap="none">
                <a:solidFill>
                  <a:schemeClr val="dk1"/>
                </a:solidFill>
                <a:latin typeface="Calibri"/>
                <a:ea typeface="Calibri"/>
                <a:cs typeface="Calibri"/>
                <a:sym typeface="Calibri"/>
              </a:defRPr>
            </a:lvl7pPr>
            <a:lvl8pPr marR="0" lvl="7" algn="l" rtl="0">
              <a:lnSpc>
                <a:spcPct val="90000"/>
              </a:lnSpc>
              <a:spcBef>
                <a:spcPts val="1000"/>
              </a:spcBef>
              <a:spcAft>
                <a:spcPts val="0"/>
              </a:spcAft>
              <a:buClr>
                <a:schemeClr val="dk1"/>
              </a:buClr>
              <a:buSzPts val="3600"/>
              <a:buFont typeface="Arial"/>
              <a:buChar char="•"/>
              <a:defRPr sz="3600" b="0" i="0" u="none" strike="noStrike" cap="none">
                <a:solidFill>
                  <a:schemeClr val="dk1"/>
                </a:solidFill>
                <a:latin typeface="Calibri"/>
                <a:ea typeface="Calibri"/>
                <a:cs typeface="Calibri"/>
                <a:sym typeface="Calibri"/>
              </a:defRPr>
            </a:lvl8pPr>
            <a:lvl9pPr marR="0" lvl="8" algn="l" rtl="0">
              <a:lnSpc>
                <a:spcPct val="90000"/>
              </a:lnSpc>
              <a:spcBef>
                <a:spcPts val="1000"/>
              </a:spcBef>
              <a:spcAft>
                <a:spcPts val="0"/>
              </a:spcAft>
              <a:buClr>
                <a:schemeClr val="dk1"/>
              </a:buClr>
              <a:buSzPts val="3600"/>
              <a:buFont typeface="Arial"/>
              <a:buChar char="•"/>
              <a:defRPr sz="3600" b="0" i="0" u="none" strike="noStrike" cap="none">
                <a:solidFill>
                  <a:schemeClr val="dk1"/>
                </a:solidFill>
                <a:latin typeface="Calibri"/>
                <a:ea typeface="Calibri"/>
                <a:cs typeface="Calibri"/>
                <a:sym typeface="Calibri"/>
              </a:defRPr>
            </a:lvl9pPr>
          </a:lstStyle>
          <a:p>
            <a:endParaRPr/>
          </a:p>
        </p:txBody>
      </p:sp>
      <p:sp>
        <p:nvSpPr>
          <p:cNvPr id="85" name="Google Shape;85;p42"/>
          <p:cNvSpPr txBox="1">
            <a:spLocks noGrp="1"/>
          </p:cNvSpPr>
          <p:nvPr>
            <p:ph type="title"/>
          </p:nvPr>
        </p:nvSpPr>
        <p:spPr>
          <a:xfrm>
            <a:off x="1679576" y="730251"/>
            <a:ext cx="21031199" cy="2651126"/>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609CA2"/>
              </a:buClr>
              <a:buSzPts val="8100"/>
              <a:buFont typeface="Arial"/>
              <a:buNone/>
              <a:defRPr sz="8100" b="1" i="0" u="none" strike="noStrike" cap="none">
                <a:solidFill>
                  <a:srgbClr val="609CA2"/>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6" name="Google Shape;86;p42"/>
          <p:cNvSpPr txBox="1">
            <a:spLocks noGrp="1"/>
          </p:cNvSpPr>
          <p:nvPr>
            <p:ph type="body" idx="1"/>
          </p:nvPr>
        </p:nvSpPr>
        <p:spPr>
          <a:xfrm>
            <a:off x="1679577" y="3836728"/>
            <a:ext cx="21031198" cy="1173421"/>
          </a:xfrm>
          <a:prstGeom prst="rect">
            <a:avLst/>
          </a:prstGeom>
          <a:noFill/>
          <a:ln>
            <a:noFill/>
          </a:ln>
        </p:spPr>
        <p:txBody>
          <a:bodyPr spcFirstLastPara="1" wrap="square" lIns="91425" tIns="45700" rIns="91425" bIns="45700" anchor="ctr" anchorCtr="0">
            <a:noAutofit/>
          </a:bodyPr>
          <a:lstStyle>
            <a:lvl1pPr marL="457200" lvl="0" indent="-508000" algn="l">
              <a:lnSpc>
                <a:spcPct val="90000"/>
              </a:lnSpc>
              <a:spcBef>
                <a:spcPts val="2000"/>
              </a:spcBef>
              <a:spcAft>
                <a:spcPts val="0"/>
              </a:spcAft>
              <a:buClr>
                <a:srgbClr val="609CA2"/>
              </a:buClr>
              <a:buSzPts val="4400"/>
              <a:buChar char="•"/>
              <a:defRPr sz="4400" b="1" i="0" u="none" strike="noStrike" cap="none">
                <a:solidFill>
                  <a:srgbClr val="609CA2"/>
                </a:solidFill>
                <a:latin typeface="Arial"/>
                <a:ea typeface="Arial"/>
                <a:cs typeface="Arial"/>
                <a:sym typeface="Arial"/>
              </a:defRPr>
            </a:lvl1pPr>
            <a:lvl2pPr marL="914400" lvl="1" indent="-342900" algn="l">
              <a:lnSpc>
                <a:spcPct val="90000"/>
              </a:lnSpc>
              <a:spcBef>
                <a:spcPts val="1000"/>
              </a:spcBef>
              <a:spcAft>
                <a:spcPts val="0"/>
              </a:spcAft>
              <a:buClr>
                <a:schemeClr val="dk1"/>
              </a:buClr>
              <a:buSzPts val="1800"/>
              <a:buChar char="•"/>
              <a:defRPr/>
            </a:lvl2pPr>
            <a:lvl3pPr marL="1371600" lvl="2" indent="-342900" algn="l">
              <a:lnSpc>
                <a:spcPct val="90000"/>
              </a:lnSpc>
              <a:spcBef>
                <a:spcPts val="1000"/>
              </a:spcBef>
              <a:spcAft>
                <a:spcPts val="0"/>
              </a:spcAft>
              <a:buClr>
                <a:schemeClr val="dk1"/>
              </a:buClr>
              <a:buSzPts val="1800"/>
              <a:buChar char="•"/>
              <a:defRPr/>
            </a:lvl3pPr>
            <a:lvl4pPr marL="1828800" lvl="3" indent="-342900" algn="l">
              <a:lnSpc>
                <a:spcPct val="90000"/>
              </a:lnSpc>
              <a:spcBef>
                <a:spcPts val="1000"/>
              </a:spcBef>
              <a:spcAft>
                <a:spcPts val="0"/>
              </a:spcAft>
              <a:buClr>
                <a:schemeClr val="dk1"/>
              </a:buClr>
              <a:buSzPts val="1800"/>
              <a:buChar char="•"/>
              <a:defRPr/>
            </a:lvl4pPr>
            <a:lvl5pPr marL="2286000" lvl="4" indent="-342900" algn="l">
              <a:lnSpc>
                <a:spcPct val="90000"/>
              </a:lnSpc>
              <a:spcBef>
                <a:spcPts val="1000"/>
              </a:spcBef>
              <a:spcAft>
                <a:spcPts val="0"/>
              </a:spcAft>
              <a:buClr>
                <a:schemeClr val="dk1"/>
              </a:buClr>
              <a:buSzPts val="1800"/>
              <a:buChar char="•"/>
              <a:defRPr/>
            </a:lvl5pPr>
            <a:lvl6pPr marL="2743200" lvl="5" indent="-342900" algn="l">
              <a:lnSpc>
                <a:spcPct val="90000"/>
              </a:lnSpc>
              <a:spcBef>
                <a:spcPts val="1000"/>
              </a:spcBef>
              <a:spcAft>
                <a:spcPts val="0"/>
              </a:spcAft>
              <a:buClr>
                <a:schemeClr val="dk1"/>
              </a:buClr>
              <a:buSzPts val="1800"/>
              <a:buChar char="•"/>
              <a:defRPr/>
            </a:lvl6pPr>
            <a:lvl7pPr marL="3200400" lvl="6" indent="-342900" algn="l">
              <a:lnSpc>
                <a:spcPct val="90000"/>
              </a:lnSpc>
              <a:spcBef>
                <a:spcPts val="1000"/>
              </a:spcBef>
              <a:spcAft>
                <a:spcPts val="0"/>
              </a:spcAft>
              <a:buClr>
                <a:schemeClr val="dk1"/>
              </a:buClr>
              <a:buSzPts val="1800"/>
              <a:buChar char="•"/>
              <a:defRPr/>
            </a:lvl7pPr>
            <a:lvl8pPr marL="3657600" lvl="7" indent="-342900" algn="l">
              <a:lnSpc>
                <a:spcPct val="90000"/>
              </a:lnSpc>
              <a:spcBef>
                <a:spcPts val="1000"/>
              </a:spcBef>
              <a:spcAft>
                <a:spcPts val="0"/>
              </a:spcAft>
              <a:buClr>
                <a:schemeClr val="dk1"/>
              </a:buClr>
              <a:buSzPts val="1800"/>
              <a:buChar char="•"/>
              <a:defRPr/>
            </a:lvl8pPr>
            <a:lvl9pPr marL="4114800" lvl="8" indent="-342900" algn="l">
              <a:lnSpc>
                <a:spcPct val="90000"/>
              </a:lnSpc>
              <a:spcBef>
                <a:spcPts val="1000"/>
              </a:spcBef>
              <a:spcAft>
                <a:spcPts val="0"/>
              </a:spcAft>
              <a:buClr>
                <a:schemeClr val="dk1"/>
              </a:buClr>
              <a:buSzPts val="1800"/>
              <a:buChar char="•"/>
              <a:defRPr/>
            </a:lvl9pPr>
          </a:lstStyle>
          <a:p>
            <a:endParaRPr/>
          </a:p>
        </p:txBody>
      </p:sp>
      <p:pic>
        <p:nvPicPr>
          <p:cNvPr id="87" name="Google Shape;87;p42"/>
          <p:cNvPicPr preferRelativeResize="0"/>
          <p:nvPr/>
        </p:nvPicPr>
        <p:blipFill rotWithShape="1">
          <a:blip r:embed="rId2">
            <a:alphaModFix/>
          </a:blip>
          <a:srcRect l="3091" t="32078" b="31558"/>
          <a:stretch/>
        </p:blipFill>
        <p:spPr>
          <a:xfrm>
            <a:off x="97971" y="12460539"/>
            <a:ext cx="12430325" cy="1165343"/>
          </a:xfrm>
          <a:prstGeom prst="rect">
            <a:avLst/>
          </a:prstGeom>
          <a:noFill/>
          <a:ln>
            <a:noFill/>
          </a:ln>
        </p:spPr>
      </p:pic>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16_Titulo + Subtitulo + Texto + Imagen">
  <p:cSld name="16_Titulo + Subtitulo + Texto + Imagen">
    <p:spTree>
      <p:nvGrpSpPr>
        <p:cNvPr id="1" name="Shape 88"/>
        <p:cNvGrpSpPr/>
        <p:nvPr/>
      </p:nvGrpSpPr>
      <p:grpSpPr>
        <a:xfrm>
          <a:off x="0" y="0"/>
          <a:ext cx="0" cy="0"/>
          <a:chOff x="0" y="0"/>
          <a:chExt cx="0" cy="0"/>
        </a:xfrm>
      </p:grpSpPr>
      <p:sp>
        <p:nvSpPr>
          <p:cNvPr id="89" name="Google Shape;89;p43"/>
          <p:cNvSpPr>
            <a:spLocks noGrp="1"/>
          </p:cNvSpPr>
          <p:nvPr>
            <p:ph type="pic" idx="2"/>
          </p:nvPr>
        </p:nvSpPr>
        <p:spPr>
          <a:xfrm>
            <a:off x="12388850" y="3836988"/>
            <a:ext cx="10321925" cy="8167687"/>
          </a:xfrm>
          <a:prstGeom prst="rect">
            <a:avLst/>
          </a:prstGeom>
          <a:noFill/>
          <a:ln>
            <a:noFill/>
          </a:ln>
        </p:spPr>
        <p:txBody>
          <a:bodyPr spcFirstLastPara="1" wrap="square" lIns="91425" tIns="45700" rIns="91425" bIns="45700" anchor="t" anchorCtr="0">
            <a:normAutofit/>
          </a:bodyPr>
          <a:lstStyle>
            <a:lvl1pPr marR="0" lvl="0" algn="l" rtl="0">
              <a:lnSpc>
                <a:spcPct val="90000"/>
              </a:lnSpc>
              <a:spcBef>
                <a:spcPts val="2000"/>
              </a:spcBef>
              <a:spcAft>
                <a:spcPts val="0"/>
              </a:spcAft>
              <a:buClr>
                <a:schemeClr val="dk1"/>
              </a:buClr>
              <a:buSzPts val="5600"/>
              <a:buFont typeface="Arial"/>
              <a:buChar char="•"/>
              <a:defRPr sz="5600" b="0" i="0" u="none" strike="noStrike" cap="none">
                <a:solidFill>
                  <a:schemeClr val="dk1"/>
                </a:solidFill>
                <a:latin typeface="Calibri"/>
                <a:ea typeface="Calibri"/>
                <a:cs typeface="Calibri"/>
                <a:sym typeface="Calibri"/>
              </a:defRPr>
            </a:lvl1pPr>
            <a:lvl2pPr marR="0" lvl="1" algn="l" rtl="0">
              <a:lnSpc>
                <a:spcPct val="90000"/>
              </a:lnSpc>
              <a:spcBef>
                <a:spcPts val="1000"/>
              </a:spcBef>
              <a:spcAft>
                <a:spcPts val="0"/>
              </a:spcAft>
              <a:buClr>
                <a:schemeClr val="dk1"/>
              </a:buClr>
              <a:buSzPts val="4800"/>
              <a:buFont typeface="Arial"/>
              <a:buChar char="•"/>
              <a:defRPr sz="4800" b="0" i="0" u="none" strike="noStrike" cap="none">
                <a:solidFill>
                  <a:schemeClr val="dk1"/>
                </a:solidFill>
                <a:latin typeface="Calibri"/>
                <a:ea typeface="Calibri"/>
                <a:cs typeface="Calibri"/>
                <a:sym typeface="Calibri"/>
              </a:defRPr>
            </a:lvl2pPr>
            <a:lvl3pPr marR="0" lvl="2" algn="l" rtl="0">
              <a:lnSpc>
                <a:spcPct val="90000"/>
              </a:lnSpc>
              <a:spcBef>
                <a:spcPts val="1000"/>
              </a:spcBef>
              <a:spcAft>
                <a:spcPts val="0"/>
              </a:spcAft>
              <a:buClr>
                <a:schemeClr val="dk1"/>
              </a:buClr>
              <a:buSzPts val="4000"/>
              <a:buFont typeface="Arial"/>
              <a:buChar char="•"/>
              <a:defRPr sz="4000" b="0" i="0" u="none" strike="noStrike" cap="none">
                <a:solidFill>
                  <a:schemeClr val="dk1"/>
                </a:solidFill>
                <a:latin typeface="Calibri"/>
                <a:ea typeface="Calibri"/>
                <a:cs typeface="Calibri"/>
                <a:sym typeface="Calibri"/>
              </a:defRPr>
            </a:lvl3pPr>
            <a:lvl4pPr marR="0" lvl="3" algn="l" rtl="0">
              <a:lnSpc>
                <a:spcPct val="90000"/>
              </a:lnSpc>
              <a:spcBef>
                <a:spcPts val="1000"/>
              </a:spcBef>
              <a:spcAft>
                <a:spcPts val="0"/>
              </a:spcAft>
              <a:buClr>
                <a:schemeClr val="dk1"/>
              </a:buClr>
              <a:buSzPts val="3600"/>
              <a:buFont typeface="Arial"/>
              <a:buChar char="•"/>
              <a:defRPr sz="3600" b="0" i="0" u="none" strike="noStrike" cap="none">
                <a:solidFill>
                  <a:schemeClr val="dk1"/>
                </a:solidFill>
                <a:latin typeface="Calibri"/>
                <a:ea typeface="Calibri"/>
                <a:cs typeface="Calibri"/>
                <a:sym typeface="Calibri"/>
              </a:defRPr>
            </a:lvl4pPr>
            <a:lvl5pPr marR="0" lvl="4" algn="l" rtl="0">
              <a:lnSpc>
                <a:spcPct val="90000"/>
              </a:lnSpc>
              <a:spcBef>
                <a:spcPts val="1000"/>
              </a:spcBef>
              <a:spcAft>
                <a:spcPts val="0"/>
              </a:spcAft>
              <a:buClr>
                <a:schemeClr val="dk1"/>
              </a:buClr>
              <a:buSzPts val="3600"/>
              <a:buFont typeface="Arial"/>
              <a:buChar char="•"/>
              <a:defRPr sz="3600" b="0" i="0" u="none" strike="noStrike" cap="none">
                <a:solidFill>
                  <a:schemeClr val="dk1"/>
                </a:solidFill>
                <a:latin typeface="Calibri"/>
                <a:ea typeface="Calibri"/>
                <a:cs typeface="Calibri"/>
                <a:sym typeface="Calibri"/>
              </a:defRPr>
            </a:lvl5pPr>
            <a:lvl6pPr marR="0" lvl="5" algn="l" rtl="0">
              <a:lnSpc>
                <a:spcPct val="90000"/>
              </a:lnSpc>
              <a:spcBef>
                <a:spcPts val="1000"/>
              </a:spcBef>
              <a:spcAft>
                <a:spcPts val="0"/>
              </a:spcAft>
              <a:buClr>
                <a:schemeClr val="dk1"/>
              </a:buClr>
              <a:buSzPts val="3600"/>
              <a:buFont typeface="Arial"/>
              <a:buChar char="•"/>
              <a:defRPr sz="3600" b="0" i="0" u="none" strike="noStrike" cap="none">
                <a:solidFill>
                  <a:schemeClr val="dk1"/>
                </a:solidFill>
                <a:latin typeface="Calibri"/>
                <a:ea typeface="Calibri"/>
                <a:cs typeface="Calibri"/>
                <a:sym typeface="Calibri"/>
              </a:defRPr>
            </a:lvl6pPr>
            <a:lvl7pPr marR="0" lvl="6" algn="l" rtl="0">
              <a:lnSpc>
                <a:spcPct val="90000"/>
              </a:lnSpc>
              <a:spcBef>
                <a:spcPts val="1000"/>
              </a:spcBef>
              <a:spcAft>
                <a:spcPts val="0"/>
              </a:spcAft>
              <a:buClr>
                <a:schemeClr val="dk1"/>
              </a:buClr>
              <a:buSzPts val="3600"/>
              <a:buFont typeface="Arial"/>
              <a:buChar char="•"/>
              <a:defRPr sz="3600" b="0" i="0" u="none" strike="noStrike" cap="none">
                <a:solidFill>
                  <a:schemeClr val="dk1"/>
                </a:solidFill>
                <a:latin typeface="Calibri"/>
                <a:ea typeface="Calibri"/>
                <a:cs typeface="Calibri"/>
                <a:sym typeface="Calibri"/>
              </a:defRPr>
            </a:lvl7pPr>
            <a:lvl8pPr marR="0" lvl="7" algn="l" rtl="0">
              <a:lnSpc>
                <a:spcPct val="90000"/>
              </a:lnSpc>
              <a:spcBef>
                <a:spcPts val="1000"/>
              </a:spcBef>
              <a:spcAft>
                <a:spcPts val="0"/>
              </a:spcAft>
              <a:buClr>
                <a:schemeClr val="dk1"/>
              </a:buClr>
              <a:buSzPts val="3600"/>
              <a:buFont typeface="Arial"/>
              <a:buChar char="•"/>
              <a:defRPr sz="3600" b="0" i="0" u="none" strike="noStrike" cap="none">
                <a:solidFill>
                  <a:schemeClr val="dk1"/>
                </a:solidFill>
                <a:latin typeface="Calibri"/>
                <a:ea typeface="Calibri"/>
                <a:cs typeface="Calibri"/>
                <a:sym typeface="Calibri"/>
              </a:defRPr>
            </a:lvl8pPr>
            <a:lvl9pPr marR="0" lvl="8" algn="l" rtl="0">
              <a:lnSpc>
                <a:spcPct val="90000"/>
              </a:lnSpc>
              <a:spcBef>
                <a:spcPts val="1000"/>
              </a:spcBef>
              <a:spcAft>
                <a:spcPts val="0"/>
              </a:spcAft>
              <a:buClr>
                <a:schemeClr val="dk1"/>
              </a:buClr>
              <a:buSzPts val="3600"/>
              <a:buFont typeface="Arial"/>
              <a:buChar char="•"/>
              <a:defRPr sz="3600" b="0" i="0" u="none" strike="noStrike" cap="none">
                <a:solidFill>
                  <a:schemeClr val="dk1"/>
                </a:solidFill>
                <a:latin typeface="Calibri"/>
                <a:ea typeface="Calibri"/>
                <a:cs typeface="Calibri"/>
                <a:sym typeface="Calibri"/>
              </a:defRPr>
            </a:lvl9pPr>
          </a:lstStyle>
          <a:p>
            <a:endParaRPr/>
          </a:p>
        </p:txBody>
      </p:sp>
      <p:sp>
        <p:nvSpPr>
          <p:cNvPr id="90" name="Google Shape;90;p43"/>
          <p:cNvSpPr txBox="1">
            <a:spLocks noGrp="1"/>
          </p:cNvSpPr>
          <p:nvPr>
            <p:ph type="title"/>
          </p:nvPr>
        </p:nvSpPr>
        <p:spPr>
          <a:xfrm>
            <a:off x="1679576" y="730251"/>
            <a:ext cx="21031199" cy="2651126"/>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609CA2"/>
              </a:buClr>
              <a:buSzPts val="8100"/>
              <a:buFont typeface="Arial"/>
              <a:buNone/>
              <a:defRPr sz="8100" b="1" i="0" u="none" strike="noStrike" cap="none">
                <a:solidFill>
                  <a:srgbClr val="609CA2"/>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91" name="Google Shape;91;p43"/>
          <p:cNvSpPr txBox="1">
            <a:spLocks noGrp="1"/>
          </p:cNvSpPr>
          <p:nvPr>
            <p:ph type="body" idx="1"/>
          </p:nvPr>
        </p:nvSpPr>
        <p:spPr>
          <a:xfrm>
            <a:off x="1679577" y="3836728"/>
            <a:ext cx="10315574" cy="1173421"/>
          </a:xfrm>
          <a:prstGeom prst="rect">
            <a:avLst/>
          </a:prstGeom>
          <a:noFill/>
          <a:ln>
            <a:noFill/>
          </a:ln>
        </p:spPr>
        <p:txBody>
          <a:bodyPr spcFirstLastPara="1" wrap="square" lIns="91425" tIns="45700" rIns="91425" bIns="45700" anchor="ctr" anchorCtr="0">
            <a:noAutofit/>
          </a:bodyPr>
          <a:lstStyle>
            <a:lvl1pPr marL="457200" lvl="0" indent="-508000" algn="l">
              <a:lnSpc>
                <a:spcPct val="90000"/>
              </a:lnSpc>
              <a:spcBef>
                <a:spcPts val="2000"/>
              </a:spcBef>
              <a:spcAft>
                <a:spcPts val="0"/>
              </a:spcAft>
              <a:buClr>
                <a:srgbClr val="609CA2"/>
              </a:buClr>
              <a:buSzPts val="4400"/>
              <a:buChar char="•"/>
              <a:defRPr sz="4400" b="1" i="0" u="none" strike="noStrike" cap="none">
                <a:solidFill>
                  <a:srgbClr val="609CA2"/>
                </a:solidFill>
                <a:latin typeface="Arial"/>
                <a:ea typeface="Arial"/>
                <a:cs typeface="Arial"/>
                <a:sym typeface="Arial"/>
              </a:defRPr>
            </a:lvl1pPr>
            <a:lvl2pPr marL="914400" lvl="1" indent="-342900" algn="l">
              <a:lnSpc>
                <a:spcPct val="90000"/>
              </a:lnSpc>
              <a:spcBef>
                <a:spcPts val="1000"/>
              </a:spcBef>
              <a:spcAft>
                <a:spcPts val="0"/>
              </a:spcAft>
              <a:buClr>
                <a:schemeClr val="dk1"/>
              </a:buClr>
              <a:buSzPts val="1800"/>
              <a:buChar char="•"/>
              <a:defRPr/>
            </a:lvl2pPr>
            <a:lvl3pPr marL="1371600" lvl="2" indent="-342900" algn="l">
              <a:lnSpc>
                <a:spcPct val="90000"/>
              </a:lnSpc>
              <a:spcBef>
                <a:spcPts val="1000"/>
              </a:spcBef>
              <a:spcAft>
                <a:spcPts val="0"/>
              </a:spcAft>
              <a:buClr>
                <a:schemeClr val="dk1"/>
              </a:buClr>
              <a:buSzPts val="1800"/>
              <a:buChar char="•"/>
              <a:defRPr/>
            </a:lvl3pPr>
            <a:lvl4pPr marL="1828800" lvl="3" indent="-342900" algn="l">
              <a:lnSpc>
                <a:spcPct val="90000"/>
              </a:lnSpc>
              <a:spcBef>
                <a:spcPts val="1000"/>
              </a:spcBef>
              <a:spcAft>
                <a:spcPts val="0"/>
              </a:spcAft>
              <a:buClr>
                <a:schemeClr val="dk1"/>
              </a:buClr>
              <a:buSzPts val="1800"/>
              <a:buChar char="•"/>
              <a:defRPr/>
            </a:lvl4pPr>
            <a:lvl5pPr marL="2286000" lvl="4" indent="-342900" algn="l">
              <a:lnSpc>
                <a:spcPct val="90000"/>
              </a:lnSpc>
              <a:spcBef>
                <a:spcPts val="1000"/>
              </a:spcBef>
              <a:spcAft>
                <a:spcPts val="0"/>
              </a:spcAft>
              <a:buClr>
                <a:schemeClr val="dk1"/>
              </a:buClr>
              <a:buSzPts val="1800"/>
              <a:buChar char="•"/>
              <a:defRPr/>
            </a:lvl5pPr>
            <a:lvl6pPr marL="2743200" lvl="5" indent="-342900" algn="l">
              <a:lnSpc>
                <a:spcPct val="90000"/>
              </a:lnSpc>
              <a:spcBef>
                <a:spcPts val="1000"/>
              </a:spcBef>
              <a:spcAft>
                <a:spcPts val="0"/>
              </a:spcAft>
              <a:buClr>
                <a:schemeClr val="dk1"/>
              </a:buClr>
              <a:buSzPts val="1800"/>
              <a:buChar char="•"/>
              <a:defRPr/>
            </a:lvl6pPr>
            <a:lvl7pPr marL="3200400" lvl="6" indent="-342900" algn="l">
              <a:lnSpc>
                <a:spcPct val="90000"/>
              </a:lnSpc>
              <a:spcBef>
                <a:spcPts val="1000"/>
              </a:spcBef>
              <a:spcAft>
                <a:spcPts val="0"/>
              </a:spcAft>
              <a:buClr>
                <a:schemeClr val="dk1"/>
              </a:buClr>
              <a:buSzPts val="1800"/>
              <a:buChar char="•"/>
              <a:defRPr/>
            </a:lvl7pPr>
            <a:lvl8pPr marL="3657600" lvl="7" indent="-342900" algn="l">
              <a:lnSpc>
                <a:spcPct val="90000"/>
              </a:lnSpc>
              <a:spcBef>
                <a:spcPts val="1000"/>
              </a:spcBef>
              <a:spcAft>
                <a:spcPts val="0"/>
              </a:spcAft>
              <a:buClr>
                <a:schemeClr val="dk1"/>
              </a:buClr>
              <a:buSzPts val="1800"/>
              <a:buChar char="•"/>
              <a:defRPr/>
            </a:lvl8pPr>
            <a:lvl9pPr marL="4114800" lvl="8" indent="-342900" algn="l">
              <a:lnSpc>
                <a:spcPct val="90000"/>
              </a:lnSpc>
              <a:spcBef>
                <a:spcPts val="1000"/>
              </a:spcBef>
              <a:spcAft>
                <a:spcPts val="0"/>
              </a:spcAft>
              <a:buClr>
                <a:schemeClr val="dk1"/>
              </a:buClr>
              <a:buSzPts val="1800"/>
              <a:buChar char="•"/>
              <a:defRPr/>
            </a:lvl9pPr>
          </a:lstStyle>
          <a:p>
            <a:endParaRPr/>
          </a:p>
        </p:txBody>
      </p:sp>
      <p:sp>
        <p:nvSpPr>
          <p:cNvPr id="92" name="Google Shape;92;p43"/>
          <p:cNvSpPr txBox="1">
            <a:spLocks noGrp="1"/>
          </p:cNvSpPr>
          <p:nvPr>
            <p:ph type="body" idx="3"/>
          </p:nvPr>
        </p:nvSpPr>
        <p:spPr>
          <a:xfrm>
            <a:off x="1679577" y="5465502"/>
            <a:ext cx="10315574" cy="6539685"/>
          </a:xfrm>
          <a:prstGeom prst="rect">
            <a:avLst/>
          </a:prstGeom>
          <a:noFill/>
          <a:ln>
            <a:noFill/>
          </a:ln>
        </p:spPr>
        <p:txBody>
          <a:bodyPr spcFirstLastPara="1" wrap="square" lIns="91425" tIns="45700" rIns="91425" bIns="45700" anchor="t" anchorCtr="0">
            <a:normAutofit/>
          </a:bodyPr>
          <a:lstStyle>
            <a:lvl1pPr marL="457200" lvl="0" indent="-584200" algn="l">
              <a:lnSpc>
                <a:spcPct val="100000"/>
              </a:lnSpc>
              <a:spcBef>
                <a:spcPts val="2000"/>
              </a:spcBef>
              <a:spcAft>
                <a:spcPts val="0"/>
              </a:spcAft>
              <a:buClr>
                <a:srgbClr val="609CA2"/>
              </a:buClr>
              <a:buSzPts val="5600"/>
              <a:buChar char="•"/>
              <a:defRPr>
                <a:solidFill>
                  <a:srgbClr val="609CA2"/>
                </a:solidFill>
                <a:latin typeface="Arial"/>
                <a:ea typeface="Arial"/>
                <a:cs typeface="Arial"/>
                <a:sym typeface="Arial"/>
              </a:defRPr>
            </a:lvl1pPr>
            <a:lvl2pPr marL="914400" lvl="1" indent="-533400" algn="l">
              <a:lnSpc>
                <a:spcPct val="100000"/>
              </a:lnSpc>
              <a:spcBef>
                <a:spcPts val="1000"/>
              </a:spcBef>
              <a:spcAft>
                <a:spcPts val="0"/>
              </a:spcAft>
              <a:buClr>
                <a:srgbClr val="609CA2"/>
              </a:buClr>
              <a:buSzPts val="4800"/>
              <a:buChar char="•"/>
              <a:defRPr>
                <a:solidFill>
                  <a:srgbClr val="609CA2"/>
                </a:solidFill>
                <a:latin typeface="Arial"/>
                <a:ea typeface="Arial"/>
                <a:cs typeface="Arial"/>
                <a:sym typeface="Arial"/>
              </a:defRPr>
            </a:lvl2pPr>
            <a:lvl3pPr marL="1371600" lvl="2" indent="-482600" algn="l">
              <a:lnSpc>
                <a:spcPct val="100000"/>
              </a:lnSpc>
              <a:spcBef>
                <a:spcPts val="1000"/>
              </a:spcBef>
              <a:spcAft>
                <a:spcPts val="0"/>
              </a:spcAft>
              <a:buClr>
                <a:srgbClr val="609CA2"/>
              </a:buClr>
              <a:buSzPts val="4000"/>
              <a:buChar char="•"/>
              <a:defRPr>
                <a:solidFill>
                  <a:srgbClr val="609CA2"/>
                </a:solidFill>
                <a:latin typeface="Arial"/>
                <a:ea typeface="Arial"/>
                <a:cs typeface="Arial"/>
                <a:sym typeface="Arial"/>
              </a:defRPr>
            </a:lvl3pPr>
            <a:lvl4pPr marL="1828800" lvl="3" indent="-457200" algn="l">
              <a:lnSpc>
                <a:spcPct val="100000"/>
              </a:lnSpc>
              <a:spcBef>
                <a:spcPts val="1000"/>
              </a:spcBef>
              <a:spcAft>
                <a:spcPts val="0"/>
              </a:spcAft>
              <a:buClr>
                <a:srgbClr val="609CA2"/>
              </a:buClr>
              <a:buSzPts val="3600"/>
              <a:buChar char="•"/>
              <a:defRPr>
                <a:solidFill>
                  <a:srgbClr val="609CA2"/>
                </a:solidFill>
                <a:latin typeface="Arial"/>
                <a:ea typeface="Arial"/>
                <a:cs typeface="Arial"/>
                <a:sym typeface="Arial"/>
              </a:defRPr>
            </a:lvl4pPr>
            <a:lvl5pPr marL="2286000" lvl="4" indent="-457200" algn="l">
              <a:lnSpc>
                <a:spcPct val="100000"/>
              </a:lnSpc>
              <a:spcBef>
                <a:spcPts val="1000"/>
              </a:spcBef>
              <a:spcAft>
                <a:spcPts val="0"/>
              </a:spcAft>
              <a:buClr>
                <a:srgbClr val="609CA2"/>
              </a:buClr>
              <a:buSzPts val="3600"/>
              <a:buChar char="•"/>
              <a:defRPr>
                <a:solidFill>
                  <a:srgbClr val="609CA2"/>
                </a:solidFill>
                <a:latin typeface="Arial"/>
                <a:ea typeface="Arial"/>
                <a:cs typeface="Arial"/>
                <a:sym typeface="Arial"/>
              </a:defRPr>
            </a:lvl5pPr>
            <a:lvl6pPr marL="2743200" lvl="5" indent="-342900" algn="l">
              <a:lnSpc>
                <a:spcPct val="90000"/>
              </a:lnSpc>
              <a:spcBef>
                <a:spcPts val="1000"/>
              </a:spcBef>
              <a:spcAft>
                <a:spcPts val="0"/>
              </a:spcAft>
              <a:buClr>
                <a:schemeClr val="dk1"/>
              </a:buClr>
              <a:buSzPts val="1800"/>
              <a:buChar char="•"/>
              <a:defRPr/>
            </a:lvl6pPr>
            <a:lvl7pPr marL="3200400" lvl="6" indent="-342900" algn="l">
              <a:lnSpc>
                <a:spcPct val="90000"/>
              </a:lnSpc>
              <a:spcBef>
                <a:spcPts val="1000"/>
              </a:spcBef>
              <a:spcAft>
                <a:spcPts val="0"/>
              </a:spcAft>
              <a:buClr>
                <a:schemeClr val="dk1"/>
              </a:buClr>
              <a:buSzPts val="1800"/>
              <a:buChar char="•"/>
              <a:defRPr/>
            </a:lvl7pPr>
            <a:lvl8pPr marL="3657600" lvl="7" indent="-342900" algn="l">
              <a:lnSpc>
                <a:spcPct val="90000"/>
              </a:lnSpc>
              <a:spcBef>
                <a:spcPts val="1000"/>
              </a:spcBef>
              <a:spcAft>
                <a:spcPts val="0"/>
              </a:spcAft>
              <a:buClr>
                <a:schemeClr val="dk1"/>
              </a:buClr>
              <a:buSzPts val="1800"/>
              <a:buChar char="•"/>
              <a:defRPr/>
            </a:lvl8pPr>
            <a:lvl9pPr marL="4114800" lvl="8" indent="-342900" algn="l">
              <a:lnSpc>
                <a:spcPct val="90000"/>
              </a:lnSpc>
              <a:spcBef>
                <a:spcPts val="1000"/>
              </a:spcBef>
              <a:spcAft>
                <a:spcPts val="0"/>
              </a:spcAft>
              <a:buClr>
                <a:schemeClr val="dk1"/>
              </a:buClr>
              <a:buSzPts val="1800"/>
              <a:buChar char="•"/>
              <a:defRPr/>
            </a:lvl9pPr>
          </a:lstStyle>
          <a:p>
            <a:endParaRPr/>
          </a:p>
        </p:txBody>
      </p:sp>
      <p:pic>
        <p:nvPicPr>
          <p:cNvPr id="93" name="Google Shape;93;p43"/>
          <p:cNvPicPr preferRelativeResize="0"/>
          <p:nvPr/>
        </p:nvPicPr>
        <p:blipFill rotWithShape="1">
          <a:blip r:embed="rId2">
            <a:alphaModFix/>
          </a:blip>
          <a:srcRect l="3091" t="32078" b="31558"/>
          <a:stretch/>
        </p:blipFill>
        <p:spPr>
          <a:xfrm>
            <a:off x="97971" y="12460539"/>
            <a:ext cx="12430325" cy="1165343"/>
          </a:xfrm>
          <a:prstGeom prst="rect">
            <a:avLst/>
          </a:prstGeom>
          <a:noFill/>
          <a:ln>
            <a:noFill/>
          </a:ln>
        </p:spPr>
      </p:pic>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17_Titulo + Subtitulo + Texto + Media">
  <p:cSld name="17_Titulo + Subtitulo + Texto + Media">
    <p:spTree>
      <p:nvGrpSpPr>
        <p:cNvPr id="1" name="Shape 94"/>
        <p:cNvGrpSpPr/>
        <p:nvPr/>
      </p:nvGrpSpPr>
      <p:grpSpPr>
        <a:xfrm>
          <a:off x="0" y="0"/>
          <a:ext cx="0" cy="0"/>
          <a:chOff x="0" y="0"/>
          <a:chExt cx="0" cy="0"/>
        </a:xfrm>
      </p:grpSpPr>
      <p:sp>
        <p:nvSpPr>
          <p:cNvPr id="95" name="Google Shape;95;p44"/>
          <p:cNvSpPr>
            <a:spLocks noGrp="1"/>
          </p:cNvSpPr>
          <p:nvPr>
            <p:ph type="media" idx="2"/>
          </p:nvPr>
        </p:nvSpPr>
        <p:spPr>
          <a:xfrm>
            <a:off x="12388850" y="3836988"/>
            <a:ext cx="10321925" cy="8167687"/>
          </a:xfrm>
          <a:prstGeom prst="rect">
            <a:avLst/>
          </a:prstGeom>
          <a:noFill/>
          <a:ln>
            <a:noFill/>
          </a:ln>
        </p:spPr>
        <p:txBody>
          <a:bodyPr spcFirstLastPara="1" wrap="square" lIns="91425" tIns="45700" rIns="91425" bIns="45700" anchor="t" anchorCtr="0">
            <a:normAutofit/>
          </a:bodyPr>
          <a:lstStyle>
            <a:lvl1pPr marR="0" lvl="0" algn="l" rtl="0">
              <a:lnSpc>
                <a:spcPct val="90000"/>
              </a:lnSpc>
              <a:spcBef>
                <a:spcPts val="2000"/>
              </a:spcBef>
              <a:spcAft>
                <a:spcPts val="0"/>
              </a:spcAft>
              <a:buClr>
                <a:schemeClr val="dk1"/>
              </a:buClr>
              <a:buSzPts val="5600"/>
              <a:buFont typeface="Arial"/>
              <a:buChar char="•"/>
              <a:defRPr sz="5600" b="0" i="0" u="none" strike="noStrike" cap="none">
                <a:solidFill>
                  <a:schemeClr val="dk1"/>
                </a:solidFill>
                <a:latin typeface="Calibri"/>
                <a:ea typeface="Calibri"/>
                <a:cs typeface="Calibri"/>
                <a:sym typeface="Calibri"/>
              </a:defRPr>
            </a:lvl1pPr>
            <a:lvl2pPr marR="0" lvl="1" algn="l" rtl="0">
              <a:lnSpc>
                <a:spcPct val="90000"/>
              </a:lnSpc>
              <a:spcBef>
                <a:spcPts val="1000"/>
              </a:spcBef>
              <a:spcAft>
                <a:spcPts val="0"/>
              </a:spcAft>
              <a:buClr>
                <a:schemeClr val="dk1"/>
              </a:buClr>
              <a:buSzPts val="4800"/>
              <a:buFont typeface="Arial"/>
              <a:buChar char="•"/>
              <a:defRPr sz="4800" b="0" i="0" u="none" strike="noStrike" cap="none">
                <a:solidFill>
                  <a:schemeClr val="dk1"/>
                </a:solidFill>
                <a:latin typeface="Calibri"/>
                <a:ea typeface="Calibri"/>
                <a:cs typeface="Calibri"/>
                <a:sym typeface="Calibri"/>
              </a:defRPr>
            </a:lvl2pPr>
            <a:lvl3pPr marR="0" lvl="2" algn="l" rtl="0">
              <a:lnSpc>
                <a:spcPct val="90000"/>
              </a:lnSpc>
              <a:spcBef>
                <a:spcPts val="1000"/>
              </a:spcBef>
              <a:spcAft>
                <a:spcPts val="0"/>
              </a:spcAft>
              <a:buClr>
                <a:schemeClr val="dk1"/>
              </a:buClr>
              <a:buSzPts val="4000"/>
              <a:buFont typeface="Arial"/>
              <a:buChar char="•"/>
              <a:defRPr sz="4000" b="0" i="0" u="none" strike="noStrike" cap="none">
                <a:solidFill>
                  <a:schemeClr val="dk1"/>
                </a:solidFill>
                <a:latin typeface="Calibri"/>
                <a:ea typeface="Calibri"/>
                <a:cs typeface="Calibri"/>
                <a:sym typeface="Calibri"/>
              </a:defRPr>
            </a:lvl3pPr>
            <a:lvl4pPr marR="0" lvl="3" algn="l" rtl="0">
              <a:lnSpc>
                <a:spcPct val="90000"/>
              </a:lnSpc>
              <a:spcBef>
                <a:spcPts val="1000"/>
              </a:spcBef>
              <a:spcAft>
                <a:spcPts val="0"/>
              </a:spcAft>
              <a:buClr>
                <a:schemeClr val="dk1"/>
              </a:buClr>
              <a:buSzPts val="3600"/>
              <a:buFont typeface="Arial"/>
              <a:buChar char="•"/>
              <a:defRPr sz="3600" b="0" i="0" u="none" strike="noStrike" cap="none">
                <a:solidFill>
                  <a:schemeClr val="dk1"/>
                </a:solidFill>
                <a:latin typeface="Calibri"/>
                <a:ea typeface="Calibri"/>
                <a:cs typeface="Calibri"/>
                <a:sym typeface="Calibri"/>
              </a:defRPr>
            </a:lvl4pPr>
            <a:lvl5pPr marR="0" lvl="4" algn="l" rtl="0">
              <a:lnSpc>
                <a:spcPct val="90000"/>
              </a:lnSpc>
              <a:spcBef>
                <a:spcPts val="1000"/>
              </a:spcBef>
              <a:spcAft>
                <a:spcPts val="0"/>
              </a:spcAft>
              <a:buClr>
                <a:schemeClr val="dk1"/>
              </a:buClr>
              <a:buSzPts val="3600"/>
              <a:buFont typeface="Arial"/>
              <a:buChar char="•"/>
              <a:defRPr sz="3600" b="0" i="0" u="none" strike="noStrike" cap="none">
                <a:solidFill>
                  <a:schemeClr val="dk1"/>
                </a:solidFill>
                <a:latin typeface="Calibri"/>
                <a:ea typeface="Calibri"/>
                <a:cs typeface="Calibri"/>
                <a:sym typeface="Calibri"/>
              </a:defRPr>
            </a:lvl5pPr>
            <a:lvl6pPr marR="0" lvl="5" algn="l" rtl="0">
              <a:lnSpc>
                <a:spcPct val="90000"/>
              </a:lnSpc>
              <a:spcBef>
                <a:spcPts val="1000"/>
              </a:spcBef>
              <a:spcAft>
                <a:spcPts val="0"/>
              </a:spcAft>
              <a:buClr>
                <a:schemeClr val="dk1"/>
              </a:buClr>
              <a:buSzPts val="3600"/>
              <a:buFont typeface="Arial"/>
              <a:buChar char="•"/>
              <a:defRPr sz="3600" b="0" i="0" u="none" strike="noStrike" cap="none">
                <a:solidFill>
                  <a:schemeClr val="dk1"/>
                </a:solidFill>
                <a:latin typeface="Calibri"/>
                <a:ea typeface="Calibri"/>
                <a:cs typeface="Calibri"/>
                <a:sym typeface="Calibri"/>
              </a:defRPr>
            </a:lvl6pPr>
            <a:lvl7pPr marR="0" lvl="6" algn="l" rtl="0">
              <a:lnSpc>
                <a:spcPct val="90000"/>
              </a:lnSpc>
              <a:spcBef>
                <a:spcPts val="1000"/>
              </a:spcBef>
              <a:spcAft>
                <a:spcPts val="0"/>
              </a:spcAft>
              <a:buClr>
                <a:schemeClr val="dk1"/>
              </a:buClr>
              <a:buSzPts val="3600"/>
              <a:buFont typeface="Arial"/>
              <a:buChar char="•"/>
              <a:defRPr sz="3600" b="0" i="0" u="none" strike="noStrike" cap="none">
                <a:solidFill>
                  <a:schemeClr val="dk1"/>
                </a:solidFill>
                <a:latin typeface="Calibri"/>
                <a:ea typeface="Calibri"/>
                <a:cs typeface="Calibri"/>
                <a:sym typeface="Calibri"/>
              </a:defRPr>
            </a:lvl7pPr>
            <a:lvl8pPr marR="0" lvl="7" algn="l" rtl="0">
              <a:lnSpc>
                <a:spcPct val="90000"/>
              </a:lnSpc>
              <a:spcBef>
                <a:spcPts val="1000"/>
              </a:spcBef>
              <a:spcAft>
                <a:spcPts val="0"/>
              </a:spcAft>
              <a:buClr>
                <a:schemeClr val="dk1"/>
              </a:buClr>
              <a:buSzPts val="3600"/>
              <a:buFont typeface="Arial"/>
              <a:buChar char="•"/>
              <a:defRPr sz="3600" b="0" i="0" u="none" strike="noStrike" cap="none">
                <a:solidFill>
                  <a:schemeClr val="dk1"/>
                </a:solidFill>
                <a:latin typeface="Calibri"/>
                <a:ea typeface="Calibri"/>
                <a:cs typeface="Calibri"/>
                <a:sym typeface="Calibri"/>
              </a:defRPr>
            </a:lvl8pPr>
            <a:lvl9pPr marR="0" lvl="8" algn="l" rtl="0">
              <a:lnSpc>
                <a:spcPct val="90000"/>
              </a:lnSpc>
              <a:spcBef>
                <a:spcPts val="1000"/>
              </a:spcBef>
              <a:spcAft>
                <a:spcPts val="0"/>
              </a:spcAft>
              <a:buClr>
                <a:schemeClr val="dk1"/>
              </a:buClr>
              <a:buSzPts val="3600"/>
              <a:buFont typeface="Arial"/>
              <a:buChar char="•"/>
              <a:defRPr sz="3600" b="0" i="0" u="none" strike="noStrike" cap="none">
                <a:solidFill>
                  <a:schemeClr val="dk1"/>
                </a:solidFill>
                <a:latin typeface="Calibri"/>
                <a:ea typeface="Calibri"/>
                <a:cs typeface="Calibri"/>
                <a:sym typeface="Calibri"/>
              </a:defRPr>
            </a:lvl9pPr>
          </a:lstStyle>
          <a:p>
            <a:endParaRPr/>
          </a:p>
        </p:txBody>
      </p:sp>
      <p:sp>
        <p:nvSpPr>
          <p:cNvPr id="96" name="Google Shape;96;p44"/>
          <p:cNvSpPr txBox="1">
            <a:spLocks noGrp="1"/>
          </p:cNvSpPr>
          <p:nvPr>
            <p:ph type="title"/>
          </p:nvPr>
        </p:nvSpPr>
        <p:spPr>
          <a:xfrm>
            <a:off x="1679576" y="730251"/>
            <a:ext cx="21031199" cy="2651126"/>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609CA2"/>
              </a:buClr>
              <a:buSzPts val="8100"/>
              <a:buFont typeface="Arial"/>
              <a:buNone/>
              <a:defRPr sz="8100" b="1" i="0" u="none" strike="noStrike" cap="none">
                <a:solidFill>
                  <a:srgbClr val="609CA2"/>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97" name="Google Shape;97;p44"/>
          <p:cNvSpPr txBox="1">
            <a:spLocks noGrp="1"/>
          </p:cNvSpPr>
          <p:nvPr>
            <p:ph type="body" idx="1"/>
          </p:nvPr>
        </p:nvSpPr>
        <p:spPr>
          <a:xfrm>
            <a:off x="1679577" y="3836728"/>
            <a:ext cx="10315574" cy="1173421"/>
          </a:xfrm>
          <a:prstGeom prst="rect">
            <a:avLst/>
          </a:prstGeom>
          <a:noFill/>
          <a:ln>
            <a:noFill/>
          </a:ln>
        </p:spPr>
        <p:txBody>
          <a:bodyPr spcFirstLastPara="1" wrap="square" lIns="91425" tIns="45700" rIns="91425" bIns="45700" anchor="ctr" anchorCtr="0">
            <a:noAutofit/>
          </a:bodyPr>
          <a:lstStyle>
            <a:lvl1pPr marL="457200" lvl="0" indent="-508000" algn="l">
              <a:lnSpc>
                <a:spcPct val="90000"/>
              </a:lnSpc>
              <a:spcBef>
                <a:spcPts val="2000"/>
              </a:spcBef>
              <a:spcAft>
                <a:spcPts val="0"/>
              </a:spcAft>
              <a:buClr>
                <a:srgbClr val="609CA2"/>
              </a:buClr>
              <a:buSzPts val="4400"/>
              <a:buChar char="•"/>
              <a:defRPr sz="4400" b="1" i="0" u="none" strike="noStrike" cap="none">
                <a:solidFill>
                  <a:srgbClr val="609CA2"/>
                </a:solidFill>
                <a:latin typeface="Arial"/>
                <a:ea typeface="Arial"/>
                <a:cs typeface="Arial"/>
                <a:sym typeface="Arial"/>
              </a:defRPr>
            </a:lvl1pPr>
            <a:lvl2pPr marL="914400" lvl="1" indent="-342900" algn="l">
              <a:lnSpc>
                <a:spcPct val="90000"/>
              </a:lnSpc>
              <a:spcBef>
                <a:spcPts val="1000"/>
              </a:spcBef>
              <a:spcAft>
                <a:spcPts val="0"/>
              </a:spcAft>
              <a:buClr>
                <a:schemeClr val="dk1"/>
              </a:buClr>
              <a:buSzPts val="1800"/>
              <a:buChar char="•"/>
              <a:defRPr/>
            </a:lvl2pPr>
            <a:lvl3pPr marL="1371600" lvl="2" indent="-342900" algn="l">
              <a:lnSpc>
                <a:spcPct val="90000"/>
              </a:lnSpc>
              <a:spcBef>
                <a:spcPts val="1000"/>
              </a:spcBef>
              <a:spcAft>
                <a:spcPts val="0"/>
              </a:spcAft>
              <a:buClr>
                <a:schemeClr val="dk1"/>
              </a:buClr>
              <a:buSzPts val="1800"/>
              <a:buChar char="•"/>
              <a:defRPr/>
            </a:lvl3pPr>
            <a:lvl4pPr marL="1828800" lvl="3" indent="-342900" algn="l">
              <a:lnSpc>
                <a:spcPct val="90000"/>
              </a:lnSpc>
              <a:spcBef>
                <a:spcPts val="1000"/>
              </a:spcBef>
              <a:spcAft>
                <a:spcPts val="0"/>
              </a:spcAft>
              <a:buClr>
                <a:schemeClr val="dk1"/>
              </a:buClr>
              <a:buSzPts val="1800"/>
              <a:buChar char="•"/>
              <a:defRPr/>
            </a:lvl4pPr>
            <a:lvl5pPr marL="2286000" lvl="4" indent="-342900" algn="l">
              <a:lnSpc>
                <a:spcPct val="90000"/>
              </a:lnSpc>
              <a:spcBef>
                <a:spcPts val="1000"/>
              </a:spcBef>
              <a:spcAft>
                <a:spcPts val="0"/>
              </a:spcAft>
              <a:buClr>
                <a:schemeClr val="dk1"/>
              </a:buClr>
              <a:buSzPts val="1800"/>
              <a:buChar char="•"/>
              <a:defRPr/>
            </a:lvl5pPr>
            <a:lvl6pPr marL="2743200" lvl="5" indent="-342900" algn="l">
              <a:lnSpc>
                <a:spcPct val="90000"/>
              </a:lnSpc>
              <a:spcBef>
                <a:spcPts val="1000"/>
              </a:spcBef>
              <a:spcAft>
                <a:spcPts val="0"/>
              </a:spcAft>
              <a:buClr>
                <a:schemeClr val="dk1"/>
              </a:buClr>
              <a:buSzPts val="1800"/>
              <a:buChar char="•"/>
              <a:defRPr/>
            </a:lvl6pPr>
            <a:lvl7pPr marL="3200400" lvl="6" indent="-342900" algn="l">
              <a:lnSpc>
                <a:spcPct val="90000"/>
              </a:lnSpc>
              <a:spcBef>
                <a:spcPts val="1000"/>
              </a:spcBef>
              <a:spcAft>
                <a:spcPts val="0"/>
              </a:spcAft>
              <a:buClr>
                <a:schemeClr val="dk1"/>
              </a:buClr>
              <a:buSzPts val="1800"/>
              <a:buChar char="•"/>
              <a:defRPr/>
            </a:lvl7pPr>
            <a:lvl8pPr marL="3657600" lvl="7" indent="-342900" algn="l">
              <a:lnSpc>
                <a:spcPct val="90000"/>
              </a:lnSpc>
              <a:spcBef>
                <a:spcPts val="1000"/>
              </a:spcBef>
              <a:spcAft>
                <a:spcPts val="0"/>
              </a:spcAft>
              <a:buClr>
                <a:schemeClr val="dk1"/>
              </a:buClr>
              <a:buSzPts val="1800"/>
              <a:buChar char="•"/>
              <a:defRPr/>
            </a:lvl8pPr>
            <a:lvl9pPr marL="4114800" lvl="8" indent="-342900" algn="l">
              <a:lnSpc>
                <a:spcPct val="90000"/>
              </a:lnSpc>
              <a:spcBef>
                <a:spcPts val="1000"/>
              </a:spcBef>
              <a:spcAft>
                <a:spcPts val="0"/>
              </a:spcAft>
              <a:buClr>
                <a:schemeClr val="dk1"/>
              </a:buClr>
              <a:buSzPts val="1800"/>
              <a:buChar char="•"/>
              <a:defRPr/>
            </a:lvl9pPr>
          </a:lstStyle>
          <a:p>
            <a:endParaRPr/>
          </a:p>
        </p:txBody>
      </p:sp>
      <p:sp>
        <p:nvSpPr>
          <p:cNvPr id="98" name="Google Shape;98;p44"/>
          <p:cNvSpPr txBox="1">
            <a:spLocks noGrp="1"/>
          </p:cNvSpPr>
          <p:nvPr>
            <p:ph type="body" idx="3"/>
          </p:nvPr>
        </p:nvSpPr>
        <p:spPr>
          <a:xfrm>
            <a:off x="1679577" y="5465502"/>
            <a:ext cx="10315574" cy="6539685"/>
          </a:xfrm>
          <a:prstGeom prst="rect">
            <a:avLst/>
          </a:prstGeom>
          <a:noFill/>
          <a:ln>
            <a:noFill/>
          </a:ln>
        </p:spPr>
        <p:txBody>
          <a:bodyPr spcFirstLastPara="1" wrap="square" lIns="91425" tIns="45700" rIns="91425" bIns="45700" anchor="t" anchorCtr="0">
            <a:normAutofit/>
          </a:bodyPr>
          <a:lstStyle>
            <a:lvl1pPr marL="457200" lvl="0" indent="-584200" algn="l">
              <a:lnSpc>
                <a:spcPct val="100000"/>
              </a:lnSpc>
              <a:spcBef>
                <a:spcPts val="2000"/>
              </a:spcBef>
              <a:spcAft>
                <a:spcPts val="0"/>
              </a:spcAft>
              <a:buClr>
                <a:srgbClr val="609CA2"/>
              </a:buClr>
              <a:buSzPts val="5600"/>
              <a:buChar char="•"/>
              <a:defRPr>
                <a:solidFill>
                  <a:srgbClr val="609CA2"/>
                </a:solidFill>
                <a:latin typeface="Arial"/>
                <a:ea typeface="Arial"/>
                <a:cs typeface="Arial"/>
                <a:sym typeface="Arial"/>
              </a:defRPr>
            </a:lvl1pPr>
            <a:lvl2pPr marL="914400" lvl="1" indent="-533400" algn="l">
              <a:lnSpc>
                <a:spcPct val="100000"/>
              </a:lnSpc>
              <a:spcBef>
                <a:spcPts val="1000"/>
              </a:spcBef>
              <a:spcAft>
                <a:spcPts val="0"/>
              </a:spcAft>
              <a:buClr>
                <a:srgbClr val="609CA2"/>
              </a:buClr>
              <a:buSzPts val="4800"/>
              <a:buChar char="•"/>
              <a:defRPr>
                <a:solidFill>
                  <a:srgbClr val="609CA2"/>
                </a:solidFill>
                <a:latin typeface="Arial"/>
                <a:ea typeface="Arial"/>
                <a:cs typeface="Arial"/>
                <a:sym typeface="Arial"/>
              </a:defRPr>
            </a:lvl2pPr>
            <a:lvl3pPr marL="1371600" lvl="2" indent="-482600" algn="l">
              <a:lnSpc>
                <a:spcPct val="100000"/>
              </a:lnSpc>
              <a:spcBef>
                <a:spcPts val="1000"/>
              </a:spcBef>
              <a:spcAft>
                <a:spcPts val="0"/>
              </a:spcAft>
              <a:buClr>
                <a:srgbClr val="609CA2"/>
              </a:buClr>
              <a:buSzPts val="4000"/>
              <a:buChar char="•"/>
              <a:defRPr>
                <a:solidFill>
                  <a:srgbClr val="609CA2"/>
                </a:solidFill>
                <a:latin typeface="Arial"/>
                <a:ea typeface="Arial"/>
                <a:cs typeface="Arial"/>
                <a:sym typeface="Arial"/>
              </a:defRPr>
            </a:lvl3pPr>
            <a:lvl4pPr marL="1828800" lvl="3" indent="-457200" algn="l">
              <a:lnSpc>
                <a:spcPct val="100000"/>
              </a:lnSpc>
              <a:spcBef>
                <a:spcPts val="1000"/>
              </a:spcBef>
              <a:spcAft>
                <a:spcPts val="0"/>
              </a:spcAft>
              <a:buClr>
                <a:srgbClr val="609CA2"/>
              </a:buClr>
              <a:buSzPts val="3600"/>
              <a:buChar char="•"/>
              <a:defRPr>
                <a:solidFill>
                  <a:srgbClr val="609CA2"/>
                </a:solidFill>
                <a:latin typeface="Arial"/>
                <a:ea typeface="Arial"/>
                <a:cs typeface="Arial"/>
                <a:sym typeface="Arial"/>
              </a:defRPr>
            </a:lvl4pPr>
            <a:lvl5pPr marL="2286000" lvl="4" indent="-457200" algn="l">
              <a:lnSpc>
                <a:spcPct val="100000"/>
              </a:lnSpc>
              <a:spcBef>
                <a:spcPts val="1000"/>
              </a:spcBef>
              <a:spcAft>
                <a:spcPts val="0"/>
              </a:spcAft>
              <a:buClr>
                <a:srgbClr val="609CA2"/>
              </a:buClr>
              <a:buSzPts val="3600"/>
              <a:buChar char="•"/>
              <a:defRPr>
                <a:solidFill>
                  <a:srgbClr val="609CA2"/>
                </a:solidFill>
                <a:latin typeface="Arial"/>
                <a:ea typeface="Arial"/>
                <a:cs typeface="Arial"/>
                <a:sym typeface="Arial"/>
              </a:defRPr>
            </a:lvl5pPr>
            <a:lvl6pPr marL="2743200" lvl="5" indent="-342900" algn="l">
              <a:lnSpc>
                <a:spcPct val="90000"/>
              </a:lnSpc>
              <a:spcBef>
                <a:spcPts val="1000"/>
              </a:spcBef>
              <a:spcAft>
                <a:spcPts val="0"/>
              </a:spcAft>
              <a:buClr>
                <a:schemeClr val="dk1"/>
              </a:buClr>
              <a:buSzPts val="1800"/>
              <a:buChar char="•"/>
              <a:defRPr/>
            </a:lvl6pPr>
            <a:lvl7pPr marL="3200400" lvl="6" indent="-342900" algn="l">
              <a:lnSpc>
                <a:spcPct val="90000"/>
              </a:lnSpc>
              <a:spcBef>
                <a:spcPts val="1000"/>
              </a:spcBef>
              <a:spcAft>
                <a:spcPts val="0"/>
              </a:spcAft>
              <a:buClr>
                <a:schemeClr val="dk1"/>
              </a:buClr>
              <a:buSzPts val="1800"/>
              <a:buChar char="•"/>
              <a:defRPr/>
            </a:lvl7pPr>
            <a:lvl8pPr marL="3657600" lvl="7" indent="-342900" algn="l">
              <a:lnSpc>
                <a:spcPct val="90000"/>
              </a:lnSpc>
              <a:spcBef>
                <a:spcPts val="1000"/>
              </a:spcBef>
              <a:spcAft>
                <a:spcPts val="0"/>
              </a:spcAft>
              <a:buClr>
                <a:schemeClr val="dk1"/>
              </a:buClr>
              <a:buSzPts val="1800"/>
              <a:buChar char="•"/>
              <a:defRPr/>
            </a:lvl8pPr>
            <a:lvl9pPr marL="4114800" lvl="8" indent="-342900" algn="l">
              <a:lnSpc>
                <a:spcPct val="90000"/>
              </a:lnSpc>
              <a:spcBef>
                <a:spcPts val="1000"/>
              </a:spcBef>
              <a:spcAft>
                <a:spcPts val="0"/>
              </a:spcAft>
              <a:buClr>
                <a:schemeClr val="dk1"/>
              </a:buClr>
              <a:buSzPts val="1800"/>
              <a:buChar char="•"/>
              <a:defRPr/>
            </a:lvl9pPr>
          </a:lstStyle>
          <a:p>
            <a:endParaRPr/>
          </a:p>
        </p:txBody>
      </p:sp>
      <p:pic>
        <p:nvPicPr>
          <p:cNvPr id="99" name="Google Shape;99;p44"/>
          <p:cNvPicPr preferRelativeResize="0"/>
          <p:nvPr/>
        </p:nvPicPr>
        <p:blipFill rotWithShape="1">
          <a:blip r:embed="rId2">
            <a:alphaModFix/>
          </a:blip>
          <a:srcRect l="3091" t="32078" b="31558"/>
          <a:stretch/>
        </p:blipFill>
        <p:spPr>
          <a:xfrm>
            <a:off x="97971" y="12460539"/>
            <a:ext cx="12430325" cy="1165343"/>
          </a:xfrm>
          <a:prstGeom prst="rect">
            <a:avLst/>
          </a:prstGeom>
          <a:noFill/>
          <a:ln>
            <a:noFill/>
          </a:ln>
        </p:spPr>
      </p:pic>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18_Título + grafico">
  <p:cSld name="18_Título + grafico">
    <p:spTree>
      <p:nvGrpSpPr>
        <p:cNvPr id="1" name="Shape 100"/>
        <p:cNvGrpSpPr/>
        <p:nvPr/>
      </p:nvGrpSpPr>
      <p:grpSpPr>
        <a:xfrm>
          <a:off x="0" y="0"/>
          <a:ext cx="0" cy="0"/>
          <a:chOff x="0" y="0"/>
          <a:chExt cx="0" cy="0"/>
        </a:xfrm>
      </p:grpSpPr>
      <p:sp>
        <p:nvSpPr>
          <p:cNvPr id="101" name="Google Shape;101;p45"/>
          <p:cNvSpPr>
            <a:spLocks noGrp="1"/>
          </p:cNvSpPr>
          <p:nvPr>
            <p:ph type="chart" idx="2"/>
          </p:nvPr>
        </p:nvSpPr>
        <p:spPr>
          <a:xfrm>
            <a:off x="1676400" y="3759200"/>
            <a:ext cx="21031199" cy="8229600"/>
          </a:xfrm>
          <a:prstGeom prst="rect">
            <a:avLst/>
          </a:prstGeom>
          <a:noFill/>
          <a:ln>
            <a:noFill/>
          </a:ln>
        </p:spPr>
        <p:txBody>
          <a:bodyPr spcFirstLastPara="1" wrap="square" lIns="91425" tIns="45700" rIns="91425" bIns="45700" anchor="t" anchorCtr="0">
            <a:normAutofit/>
          </a:bodyPr>
          <a:lstStyle>
            <a:lvl1pPr marR="0" lvl="0" algn="l" rtl="0">
              <a:lnSpc>
                <a:spcPct val="90000"/>
              </a:lnSpc>
              <a:spcBef>
                <a:spcPts val="2000"/>
              </a:spcBef>
              <a:spcAft>
                <a:spcPts val="0"/>
              </a:spcAft>
              <a:buClr>
                <a:schemeClr val="dk1"/>
              </a:buClr>
              <a:buSzPts val="5600"/>
              <a:buFont typeface="Arial"/>
              <a:buChar char="•"/>
              <a:defRPr sz="5600" b="0" i="0" u="none" strike="noStrike" cap="none">
                <a:solidFill>
                  <a:schemeClr val="dk1"/>
                </a:solidFill>
                <a:latin typeface="Calibri"/>
                <a:ea typeface="Calibri"/>
                <a:cs typeface="Calibri"/>
                <a:sym typeface="Calibri"/>
              </a:defRPr>
            </a:lvl1pPr>
            <a:lvl2pPr marR="0" lvl="1" algn="l" rtl="0">
              <a:lnSpc>
                <a:spcPct val="90000"/>
              </a:lnSpc>
              <a:spcBef>
                <a:spcPts val="1000"/>
              </a:spcBef>
              <a:spcAft>
                <a:spcPts val="0"/>
              </a:spcAft>
              <a:buClr>
                <a:schemeClr val="dk1"/>
              </a:buClr>
              <a:buSzPts val="4800"/>
              <a:buFont typeface="Arial"/>
              <a:buChar char="•"/>
              <a:defRPr sz="4800" b="0" i="0" u="none" strike="noStrike" cap="none">
                <a:solidFill>
                  <a:schemeClr val="dk1"/>
                </a:solidFill>
                <a:latin typeface="Calibri"/>
                <a:ea typeface="Calibri"/>
                <a:cs typeface="Calibri"/>
                <a:sym typeface="Calibri"/>
              </a:defRPr>
            </a:lvl2pPr>
            <a:lvl3pPr marR="0" lvl="2" algn="l" rtl="0">
              <a:lnSpc>
                <a:spcPct val="90000"/>
              </a:lnSpc>
              <a:spcBef>
                <a:spcPts val="1000"/>
              </a:spcBef>
              <a:spcAft>
                <a:spcPts val="0"/>
              </a:spcAft>
              <a:buClr>
                <a:schemeClr val="dk1"/>
              </a:buClr>
              <a:buSzPts val="4000"/>
              <a:buFont typeface="Arial"/>
              <a:buChar char="•"/>
              <a:defRPr sz="4000" b="0" i="0" u="none" strike="noStrike" cap="none">
                <a:solidFill>
                  <a:schemeClr val="dk1"/>
                </a:solidFill>
                <a:latin typeface="Calibri"/>
                <a:ea typeface="Calibri"/>
                <a:cs typeface="Calibri"/>
                <a:sym typeface="Calibri"/>
              </a:defRPr>
            </a:lvl3pPr>
            <a:lvl4pPr marR="0" lvl="3" algn="l" rtl="0">
              <a:lnSpc>
                <a:spcPct val="90000"/>
              </a:lnSpc>
              <a:spcBef>
                <a:spcPts val="1000"/>
              </a:spcBef>
              <a:spcAft>
                <a:spcPts val="0"/>
              </a:spcAft>
              <a:buClr>
                <a:schemeClr val="dk1"/>
              </a:buClr>
              <a:buSzPts val="3600"/>
              <a:buFont typeface="Arial"/>
              <a:buChar char="•"/>
              <a:defRPr sz="3600" b="0" i="0" u="none" strike="noStrike" cap="none">
                <a:solidFill>
                  <a:schemeClr val="dk1"/>
                </a:solidFill>
                <a:latin typeface="Calibri"/>
                <a:ea typeface="Calibri"/>
                <a:cs typeface="Calibri"/>
                <a:sym typeface="Calibri"/>
              </a:defRPr>
            </a:lvl4pPr>
            <a:lvl5pPr marR="0" lvl="4" algn="l" rtl="0">
              <a:lnSpc>
                <a:spcPct val="90000"/>
              </a:lnSpc>
              <a:spcBef>
                <a:spcPts val="1000"/>
              </a:spcBef>
              <a:spcAft>
                <a:spcPts val="0"/>
              </a:spcAft>
              <a:buClr>
                <a:schemeClr val="dk1"/>
              </a:buClr>
              <a:buSzPts val="3600"/>
              <a:buFont typeface="Arial"/>
              <a:buChar char="•"/>
              <a:defRPr sz="3600" b="0" i="0" u="none" strike="noStrike" cap="none">
                <a:solidFill>
                  <a:schemeClr val="dk1"/>
                </a:solidFill>
                <a:latin typeface="Calibri"/>
                <a:ea typeface="Calibri"/>
                <a:cs typeface="Calibri"/>
                <a:sym typeface="Calibri"/>
              </a:defRPr>
            </a:lvl5pPr>
            <a:lvl6pPr marR="0" lvl="5" algn="l" rtl="0">
              <a:lnSpc>
                <a:spcPct val="90000"/>
              </a:lnSpc>
              <a:spcBef>
                <a:spcPts val="1000"/>
              </a:spcBef>
              <a:spcAft>
                <a:spcPts val="0"/>
              </a:spcAft>
              <a:buClr>
                <a:schemeClr val="dk1"/>
              </a:buClr>
              <a:buSzPts val="3600"/>
              <a:buFont typeface="Arial"/>
              <a:buChar char="•"/>
              <a:defRPr sz="3600" b="0" i="0" u="none" strike="noStrike" cap="none">
                <a:solidFill>
                  <a:schemeClr val="dk1"/>
                </a:solidFill>
                <a:latin typeface="Calibri"/>
                <a:ea typeface="Calibri"/>
                <a:cs typeface="Calibri"/>
                <a:sym typeface="Calibri"/>
              </a:defRPr>
            </a:lvl6pPr>
            <a:lvl7pPr marR="0" lvl="6" algn="l" rtl="0">
              <a:lnSpc>
                <a:spcPct val="90000"/>
              </a:lnSpc>
              <a:spcBef>
                <a:spcPts val="1000"/>
              </a:spcBef>
              <a:spcAft>
                <a:spcPts val="0"/>
              </a:spcAft>
              <a:buClr>
                <a:schemeClr val="dk1"/>
              </a:buClr>
              <a:buSzPts val="3600"/>
              <a:buFont typeface="Arial"/>
              <a:buChar char="•"/>
              <a:defRPr sz="3600" b="0" i="0" u="none" strike="noStrike" cap="none">
                <a:solidFill>
                  <a:schemeClr val="dk1"/>
                </a:solidFill>
                <a:latin typeface="Calibri"/>
                <a:ea typeface="Calibri"/>
                <a:cs typeface="Calibri"/>
                <a:sym typeface="Calibri"/>
              </a:defRPr>
            </a:lvl7pPr>
            <a:lvl8pPr marR="0" lvl="7" algn="l" rtl="0">
              <a:lnSpc>
                <a:spcPct val="90000"/>
              </a:lnSpc>
              <a:spcBef>
                <a:spcPts val="1000"/>
              </a:spcBef>
              <a:spcAft>
                <a:spcPts val="0"/>
              </a:spcAft>
              <a:buClr>
                <a:schemeClr val="dk1"/>
              </a:buClr>
              <a:buSzPts val="3600"/>
              <a:buFont typeface="Arial"/>
              <a:buChar char="•"/>
              <a:defRPr sz="3600" b="0" i="0" u="none" strike="noStrike" cap="none">
                <a:solidFill>
                  <a:schemeClr val="dk1"/>
                </a:solidFill>
                <a:latin typeface="Calibri"/>
                <a:ea typeface="Calibri"/>
                <a:cs typeface="Calibri"/>
                <a:sym typeface="Calibri"/>
              </a:defRPr>
            </a:lvl8pPr>
            <a:lvl9pPr marR="0" lvl="8" algn="l" rtl="0">
              <a:lnSpc>
                <a:spcPct val="90000"/>
              </a:lnSpc>
              <a:spcBef>
                <a:spcPts val="1000"/>
              </a:spcBef>
              <a:spcAft>
                <a:spcPts val="0"/>
              </a:spcAft>
              <a:buClr>
                <a:schemeClr val="dk1"/>
              </a:buClr>
              <a:buSzPts val="3600"/>
              <a:buFont typeface="Arial"/>
              <a:buChar char="•"/>
              <a:defRPr sz="3600" b="0" i="0" u="none" strike="noStrike" cap="none">
                <a:solidFill>
                  <a:schemeClr val="dk1"/>
                </a:solidFill>
                <a:latin typeface="Calibri"/>
                <a:ea typeface="Calibri"/>
                <a:cs typeface="Calibri"/>
                <a:sym typeface="Calibri"/>
              </a:defRPr>
            </a:lvl9pPr>
          </a:lstStyle>
          <a:p>
            <a:endParaRPr/>
          </a:p>
        </p:txBody>
      </p:sp>
      <p:pic>
        <p:nvPicPr>
          <p:cNvPr id="102" name="Google Shape;102;p45"/>
          <p:cNvPicPr preferRelativeResize="0"/>
          <p:nvPr/>
        </p:nvPicPr>
        <p:blipFill rotWithShape="1">
          <a:blip r:embed="rId2">
            <a:alphaModFix/>
          </a:blip>
          <a:srcRect l="3091" t="32078" b="31558"/>
          <a:stretch/>
        </p:blipFill>
        <p:spPr>
          <a:xfrm>
            <a:off x="97971" y="12460539"/>
            <a:ext cx="12430325" cy="1165343"/>
          </a:xfrm>
          <a:prstGeom prst="rect">
            <a:avLst/>
          </a:prstGeom>
          <a:noFill/>
          <a:ln>
            <a:noFill/>
          </a:ln>
        </p:spPr>
      </p:pic>
      <p:sp>
        <p:nvSpPr>
          <p:cNvPr id="103" name="Google Shape;103;p45"/>
          <p:cNvSpPr txBox="1">
            <a:spLocks noGrp="1"/>
          </p:cNvSpPr>
          <p:nvPr>
            <p:ph type="title"/>
          </p:nvPr>
        </p:nvSpPr>
        <p:spPr>
          <a:xfrm>
            <a:off x="1676400" y="730251"/>
            <a:ext cx="21031199" cy="2651126"/>
          </a:xfrm>
          <a:prstGeom prst="rect">
            <a:avLst/>
          </a:prstGeom>
          <a:noFill/>
          <a:ln>
            <a:noFill/>
          </a:ln>
        </p:spPr>
        <p:txBody>
          <a:bodyPr spcFirstLastPara="1" wrap="square" lIns="91425" tIns="45700" rIns="91425" bIns="45700" anchor="ctr" anchorCtr="0">
            <a:normAutofit/>
          </a:bodyPr>
          <a:lstStyle>
            <a:lvl1pPr marR="0" lvl="0" algn="l">
              <a:lnSpc>
                <a:spcPct val="100000"/>
              </a:lnSpc>
              <a:spcBef>
                <a:spcPts val="0"/>
              </a:spcBef>
              <a:spcAft>
                <a:spcPts val="0"/>
              </a:spcAft>
              <a:buClr>
                <a:srgbClr val="609CA2"/>
              </a:buClr>
              <a:buSzPts val="8100"/>
              <a:buFont typeface="Arial"/>
              <a:buNone/>
              <a:defRPr sz="8100" b="1" i="0" u="none" strike="noStrike" cap="none">
                <a:solidFill>
                  <a:srgbClr val="609CA2"/>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19_Título + media">
  <p:cSld name="19_Título + media">
    <p:spTree>
      <p:nvGrpSpPr>
        <p:cNvPr id="1" name="Shape 104"/>
        <p:cNvGrpSpPr/>
        <p:nvPr/>
      </p:nvGrpSpPr>
      <p:grpSpPr>
        <a:xfrm>
          <a:off x="0" y="0"/>
          <a:ext cx="0" cy="0"/>
          <a:chOff x="0" y="0"/>
          <a:chExt cx="0" cy="0"/>
        </a:xfrm>
      </p:grpSpPr>
      <p:sp>
        <p:nvSpPr>
          <p:cNvPr id="105" name="Google Shape;105;p46"/>
          <p:cNvSpPr>
            <a:spLocks noGrp="1"/>
          </p:cNvSpPr>
          <p:nvPr>
            <p:ph type="media" idx="2"/>
          </p:nvPr>
        </p:nvSpPr>
        <p:spPr>
          <a:xfrm>
            <a:off x="1676400" y="3756025"/>
            <a:ext cx="21031199" cy="8288338"/>
          </a:xfrm>
          <a:prstGeom prst="rect">
            <a:avLst/>
          </a:prstGeom>
          <a:noFill/>
          <a:ln>
            <a:noFill/>
          </a:ln>
        </p:spPr>
        <p:txBody>
          <a:bodyPr spcFirstLastPara="1" wrap="square" lIns="91425" tIns="45700" rIns="91425" bIns="45700" anchor="t" anchorCtr="0">
            <a:normAutofit/>
          </a:bodyPr>
          <a:lstStyle>
            <a:lvl1pPr marR="0" lvl="0" algn="l" rtl="0">
              <a:lnSpc>
                <a:spcPct val="90000"/>
              </a:lnSpc>
              <a:spcBef>
                <a:spcPts val="2000"/>
              </a:spcBef>
              <a:spcAft>
                <a:spcPts val="0"/>
              </a:spcAft>
              <a:buClr>
                <a:schemeClr val="dk1"/>
              </a:buClr>
              <a:buSzPts val="5600"/>
              <a:buFont typeface="Arial"/>
              <a:buChar char="•"/>
              <a:defRPr sz="5600" b="0" i="0" u="none" strike="noStrike" cap="none">
                <a:solidFill>
                  <a:schemeClr val="dk1"/>
                </a:solidFill>
                <a:latin typeface="Calibri"/>
                <a:ea typeface="Calibri"/>
                <a:cs typeface="Calibri"/>
                <a:sym typeface="Calibri"/>
              </a:defRPr>
            </a:lvl1pPr>
            <a:lvl2pPr marR="0" lvl="1" algn="l" rtl="0">
              <a:lnSpc>
                <a:spcPct val="90000"/>
              </a:lnSpc>
              <a:spcBef>
                <a:spcPts val="1000"/>
              </a:spcBef>
              <a:spcAft>
                <a:spcPts val="0"/>
              </a:spcAft>
              <a:buClr>
                <a:schemeClr val="dk1"/>
              </a:buClr>
              <a:buSzPts val="4800"/>
              <a:buFont typeface="Arial"/>
              <a:buChar char="•"/>
              <a:defRPr sz="4800" b="0" i="0" u="none" strike="noStrike" cap="none">
                <a:solidFill>
                  <a:schemeClr val="dk1"/>
                </a:solidFill>
                <a:latin typeface="Calibri"/>
                <a:ea typeface="Calibri"/>
                <a:cs typeface="Calibri"/>
                <a:sym typeface="Calibri"/>
              </a:defRPr>
            </a:lvl2pPr>
            <a:lvl3pPr marR="0" lvl="2" algn="l" rtl="0">
              <a:lnSpc>
                <a:spcPct val="90000"/>
              </a:lnSpc>
              <a:spcBef>
                <a:spcPts val="1000"/>
              </a:spcBef>
              <a:spcAft>
                <a:spcPts val="0"/>
              </a:spcAft>
              <a:buClr>
                <a:schemeClr val="dk1"/>
              </a:buClr>
              <a:buSzPts val="4000"/>
              <a:buFont typeface="Arial"/>
              <a:buChar char="•"/>
              <a:defRPr sz="4000" b="0" i="0" u="none" strike="noStrike" cap="none">
                <a:solidFill>
                  <a:schemeClr val="dk1"/>
                </a:solidFill>
                <a:latin typeface="Calibri"/>
                <a:ea typeface="Calibri"/>
                <a:cs typeface="Calibri"/>
                <a:sym typeface="Calibri"/>
              </a:defRPr>
            </a:lvl3pPr>
            <a:lvl4pPr marR="0" lvl="3" algn="l" rtl="0">
              <a:lnSpc>
                <a:spcPct val="90000"/>
              </a:lnSpc>
              <a:spcBef>
                <a:spcPts val="1000"/>
              </a:spcBef>
              <a:spcAft>
                <a:spcPts val="0"/>
              </a:spcAft>
              <a:buClr>
                <a:schemeClr val="dk1"/>
              </a:buClr>
              <a:buSzPts val="3600"/>
              <a:buFont typeface="Arial"/>
              <a:buChar char="•"/>
              <a:defRPr sz="3600" b="0" i="0" u="none" strike="noStrike" cap="none">
                <a:solidFill>
                  <a:schemeClr val="dk1"/>
                </a:solidFill>
                <a:latin typeface="Calibri"/>
                <a:ea typeface="Calibri"/>
                <a:cs typeface="Calibri"/>
                <a:sym typeface="Calibri"/>
              </a:defRPr>
            </a:lvl4pPr>
            <a:lvl5pPr marR="0" lvl="4" algn="l" rtl="0">
              <a:lnSpc>
                <a:spcPct val="90000"/>
              </a:lnSpc>
              <a:spcBef>
                <a:spcPts val="1000"/>
              </a:spcBef>
              <a:spcAft>
                <a:spcPts val="0"/>
              </a:spcAft>
              <a:buClr>
                <a:schemeClr val="dk1"/>
              </a:buClr>
              <a:buSzPts val="3600"/>
              <a:buFont typeface="Arial"/>
              <a:buChar char="•"/>
              <a:defRPr sz="3600" b="0" i="0" u="none" strike="noStrike" cap="none">
                <a:solidFill>
                  <a:schemeClr val="dk1"/>
                </a:solidFill>
                <a:latin typeface="Calibri"/>
                <a:ea typeface="Calibri"/>
                <a:cs typeface="Calibri"/>
                <a:sym typeface="Calibri"/>
              </a:defRPr>
            </a:lvl5pPr>
            <a:lvl6pPr marR="0" lvl="5" algn="l" rtl="0">
              <a:lnSpc>
                <a:spcPct val="90000"/>
              </a:lnSpc>
              <a:spcBef>
                <a:spcPts val="1000"/>
              </a:spcBef>
              <a:spcAft>
                <a:spcPts val="0"/>
              </a:spcAft>
              <a:buClr>
                <a:schemeClr val="dk1"/>
              </a:buClr>
              <a:buSzPts val="3600"/>
              <a:buFont typeface="Arial"/>
              <a:buChar char="•"/>
              <a:defRPr sz="3600" b="0" i="0" u="none" strike="noStrike" cap="none">
                <a:solidFill>
                  <a:schemeClr val="dk1"/>
                </a:solidFill>
                <a:latin typeface="Calibri"/>
                <a:ea typeface="Calibri"/>
                <a:cs typeface="Calibri"/>
                <a:sym typeface="Calibri"/>
              </a:defRPr>
            </a:lvl6pPr>
            <a:lvl7pPr marR="0" lvl="6" algn="l" rtl="0">
              <a:lnSpc>
                <a:spcPct val="90000"/>
              </a:lnSpc>
              <a:spcBef>
                <a:spcPts val="1000"/>
              </a:spcBef>
              <a:spcAft>
                <a:spcPts val="0"/>
              </a:spcAft>
              <a:buClr>
                <a:schemeClr val="dk1"/>
              </a:buClr>
              <a:buSzPts val="3600"/>
              <a:buFont typeface="Arial"/>
              <a:buChar char="•"/>
              <a:defRPr sz="3600" b="0" i="0" u="none" strike="noStrike" cap="none">
                <a:solidFill>
                  <a:schemeClr val="dk1"/>
                </a:solidFill>
                <a:latin typeface="Calibri"/>
                <a:ea typeface="Calibri"/>
                <a:cs typeface="Calibri"/>
                <a:sym typeface="Calibri"/>
              </a:defRPr>
            </a:lvl7pPr>
            <a:lvl8pPr marR="0" lvl="7" algn="l" rtl="0">
              <a:lnSpc>
                <a:spcPct val="90000"/>
              </a:lnSpc>
              <a:spcBef>
                <a:spcPts val="1000"/>
              </a:spcBef>
              <a:spcAft>
                <a:spcPts val="0"/>
              </a:spcAft>
              <a:buClr>
                <a:schemeClr val="dk1"/>
              </a:buClr>
              <a:buSzPts val="3600"/>
              <a:buFont typeface="Arial"/>
              <a:buChar char="•"/>
              <a:defRPr sz="3600" b="0" i="0" u="none" strike="noStrike" cap="none">
                <a:solidFill>
                  <a:schemeClr val="dk1"/>
                </a:solidFill>
                <a:latin typeface="Calibri"/>
                <a:ea typeface="Calibri"/>
                <a:cs typeface="Calibri"/>
                <a:sym typeface="Calibri"/>
              </a:defRPr>
            </a:lvl8pPr>
            <a:lvl9pPr marR="0" lvl="8" algn="l" rtl="0">
              <a:lnSpc>
                <a:spcPct val="90000"/>
              </a:lnSpc>
              <a:spcBef>
                <a:spcPts val="1000"/>
              </a:spcBef>
              <a:spcAft>
                <a:spcPts val="0"/>
              </a:spcAft>
              <a:buClr>
                <a:schemeClr val="dk1"/>
              </a:buClr>
              <a:buSzPts val="3600"/>
              <a:buFont typeface="Arial"/>
              <a:buChar char="•"/>
              <a:defRPr sz="3600" b="0" i="0" u="none" strike="noStrike" cap="none">
                <a:solidFill>
                  <a:schemeClr val="dk1"/>
                </a:solidFill>
                <a:latin typeface="Calibri"/>
                <a:ea typeface="Calibri"/>
                <a:cs typeface="Calibri"/>
                <a:sym typeface="Calibri"/>
              </a:defRPr>
            </a:lvl9pPr>
          </a:lstStyle>
          <a:p>
            <a:endParaRPr/>
          </a:p>
        </p:txBody>
      </p:sp>
      <p:pic>
        <p:nvPicPr>
          <p:cNvPr id="106" name="Google Shape;106;p46"/>
          <p:cNvPicPr preferRelativeResize="0"/>
          <p:nvPr/>
        </p:nvPicPr>
        <p:blipFill rotWithShape="1">
          <a:blip r:embed="rId2">
            <a:alphaModFix/>
          </a:blip>
          <a:srcRect l="3091" t="32078" b="31558"/>
          <a:stretch/>
        </p:blipFill>
        <p:spPr>
          <a:xfrm>
            <a:off x="97971" y="12460539"/>
            <a:ext cx="12430325" cy="1165343"/>
          </a:xfrm>
          <a:prstGeom prst="rect">
            <a:avLst/>
          </a:prstGeom>
          <a:noFill/>
          <a:ln>
            <a:noFill/>
          </a:ln>
        </p:spPr>
      </p:pic>
      <p:sp>
        <p:nvSpPr>
          <p:cNvPr id="107" name="Google Shape;107;p46"/>
          <p:cNvSpPr txBox="1">
            <a:spLocks noGrp="1"/>
          </p:cNvSpPr>
          <p:nvPr>
            <p:ph type="title"/>
          </p:nvPr>
        </p:nvSpPr>
        <p:spPr>
          <a:xfrm>
            <a:off x="1676400" y="730251"/>
            <a:ext cx="21031199" cy="2651126"/>
          </a:xfrm>
          <a:prstGeom prst="rect">
            <a:avLst/>
          </a:prstGeom>
          <a:noFill/>
          <a:ln>
            <a:noFill/>
          </a:ln>
        </p:spPr>
        <p:txBody>
          <a:bodyPr spcFirstLastPara="1" wrap="square" lIns="91425" tIns="45700" rIns="91425" bIns="45700" anchor="ctr" anchorCtr="0">
            <a:normAutofit/>
          </a:bodyPr>
          <a:lstStyle>
            <a:lvl1pPr marR="0" lvl="0" algn="l">
              <a:lnSpc>
                <a:spcPct val="100000"/>
              </a:lnSpc>
              <a:spcBef>
                <a:spcPts val="0"/>
              </a:spcBef>
              <a:spcAft>
                <a:spcPts val="0"/>
              </a:spcAft>
              <a:buClr>
                <a:srgbClr val="609CA2"/>
              </a:buClr>
              <a:buSzPts val="8100"/>
              <a:buFont typeface="Arial"/>
              <a:buNone/>
              <a:defRPr sz="8100" b="1" i="0" u="none" strike="noStrike" cap="none">
                <a:solidFill>
                  <a:srgbClr val="609CA2"/>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20_Media">
  <p:cSld name="20_Media">
    <p:spTree>
      <p:nvGrpSpPr>
        <p:cNvPr id="1" name="Shape 108"/>
        <p:cNvGrpSpPr/>
        <p:nvPr/>
      </p:nvGrpSpPr>
      <p:grpSpPr>
        <a:xfrm>
          <a:off x="0" y="0"/>
          <a:ext cx="0" cy="0"/>
          <a:chOff x="0" y="0"/>
          <a:chExt cx="0" cy="0"/>
        </a:xfrm>
      </p:grpSpPr>
      <p:sp>
        <p:nvSpPr>
          <p:cNvPr id="109" name="Google Shape;109;p47"/>
          <p:cNvSpPr>
            <a:spLocks noGrp="1"/>
          </p:cNvSpPr>
          <p:nvPr>
            <p:ph type="media" idx="2"/>
          </p:nvPr>
        </p:nvSpPr>
        <p:spPr>
          <a:xfrm>
            <a:off x="1676400" y="730251"/>
            <a:ext cx="21031199" cy="11314112"/>
          </a:xfrm>
          <a:prstGeom prst="rect">
            <a:avLst/>
          </a:prstGeom>
          <a:noFill/>
          <a:ln>
            <a:noFill/>
          </a:ln>
        </p:spPr>
        <p:txBody>
          <a:bodyPr spcFirstLastPara="1" wrap="square" lIns="91425" tIns="45700" rIns="91425" bIns="45700" anchor="t" anchorCtr="0">
            <a:normAutofit/>
          </a:bodyPr>
          <a:lstStyle>
            <a:lvl1pPr marR="0" lvl="0" algn="l" rtl="0">
              <a:lnSpc>
                <a:spcPct val="90000"/>
              </a:lnSpc>
              <a:spcBef>
                <a:spcPts val="2000"/>
              </a:spcBef>
              <a:spcAft>
                <a:spcPts val="0"/>
              </a:spcAft>
              <a:buClr>
                <a:schemeClr val="dk1"/>
              </a:buClr>
              <a:buSzPts val="5600"/>
              <a:buFont typeface="Arial"/>
              <a:buChar char="•"/>
              <a:defRPr sz="5600" b="0" i="0" u="none" strike="noStrike" cap="none">
                <a:solidFill>
                  <a:schemeClr val="dk1"/>
                </a:solidFill>
                <a:latin typeface="Calibri"/>
                <a:ea typeface="Calibri"/>
                <a:cs typeface="Calibri"/>
                <a:sym typeface="Calibri"/>
              </a:defRPr>
            </a:lvl1pPr>
            <a:lvl2pPr marR="0" lvl="1" algn="l" rtl="0">
              <a:lnSpc>
                <a:spcPct val="90000"/>
              </a:lnSpc>
              <a:spcBef>
                <a:spcPts val="1000"/>
              </a:spcBef>
              <a:spcAft>
                <a:spcPts val="0"/>
              </a:spcAft>
              <a:buClr>
                <a:schemeClr val="dk1"/>
              </a:buClr>
              <a:buSzPts val="4800"/>
              <a:buFont typeface="Arial"/>
              <a:buChar char="•"/>
              <a:defRPr sz="4800" b="0" i="0" u="none" strike="noStrike" cap="none">
                <a:solidFill>
                  <a:schemeClr val="dk1"/>
                </a:solidFill>
                <a:latin typeface="Calibri"/>
                <a:ea typeface="Calibri"/>
                <a:cs typeface="Calibri"/>
                <a:sym typeface="Calibri"/>
              </a:defRPr>
            </a:lvl2pPr>
            <a:lvl3pPr marR="0" lvl="2" algn="l" rtl="0">
              <a:lnSpc>
                <a:spcPct val="90000"/>
              </a:lnSpc>
              <a:spcBef>
                <a:spcPts val="1000"/>
              </a:spcBef>
              <a:spcAft>
                <a:spcPts val="0"/>
              </a:spcAft>
              <a:buClr>
                <a:schemeClr val="dk1"/>
              </a:buClr>
              <a:buSzPts val="4000"/>
              <a:buFont typeface="Arial"/>
              <a:buChar char="•"/>
              <a:defRPr sz="4000" b="0" i="0" u="none" strike="noStrike" cap="none">
                <a:solidFill>
                  <a:schemeClr val="dk1"/>
                </a:solidFill>
                <a:latin typeface="Calibri"/>
                <a:ea typeface="Calibri"/>
                <a:cs typeface="Calibri"/>
                <a:sym typeface="Calibri"/>
              </a:defRPr>
            </a:lvl3pPr>
            <a:lvl4pPr marR="0" lvl="3" algn="l" rtl="0">
              <a:lnSpc>
                <a:spcPct val="90000"/>
              </a:lnSpc>
              <a:spcBef>
                <a:spcPts val="1000"/>
              </a:spcBef>
              <a:spcAft>
                <a:spcPts val="0"/>
              </a:spcAft>
              <a:buClr>
                <a:schemeClr val="dk1"/>
              </a:buClr>
              <a:buSzPts val="3600"/>
              <a:buFont typeface="Arial"/>
              <a:buChar char="•"/>
              <a:defRPr sz="3600" b="0" i="0" u="none" strike="noStrike" cap="none">
                <a:solidFill>
                  <a:schemeClr val="dk1"/>
                </a:solidFill>
                <a:latin typeface="Calibri"/>
                <a:ea typeface="Calibri"/>
                <a:cs typeface="Calibri"/>
                <a:sym typeface="Calibri"/>
              </a:defRPr>
            </a:lvl4pPr>
            <a:lvl5pPr marR="0" lvl="4" algn="l" rtl="0">
              <a:lnSpc>
                <a:spcPct val="90000"/>
              </a:lnSpc>
              <a:spcBef>
                <a:spcPts val="1000"/>
              </a:spcBef>
              <a:spcAft>
                <a:spcPts val="0"/>
              </a:spcAft>
              <a:buClr>
                <a:schemeClr val="dk1"/>
              </a:buClr>
              <a:buSzPts val="3600"/>
              <a:buFont typeface="Arial"/>
              <a:buChar char="•"/>
              <a:defRPr sz="3600" b="0" i="0" u="none" strike="noStrike" cap="none">
                <a:solidFill>
                  <a:schemeClr val="dk1"/>
                </a:solidFill>
                <a:latin typeface="Calibri"/>
                <a:ea typeface="Calibri"/>
                <a:cs typeface="Calibri"/>
                <a:sym typeface="Calibri"/>
              </a:defRPr>
            </a:lvl5pPr>
            <a:lvl6pPr marR="0" lvl="5" algn="l" rtl="0">
              <a:lnSpc>
                <a:spcPct val="90000"/>
              </a:lnSpc>
              <a:spcBef>
                <a:spcPts val="1000"/>
              </a:spcBef>
              <a:spcAft>
                <a:spcPts val="0"/>
              </a:spcAft>
              <a:buClr>
                <a:schemeClr val="dk1"/>
              </a:buClr>
              <a:buSzPts val="3600"/>
              <a:buFont typeface="Arial"/>
              <a:buChar char="•"/>
              <a:defRPr sz="3600" b="0" i="0" u="none" strike="noStrike" cap="none">
                <a:solidFill>
                  <a:schemeClr val="dk1"/>
                </a:solidFill>
                <a:latin typeface="Calibri"/>
                <a:ea typeface="Calibri"/>
                <a:cs typeface="Calibri"/>
                <a:sym typeface="Calibri"/>
              </a:defRPr>
            </a:lvl6pPr>
            <a:lvl7pPr marR="0" lvl="6" algn="l" rtl="0">
              <a:lnSpc>
                <a:spcPct val="90000"/>
              </a:lnSpc>
              <a:spcBef>
                <a:spcPts val="1000"/>
              </a:spcBef>
              <a:spcAft>
                <a:spcPts val="0"/>
              </a:spcAft>
              <a:buClr>
                <a:schemeClr val="dk1"/>
              </a:buClr>
              <a:buSzPts val="3600"/>
              <a:buFont typeface="Arial"/>
              <a:buChar char="•"/>
              <a:defRPr sz="3600" b="0" i="0" u="none" strike="noStrike" cap="none">
                <a:solidFill>
                  <a:schemeClr val="dk1"/>
                </a:solidFill>
                <a:latin typeface="Calibri"/>
                <a:ea typeface="Calibri"/>
                <a:cs typeface="Calibri"/>
                <a:sym typeface="Calibri"/>
              </a:defRPr>
            </a:lvl7pPr>
            <a:lvl8pPr marR="0" lvl="7" algn="l" rtl="0">
              <a:lnSpc>
                <a:spcPct val="90000"/>
              </a:lnSpc>
              <a:spcBef>
                <a:spcPts val="1000"/>
              </a:spcBef>
              <a:spcAft>
                <a:spcPts val="0"/>
              </a:spcAft>
              <a:buClr>
                <a:schemeClr val="dk1"/>
              </a:buClr>
              <a:buSzPts val="3600"/>
              <a:buFont typeface="Arial"/>
              <a:buChar char="•"/>
              <a:defRPr sz="3600" b="0" i="0" u="none" strike="noStrike" cap="none">
                <a:solidFill>
                  <a:schemeClr val="dk1"/>
                </a:solidFill>
                <a:latin typeface="Calibri"/>
                <a:ea typeface="Calibri"/>
                <a:cs typeface="Calibri"/>
                <a:sym typeface="Calibri"/>
              </a:defRPr>
            </a:lvl8pPr>
            <a:lvl9pPr marR="0" lvl="8" algn="l" rtl="0">
              <a:lnSpc>
                <a:spcPct val="90000"/>
              </a:lnSpc>
              <a:spcBef>
                <a:spcPts val="1000"/>
              </a:spcBef>
              <a:spcAft>
                <a:spcPts val="0"/>
              </a:spcAft>
              <a:buClr>
                <a:schemeClr val="dk1"/>
              </a:buClr>
              <a:buSzPts val="3600"/>
              <a:buFont typeface="Arial"/>
              <a:buChar char="•"/>
              <a:defRPr sz="3600" b="0" i="0" u="none" strike="noStrike" cap="none">
                <a:solidFill>
                  <a:schemeClr val="dk1"/>
                </a:solidFill>
                <a:latin typeface="Calibri"/>
                <a:ea typeface="Calibri"/>
                <a:cs typeface="Calibri"/>
                <a:sym typeface="Calibri"/>
              </a:defRPr>
            </a:lvl9pPr>
          </a:lstStyle>
          <a:p>
            <a:endParaRPr/>
          </a:p>
        </p:txBody>
      </p:sp>
      <p:pic>
        <p:nvPicPr>
          <p:cNvPr id="110" name="Google Shape;110;p47"/>
          <p:cNvPicPr preferRelativeResize="0"/>
          <p:nvPr/>
        </p:nvPicPr>
        <p:blipFill rotWithShape="1">
          <a:blip r:embed="rId2">
            <a:alphaModFix/>
          </a:blip>
          <a:srcRect l="3091" t="32078" b="31558"/>
          <a:stretch/>
        </p:blipFill>
        <p:spPr>
          <a:xfrm>
            <a:off x="97971" y="12460539"/>
            <a:ext cx="12430325" cy="1165343"/>
          </a:xfrm>
          <a:prstGeom prst="rect">
            <a:avLst/>
          </a:prstGeom>
          <a:noFill/>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06_Titulo + Texto + Grafico">
  <p:cSld name="06_Titulo + Texto + Grafico">
    <p:spTree>
      <p:nvGrpSpPr>
        <p:cNvPr id="1" name="Shape 16"/>
        <p:cNvGrpSpPr/>
        <p:nvPr/>
      </p:nvGrpSpPr>
      <p:grpSpPr>
        <a:xfrm>
          <a:off x="0" y="0"/>
          <a:ext cx="0" cy="0"/>
          <a:chOff x="0" y="0"/>
          <a:chExt cx="0" cy="0"/>
        </a:xfrm>
      </p:grpSpPr>
      <p:sp>
        <p:nvSpPr>
          <p:cNvPr id="17" name="Google Shape;17;p29"/>
          <p:cNvSpPr>
            <a:spLocks noGrp="1"/>
          </p:cNvSpPr>
          <p:nvPr>
            <p:ph type="chart" idx="2"/>
          </p:nvPr>
        </p:nvSpPr>
        <p:spPr>
          <a:xfrm>
            <a:off x="12344400" y="3746499"/>
            <a:ext cx="10363200" cy="8607426"/>
          </a:xfrm>
          <a:prstGeom prst="rect">
            <a:avLst/>
          </a:prstGeom>
          <a:noFill/>
          <a:ln>
            <a:noFill/>
          </a:ln>
        </p:spPr>
        <p:txBody>
          <a:bodyPr spcFirstLastPara="1" wrap="square" lIns="91425" tIns="45700" rIns="91425" bIns="45700" anchor="t" anchorCtr="0">
            <a:normAutofit/>
          </a:bodyPr>
          <a:lstStyle>
            <a:lvl1pPr marR="0" lvl="0" algn="l" rtl="0">
              <a:lnSpc>
                <a:spcPct val="90000"/>
              </a:lnSpc>
              <a:spcBef>
                <a:spcPts val="2000"/>
              </a:spcBef>
              <a:spcAft>
                <a:spcPts val="0"/>
              </a:spcAft>
              <a:buClr>
                <a:schemeClr val="dk1"/>
              </a:buClr>
              <a:buSzPts val="5600"/>
              <a:buFont typeface="Arial"/>
              <a:buChar char="•"/>
              <a:defRPr sz="5600" b="0" i="0" u="none" strike="noStrike" cap="none">
                <a:solidFill>
                  <a:schemeClr val="dk1"/>
                </a:solidFill>
                <a:latin typeface="Calibri"/>
                <a:ea typeface="Calibri"/>
                <a:cs typeface="Calibri"/>
                <a:sym typeface="Calibri"/>
              </a:defRPr>
            </a:lvl1pPr>
            <a:lvl2pPr marR="0" lvl="1" algn="l" rtl="0">
              <a:lnSpc>
                <a:spcPct val="90000"/>
              </a:lnSpc>
              <a:spcBef>
                <a:spcPts val="1000"/>
              </a:spcBef>
              <a:spcAft>
                <a:spcPts val="0"/>
              </a:spcAft>
              <a:buClr>
                <a:schemeClr val="dk1"/>
              </a:buClr>
              <a:buSzPts val="4800"/>
              <a:buFont typeface="Arial"/>
              <a:buChar char="•"/>
              <a:defRPr sz="4800" b="0" i="0" u="none" strike="noStrike" cap="none">
                <a:solidFill>
                  <a:schemeClr val="dk1"/>
                </a:solidFill>
                <a:latin typeface="Calibri"/>
                <a:ea typeface="Calibri"/>
                <a:cs typeface="Calibri"/>
                <a:sym typeface="Calibri"/>
              </a:defRPr>
            </a:lvl2pPr>
            <a:lvl3pPr marR="0" lvl="2" algn="l" rtl="0">
              <a:lnSpc>
                <a:spcPct val="90000"/>
              </a:lnSpc>
              <a:spcBef>
                <a:spcPts val="1000"/>
              </a:spcBef>
              <a:spcAft>
                <a:spcPts val="0"/>
              </a:spcAft>
              <a:buClr>
                <a:schemeClr val="dk1"/>
              </a:buClr>
              <a:buSzPts val="4000"/>
              <a:buFont typeface="Arial"/>
              <a:buChar char="•"/>
              <a:defRPr sz="4000" b="0" i="0" u="none" strike="noStrike" cap="none">
                <a:solidFill>
                  <a:schemeClr val="dk1"/>
                </a:solidFill>
                <a:latin typeface="Calibri"/>
                <a:ea typeface="Calibri"/>
                <a:cs typeface="Calibri"/>
                <a:sym typeface="Calibri"/>
              </a:defRPr>
            </a:lvl3pPr>
            <a:lvl4pPr marR="0" lvl="3" algn="l" rtl="0">
              <a:lnSpc>
                <a:spcPct val="90000"/>
              </a:lnSpc>
              <a:spcBef>
                <a:spcPts val="1000"/>
              </a:spcBef>
              <a:spcAft>
                <a:spcPts val="0"/>
              </a:spcAft>
              <a:buClr>
                <a:schemeClr val="dk1"/>
              </a:buClr>
              <a:buSzPts val="3600"/>
              <a:buFont typeface="Arial"/>
              <a:buChar char="•"/>
              <a:defRPr sz="3600" b="0" i="0" u="none" strike="noStrike" cap="none">
                <a:solidFill>
                  <a:schemeClr val="dk1"/>
                </a:solidFill>
                <a:latin typeface="Calibri"/>
                <a:ea typeface="Calibri"/>
                <a:cs typeface="Calibri"/>
                <a:sym typeface="Calibri"/>
              </a:defRPr>
            </a:lvl4pPr>
            <a:lvl5pPr marR="0" lvl="4" algn="l" rtl="0">
              <a:lnSpc>
                <a:spcPct val="90000"/>
              </a:lnSpc>
              <a:spcBef>
                <a:spcPts val="1000"/>
              </a:spcBef>
              <a:spcAft>
                <a:spcPts val="0"/>
              </a:spcAft>
              <a:buClr>
                <a:schemeClr val="dk1"/>
              </a:buClr>
              <a:buSzPts val="3600"/>
              <a:buFont typeface="Arial"/>
              <a:buChar char="•"/>
              <a:defRPr sz="3600" b="0" i="0" u="none" strike="noStrike" cap="none">
                <a:solidFill>
                  <a:schemeClr val="dk1"/>
                </a:solidFill>
                <a:latin typeface="Calibri"/>
                <a:ea typeface="Calibri"/>
                <a:cs typeface="Calibri"/>
                <a:sym typeface="Calibri"/>
              </a:defRPr>
            </a:lvl5pPr>
            <a:lvl6pPr marR="0" lvl="5" algn="l" rtl="0">
              <a:lnSpc>
                <a:spcPct val="90000"/>
              </a:lnSpc>
              <a:spcBef>
                <a:spcPts val="1000"/>
              </a:spcBef>
              <a:spcAft>
                <a:spcPts val="0"/>
              </a:spcAft>
              <a:buClr>
                <a:schemeClr val="dk1"/>
              </a:buClr>
              <a:buSzPts val="3600"/>
              <a:buFont typeface="Arial"/>
              <a:buChar char="•"/>
              <a:defRPr sz="3600" b="0" i="0" u="none" strike="noStrike" cap="none">
                <a:solidFill>
                  <a:schemeClr val="dk1"/>
                </a:solidFill>
                <a:latin typeface="Calibri"/>
                <a:ea typeface="Calibri"/>
                <a:cs typeface="Calibri"/>
                <a:sym typeface="Calibri"/>
              </a:defRPr>
            </a:lvl6pPr>
            <a:lvl7pPr marR="0" lvl="6" algn="l" rtl="0">
              <a:lnSpc>
                <a:spcPct val="90000"/>
              </a:lnSpc>
              <a:spcBef>
                <a:spcPts val="1000"/>
              </a:spcBef>
              <a:spcAft>
                <a:spcPts val="0"/>
              </a:spcAft>
              <a:buClr>
                <a:schemeClr val="dk1"/>
              </a:buClr>
              <a:buSzPts val="3600"/>
              <a:buFont typeface="Arial"/>
              <a:buChar char="•"/>
              <a:defRPr sz="3600" b="0" i="0" u="none" strike="noStrike" cap="none">
                <a:solidFill>
                  <a:schemeClr val="dk1"/>
                </a:solidFill>
                <a:latin typeface="Calibri"/>
                <a:ea typeface="Calibri"/>
                <a:cs typeface="Calibri"/>
                <a:sym typeface="Calibri"/>
              </a:defRPr>
            </a:lvl7pPr>
            <a:lvl8pPr marR="0" lvl="7" algn="l" rtl="0">
              <a:lnSpc>
                <a:spcPct val="90000"/>
              </a:lnSpc>
              <a:spcBef>
                <a:spcPts val="1000"/>
              </a:spcBef>
              <a:spcAft>
                <a:spcPts val="0"/>
              </a:spcAft>
              <a:buClr>
                <a:schemeClr val="dk1"/>
              </a:buClr>
              <a:buSzPts val="3600"/>
              <a:buFont typeface="Arial"/>
              <a:buChar char="•"/>
              <a:defRPr sz="3600" b="0" i="0" u="none" strike="noStrike" cap="none">
                <a:solidFill>
                  <a:schemeClr val="dk1"/>
                </a:solidFill>
                <a:latin typeface="Calibri"/>
                <a:ea typeface="Calibri"/>
                <a:cs typeface="Calibri"/>
                <a:sym typeface="Calibri"/>
              </a:defRPr>
            </a:lvl8pPr>
            <a:lvl9pPr marR="0" lvl="8" algn="l" rtl="0">
              <a:lnSpc>
                <a:spcPct val="90000"/>
              </a:lnSpc>
              <a:spcBef>
                <a:spcPts val="1000"/>
              </a:spcBef>
              <a:spcAft>
                <a:spcPts val="0"/>
              </a:spcAft>
              <a:buClr>
                <a:schemeClr val="dk1"/>
              </a:buClr>
              <a:buSzPts val="3600"/>
              <a:buFont typeface="Arial"/>
              <a:buChar char="•"/>
              <a:defRPr sz="3600" b="0" i="0" u="none" strike="noStrike" cap="none">
                <a:solidFill>
                  <a:schemeClr val="dk1"/>
                </a:solidFill>
                <a:latin typeface="Calibri"/>
                <a:ea typeface="Calibri"/>
                <a:cs typeface="Calibri"/>
                <a:sym typeface="Calibri"/>
              </a:defRPr>
            </a:lvl9pPr>
          </a:lstStyle>
          <a:p>
            <a:endParaRPr/>
          </a:p>
        </p:txBody>
      </p:sp>
      <p:sp>
        <p:nvSpPr>
          <p:cNvPr id="18" name="Google Shape;18;p29"/>
          <p:cNvSpPr txBox="1">
            <a:spLocks noGrp="1"/>
          </p:cNvSpPr>
          <p:nvPr>
            <p:ph type="title"/>
          </p:nvPr>
        </p:nvSpPr>
        <p:spPr>
          <a:xfrm>
            <a:off x="1676400" y="730251"/>
            <a:ext cx="21031199" cy="2651126"/>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609CA2"/>
              </a:buClr>
              <a:buSzPts val="8100"/>
              <a:buFont typeface="Arial"/>
              <a:buNone/>
              <a:defRPr sz="8100" b="1" i="0" u="none" strike="noStrike" cap="none">
                <a:solidFill>
                  <a:srgbClr val="609CA2"/>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9" name="Google Shape;19;p29"/>
          <p:cNvSpPr txBox="1">
            <a:spLocks noGrp="1"/>
          </p:cNvSpPr>
          <p:nvPr>
            <p:ph type="body" idx="1"/>
          </p:nvPr>
        </p:nvSpPr>
        <p:spPr>
          <a:xfrm>
            <a:off x="1676400" y="3746500"/>
            <a:ext cx="10363200" cy="8607426"/>
          </a:xfrm>
          <a:prstGeom prst="rect">
            <a:avLst/>
          </a:prstGeom>
          <a:noFill/>
          <a:ln>
            <a:noFill/>
          </a:ln>
        </p:spPr>
        <p:txBody>
          <a:bodyPr spcFirstLastPara="1" wrap="square" lIns="91425" tIns="45700" rIns="91425" bIns="45700" anchor="t" anchorCtr="0">
            <a:normAutofit/>
          </a:bodyPr>
          <a:lstStyle>
            <a:lvl1pPr marL="457200" lvl="0" indent="-584200" algn="l">
              <a:lnSpc>
                <a:spcPct val="100000"/>
              </a:lnSpc>
              <a:spcBef>
                <a:spcPts val="2000"/>
              </a:spcBef>
              <a:spcAft>
                <a:spcPts val="0"/>
              </a:spcAft>
              <a:buClr>
                <a:srgbClr val="609CA2"/>
              </a:buClr>
              <a:buSzPts val="5600"/>
              <a:buChar char="•"/>
              <a:defRPr>
                <a:solidFill>
                  <a:srgbClr val="609CA2"/>
                </a:solidFill>
                <a:latin typeface="Arial"/>
                <a:ea typeface="Arial"/>
                <a:cs typeface="Arial"/>
                <a:sym typeface="Arial"/>
              </a:defRPr>
            </a:lvl1pPr>
            <a:lvl2pPr marL="914400" lvl="1" indent="-533400" algn="l">
              <a:lnSpc>
                <a:spcPct val="100000"/>
              </a:lnSpc>
              <a:spcBef>
                <a:spcPts val="1000"/>
              </a:spcBef>
              <a:spcAft>
                <a:spcPts val="0"/>
              </a:spcAft>
              <a:buClr>
                <a:srgbClr val="609CA2"/>
              </a:buClr>
              <a:buSzPts val="4800"/>
              <a:buChar char="•"/>
              <a:defRPr>
                <a:solidFill>
                  <a:srgbClr val="609CA2"/>
                </a:solidFill>
                <a:latin typeface="Arial"/>
                <a:ea typeface="Arial"/>
                <a:cs typeface="Arial"/>
                <a:sym typeface="Arial"/>
              </a:defRPr>
            </a:lvl2pPr>
            <a:lvl3pPr marL="1371600" lvl="2" indent="-482600" algn="l">
              <a:lnSpc>
                <a:spcPct val="100000"/>
              </a:lnSpc>
              <a:spcBef>
                <a:spcPts val="1000"/>
              </a:spcBef>
              <a:spcAft>
                <a:spcPts val="0"/>
              </a:spcAft>
              <a:buClr>
                <a:srgbClr val="609CA2"/>
              </a:buClr>
              <a:buSzPts val="4000"/>
              <a:buChar char="•"/>
              <a:defRPr>
                <a:solidFill>
                  <a:srgbClr val="609CA2"/>
                </a:solidFill>
                <a:latin typeface="Arial"/>
                <a:ea typeface="Arial"/>
                <a:cs typeface="Arial"/>
                <a:sym typeface="Arial"/>
              </a:defRPr>
            </a:lvl3pPr>
            <a:lvl4pPr marL="1828800" lvl="3" indent="-457200" algn="l">
              <a:lnSpc>
                <a:spcPct val="100000"/>
              </a:lnSpc>
              <a:spcBef>
                <a:spcPts val="1000"/>
              </a:spcBef>
              <a:spcAft>
                <a:spcPts val="0"/>
              </a:spcAft>
              <a:buClr>
                <a:srgbClr val="609CA2"/>
              </a:buClr>
              <a:buSzPts val="3600"/>
              <a:buChar char="•"/>
              <a:defRPr>
                <a:solidFill>
                  <a:srgbClr val="609CA2"/>
                </a:solidFill>
                <a:latin typeface="Arial"/>
                <a:ea typeface="Arial"/>
                <a:cs typeface="Arial"/>
                <a:sym typeface="Arial"/>
              </a:defRPr>
            </a:lvl4pPr>
            <a:lvl5pPr marL="2286000" lvl="4" indent="-457200" algn="l">
              <a:lnSpc>
                <a:spcPct val="100000"/>
              </a:lnSpc>
              <a:spcBef>
                <a:spcPts val="1000"/>
              </a:spcBef>
              <a:spcAft>
                <a:spcPts val="0"/>
              </a:spcAft>
              <a:buClr>
                <a:srgbClr val="609CA2"/>
              </a:buClr>
              <a:buSzPts val="3600"/>
              <a:buChar char="•"/>
              <a:defRPr>
                <a:solidFill>
                  <a:srgbClr val="609CA2"/>
                </a:solidFill>
                <a:latin typeface="Arial"/>
                <a:ea typeface="Arial"/>
                <a:cs typeface="Arial"/>
                <a:sym typeface="Arial"/>
              </a:defRPr>
            </a:lvl5pPr>
            <a:lvl6pPr marL="2743200" lvl="5" indent="-342900" algn="l">
              <a:lnSpc>
                <a:spcPct val="90000"/>
              </a:lnSpc>
              <a:spcBef>
                <a:spcPts val="1000"/>
              </a:spcBef>
              <a:spcAft>
                <a:spcPts val="0"/>
              </a:spcAft>
              <a:buClr>
                <a:schemeClr val="dk1"/>
              </a:buClr>
              <a:buSzPts val="1800"/>
              <a:buChar char="•"/>
              <a:defRPr/>
            </a:lvl6pPr>
            <a:lvl7pPr marL="3200400" lvl="6" indent="-342900" algn="l">
              <a:lnSpc>
                <a:spcPct val="90000"/>
              </a:lnSpc>
              <a:spcBef>
                <a:spcPts val="1000"/>
              </a:spcBef>
              <a:spcAft>
                <a:spcPts val="0"/>
              </a:spcAft>
              <a:buClr>
                <a:schemeClr val="dk1"/>
              </a:buClr>
              <a:buSzPts val="1800"/>
              <a:buChar char="•"/>
              <a:defRPr/>
            </a:lvl7pPr>
            <a:lvl8pPr marL="3657600" lvl="7" indent="-342900" algn="l">
              <a:lnSpc>
                <a:spcPct val="90000"/>
              </a:lnSpc>
              <a:spcBef>
                <a:spcPts val="1000"/>
              </a:spcBef>
              <a:spcAft>
                <a:spcPts val="0"/>
              </a:spcAft>
              <a:buClr>
                <a:schemeClr val="dk1"/>
              </a:buClr>
              <a:buSzPts val="1800"/>
              <a:buChar char="•"/>
              <a:defRPr/>
            </a:lvl8pPr>
            <a:lvl9pPr marL="4114800" lvl="8" indent="-342900" algn="l">
              <a:lnSpc>
                <a:spcPct val="90000"/>
              </a:lnSpc>
              <a:spcBef>
                <a:spcPts val="1000"/>
              </a:spcBef>
              <a:spcAft>
                <a:spcPts val="0"/>
              </a:spcAft>
              <a:buClr>
                <a:schemeClr val="dk1"/>
              </a:buClr>
              <a:buSzPts val="1800"/>
              <a:buChar char="•"/>
              <a:defRPr/>
            </a:lvl9pPr>
          </a:lstStyle>
          <a:p>
            <a:endParaRPr/>
          </a:p>
        </p:txBody>
      </p:sp>
      <p:pic>
        <p:nvPicPr>
          <p:cNvPr id="20" name="Google Shape;20;p29"/>
          <p:cNvPicPr preferRelativeResize="0"/>
          <p:nvPr/>
        </p:nvPicPr>
        <p:blipFill rotWithShape="1">
          <a:blip r:embed="rId2">
            <a:alphaModFix/>
          </a:blip>
          <a:srcRect l="3091" t="32078" b="31558"/>
          <a:stretch/>
        </p:blipFill>
        <p:spPr>
          <a:xfrm>
            <a:off x="97971" y="12460539"/>
            <a:ext cx="12430325" cy="1165343"/>
          </a:xfrm>
          <a:prstGeom prst="rect">
            <a:avLst/>
          </a:prstGeom>
          <a:noFill/>
          <a:ln>
            <a:noFill/>
          </a:ln>
        </p:spPr>
      </p:pic>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21_Gracias y contacto">
  <p:cSld name="21_Gracias y contacto">
    <p:spTree>
      <p:nvGrpSpPr>
        <p:cNvPr id="1" name="Shape 111"/>
        <p:cNvGrpSpPr/>
        <p:nvPr/>
      </p:nvGrpSpPr>
      <p:grpSpPr>
        <a:xfrm>
          <a:off x="0" y="0"/>
          <a:ext cx="0" cy="0"/>
          <a:chOff x="0" y="0"/>
          <a:chExt cx="0" cy="0"/>
        </a:xfrm>
      </p:grpSpPr>
      <p:sp>
        <p:nvSpPr>
          <p:cNvPr id="112" name="Google Shape;112;p48"/>
          <p:cNvSpPr/>
          <p:nvPr/>
        </p:nvSpPr>
        <p:spPr>
          <a:xfrm>
            <a:off x="0" y="0"/>
            <a:ext cx="24384001" cy="12383999"/>
          </a:xfrm>
          <a:prstGeom prst="rect">
            <a:avLst/>
          </a:prstGeom>
          <a:solidFill>
            <a:srgbClr val="A0D4D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pic>
        <p:nvPicPr>
          <p:cNvPr id="113" name="Google Shape;113;p48"/>
          <p:cNvPicPr preferRelativeResize="0"/>
          <p:nvPr/>
        </p:nvPicPr>
        <p:blipFill rotWithShape="1">
          <a:blip r:embed="rId2">
            <a:alphaModFix/>
          </a:blip>
          <a:srcRect l="3091" t="32078" b="31558"/>
          <a:stretch/>
        </p:blipFill>
        <p:spPr>
          <a:xfrm>
            <a:off x="97971" y="12460539"/>
            <a:ext cx="12430325" cy="1165343"/>
          </a:xfrm>
          <a:prstGeom prst="rect">
            <a:avLst/>
          </a:prstGeom>
          <a:noFill/>
          <a:ln>
            <a:noFill/>
          </a:ln>
        </p:spPr>
      </p:pic>
      <p:sp>
        <p:nvSpPr>
          <p:cNvPr id="114" name="Google Shape;114;p48"/>
          <p:cNvSpPr txBox="1">
            <a:spLocks noGrp="1"/>
          </p:cNvSpPr>
          <p:nvPr>
            <p:ph type="ctrTitle"/>
          </p:nvPr>
        </p:nvSpPr>
        <p:spPr>
          <a:xfrm>
            <a:off x="3048000" y="5636864"/>
            <a:ext cx="18288001" cy="2518999"/>
          </a:xfrm>
          <a:prstGeom prst="rect">
            <a:avLst/>
          </a:prstGeom>
          <a:noFill/>
          <a:ln>
            <a:noFill/>
          </a:ln>
        </p:spPr>
        <p:txBody>
          <a:bodyPr spcFirstLastPara="1" wrap="square" lIns="91425" tIns="45700" rIns="91425" bIns="45700" anchor="b" anchorCtr="0">
            <a:normAutofit/>
          </a:bodyPr>
          <a:lstStyle>
            <a:lvl1pPr marR="0" lvl="0" algn="ctr">
              <a:lnSpc>
                <a:spcPct val="100000"/>
              </a:lnSpc>
              <a:spcBef>
                <a:spcPts val="0"/>
              </a:spcBef>
              <a:spcAft>
                <a:spcPts val="0"/>
              </a:spcAft>
              <a:buClr>
                <a:srgbClr val="3B858C"/>
              </a:buClr>
              <a:buSzPts val="7200"/>
              <a:buFont typeface="Arial"/>
              <a:buNone/>
              <a:defRPr sz="7200" b="1" i="0" u="none" strike="noStrike" cap="none">
                <a:solidFill>
                  <a:srgbClr val="3B858C"/>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15" name="Google Shape;115;p48"/>
          <p:cNvSpPr txBox="1">
            <a:spLocks noGrp="1"/>
          </p:cNvSpPr>
          <p:nvPr>
            <p:ph type="subTitle" idx="1"/>
          </p:nvPr>
        </p:nvSpPr>
        <p:spPr>
          <a:xfrm>
            <a:off x="5466735" y="10599445"/>
            <a:ext cx="18288001" cy="1784555"/>
          </a:xfrm>
          <a:prstGeom prst="rect">
            <a:avLst/>
          </a:prstGeom>
          <a:noFill/>
          <a:ln>
            <a:noFill/>
          </a:ln>
        </p:spPr>
        <p:txBody>
          <a:bodyPr spcFirstLastPara="1" wrap="square" lIns="91425" tIns="45700" rIns="91425" bIns="45700" anchor="t" anchorCtr="0">
            <a:normAutofit/>
          </a:bodyPr>
          <a:lstStyle>
            <a:lvl1pPr lvl="0" algn="r">
              <a:lnSpc>
                <a:spcPct val="90000"/>
              </a:lnSpc>
              <a:spcBef>
                <a:spcPts val="2000"/>
              </a:spcBef>
              <a:spcAft>
                <a:spcPts val="0"/>
              </a:spcAft>
              <a:buClr>
                <a:schemeClr val="lt1"/>
              </a:buClr>
              <a:buSzPts val="4800"/>
              <a:buNone/>
              <a:defRPr sz="4800" b="1">
                <a:solidFill>
                  <a:schemeClr val="lt1"/>
                </a:solidFill>
              </a:defRPr>
            </a:lvl1pPr>
            <a:lvl2pPr lvl="1" algn="ctr">
              <a:lnSpc>
                <a:spcPct val="90000"/>
              </a:lnSpc>
              <a:spcBef>
                <a:spcPts val="1000"/>
              </a:spcBef>
              <a:spcAft>
                <a:spcPts val="0"/>
              </a:spcAft>
              <a:buClr>
                <a:schemeClr val="dk1"/>
              </a:buClr>
              <a:buSzPts val="4000"/>
              <a:buNone/>
              <a:defRPr sz="4000"/>
            </a:lvl2pPr>
            <a:lvl3pPr lvl="2" algn="ctr">
              <a:lnSpc>
                <a:spcPct val="90000"/>
              </a:lnSpc>
              <a:spcBef>
                <a:spcPts val="1000"/>
              </a:spcBef>
              <a:spcAft>
                <a:spcPts val="0"/>
              </a:spcAft>
              <a:buClr>
                <a:schemeClr val="dk1"/>
              </a:buClr>
              <a:buSzPts val="3600"/>
              <a:buNone/>
              <a:defRPr sz="3600"/>
            </a:lvl3pPr>
            <a:lvl4pPr lvl="3" algn="ctr">
              <a:lnSpc>
                <a:spcPct val="90000"/>
              </a:lnSpc>
              <a:spcBef>
                <a:spcPts val="1000"/>
              </a:spcBef>
              <a:spcAft>
                <a:spcPts val="0"/>
              </a:spcAft>
              <a:buClr>
                <a:schemeClr val="dk1"/>
              </a:buClr>
              <a:buSzPts val="3200"/>
              <a:buNone/>
              <a:defRPr sz="3200"/>
            </a:lvl4pPr>
            <a:lvl5pPr lvl="4" algn="ctr">
              <a:lnSpc>
                <a:spcPct val="90000"/>
              </a:lnSpc>
              <a:spcBef>
                <a:spcPts val="1000"/>
              </a:spcBef>
              <a:spcAft>
                <a:spcPts val="0"/>
              </a:spcAft>
              <a:buClr>
                <a:schemeClr val="dk1"/>
              </a:buClr>
              <a:buSzPts val="3200"/>
              <a:buNone/>
              <a:defRPr sz="3200"/>
            </a:lvl5pPr>
            <a:lvl6pPr lvl="5" algn="ctr">
              <a:lnSpc>
                <a:spcPct val="90000"/>
              </a:lnSpc>
              <a:spcBef>
                <a:spcPts val="1000"/>
              </a:spcBef>
              <a:spcAft>
                <a:spcPts val="0"/>
              </a:spcAft>
              <a:buClr>
                <a:schemeClr val="dk1"/>
              </a:buClr>
              <a:buSzPts val="3200"/>
              <a:buNone/>
              <a:defRPr sz="3200"/>
            </a:lvl6pPr>
            <a:lvl7pPr lvl="6" algn="ctr">
              <a:lnSpc>
                <a:spcPct val="90000"/>
              </a:lnSpc>
              <a:spcBef>
                <a:spcPts val="1000"/>
              </a:spcBef>
              <a:spcAft>
                <a:spcPts val="0"/>
              </a:spcAft>
              <a:buClr>
                <a:schemeClr val="dk1"/>
              </a:buClr>
              <a:buSzPts val="3200"/>
              <a:buNone/>
              <a:defRPr sz="3200"/>
            </a:lvl7pPr>
            <a:lvl8pPr lvl="7" algn="ctr">
              <a:lnSpc>
                <a:spcPct val="90000"/>
              </a:lnSpc>
              <a:spcBef>
                <a:spcPts val="1000"/>
              </a:spcBef>
              <a:spcAft>
                <a:spcPts val="0"/>
              </a:spcAft>
              <a:buClr>
                <a:schemeClr val="dk1"/>
              </a:buClr>
              <a:buSzPts val="3200"/>
              <a:buNone/>
              <a:defRPr sz="3200"/>
            </a:lvl8pPr>
            <a:lvl9pPr lvl="8" algn="ctr">
              <a:lnSpc>
                <a:spcPct val="90000"/>
              </a:lnSpc>
              <a:spcBef>
                <a:spcPts val="1000"/>
              </a:spcBef>
              <a:spcAft>
                <a:spcPts val="0"/>
              </a:spcAft>
              <a:buClr>
                <a:schemeClr val="dk1"/>
              </a:buClr>
              <a:buSzPts val="3200"/>
              <a:buNone/>
              <a:defRPr sz="3200"/>
            </a:lvl9pPr>
          </a:lstStyle>
          <a:p>
            <a:endParaRPr/>
          </a:p>
        </p:txBody>
      </p:sp>
    </p:spTree>
  </p:cSld>
  <p:clrMapOvr>
    <a:masterClrMapping/>
  </p:clrMapOvr>
  <p:extLst>
    <p:ext uri="{DCECCB84-F9BA-43D5-87BE-67443E8EF086}">
      <p15:sldGuideLst xmlns:p15="http://schemas.microsoft.com/office/powerpoint/2012/main">
        <p15:guide id="1" orient="horz" pos="4320">
          <p15:clr>
            <a:srgbClr val="FBAE40"/>
          </p15:clr>
        </p15:guide>
        <p15:guide id="2" pos="7680">
          <p15:clr>
            <a:srgbClr val="FBAE40"/>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1_Title and Content">
  <p:cSld name="1_Title and Content">
    <p:spTree>
      <p:nvGrpSpPr>
        <p:cNvPr id="1" name="Shape 116"/>
        <p:cNvGrpSpPr/>
        <p:nvPr/>
      </p:nvGrpSpPr>
      <p:grpSpPr>
        <a:xfrm>
          <a:off x="0" y="0"/>
          <a:ext cx="0" cy="0"/>
          <a:chOff x="0" y="0"/>
          <a:chExt cx="0" cy="0"/>
        </a:xfrm>
      </p:grpSpPr>
      <p:sp>
        <p:nvSpPr>
          <p:cNvPr id="117" name="Google Shape;117;gd0ea9c01ed_0_200"/>
          <p:cNvSpPr txBox="1">
            <a:spLocks noGrp="1"/>
          </p:cNvSpPr>
          <p:nvPr>
            <p:ph type="title"/>
          </p:nvPr>
        </p:nvSpPr>
        <p:spPr>
          <a:xfrm>
            <a:off x="1176526" y="914400"/>
            <a:ext cx="22036800" cy="1108200"/>
          </a:xfrm>
          <a:prstGeom prst="rect">
            <a:avLst/>
          </a:prstGeom>
          <a:noFill/>
          <a:ln>
            <a:noFill/>
          </a:ln>
        </p:spPr>
        <p:txBody>
          <a:bodyPr spcFirstLastPara="1" wrap="square" lIns="0" tIns="0" rIns="0" bIns="0" anchor="t" anchorCtr="0">
            <a:spAutoFit/>
          </a:bodyPr>
          <a:lstStyle>
            <a:lvl1pPr lvl="0" algn="l" rtl="0">
              <a:lnSpc>
                <a:spcPct val="100000"/>
              </a:lnSpc>
              <a:spcBef>
                <a:spcPts val="0"/>
              </a:spcBef>
              <a:spcAft>
                <a:spcPts val="0"/>
              </a:spcAft>
              <a:buClr>
                <a:schemeClr val="dk1"/>
              </a:buClr>
              <a:buSzPts val="36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118" name="Google Shape;118;gd0ea9c01ed_0_200"/>
          <p:cNvSpPr txBox="1">
            <a:spLocks noGrp="1"/>
          </p:cNvSpPr>
          <p:nvPr>
            <p:ph type="body" idx="1"/>
          </p:nvPr>
        </p:nvSpPr>
        <p:spPr>
          <a:xfrm>
            <a:off x="1168400" y="2870994"/>
            <a:ext cx="22036800" cy="4616400"/>
          </a:xfrm>
          <a:prstGeom prst="rect">
            <a:avLst/>
          </a:prstGeom>
          <a:noFill/>
          <a:ln>
            <a:noFill/>
          </a:ln>
        </p:spPr>
        <p:txBody>
          <a:bodyPr spcFirstLastPara="1" wrap="square" lIns="0" tIns="0" rIns="0" bIns="0" anchor="t" anchorCtr="0">
            <a:spAutoFit/>
          </a:bodyPr>
          <a:lstStyle>
            <a:lvl1pPr marL="457200" lvl="0" indent="-431800" algn="l" rtl="0">
              <a:lnSpc>
                <a:spcPct val="100000"/>
              </a:lnSpc>
              <a:spcBef>
                <a:spcPts val="700"/>
              </a:spcBef>
              <a:spcAft>
                <a:spcPts val="0"/>
              </a:spcAft>
              <a:buClr>
                <a:schemeClr val="dk1"/>
              </a:buClr>
              <a:buSzPts val="3200"/>
              <a:buChar char="•"/>
              <a:defRPr/>
            </a:lvl1pPr>
            <a:lvl2pPr marL="914400" lvl="1" indent="-431800" algn="l" rtl="0">
              <a:lnSpc>
                <a:spcPct val="100000"/>
              </a:lnSpc>
              <a:spcBef>
                <a:spcPts val="700"/>
              </a:spcBef>
              <a:spcAft>
                <a:spcPts val="0"/>
              </a:spcAft>
              <a:buClr>
                <a:schemeClr val="dk1"/>
              </a:buClr>
              <a:buSzPts val="3200"/>
              <a:buChar char="•"/>
              <a:defRPr/>
            </a:lvl2pPr>
            <a:lvl3pPr marL="1371600" lvl="2" indent="-431800" algn="l" rtl="0">
              <a:lnSpc>
                <a:spcPct val="100000"/>
              </a:lnSpc>
              <a:spcBef>
                <a:spcPts val="700"/>
              </a:spcBef>
              <a:spcAft>
                <a:spcPts val="0"/>
              </a:spcAft>
              <a:buClr>
                <a:schemeClr val="dk1"/>
              </a:buClr>
              <a:buSzPts val="3200"/>
              <a:buChar char="•"/>
              <a:defRPr/>
            </a:lvl3pPr>
            <a:lvl4pPr marL="1828800" lvl="3" indent="-431800" algn="l" rtl="0">
              <a:lnSpc>
                <a:spcPct val="100000"/>
              </a:lnSpc>
              <a:spcBef>
                <a:spcPts val="700"/>
              </a:spcBef>
              <a:spcAft>
                <a:spcPts val="0"/>
              </a:spcAft>
              <a:buClr>
                <a:schemeClr val="dk1"/>
              </a:buClr>
              <a:buSzPts val="3200"/>
              <a:buChar char="•"/>
              <a:defRPr/>
            </a:lvl4pPr>
            <a:lvl5pPr marL="2286000" lvl="4" indent="-431800" algn="l" rtl="0">
              <a:lnSpc>
                <a:spcPct val="100000"/>
              </a:lnSpc>
              <a:spcBef>
                <a:spcPts val="700"/>
              </a:spcBef>
              <a:spcAft>
                <a:spcPts val="0"/>
              </a:spcAft>
              <a:buClr>
                <a:schemeClr val="dk1"/>
              </a:buClr>
              <a:buSzPts val="3200"/>
              <a:buChar char="•"/>
              <a:defRPr/>
            </a:lvl5pPr>
            <a:lvl6pPr marL="2743200" lvl="5" indent="-457200" algn="l" rtl="0">
              <a:spcBef>
                <a:spcPts val="700"/>
              </a:spcBef>
              <a:spcAft>
                <a:spcPts val="0"/>
              </a:spcAft>
              <a:buClr>
                <a:schemeClr val="dk1"/>
              </a:buClr>
              <a:buSzPts val="3600"/>
              <a:buChar char="•"/>
              <a:defRPr/>
            </a:lvl6pPr>
            <a:lvl7pPr marL="3200400" lvl="6" indent="-457200" algn="l" rtl="0">
              <a:spcBef>
                <a:spcPts val="700"/>
              </a:spcBef>
              <a:spcAft>
                <a:spcPts val="0"/>
              </a:spcAft>
              <a:buClr>
                <a:schemeClr val="dk1"/>
              </a:buClr>
              <a:buSzPts val="3600"/>
              <a:buChar char="•"/>
              <a:defRPr/>
            </a:lvl7pPr>
            <a:lvl8pPr marL="3657600" lvl="7" indent="-457200" algn="l" rtl="0">
              <a:spcBef>
                <a:spcPts val="700"/>
              </a:spcBef>
              <a:spcAft>
                <a:spcPts val="0"/>
              </a:spcAft>
              <a:buClr>
                <a:schemeClr val="dk1"/>
              </a:buClr>
              <a:buSzPts val="3600"/>
              <a:buChar char="•"/>
              <a:defRPr/>
            </a:lvl8pPr>
            <a:lvl9pPr marL="4114800" lvl="8" indent="-457200" algn="l" rtl="0">
              <a:spcBef>
                <a:spcPts val="700"/>
              </a:spcBef>
              <a:spcAft>
                <a:spcPts val="0"/>
              </a:spcAft>
              <a:buClr>
                <a:schemeClr val="dk1"/>
              </a:buClr>
              <a:buSzPts val="3600"/>
              <a:buChar char="•"/>
              <a:defRPr/>
            </a:lvl9pPr>
          </a:lstStyle>
          <a:p>
            <a:endParaRPr/>
          </a:p>
        </p:txBody>
      </p:sp>
      <p:sp>
        <p:nvSpPr>
          <p:cNvPr id="119" name="Google Shape;119;gd0ea9c01ed_0_200"/>
          <p:cNvSpPr/>
          <p:nvPr/>
        </p:nvSpPr>
        <p:spPr>
          <a:xfrm>
            <a:off x="0" y="-20712"/>
            <a:ext cx="4975873" cy="13738196"/>
          </a:xfrm>
          <a:custGeom>
            <a:avLst/>
            <a:gdLst/>
            <a:ahLst/>
            <a:cxnLst/>
            <a:rect l="l" t="t" r="r" b="b"/>
            <a:pathLst>
              <a:path w="3554195" h="2662441" extrusionOk="0">
                <a:moveTo>
                  <a:pt x="2102585" y="4013"/>
                </a:moveTo>
                <a:lnTo>
                  <a:pt x="0" y="0"/>
                </a:lnTo>
                <a:lnTo>
                  <a:pt x="10113" y="2662441"/>
                </a:lnTo>
                <a:lnTo>
                  <a:pt x="3554195" y="2662441"/>
                </a:lnTo>
                <a:cubicBezTo>
                  <a:pt x="2697898" y="2081416"/>
                  <a:pt x="2128303" y="1109866"/>
                  <a:pt x="2102585" y="4013"/>
                </a:cubicBezTo>
              </a:path>
            </a:pathLst>
          </a:custGeom>
          <a:solidFill>
            <a:schemeClr val="accent1"/>
          </a:solidFill>
          <a:ln>
            <a:noFill/>
          </a:ln>
        </p:spPr>
        <p:txBody>
          <a:bodyPr spcFirstLastPara="1" wrap="square" lIns="182850" tIns="91400" rIns="182850" bIns="91400" anchor="ctr" anchorCtr="0">
            <a:noAutofit/>
          </a:bodyPr>
          <a:lstStyle/>
          <a:p>
            <a:pPr marL="0" marR="0" lvl="0" indent="0" algn="l" rtl="0">
              <a:spcBef>
                <a:spcPts val="0"/>
              </a:spcBef>
              <a:spcAft>
                <a:spcPts val="0"/>
              </a:spcAft>
              <a:buNone/>
            </a:pPr>
            <a:endParaRPr sz="3500">
              <a:solidFill>
                <a:schemeClr val="dk1"/>
              </a:solidFill>
              <a:latin typeface="Quattrocento Sans"/>
              <a:ea typeface="Quattrocento Sans"/>
              <a:cs typeface="Quattrocento Sans"/>
              <a:sym typeface="Quattrocento Sans"/>
            </a:endParaRPr>
          </a:p>
        </p:txBody>
      </p:sp>
    </p:spTree>
  </p:cSld>
  <p:clrMapOvr>
    <a:masterClrMapping/>
  </p:clrMapOvr>
  <p:transition>
    <p:fade/>
  </p:transition>
  <p:extLst>
    <p:ext uri="{DCECCB84-F9BA-43D5-87BE-67443E8EF086}">
      <p15:sldGuideLst xmlns:p15="http://schemas.microsoft.com/office/powerpoint/2012/main">
        <p15:guide id="1" orient="horz" pos="2544">
          <p15:clr>
            <a:srgbClr val="5ACBF0"/>
          </p15:clr>
        </p15:guide>
        <p15:guide id="2" orient="horz" pos="576">
          <p15:clr>
            <a:srgbClr val="5ACBF0"/>
          </p15:clr>
        </p15:guide>
        <p15:guide id="3" orient="horz" pos="1808">
          <p15:clr>
            <a:srgbClr val="5ACBF0"/>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4_Title and Content">
  <p:cSld name="4_Title and Content">
    <p:spTree>
      <p:nvGrpSpPr>
        <p:cNvPr id="1" name="Shape 120"/>
        <p:cNvGrpSpPr/>
        <p:nvPr/>
      </p:nvGrpSpPr>
      <p:grpSpPr>
        <a:xfrm>
          <a:off x="0" y="0"/>
          <a:ext cx="0" cy="0"/>
          <a:chOff x="0" y="0"/>
          <a:chExt cx="0" cy="0"/>
        </a:xfrm>
      </p:grpSpPr>
      <p:sp>
        <p:nvSpPr>
          <p:cNvPr id="121" name="Google Shape;121;gd0ea9c01ed_0_509"/>
          <p:cNvSpPr txBox="1">
            <a:spLocks noGrp="1"/>
          </p:cNvSpPr>
          <p:nvPr>
            <p:ph type="title"/>
          </p:nvPr>
        </p:nvSpPr>
        <p:spPr>
          <a:xfrm>
            <a:off x="1176526" y="914400"/>
            <a:ext cx="22036800" cy="1108200"/>
          </a:xfrm>
          <a:prstGeom prst="rect">
            <a:avLst/>
          </a:prstGeom>
          <a:noFill/>
          <a:ln>
            <a:noFill/>
          </a:ln>
        </p:spPr>
        <p:txBody>
          <a:bodyPr spcFirstLastPara="1" wrap="square" lIns="0" tIns="0" rIns="0" bIns="0" anchor="t" anchorCtr="0">
            <a:spAutoFit/>
          </a:bodyPr>
          <a:lstStyle>
            <a:lvl1pPr lvl="0" algn="l" rtl="0">
              <a:lnSpc>
                <a:spcPct val="100000"/>
              </a:lnSpc>
              <a:spcBef>
                <a:spcPts val="0"/>
              </a:spcBef>
              <a:spcAft>
                <a:spcPts val="0"/>
              </a:spcAft>
              <a:buClr>
                <a:schemeClr val="dk1"/>
              </a:buClr>
              <a:buSzPts val="36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122" name="Google Shape;122;gd0ea9c01ed_0_509"/>
          <p:cNvSpPr txBox="1">
            <a:spLocks noGrp="1"/>
          </p:cNvSpPr>
          <p:nvPr>
            <p:ph type="body" idx="1"/>
          </p:nvPr>
        </p:nvSpPr>
        <p:spPr>
          <a:xfrm>
            <a:off x="1168400" y="2870994"/>
            <a:ext cx="22036800" cy="4616400"/>
          </a:xfrm>
          <a:prstGeom prst="rect">
            <a:avLst/>
          </a:prstGeom>
          <a:noFill/>
          <a:ln>
            <a:noFill/>
          </a:ln>
        </p:spPr>
        <p:txBody>
          <a:bodyPr spcFirstLastPara="1" wrap="square" lIns="0" tIns="0" rIns="0" bIns="0" anchor="t" anchorCtr="0">
            <a:spAutoFit/>
          </a:bodyPr>
          <a:lstStyle>
            <a:lvl1pPr marL="457200" lvl="0" indent="-431800" algn="l" rtl="0">
              <a:lnSpc>
                <a:spcPct val="100000"/>
              </a:lnSpc>
              <a:spcBef>
                <a:spcPts val="700"/>
              </a:spcBef>
              <a:spcAft>
                <a:spcPts val="0"/>
              </a:spcAft>
              <a:buClr>
                <a:schemeClr val="dk1"/>
              </a:buClr>
              <a:buSzPts val="3200"/>
              <a:buChar char="•"/>
              <a:defRPr/>
            </a:lvl1pPr>
            <a:lvl2pPr marL="914400" lvl="1" indent="-431800" algn="l" rtl="0">
              <a:lnSpc>
                <a:spcPct val="100000"/>
              </a:lnSpc>
              <a:spcBef>
                <a:spcPts val="700"/>
              </a:spcBef>
              <a:spcAft>
                <a:spcPts val="0"/>
              </a:spcAft>
              <a:buClr>
                <a:schemeClr val="dk1"/>
              </a:buClr>
              <a:buSzPts val="3200"/>
              <a:buChar char="•"/>
              <a:defRPr/>
            </a:lvl2pPr>
            <a:lvl3pPr marL="1371600" lvl="2" indent="-431800" algn="l" rtl="0">
              <a:lnSpc>
                <a:spcPct val="100000"/>
              </a:lnSpc>
              <a:spcBef>
                <a:spcPts val="700"/>
              </a:spcBef>
              <a:spcAft>
                <a:spcPts val="0"/>
              </a:spcAft>
              <a:buClr>
                <a:schemeClr val="dk1"/>
              </a:buClr>
              <a:buSzPts val="3200"/>
              <a:buChar char="•"/>
              <a:defRPr/>
            </a:lvl3pPr>
            <a:lvl4pPr marL="1828800" lvl="3" indent="-431800" algn="l" rtl="0">
              <a:lnSpc>
                <a:spcPct val="100000"/>
              </a:lnSpc>
              <a:spcBef>
                <a:spcPts val="700"/>
              </a:spcBef>
              <a:spcAft>
                <a:spcPts val="0"/>
              </a:spcAft>
              <a:buClr>
                <a:schemeClr val="dk1"/>
              </a:buClr>
              <a:buSzPts val="3200"/>
              <a:buChar char="•"/>
              <a:defRPr/>
            </a:lvl4pPr>
            <a:lvl5pPr marL="2286000" lvl="4" indent="-431800" algn="l" rtl="0">
              <a:lnSpc>
                <a:spcPct val="100000"/>
              </a:lnSpc>
              <a:spcBef>
                <a:spcPts val="700"/>
              </a:spcBef>
              <a:spcAft>
                <a:spcPts val="0"/>
              </a:spcAft>
              <a:buClr>
                <a:schemeClr val="dk1"/>
              </a:buClr>
              <a:buSzPts val="3200"/>
              <a:buChar char="•"/>
              <a:defRPr/>
            </a:lvl5pPr>
            <a:lvl6pPr marL="2743200" lvl="5" indent="-457200" algn="l" rtl="0">
              <a:spcBef>
                <a:spcPts val="700"/>
              </a:spcBef>
              <a:spcAft>
                <a:spcPts val="0"/>
              </a:spcAft>
              <a:buClr>
                <a:schemeClr val="dk1"/>
              </a:buClr>
              <a:buSzPts val="3600"/>
              <a:buChar char="•"/>
              <a:defRPr/>
            </a:lvl6pPr>
            <a:lvl7pPr marL="3200400" lvl="6" indent="-457200" algn="l" rtl="0">
              <a:spcBef>
                <a:spcPts val="700"/>
              </a:spcBef>
              <a:spcAft>
                <a:spcPts val="0"/>
              </a:spcAft>
              <a:buClr>
                <a:schemeClr val="dk1"/>
              </a:buClr>
              <a:buSzPts val="3600"/>
              <a:buChar char="•"/>
              <a:defRPr/>
            </a:lvl7pPr>
            <a:lvl8pPr marL="3657600" lvl="7" indent="-457200" algn="l" rtl="0">
              <a:spcBef>
                <a:spcPts val="700"/>
              </a:spcBef>
              <a:spcAft>
                <a:spcPts val="0"/>
              </a:spcAft>
              <a:buClr>
                <a:schemeClr val="dk1"/>
              </a:buClr>
              <a:buSzPts val="3600"/>
              <a:buChar char="•"/>
              <a:defRPr/>
            </a:lvl8pPr>
            <a:lvl9pPr marL="4114800" lvl="8" indent="-457200" algn="l" rtl="0">
              <a:spcBef>
                <a:spcPts val="700"/>
              </a:spcBef>
              <a:spcAft>
                <a:spcPts val="0"/>
              </a:spcAft>
              <a:buClr>
                <a:schemeClr val="dk1"/>
              </a:buClr>
              <a:buSzPts val="3600"/>
              <a:buChar char="•"/>
              <a:defRPr/>
            </a:lvl9pPr>
          </a:lstStyle>
          <a:p>
            <a:endParaRPr/>
          </a:p>
        </p:txBody>
      </p:sp>
      <p:sp>
        <p:nvSpPr>
          <p:cNvPr id="123" name="Google Shape;123;gd0ea9c01ed_0_509"/>
          <p:cNvSpPr/>
          <p:nvPr/>
        </p:nvSpPr>
        <p:spPr>
          <a:xfrm flipH="1">
            <a:off x="17702109" y="-20712"/>
            <a:ext cx="6681887" cy="13738196"/>
          </a:xfrm>
          <a:custGeom>
            <a:avLst/>
            <a:gdLst/>
            <a:ahLst/>
            <a:cxnLst/>
            <a:rect l="l" t="t" r="r" b="b"/>
            <a:pathLst>
              <a:path w="3554195" h="2662441" extrusionOk="0">
                <a:moveTo>
                  <a:pt x="2102585" y="4013"/>
                </a:moveTo>
                <a:lnTo>
                  <a:pt x="0" y="0"/>
                </a:lnTo>
                <a:lnTo>
                  <a:pt x="10113" y="2662441"/>
                </a:lnTo>
                <a:lnTo>
                  <a:pt x="3554195" y="2662441"/>
                </a:lnTo>
                <a:cubicBezTo>
                  <a:pt x="2697898" y="2081416"/>
                  <a:pt x="2128303" y="1109866"/>
                  <a:pt x="2102585" y="4013"/>
                </a:cubicBezTo>
              </a:path>
            </a:pathLst>
          </a:custGeom>
          <a:solidFill>
            <a:schemeClr val="accent1"/>
          </a:solidFill>
          <a:ln>
            <a:noFill/>
          </a:ln>
        </p:spPr>
        <p:txBody>
          <a:bodyPr spcFirstLastPara="1" wrap="square" lIns="182850" tIns="91400" rIns="182850" bIns="91400" anchor="ctr" anchorCtr="0">
            <a:noAutofit/>
          </a:bodyPr>
          <a:lstStyle/>
          <a:p>
            <a:pPr marL="0" marR="0" lvl="0" indent="0" algn="l" rtl="0">
              <a:spcBef>
                <a:spcPts val="0"/>
              </a:spcBef>
              <a:spcAft>
                <a:spcPts val="0"/>
              </a:spcAft>
              <a:buNone/>
            </a:pPr>
            <a:endParaRPr sz="3500">
              <a:solidFill>
                <a:schemeClr val="dk1"/>
              </a:solidFill>
              <a:latin typeface="Quattrocento Sans"/>
              <a:ea typeface="Quattrocento Sans"/>
              <a:cs typeface="Quattrocento Sans"/>
              <a:sym typeface="Quattrocento Sans"/>
            </a:endParaRPr>
          </a:p>
        </p:txBody>
      </p:sp>
    </p:spTree>
  </p:cSld>
  <p:clrMapOvr>
    <a:masterClrMapping/>
  </p:clrMapOvr>
  <p:transition>
    <p:fade/>
  </p:transition>
  <p:extLst>
    <p:ext uri="{DCECCB84-F9BA-43D5-87BE-67443E8EF086}">
      <p15:sldGuideLst xmlns:p15="http://schemas.microsoft.com/office/powerpoint/2012/main">
        <p15:guide id="1" orient="horz" pos="2544">
          <p15:clr>
            <a:srgbClr val="5ACBF0"/>
          </p15:clr>
        </p15:guide>
        <p15:guide id="2" orient="horz" pos="576">
          <p15:clr>
            <a:srgbClr val="5ACBF0"/>
          </p15:clr>
        </p15:guide>
        <p15:guide id="3" orient="horz" pos="1808">
          <p15:clr>
            <a:srgbClr val="5ACBF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05_Títulos + Textos">
  <p:cSld name="05_Títulos + Textos">
    <p:spTree>
      <p:nvGrpSpPr>
        <p:cNvPr id="1" name="Shape 21"/>
        <p:cNvGrpSpPr/>
        <p:nvPr/>
      </p:nvGrpSpPr>
      <p:grpSpPr>
        <a:xfrm>
          <a:off x="0" y="0"/>
          <a:ext cx="0" cy="0"/>
          <a:chOff x="0" y="0"/>
          <a:chExt cx="0" cy="0"/>
        </a:xfrm>
      </p:grpSpPr>
      <p:pic>
        <p:nvPicPr>
          <p:cNvPr id="22" name="Google Shape;22;p30"/>
          <p:cNvPicPr preferRelativeResize="0"/>
          <p:nvPr/>
        </p:nvPicPr>
        <p:blipFill rotWithShape="1">
          <a:blip r:embed="rId2">
            <a:alphaModFix/>
          </a:blip>
          <a:srcRect l="3091" t="32078" b="31558"/>
          <a:stretch/>
        </p:blipFill>
        <p:spPr>
          <a:xfrm>
            <a:off x="97971" y="12460539"/>
            <a:ext cx="12430325" cy="1165343"/>
          </a:xfrm>
          <a:prstGeom prst="rect">
            <a:avLst/>
          </a:prstGeom>
          <a:noFill/>
          <a:ln>
            <a:noFill/>
          </a:ln>
        </p:spPr>
      </p:pic>
      <p:sp>
        <p:nvSpPr>
          <p:cNvPr id="23" name="Google Shape;23;p30"/>
          <p:cNvSpPr txBox="1">
            <a:spLocks noGrp="1"/>
          </p:cNvSpPr>
          <p:nvPr>
            <p:ph type="title"/>
          </p:nvPr>
        </p:nvSpPr>
        <p:spPr>
          <a:xfrm>
            <a:off x="1676400" y="730251"/>
            <a:ext cx="21031199" cy="1599994"/>
          </a:xfrm>
          <a:prstGeom prst="rect">
            <a:avLst/>
          </a:prstGeom>
          <a:noFill/>
          <a:ln>
            <a:noFill/>
          </a:ln>
        </p:spPr>
        <p:txBody>
          <a:bodyPr spcFirstLastPara="1" wrap="square" lIns="91425" tIns="45700" rIns="91425" bIns="45700" anchor="ctr" anchorCtr="0">
            <a:normAutofit/>
          </a:bodyPr>
          <a:lstStyle>
            <a:lvl1pPr marR="0" lvl="0" algn="l">
              <a:lnSpc>
                <a:spcPct val="100000"/>
              </a:lnSpc>
              <a:spcBef>
                <a:spcPts val="0"/>
              </a:spcBef>
              <a:spcAft>
                <a:spcPts val="0"/>
              </a:spcAft>
              <a:buClr>
                <a:srgbClr val="609CA2"/>
              </a:buClr>
              <a:buSzPts val="7500"/>
              <a:buFont typeface="Arial"/>
              <a:buNone/>
              <a:defRPr sz="7500" b="1" i="0" u="none" strike="noStrike" cap="none">
                <a:solidFill>
                  <a:srgbClr val="609CA2"/>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4" name="Google Shape;24;p30"/>
          <p:cNvSpPr txBox="1">
            <a:spLocks noGrp="1"/>
          </p:cNvSpPr>
          <p:nvPr>
            <p:ph type="body" idx="1"/>
          </p:nvPr>
        </p:nvSpPr>
        <p:spPr>
          <a:xfrm>
            <a:off x="1676400" y="2684206"/>
            <a:ext cx="21031199" cy="3451123"/>
          </a:xfrm>
          <a:prstGeom prst="rect">
            <a:avLst/>
          </a:prstGeom>
          <a:noFill/>
          <a:ln>
            <a:noFill/>
          </a:ln>
        </p:spPr>
        <p:txBody>
          <a:bodyPr spcFirstLastPara="1" wrap="square" lIns="91425" tIns="45700" rIns="91425" bIns="45700" anchor="t" anchorCtr="0">
            <a:normAutofit/>
          </a:bodyPr>
          <a:lstStyle>
            <a:lvl1pPr marL="457200" lvl="0" indent="-584200" algn="l">
              <a:lnSpc>
                <a:spcPct val="100000"/>
              </a:lnSpc>
              <a:spcBef>
                <a:spcPts val="2000"/>
              </a:spcBef>
              <a:spcAft>
                <a:spcPts val="0"/>
              </a:spcAft>
              <a:buClr>
                <a:srgbClr val="609CA2"/>
              </a:buClr>
              <a:buSzPts val="5600"/>
              <a:buChar char="•"/>
              <a:defRPr>
                <a:solidFill>
                  <a:srgbClr val="609CA2"/>
                </a:solidFill>
                <a:latin typeface="Arial"/>
                <a:ea typeface="Arial"/>
                <a:cs typeface="Arial"/>
                <a:sym typeface="Arial"/>
              </a:defRPr>
            </a:lvl1pPr>
            <a:lvl2pPr marL="914400" lvl="1" indent="-533400" algn="l">
              <a:lnSpc>
                <a:spcPct val="100000"/>
              </a:lnSpc>
              <a:spcBef>
                <a:spcPts val="1000"/>
              </a:spcBef>
              <a:spcAft>
                <a:spcPts val="0"/>
              </a:spcAft>
              <a:buClr>
                <a:srgbClr val="609CA2"/>
              </a:buClr>
              <a:buSzPts val="4800"/>
              <a:buChar char="•"/>
              <a:defRPr>
                <a:solidFill>
                  <a:srgbClr val="609CA2"/>
                </a:solidFill>
                <a:latin typeface="Arial"/>
                <a:ea typeface="Arial"/>
                <a:cs typeface="Arial"/>
                <a:sym typeface="Arial"/>
              </a:defRPr>
            </a:lvl2pPr>
            <a:lvl3pPr marL="1371600" lvl="2" indent="-482600" algn="l">
              <a:lnSpc>
                <a:spcPct val="100000"/>
              </a:lnSpc>
              <a:spcBef>
                <a:spcPts val="1000"/>
              </a:spcBef>
              <a:spcAft>
                <a:spcPts val="0"/>
              </a:spcAft>
              <a:buClr>
                <a:srgbClr val="609CA2"/>
              </a:buClr>
              <a:buSzPts val="4000"/>
              <a:buChar char="•"/>
              <a:defRPr>
                <a:solidFill>
                  <a:srgbClr val="609CA2"/>
                </a:solidFill>
                <a:latin typeface="Arial"/>
                <a:ea typeface="Arial"/>
                <a:cs typeface="Arial"/>
                <a:sym typeface="Arial"/>
              </a:defRPr>
            </a:lvl3pPr>
            <a:lvl4pPr marL="1828800" lvl="3" indent="-457200" algn="l">
              <a:lnSpc>
                <a:spcPct val="100000"/>
              </a:lnSpc>
              <a:spcBef>
                <a:spcPts val="1000"/>
              </a:spcBef>
              <a:spcAft>
                <a:spcPts val="0"/>
              </a:spcAft>
              <a:buClr>
                <a:srgbClr val="609CA2"/>
              </a:buClr>
              <a:buSzPts val="3600"/>
              <a:buChar char="•"/>
              <a:defRPr>
                <a:solidFill>
                  <a:srgbClr val="609CA2"/>
                </a:solidFill>
                <a:latin typeface="Arial"/>
                <a:ea typeface="Arial"/>
                <a:cs typeface="Arial"/>
                <a:sym typeface="Arial"/>
              </a:defRPr>
            </a:lvl4pPr>
            <a:lvl5pPr marL="2286000" lvl="4" indent="-457200" algn="l">
              <a:lnSpc>
                <a:spcPct val="100000"/>
              </a:lnSpc>
              <a:spcBef>
                <a:spcPts val="1000"/>
              </a:spcBef>
              <a:spcAft>
                <a:spcPts val="0"/>
              </a:spcAft>
              <a:buClr>
                <a:srgbClr val="609CA2"/>
              </a:buClr>
              <a:buSzPts val="3600"/>
              <a:buChar char="•"/>
              <a:defRPr>
                <a:solidFill>
                  <a:srgbClr val="609CA2"/>
                </a:solidFill>
                <a:latin typeface="Arial"/>
                <a:ea typeface="Arial"/>
                <a:cs typeface="Arial"/>
                <a:sym typeface="Arial"/>
              </a:defRPr>
            </a:lvl5pPr>
            <a:lvl6pPr marL="2743200" lvl="5" indent="-342900" algn="l">
              <a:lnSpc>
                <a:spcPct val="90000"/>
              </a:lnSpc>
              <a:spcBef>
                <a:spcPts val="1000"/>
              </a:spcBef>
              <a:spcAft>
                <a:spcPts val="0"/>
              </a:spcAft>
              <a:buClr>
                <a:schemeClr val="dk1"/>
              </a:buClr>
              <a:buSzPts val="1800"/>
              <a:buChar char="•"/>
              <a:defRPr/>
            </a:lvl6pPr>
            <a:lvl7pPr marL="3200400" lvl="6" indent="-342900" algn="l">
              <a:lnSpc>
                <a:spcPct val="90000"/>
              </a:lnSpc>
              <a:spcBef>
                <a:spcPts val="1000"/>
              </a:spcBef>
              <a:spcAft>
                <a:spcPts val="0"/>
              </a:spcAft>
              <a:buClr>
                <a:schemeClr val="dk1"/>
              </a:buClr>
              <a:buSzPts val="1800"/>
              <a:buChar char="•"/>
              <a:defRPr/>
            </a:lvl7pPr>
            <a:lvl8pPr marL="3657600" lvl="7" indent="-342900" algn="l">
              <a:lnSpc>
                <a:spcPct val="90000"/>
              </a:lnSpc>
              <a:spcBef>
                <a:spcPts val="1000"/>
              </a:spcBef>
              <a:spcAft>
                <a:spcPts val="0"/>
              </a:spcAft>
              <a:buClr>
                <a:schemeClr val="dk1"/>
              </a:buClr>
              <a:buSzPts val="1800"/>
              <a:buChar char="•"/>
              <a:defRPr/>
            </a:lvl8pPr>
            <a:lvl9pPr marL="4114800" lvl="8" indent="-342900" algn="l">
              <a:lnSpc>
                <a:spcPct val="90000"/>
              </a:lnSpc>
              <a:spcBef>
                <a:spcPts val="1000"/>
              </a:spcBef>
              <a:spcAft>
                <a:spcPts val="0"/>
              </a:spcAft>
              <a:buClr>
                <a:schemeClr val="dk1"/>
              </a:buClr>
              <a:buSzPts val="1800"/>
              <a:buChar char="•"/>
              <a:defRPr/>
            </a:lvl9pPr>
          </a:lstStyle>
          <a:p>
            <a:endParaRPr/>
          </a:p>
        </p:txBody>
      </p:sp>
      <p:sp>
        <p:nvSpPr>
          <p:cNvPr id="25" name="Google Shape;25;p30"/>
          <p:cNvSpPr txBox="1">
            <a:spLocks noGrp="1"/>
          </p:cNvSpPr>
          <p:nvPr>
            <p:ph type="body" idx="2"/>
          </p:nvPr>
        </p:nvSpPr>
        <p:spPr>
          <a:xfrm>
            <a:off x="1676400" y="8457994"/>
            <a:ext cx="21031199" cy="3451123"/>
          </a:xfrm>
          <a:prstGeom prst="rect">
            <a:avLst/>
          </a:prstGeom>
          <a:noFill/>
          <a:ln>
            <a:noFill/>
          </a:ln>
        </p:spPr>
        <p:txBody>
          <a:bodyPr spcFirstLastPara="1" wrap="square" lIns="91425" tIns="45700" rIns="91425" bIns="45700" anchor="t" anchorCtr="0">
            <a:normAutofit/>
          </a:bodyPr>
          <a:lstStyle>
            <a:lvl1pPr marL="457200" lvl="0" indent="-584200" algn="l">
              <a:lnSpc>
                <a:spcPct val="100000"/>
              </a:lnSpc>
              <a:spcBef>
                <a:spcPts val="2000"/>
              </a:spcBef>
              <a:spcAft>
                <a:spcPts val="0"/>
              </a:spcAft>
              <a:buClr>
                <a:srgbClr val="609CA2"/>
              </a:buClr>
              <a:buSzPts val="5600"/>
              <a:buChar char="•"/>
              <a:defRPr>
                <a:solidFill>
                  <a:srgbClr val="609CA2"/>
                </a:solidFill>
                <a:latin typeface="Arial"/>
                <a:ea typeface="Arial"/>
                <a:cs typeface="Arial"/>
                <a:sym typeface="Arial"/>
              </a:defRPr>
            </a:lvl1pPr>
            <a:lvl2pPr marL="914400" lvl="1" indent="-533400" algn="l">
              <a:lnSpc>
                <a:spcPct val="100000"/>
              </a:lnSpc>
              <a:spcBef>
                <a:spcPts val="1000"/>
              </a:spcBef>
              <a:spcAft>
                <a:spcPts val="0"/>
              </a:spcAft>
              <a:buClr>
                <a:srgbClr val="609CA2"/>
              </a:buClr>
              <a:buSzPts val="4800"/>
              <a:buChar char="•"/>
              <a:defRPr>
                <a:solidFill>
                  <a:srgbClr val="609CA2"/>
                </a:solidFill>
                <a:latin typeface="Arial"/>
                <a:ea typeface="Arial"/>
                <a:cs typeface="Arial"/>
                <a:sym typeface="Arial"/>
              </a:defRPr>
            </a:lvl2pPr>
            <a:lvl3pPr marL="1371600" lvl="2" indent="-482600" algn="l">
              <a:lnSpc>
                <a:spcPct val="100000"/>
              </a:lnSpc>
              <a:spcBef>
                <a:spcPts val="1000"/>
              </a:spcBef>
              <a:spcAft>
                <a:spcPts val="0"/>
              </a:spcAft>
              <a:buClr>
                <a:srgbClr val="609CA2"/>
              </a:buClr>
              <a:buSzPts val="4000"/>
              <a:buChar char="•"/>
              <a:defRPr>
                <a:solidFill>
                  <a:srgbClr val="609CA2"/>
                </a:solidFill>
                <a:latin typeface="Arial"/>
                <a:ea typeface="Arial"/>
                <a:cs typeface="Arial"/>
                <a:sym typeface="Arial"/>
              </a:defRPr>
            </a:lvl3pPr>
            <a:lvl4pPr marL="1828800" lvl="3" indent="-457200" algn="l">
              <a:lnSpc>
                <a:spcPct val="100000"/>
              </a:lnSpc>
              <a:spcBef>
                <a:spcPts val="1000"/>
              </a:spcBef>
              <a:spcAft>
                <a:spcPts val="0"/>
              </a:spcAft>
              <a:buClr>
                <a:srgbClr val="609CA2"/>
              </a:buClr>
              <a:buSzPts val="3600"/>
              <a:buChar char="•"/>
              <a:defRPr>
                <a:solidFill>
                  <a:srgbClr val="609CA2"/>
                </a:solidFill>
                <a:latin typeface="Arial"/>
                <a:ea typeface="Arial"/>
                <a:cs typeface="Arial"/>
                <a:sym typeface="Arial"/>
              </a:defRPr>
            </a:lvl4pPr>
            <a:lvl5pPr marL="2286000" lvl="4" indent="-457200" algn="l">
              <a:lnSpc>
                <a:spcPct val="100000"/>
              </a:lnSpc>
              <a:spcBef>
                <a:spcPts val="1000"/>
              </a:spcBef>
              <a:spcAft>
                <a:spcPts val="0"/>
              </a:spcAft>
              <a:buClr>
                <a:srgbClr val="609CA2"/>
              </a:buClr>
              <a:buSzPts val="3600"/>
              <a:buChar char="•"/>
              <a:defRPr>
                <a:solidFill>
                  <a:srgbClr val="609CA2"/>
                </a:solidFill>
                <a:latin typeface="Arial"/>
                <a:ea typeface="Arial"/>
                <a:cs typeface="Arial"/>
                <a:sym typeface="Arial"/>
              </a:defRPr>
            </a:lvl5pPr>
            <a:lvl6pPr marL="2743200" lvl="5" indent="-342900" algn="l">
              <a:lnSpc>
                <a:spcPct val="90000"/>
              </a:lnSpc>
              <a:spcBef>
                <a:spcPts val="1000"/>
              </a:spcBef>
              <a:spcAft>
                <a:spcPts val="0"/>
              </a:spcAft>
              <a:buClr>
                <a:schemeClr val="dk1"/>
              </a:buClr>
              <a:buSzPts val="1800"/>
              <a:buChar char="•"/>
              <a:defRPr/>
            </a:lvl6pPr>
            <a:lvl7pPr marL="3200400" lvl="6" indent="-342900" algn="l">
              <a:lnSpc>
                <a:spcPct val="90000"/>
              </a:lnSpc>
              <a:spcBef>
                <a:spcPts val="1000"/>
              </a:spcBef>
              <a:spcAft>
                <a:spcPts val="0"/>
              </a:spcAft>
              <a:buClr>
                <a:schemeClr val="dk1"/>
              </a:buClr>
              <a:buSzPts val="1800"/>
              <a:buChar char="•"/>
              <a:defRPr/>
            </a:lvl7pPr>
            <a:lvl8pPr marL="3657600" lvl="7" indent="-342900" algn="l">
              <a:lnSpc>
                <a:spcPct val="90000"/>
              </a:lnSpc>
              <a:spcBef>
                <a:spcPts val="1000"/>
              </a:spcBef>
              <a:spcAft>
                <a:spcPts val="0"/>
              </a:spcAft>
              <a:buClr>
                <a:schemeClr val="dk1"/>
              </a:buClr>
              <a:buSzPts val="1800"/>
              <a:buChar char="•"/>
              <a:defRPr/>
            </a:lvl8pPr>
            <a:lvl9pPr marL="4114800" lvl="8" indent="-342900" algn="l">
              <a:lnSpc>
                <a:spcPct val="90000"/>
              </a:lnSpc>
              <a:spcBef>
                <a:spcPts val="1000"/>
              </a:spcBef>
              <a:spcAft>
                <a:spcPts val="0"/>
              </a:spcAft>
              <a:buClr>
                <a:schemeClr val="dk1"/>
              </a:buClr>
              <a:buSzPts val="1800"/>
              <a:buChar char="•"/>
              <a:defRPr/>
            </a:lvl9pPr>
          </a:lstStyle>
          <a:p>
            <a:endParaRPr/>
          </a:p>
        </p:txBody>
      </p:sp>
      <p:sp>
        <p:nvSpPr>
          <p:cNvPr id="26" name="Google Shape;26;p30"/>
          <p:cNvSpPr txBox="1">
            <a:spLocks noGrp="1"/>
          </p:cNvSpPr>
          <p:nvPr>
            <p:ph type="body" idx="3"/>
          </p:nvPr>
        </p:nvSpPr>
        <p:spPr>
          <a:xfrm>
            <a:off x="1676400" y="6496561"/>
            <a:ext cx="21031199" cy="1600200"/>
          </a:xfrm>
          <a:prstGeom prst="rect">
            <a:avLst/>
          </a:prstGeom>
          <a:noFill/>
          <a:ln>
            <a:noFill/>
          </a:ln>
        </p:spPr>
        <p:txBody>
          <a:bodyPr spcFirstLastPara="1" wrap="square" lIns="91425" tIns="45700" rIns="91425" bIns="45700" anchor="t" anchorCtr="0">
            <a:noAutofit/>
          </a:bodyPr>
          <a:lstStyle>
            <a:lvl1pPr marL="457200" marR="0" lvl="0" indent="-228600" algn="l">
              <a:lnSpc>
                <a:spcPct val="100000"/>
              </a:lnSpc>
              <a:spcBef>
                <a:spcPts val="0"/>
              </a:spcBef>
              <a:spcAft>
                <a:spcPts val="0"/>
              </a:spcAft>
              <a:buClr>
                <a:srgbClr val="609CA2"/>
              </a:buClr>
              <a:buSzPts val="7500"/>
              <a:buFont typeface="Arial"/>
              <a:buNone/>
              <a:defRPr sz="7500" b="1" i="0" u="none" strike="noStrike" cap="none">
                <a:solidFill>
                  <a:srgbClr val="609CA2"/>
                </a:solidFill>
                <a:latin typeface="Arial"/>
                <a:ea typeface="Arial"/>
                <a:cs typeface="Arial"/>
                <a:sym typeface="Arial"/>
              </a:defRPr>
            </a:lvl1pPr>
            <a:lvl2pPr marL="914400" marR="0" lvl="1" indent="-228600" algn="l">
              <a:lnSpc>
                <a:spcPct val="100000"/>
              </a:lnSpc>
              <a:spcBef>
                <a:spcPts val="0"/>
              </a:spcBef>
              <a:spcAft>
                <a:spcPts val="0"/>
              </a:spcAft>
              <a:buClr>
                <a:srgbClr val="609CA2"/>
              </a:buClr>
              <a:buSzPts val="7500"/>
              <a:buFont typeface="Arial"/>
              <a:buNone/>
              <a:defRPr sz="7500" b="1" i="0" u="none" strike="noStrike" cap="none">
                <a:solidFill>
                  <a:srgbClr val="609CA2"/>
                </a:solidFill>
                <a:latin typeface="Arial"/>
                <a:ea typeface="Arial"/>
                <a:cs typeface="Arial"/>
                <a:sym typeface="Arial"/>
              </a:defRPr>
            </a:lvl2pPr>
            <a:lvl3pPr marL="1371600" marR="0" lvl="2" indent="-228600" algn="l">
              <a:lnSpc>
                <a:spcPct val="100000"/>
              </a:lnSpc>
              <a:spcBef>
                <a:spcPts val="0"/>
              </a:spcBef>
              <a:spcAft>
                <a:spcPts val="0"/>
              </a:spcAft>
              <a:buClr>
                <a:srgbClr val="609CA2"/>
              </a:buClr>
              <a:buSzPts val="7500"/>
              <a:buFont typeface="Arial"/>
              <a:buNone/>
              <a:defRPr sz="7500" b="1" i="0" u="none" strike="noStrike" cap="none">
                <a:solidFill>
                  <a:srgbClr val="609CA2"/>
                </a:solidFill>
                <a:latin typeface="Arial"/>
                <a:ea typeface="Arial"/>
                <a:cs typeface="Arial"/>
                <a:sym typeface="Arial"/>
              </a:defRPr>
            </a:lvl3pPr>
            <a:lvl4pPr marL="1828800" marR="0" lvl="3" indent="-228600" algn="l">
              <a:lnSpc>
                <a:spcPct val="100000"/>
              </a:lnSpc>
              <a:spcBef>
                <a:spcPts val="0"/>
              </a:spcBef>
              <a:spcAft>
                <a:spcPts val="0"/>
              </a:spcAft>
              <a:buClr>
                <a:srgbClr val="609CA2"/>
              </a:buClr>
              <a:buSzPts val="7500"/>
              <a:buFont typeface="Arial"/>
              <a:buNone/>
              <a:defRPr sz="7500" b="1" i="0" u="none" strike="noStrike" cap="none">
                <a:solidFill>
                  <a:srgbClr val="609CA2"/>
                </a:solidFill>
                <a:latin typeface="Arial"/>
                <a:ea typeface="Arial"/>
                <a:cs typeface="Arial"/>
                <a:sym typeface="Arial"/>
              </a:defRPr>
            </a:lvl4pPr>
            <a:lvl5pPr marL="2286000" marR="0" lvl="4" indent="-228600" algn="l">
              <a:lnSpc>
                <a:spcPct val="100000"/>
              </a:lnSpc>
              <a:spcBef>
                <a:spcPts val="0"/>
              </a:spcBef>
              <a:spcAft>
                <a:spcPts val="0"/>
              </a:spcAft>
              <a:buClr>
                <a:srgbClr val="609CA2"/>
              </a:buClr>
              <a:buSzPts val="7500"/>
              <a:buFont typeface="Arial"/>
              <a:buNone/>
              <a:defRPr sz="7500" b="1" i="0" u="none" strike="noStrike" cap="none">
                <a:solidFill>
                  <a:srgbClr val="609CA2"/>
                </a:solidFill>
                <a:latin typeface="Arial"/>
                <a:ea typeface="Arial"/>
                <a:cs typeface="Arial"/>
                <a:sym typeface="Arial"/>
              </a:defRPr>
            </a:lvl5pPr>
            <a:lvl6pPr marL="2743200" lvl="5" indent="-342900" algn="l">
              <a:lnSpc>
                <a:spcPct val="90000"/>
              </a:lnSpc>
              <a:spcBef>
                <a:spcPts val="1000"/>
              </a:spcBef>
              <a:spcAft>
                <a:spcPts val="0"/>
              </a:spcAft>
              <a:buClr>
                <a:schemeClr val="dk1"/>
              </a:buClr>
              <a:buSzPts val="1800"/>
              <a:buChar char="•"/>
              <a:defRPr/>
            </a:lvl6pPr>
            <a:lvl7pPr marL="3200400" lvl="6" indent="-342900" algn="l">
              <a:lnSpc>
                <a:spcPct val="90000"/>
              </a:lnSpc>
              <a:spcBef>
                <a:spcPts val="1000"/>
              </a:spcBef>
              <a:spcAft>
                <a:spcPts val="0"/>
              </a:spcAft>
              <a:buClr>
                <a:schemeClr val="dk1"/>
              </a:buClr>
              <a:buSzPts val="1800"/>
              <a:buChar char="•"/>
              <a:defRPr/>
            </a:lvl7pPr>
            <a:lvl8pPr marL="3657600" lvl="7" indent="-342900" algn="l">
              <a:lnSpc>
                <a:spcPct val="90000"/>
              </a:lnSpc>
              <a:spcBef>
                <a:spcPts val="1000"/>
              </a:spcBef>
              <a:spcAft>
                <a:spcPts val="0"/>
              </a:spcAft>
              <a:buClr>
                <a:schemeClr val="dk1"/>
              </a:buClr>
              <a:buSzPts val="1800"/>
              <a:buChar char="•"/>
              <a:defRPr/>
            </a:lvl8pPr>
            <a:lvl9pPr marL="4114800" lvl="8" indent="-342900" algn="l">
              <a:lnSpc>
                <a:spcPct val="90000"/>
              </a:lnSpc>
              <a:spcBef>
                <a:spcPts val="1000"/>
              </a:spcBef>
              <a:spcAft>
                <a:spcPts val="0"/>
              </a:spcAft>
              <a:buClr>
                <a:schemeClr val="dk1"/>
              </a:buClr>
              <a:buSzPts val="1800"/>
              <a:buChar char="•"/>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04_Título y objetos">
  <p:cSld name="04_Título y objetos">
    <p:spTree>
      <p:nvGrpSpPr>
        <p:cNvPr id="1" name="Shape 27"/>
        <p:cNvGrpSpPr/>
        <p:nvPr/>
      </p:nvGrpSpPr>
      <p:grpSpPr>
        <a:xfrm>
          <a:off x="0" y="0"/>
          <a:ext cx="0" cy="0"/>
          <a:chOff x="0" y="0"/>
          <a:chExt cx="0" cy="0"/>
        </a:xfrm>
      </p:grpSpPr>
      <p:pic>
        <p:nvPicPr>
          <p:cNvPr id="28" name="Google Shape;28;p31"/>
          <p:cNvPicPr preferRelativeResize="0"/>
          <p:nvPr/>
        </p:nvPicPr>
        <p:blipFill rotWithShape="1">
          <a:blip r:embed="rId2">
            <a:alphaModFix/>
          </a:blip>
          <a:srcRect l="3091" t="32078" b="31558"/>
          <a:stretch/>
        </p:blipFill>
        <p:spPr>
          <a:xfrm>
            <a:off x="97971" y="12460539"/>
            <a:ext cx="12430325" cy="1165343"/>
          </a:xfrm>
          <a:prstGeom prst="rect">
            <a:avLst/>
          </a:prstGeom>
          <a:noFill/>
          <a:ln>
            <a:noFill/>
          </a:ln>
        </p:spPr>
      </p:pic>
      <p:sp>
        <p:nvSpPr>
          <p:cNvPr id="29" name="Google Shape;29;p31"/>
          <p:cNvSpPr txBox="1">
            <a:spLocks noGrp="1"/>
          </p:cNvSpPr>
          <p:nvPr>
            <p:ph type="title"/>
          </p:nvPr>
        </p:nvSpPr>
        <p:spPr>
          <a:xfrm>
            <a:off x="1676400" y="730251"/>
            <a:ext cx="21031199" cy="2651126"/>
          </a:xfrm>
          <a:prstGeom prst="rect">
            <a:avLst/>
          </a:prstGeom>
          <a:noFill/>
          <a:ln>
            <a:noFill/>
          </a:ln>
        </p:spPr>
        <p:txBody>
          <a:bodyPr spcFirstLastPara="1" wrap="square" lIns="91425" tIns="45700" rIns="91425" bIns="45700" anchor="ctr" anchorCtr="0">
            <a:normAutofit/>
          </a:bodyPr>
          <a:lstStyle>
            <a:lvl1pPr marR="0" lvl="0" algn="l">
              <a:lnSpc>
                <a:spcPct val="100000"/>
              </a:lnSpc>
              <a:spcBef>
                <a:spcPts val="0"/>
              </a:spcBef>
              <a:spcAft>
                <a:spcPts val="0"/>
              </a:spcAft>
              <a:buClr>
                <a:srgbClr val="609CA2"/>
              </a:buClr>
              <a:buSzPts val="8100"/>
              <a:buFont typeface="Arial"/>
              <a:buNone/>
              <a:defRPr sz="8100" b="1" i="0" u="none" strike="noStrike" cap="none">
                <a:solidFill>
                  <a:srgbClr val="609CA2"/>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0" name="Google Shape;30;p31"/>
          <p:cNvSpPr txBox="1">
            <a:spLocks noGrp="1"/>
          </p:cNvSpPr>
          <p:nvPr>
            <p:ph type="body" idx="1"/>
          </p:nvPr>
        </p:nvSpPr>
        <p:spPr>
          <a:xfrm>
            <a:off x="1676400" y="3746500"/>
            <a:ext cx="21031199" cy="8288338"/>
          </a:xfrm>
          <a:prstGeom prst="rect">
            <a:avLst/>
          </a:prstGeom>
          <a:noFill/>
          <a:ln>
            <a:noFill/>
          </a:ln>
        </p:spPr>
        <p:txBody>
          <a:bodyPr spcFirstLastPara="1" wrap="square" lIns="91425" tIns="45700" rIns="91425" bIns="45700" anchor="t" anchorCtr="0">
            <a:normAutofit/>
          </a:bodyPr>
          <a:lstStyle>
            <a:lvl1pPr marL="457200" lvl="0" indent="-584200" algn="l">
              <a:lnSpc>
                <a:spcPct val="100000"/>
              </a:lnSpc>
              <a:spcBef>
                <a:spcPts val="2000"/>
              </a:spcBef>
              <a:spcAft>
                <a:spcPts val="0"/>
              </a:spcAft>
              <a:buClr>
                <a:srgbClr val="609CA2"/>
              </a:buClr>
              <a:buSzPts val="5600"/>
              <a:buChar char="•"/>
              <a:defRPr>
                <a:solidFill>
                  <a:srgbClr val="609CA2"/>
                </a:solidFill>
                <a:latin typeface="Arial"/>
                <a:ea typeface="Arial"/>
                <a:cs typeface="Arial"/>
                <a:sym typeface="Arial"/>
              </a:defRPr>
            </a:lvl1pPr>
            <a:lvl2pPr marL="914400" lvl="1" indent="-533400" algn="l">
              <a:lnSpc>
                <a:spcPct val="100000"/>
              </a:lnSpc>
              <a:spcBef>
                <a:spcPts val="1000"/>
              </a:spcBef>
              <a:spcAft>
                <a:spcPts val="0"/>
              </a:spcAft>
              <a:buClr>
                <a:srgbClr val="609CA2"/>
              </a:buClr>
              <a:buSzPts val="4800"/>
              <a:buChar char="•"/>
              <a:defRPr>
                <a:solidFill>
                  <a:srgbClr val="609CA2"/>
                </a:solidFill>
                <a:latin typeface="Arial"/>
                <a:ea typeface="Arial"/>
                <a:cs typeface="Arial"/>
                <a:sym typeface="Arial"/>
              </a:defRPr>
            </a:lvl2pPr>
            <a:lvl3pPr marL="1371600" lvl="2" indent="-482600" algn="l">
              <a:lnSpc>
                <a:spcPct val="100000"/>
              </a:lnSpc>
              <a:spcBef>
                <a:spcPts val="1000"/>
              </a:spcBef>
              <a:spcAft>
                <a:spcPts val="0"/>
              </a:spcAft>
              <a:buClr>
                <a:srgbClr val="609CA2"/>
              </a:buClr>
              <a:buSzPts val="4000"/>
              <a:buChar char="•"/>
              <a:defRPr>
                <a:solidFill>
                  <a:srgbClr val="609CA2"/>
                </a:solidFill>
                <a:latin typeface="Arial"/>
                <a:ea typeface="Arial"/>
                <a:cs typeface="Arial"/>
                <a:sym typeface="Arial"/>
              </a:defRPr>
            </a:lvl3pPr>
            <a:lvl4pPr marL="1828800" lvl="3" indent="-457200" algn="l">
              <a:lnSpc>
                <a:spcPct val="100000"/>
              </a:lnSpc>
              <a:spcBef>
                <a:spcPts val="1000"/>
              </a:spcBef>
              <a:spcAft>
                <a:spcPts val="0"/>
              </a:spcAft>
              <a:buClr>
                <a:srgbClr val="609CA2"/>
              </a:buClr>
              <a:buSzPts val="3600"/>
              <a:buChar char="•"/>
              <a:defRPr>
                <a:solidFill>
                  <a:srgbClr val="609CA2"/>
                </a:solidFill>
                <a:latin typeface="Arial"/>
                <a:ea typeface="Arial"/>
                <a:cs typeface="Arial"/>
                <a:sym typeface="Arial"/>
              </a:defRPr>
            </a:lvl4pPr>
            <a:lvl5pPr marL="2286000" lvl="4" indent="-457200" algn="l">
              <a:lnSpc>
                <a:spcPct val="100000"/>
              </a:lnSpc>
              <a:spcBef>
                <a:spcPts val="1000"/>
              </a:spcBef>
              <a:spcAft>
                <a:spcPts val="0"/>
              </a:spcAft>
              <a:buClr>
                <a:srgbClr val="609CA2"/>
              </a:buClr>
              <a:buSzPts val="3600"/>
              <a:buChar char="•"/>
              <a:defRPr>
                <a:solidFill>
                  <a:srgbClr val="609CA2"/>
                </a:solidFill>
                <a:latin typeface="Arial"/>
                <a:ea typeface="Arial"/>
                <a:cs typeface="Arial"/>
                <a:sym typeface="Arial"/>
              </a:defRPr>
            </a:lvl5pPr>
            <a:lvl6pPr marL="2743200" lvl="5" indent="-342900" algn="l">
              <a:lnSpc>
                <a:spcPct val="90000"/>
              </a:lnSpc>
              <a:spcBef>
                <a:spcPts val="1000"/>
              </a:spcBef>
              <a:spcAft>
                <a:spcPts val="0"/>
              </a:spcAft>
              <a:buClr>
                <a:schemeClr val="dk1"/>
              </a:buClr>
              <a:buSzPts val="1800"/>
              <a:buChar char="•"/>
              <a:defRPr/>
            </a:lvl6pPr>
            <a:lvl7pPr marL="3200400" lvl="6" indent="-342900" algn="l">
              <a:lnSpc>
                <a:spcPct val="90000"/>
              </a:lnSpc>
              <a:spcBef>
                <a:spcPts val="1000"/>
              </a:spcBef>
              <a:spcAft>
                <a:spcPts val="0"/>
              </a:spcAft>
              <a:buClr>
                <a:schemeClr val="dk1"/>
              </a:buClr>
              <a:buSzPts val="1800"/>
              <a:buChar char="•"/>
              <a:defRPr/>
            </a:lvl7pPr>
            <a:lvl8pPr marL="3657600" lvl="7" indent="-342900" algn="l">
              <a:lnSpc>
                <a:spcPct val="90000"/>
              </a:lnSpc>
              <a:spcBef>
                <a:spcPts val="1000"/>
              </a:spcBef>
              <a:spcAft>
                <a:spcPts val="0"/>
              </a:spcAft>
              <a:buClr>
                <a:schemeClr val="dk1"/>
              </a:buClr>
              <a:buSzPts val="1800"/>
              <a:buChar char="•"/>
              <a:defRPr/>
            </a:lvl8pPr>
            <a:lvl9pPr marL="4114800" lvl="8" indent="-342900" algn="l">
              <a:lnSpc>
                <a:spcPct val="90000"/>
              </a:lnSpc>
              <a:spcBef>
                <a:spcPts val="1000"/>
              </a:spcBef>
              <a:spcAft>
                <a:spcPts val="0"/>
              </a:spcAft>
              <a:buClr>
                <a:schemeClr val="dk1"/>
              </a:buClr>
              <a:buSzPts val="1800"/>
              <a:buChar char="•"/>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03_Título y objetos">
  <p:cSld name="03_Título y objetos">
    <p:spTree>
      <p:nvGrpSpPr>
        <p:cNvPr id="1" name="Shape 36"/>
        <p:cNvGrpSpPr/>
        <p:nvPr/>
      </p:nvGrpSpPr>
      <p:grpSpPr>
        <a:xfrm>
          <a:off x="0" y="0"/>
          <a:ext cx="0" cy="0"/>
          <a:chOff x="0" y="0"/>
          <a:chExt cx="0" cy="0"/>
        </a:xfrm>
      </p:grpSpPr>
      <p:sp>
        <p:nvSpPr>
          <p:cNvPr id="37" name="Google Shape;37;p33"/>
          <p:cNvSpPr/>
          <p:nvPr/>
        </p:nvSpPr>
        <p:spPr>
          <a:xfrm>
            <a:off x="0" y="0"/>
            <a:ext cx="24384001" cy="12383999"/>
          </a:xfrm>
          <a:prstGeom prst="rect">
            <a:avLst/>
          </a:prstGeom>
          <a:solidFill>
            <a:srgbClr val="A0D4D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pic>
        <p:nvPicPr>
          <p:cNvPr id="38" name="Google Shape;38;p33"/>
          <p:cNvPicPr preferRelativeResize="0"/>
          <p:nvPr/>
        </p:nvPicPr>
        <p:blipFill rotWithShape="1">
          <a:blip r:embed="rId2">
            <a:alphaModFix/>
          </a:blip>
          <a:srcRect l="3091" t="32078" b="31558"/>
          <a:stretch/>
        </p:blipFill>
        <p:spPr>
          <a:xfrm>
            <a:off x="97971" y="12460539"/>
            <a:ext cx="12430325" cy="1165343"/>
          </a:xfrm>
          <a:prstGeom prst="rect">
            <a:avLst/>
          </a:prstGeom>
          <a:noFill/>
          <a:ln>
            <a:noFill/>
          </a:ln>
        </p:spPr>
      </p:pic>
      <p:sp>
        <p:nvSpPr>
          <p:cNvPr id="39" name="Google Shape;39;p33"/>
          <p:cNvSpPr txBox="1">
            <a:spLocks noGrp="1"/>
          </p:cNvSpPr>
          <p:nvPr>
            <p:ph type="title"/>
          </p:nvPr>
        </p:nvSpPr>
        <p:spPr>
          <a:xfrm>
            <a:off x="1676400" y="730251"/>
            <a:ext cx="21031199" cy="2651126"/>
          </a:xfrm>
          <a:prstGeom prst="rect">
            <a:avLst/>
          </a:prstGeom>
          <a:noFill/>
          <a:ln>
            <a:noFill/>
          </a:ln>
        </p:spPr>
        <p:txBody>
          <a:bodyPr spcFirstLastPara="1" wrap="square" lIns="91425" tIns="45700" rIns="91425" bIns="45700" anchor="ctr" anchorCtr="0">
            <a:normAutofit/>
          </a:bodyPr>
          <a:lstStyle>
            <a:lvl1pPr marR="0" lvl="0" algn="l">
              <a:lnSpc>
                <a:spcPct val="100000"/>
              </a:lnSpc>
              <a:spcBef>
                <a:spcPts val="0"/>
              </a:spcBef>
              <a:spcAft>
                <a:spcPts val="0"/>
              </a:spcAft>
              <a:buClr>
                <a:srgbClr val="3B858C"/>
              </a:buClr>
              <a:buSzPts val="8100"/>
              <a:buFont typeface="Arial"/>
              <a:buNone/>
              <a:defRPr sz="8100" b="1" i="0" u="none" strike="noStrike" cap="none">
                <a:solidFill>
                  <a:srgbClr val="3B858C"/>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0" name="Google Shape;40;p33"/>
          <p:cNvSpPr txBox="1">
            <a:spLocks noGrp="1"/>
          </p:cNvSpPr>
          <p:nvPr>
            <p:ph type="body" idx="1"/>
          </p:nvPr>
        </p:nvSpPr>
        <p:spPr>
          <a:xfrm>
            <a:off x="1676400" y="3746500"/>
            <a:ext cx="21031199" cy="8288338"/>
          </a:xfrm>
          <a:prstGeom prst="rect">
            <a:avLst/>
          </a:prstGeom>
          <a:noFill/>
          <a:ln>
            <a:noFill/>
          </a:ln>
        </p:spPr>
        <p:txBody>
          <a:bodyPr spcFirstLastPara="1" wrap="square" lIns="91425" tIns="45700" rIns="91425" bIns="45700" anchor="t" anchorCtr="0">
            <a:normAutofit/>
          </a:bodyPr>
          <a:lstStyle>
            <a:lvl1pPr marL="457200" lvl="0" indent="-584200" algn="l">
              <a:lnSpc>
                <a:spcPct val="90000"/>
              </a:lnSpc>
              <a:spcBef>
                <a:spcPts val="2000"/>
              </a:spcBef>
              <a:spcAft>
                <a:spcPts val="0"/>
              </a:spcAft>
              <a:buClr>
                <a:schemeClr val="lt1"/>
              </a:buClr>
              <a:buSzPts val="5600"/>
              <a:buChar char="•"/>
              <a:defRPr>
                <a:solidFill>
                  <a:schemeClr val="lt1"/>
                </a:solidFill>
                <a:latin typeface="Arial"/>
                <a:ea typeface="Arial"/>
                <a:cs typeface="Arial"/>
                <a:sym typeface="Arial"/>
              </a:defRPr>
            </a:lvl1pPr>
            <a:lvl2pPr marL="914400" lvl="1" indent="-533400" algn="l">
              <a:lnSpc>
                <a:spcPct val="90000"/>
              </a:lnSpc>
              <a:spcBef>
                <a:spcPts val="1000"/>
              </a:spcBef>
              <a:spcAft>
                <a:spcPts val="0"/>
              </a:spcAft>
              <a:buClr>
                <a:schemeClr val="lt1"/>
              </a:buClr>
              <a:buSzPts val="4800"/>
              <a:buChar char="•"/>
              <a:defRPr>
                <a:solidFill>
                  <a:schemeClr val="lt1"/>
                </a:solidFill>
                <a:latin typeface="Arial"/>
                <a:ea typeface="Arial"/>
                <a:cs typeface="Arial"/>
                <a:sym typeface="Arial"/>
              </a:defRPr>
            </a:lvl2pPr>
            <a:lvl3pPr marL="1371600" lvl="2" indent="-482600" algn="l">
              <a:lnSpc>
                <a:spcPct val="90000"/>
              </a:lnSpc>
              <a:spcBef>
                <a:spcPts val="1000"/>
              </a:spcBef>
              <a:spcAft>
                <a:spcPts val="0"/>
              </a:spcAft>
              <a:buClr>
                <a:schemeClr val="lt1"/>
              </a:buClr>
              <a:buSzPts val="4000"/>
              <a:buChar char="•"/>
              <a:defRPr>
                <a:solidFill>
                  <a:schemeClr val="lt1"/>
                </a:solidFill>
                <a:latin typeface="Arial"/>
                <a:ea typeface="Arial"/>
                <a:cs typeface="Arial"/>
                <a:sym typeface="Arial"/>
              </a:defRPr>
            </a:lvl3pPr>
            <a:lvl4pPr marL="1828800" lvl="3" indent="-457200" algn="l">
              <a:lnSpc>
                <a:spcPct val="90000"/>
              </a:lnSpc>
              <a:spcBef>
                <a:spcPts val="1000"/>
              </a:spcBef>
              <a:spcAft>
                <a:spcPts val="0"/>
              </a:spcAft>
              <a:buClr>
                <a:schemeClr val="lt1"/>
              </a:buClr>
              <a:buSzPts val="3600"/>
              <a:buChar char="•"/>
              <a:defRPr>
                <a:solidFill>
                  <a:schemeClr val="lt1"/>
                </a:solidFill>
                <a:latin typeface="Arial"/>
                <a:ea typeface="Arial"/>
                <a:cs typeface="Arial"/>
                <a:sym typeface="Arial"/>
              </a:defRPr>
            </a:lvl4pPr>
            <a:lvl5pPr marL="2286000" lvl="4" indent="-457200" algn="l">
              <a:lnSpc>
                <a:spcPct val="90000"/>
              </a:lnSpc>
              <a:spcBef>
                <a:spcPts val="1000"/>
              </a:spcBef>
              <a:spcAft>
                <a:spcPts val="0"/>
              </a:spcAft>
              <a:buClr>
                <a:schemeClr val="lt1"/>
              </a:buClr>
              <a:buSzPts val="3600"/>
              <a:buChar char="•"/>
              <a:defRPr>
                <a:solidFill>
                  <a:schemeClr val="lt1"/>
                </a:solidFill>
                <a:latin typeface="Arial"/>
                <a:ea typeface="Arial"/>
                <a:cs typeface="Arial"/>
                <a:sym typeface="Arial"/>
              </a:defRPr>
            </a:lvl5pPr>
            <a:lvl6pPr marL="2743200" lvl="5" indent="-342900" algn="l">
              <a:lnSpc>
                <a:spcPct val="90000"/>
              </a:lnSpc>
              <a:spcBef>
                <a:spcPts val="1000"/>
              </a:spcBef>
              <a:spcAft>
                <a:spcPts val="0"/>
              </a:spcAft>
              <a:buClr>
                <a:schemeClr val="dk1"/>
              </a:buClr>
              <a:buSzPts val="1800"/>
              <a:buChar char="•"/>
              <a:defRPr/>
            </a:lvl6pPr>
            <a:lvl7pPr marL="3200400" lvl="6" indent="-342900" algn="l">
              <a:lnSpc>
                <a:spcPct val="90000"/>
              </a:lnSpc>
              <a:spcBef>
                <a:spcPts val="1000"/>
              </a:spcBef>
              <a:spcAft>
                <a:spcPts val="0"/>
              </a:spcAft>
              <a:buClr>
                <a:schemeClr val="dk1"/>
              </a:buClr>
              <a:buSzPts val="1800"/>
              <a:buChar char="•"/>
              <a:defRPr/>
            </a:lvl7pPr>
            <a:lvl8pPr marL="3657600" lvl="7" indent="-342900" algn="l">
              <a:lnSpc>
                <a:spcPct val="90000"/>
              </a:lnSpc>
              <a:spcBef>
                <a:spcPts val="1000"/>
              </a:spcBef>
              <a:spcAft>
                <a:spcPts val="0"/>
              </a:spcAft>
              <a:buClr>
                <a:schemeClr val="dk1"/>
              </a:buClr>
              <a:buSzPts val="1800"/>
              <a:buChar char="•"/>
              <a:defRPr/>
            </a:lvl8pPr>
            <a:lvl9pPr marL="4114800" lvl="8" indent="-342900" algn="l">
              <a:lnSpc>
                <a:spcPct val="90000"/>
              </a:lnSpc>
              <a:spcBef>
                <a:spcPts val="1000"/>
              </a:spcBef>
              <a:spcAft>
                <a:spcPts val="0"/>
              </a:spcAft>
              <a:buClr>
                <a:schemeClr val="dk1"/>
              </a:buClr>
              <a:buSzPts val="1800"/>
              <a:buChar char="•"/>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07_Titulo + Texto + Grafico">
  <p:cSld name="07_Titulo + Texto + Grafico">
    <p:spTree>
      <p:nvGrpSpPr>
        <p:cNvPr id="1" name="Shape 41"/>
        <p:cNvGrpSpPr/>
        <p:nvPr/>
      </p:nvGrpSpPr>
      <p:grpSpPr>
        <a:xfrm>
          <a:off x="0" y="0"/>
          <a:ext cx="0" cy="0"/>
          <a:chOff x="0" y="0"/>
          <a:chExt cx="0" cy="0"/>
        </a:xfrm>
      </p:grpSpPr>
      <p:sp>
        <p:nvSpPr>
          <p:cNvPr id="42" name="Google Shape;42;p34"/>
          <p:cNvSpPr>
            <a:spLocks noGrp="1"/>
          </p:cNvSpPr>
          <p:nvPr>
            <p:ph type="chart" idx="2"/>
          </p:nvPr>
        </p:nvSpPr>
        <p:spPr>
          <a:xfrm>
            <a:off x="12344400" y="730252"/>
            <a:ext cx="10363200" cy="11623674"/>
          </a:xfrm>
          <a:prstGeom prst="rect">
            <a:avLst/>
          </a:prstGeom>
          <a:noFill/>
          <a:ln>
            <a:noFill/>
          </a:ln>
        </p:spPr>
        <p:txBody>
          <a:bodyPr spcFirstLastPara="1" wrap="square" lIns="91425" tIns="45700" rIns="91425" bIns="45700" anchor="t" anchorCtr="0">
            <a:normAutofit/>
          </a:bodyPr>
          <a:lstStyle>
            <a:lvl1pPr marR="0" lvl="0" algn="l" rtl="0">
              <a:lnSpc>
                <a:spcPct val="90000"/>
              </a:lnSpc>
              <a:spcBef>
                <a:spcPts val="2000"/>
              </a:spcBef>
              <a:spcAft>
                <a:spcPts val="0"/>
              </a:spcAft>
              <a:buClr>
                <a:schemeClr val="dk1"/>
              </a:buClr>
              <a:buSzPts val="5600"/>
              <a:buFont typeface="Arial"/>
              <a:buChar char="•"/>
              <a:defRPr sz="5600" b="0" i="0" u="none" strike="noStrike" cap="none">
                <a:solidFill>
                  <a:schemeClr val="dk1"/>
                </a:solidFill>
                <a:latin typeface="Calibri"/>
                <a:ea typeface="Calibri"/>
                <a:cs typeface="Calibri"/>
                <a:sym typeface="Calibri"/>
              </a:defRPr>
            </a:lvl1pPr>
            <a:lvl2pPr marR="0" lvl="1" algn="l" rtl="0">
              <a:lnSpc>
                <a:spcPct val="90000"/>
              </a:lnSpc>
              <a:spcBef>
                <a:spcPts val="1000"/>
              </a:spcBef>
              <a:spcAft>
                <a:spcPts val="0"/>
              </a:spcAft>
              <a:buClr>
                <a:schemeClr val="dk1"/>
              </a:buClr>
              <a:buSzPts val="4800"/>
              <a:buFont typeface="Arial"/>
              <a:buChar char="•"/>
              <a:defRPr sz="4800" b="0" i="0" u="none" strike="noStrike" cap="none">
                <a:solidFill>
                  <a:schemeClr val="dk1"/>
                </a:solidFill>
                <a:latin typeface="Calibri"/>
                <a:ea typeface="Calibri"/>
                <a:cs typeface="Calibri"/>
                <a:sym typeface="Calibri"/>
              </a:defRPr>
            </a:lvl2pPr>
            <a:lvl3pPr marR="0" lvl="2" algn="l" rtl="0">
              <a:lnSpc>
                <a:spcPct val="90000"/>
              </a:lnSpc>
              <a:spcBef>
                <a:spcPts val="1000"/>
              </a:spcBef>
              <a:spcAft>
                <a:spcPts val="0"/>
              </a:spcAft>
              <a:buClr>
                <a:schemeClr val="dk1"/>
              </a:buClr>
              <a:buSzPts val="4000"/>
              <a:buFont typeface="Arial"/>
              <a:buChar char="•"/>
              <a:defRPr sz="4000" b="0" i="0" u="none" strike="noStrike" cap="none">
                <a:solidFill>
                  <a:schemeClr val="dk1"/>
                </a:solidFill>
                <a:latin typeface="Calibri"/>
                <a:ea typeface="Calibri"/>
                <a:cs typeface="Calibri"/>
                <a:sym typeface="Calibri"/>
              </a:defRPr>
            </a:lvl3pPr>
            <a:lvl4pPr marR="0" lvl="3" algn="l" rtl="0">
              <a:lnSpc>
                <a:spcPct val="90000"/>
              </a:lnSpc>
              <a:spcBef>
                <a:spcPts val="1000"/>
              </a:spcBef>
              <a:spcAft>
                <a:spcPts val="0"/>
              </a:spcAft>
              <a:buClr>
                <a:schemeClr val="dk1"/>
              </a:buClr>
              <a:buSzPts val="3600"/>
              <a:buFont typeface="Arial"/>
              <a:buChar char="•"/>
              <a:defRPr sz="3600" b="0" i="0" u="none" strike="noStrike" cap="none">
                <a:solidFill>
                  <a:schemeClr val="dk1"/>
                </a:solidFill>
                <a:latin typeface="Calibri"/>
                <a:ea typeface="Calibri"/>
                <a:cs typeface="Calibri"/>
                <a:sym typeface="Calibri"/>
              </a:defRPr>
            </a:lvl4pPr>
            <a:lvl5pPr marR="0" lvl="4" algn="l" rtl="0">
              <a:lnSpc>
                <a:spcPct val="90000"/>
              </a:lnSpc>
              <a:spcBef>
                <a:spcPts val="1000"/>
              </a:spcBef>
              <a:spcAft>
                <a:spcPts val="0"/>
              </a:spcAft>
              <a:buClr>
                <a:schemeClr val="dk1"/>
              </a:buClr>
              <a:buSzPts val="3600"/>
              <a:buFont typeface="Arial"/>
              <a:buChar char="•"/>
              <a:defRPr sz="3600" b="0" i="0" u="none" strike="noStrike" cap="none">
                <a:solidFill>
                  <a:schemeClr val="dk1"/>
                </a:solidFill>
                <a:latin typeface="Calibri"/>
                <a:ea typeface="Calibri"/>
                <a:cs typeface="Calibri"/>
                <a:sym typeface="Calibri"/>
              </a:defRPr>
            </a:lvl5pPr>
            <a:lvl6pPr marR="0" lvl="5" algn="l" rtl="0">
              <a:lnSpc>
                <a:spcPct val="90000"/>
              </a:lnSpc>
              <a:spcBef>
                <a:spcPts val="1000"/>
              </a:spcBef>
              <a:spcAft>
                <a:spcPts val="0"/>
              </a:spcAft>
              <a:buClr>
                <a:schemeClr val="dk1"/>
              </a:buClr>
              <a:buSzPts val="3600"/>
              <a:buFont typeface="Arial"/>
              <a:buChar char="•"/>
              <a:defRPr sz="3600" b="0" i="0" u="none" strike="noStrike" cap="none">
                <a:solidFill>
                  <a:schemeClr val="dk1"/>
                </a:solidFill>
                <a:latin typeface="Calibri"/>
                <a:ea typeface="Calibri"/>
                <a:cs typeface="Calibri"/>
                <a:sym typeface="Calibri"/>
              </a:defRPr>
            </a:lvl6pPr>
            <a:lvl7pPr marR="0" lvl="6" algn="l" rtl="0">
              <a:lnSpc>
                <a:spcPct val="90000"/>
              </a:lnSpc>
              <a:spcBef>
                <a:spcPts val="1000"/>
              </a:spcBef>
              <a:spcAft>
                <a:spcPts val="0"/>
              </a:spcAft>
              <a:buClr>
                <a:schemeClr val="dk1"/>
              </a:buClr>
              <a:buSzPts val="3600"/>
              <a:buFont typeface="Arial"/>
              <a:buChar char="•"/>
              <a:defRPr sz="3600" b="0" i="0" u="none" strike="noStrike" cap="none">
                <a:solidFill>
                  <a:schemeClr val="dk1"/>
                </a:solidFill>
                <a:latin typeface="Calibri"/>
                <a:ea typeface="Calibri"/>
                <a:cs typeface="Calibri"/>
                <a:sym typeface="Calibri"/>
              </a:defRPr>
            </a:lvl7pPr>
            <a:lvl8pPr marR="0" lvl="7" algn="l" rtl="0">
              <a:lnSpc>
                <a:spcPct val="90000"/>
              </a:lnSpc>
              <a:spcBef>
                <a:spcPts val="1000"/>
              </a:spcBef>
              <a:spcAft>
                <a:spcPts val="0"/>
              </a:spcAft>
              <a:buClr>
                <a:schemeClr val="dk1"/>
              </a:buClr>
              <a:buSzPts val="3600"/>
              <a:buFont typeface="Arial"/>
              <a:buChar char="•"/>
              <a:defRPr sz="3600" b="0" i="0" u="none" strike="noStrike" cap="none">
                <a:solidFill>
                  <a:schemeClr val="dk1"/>
                </a:solidFill>
                <a:latin typeface="Calibri"/>
                <a:ea typeface="Calibri"/>
                <a:cs typeface="Calibri"/>
                <a:sym typeface="Calibri"/>
              </a:defRPr>
            </a:lvl8pPr>
            <a:lvl9pPr marR="0" lvl="8" algn="l" rtl="0">
              <a:lnSpc>
                <a:spcPct val="90000"/>
              </a:lnSpc>
              <a:spcBef>
                <a:spcPts val="1000"/>
              </a:spcBef>
              <a:spcAft>
                <a:spcPts val="0"/>
              </a:spcAft>
              <a:buClr>
                <a:schemeClr val="dk1"/>
              </a:buClr>
              <a:buSzPts val="3600"/>
              <a:buFont typeface="Arial"/>
              <a:buChar char="•"/>
              <a:defRPr sz="3600" b="0" i="0" u="none" strike="noStrike" cap="none">
                <a:solidFill>
                  <a:schemeClr val="dk1"/>
                </a:solidFill>
                <a:latin typeface="Calibri"/>
                <a:ea typeface="Calibri"/>
                <a:cs typeface="Calibri"/>
                <a:sym typeface="Calibri"/>
              </a:defRPr>
            </a:lvl9pPr>
          </a:lstStyle>
          <a:p>
            <a:endParaRPr/>
          </a:p>
        </p:txBody>
      </p:sp>
      <p:sp>
        <p:nvSpPr>
          <p:cNvPr id="43" name="Google Shape;43;p34"/>
          <p:cNvSpPr txBox="1">
            <a:spLocks noGrp="1"/>
          </p:cNvSpPr>
          <p:nvPr>
            <p:ph type="title"/>
          </p:nvPr>
        </p:nvSpPr>
        <p:spPr>
          <a:xfrm>
            <a:off x="1676400" y="730251"/>
            <a:ext cx="10363200" cy="2651126"/>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609CA2"/>
              </a:buClr>
              <a:buSzPts val="8100"/>
              <a:buFont typeface="Arial"/>
              <a:buNone/>
              <a:defRPr sz="8100" b="1" i="0" u="none" strike="noStrike" cap="none">
                <a:solidFill>
                  <a:srgbClr val="609CA2"/>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4" name="Google Shape;44;p34"/>
          <p:cNvSpPr txBox="1">
            <a:spLocks noGrp="1"/>
          </p:cNvSpPr>
          <p:nvPr>
            <p:ph type="body" idx="1"/>
          </p:nvPr>
        </p:nvSpPr>
        <p:spPr>
          <a:xfrm>
            <a:off x="1676400" y="3746500"/>
            <a:ext cx="10363200" cy="8607426"/>
          </a:xfrm>
          <a:prstGeom prst="rect">
            <a:avLst/>
          </a:prstGeom>
          <a:noFill/>
          <a:ln>
            <a:noFill/>
          </a:ln>
        </p:spPr>
        <p:txBody>
          <a:bodyPr spcFirstLastPara="1" wrap="square" lIns="91425" tIns="45700" rIns="91425" bIns="45700" anchor="t" anchorCtr="0">
            <a:normAutofit/>
          </a:bodyPr>
          <a:lstStyle>
            <a:lvl1pPr marL="457200" lvl="0" indent="-584200" algn="l">
              <a:lnSpc>
                <a:spcPct val="100000"/>
              </a:lnSpc>
              <a:spcBef>
                <a:spcPts val="2000"/>
              </a:spcBef>
              <a:spcAft>
                <a:spcPts val="0"/>
              </a:spcAft>
              <a:buClr>
                <a:srgbClr val="609CA2"/>
              </a:buClr>
              <a:buSzPts val="5600"/>
              <a:buChar char="•"/>
              <a:defRPr>
                <a:solidFill>
                  <a:srgbClr val="609CA2"/>
                </a:solidFill>
                <a:latin typeface="Arial"/>
                <a:ea typeface="Arial"/>
                <a:cs typeface="Arial"/>
                <a:sym typeface="Arial"/>
              </a:defRPr>
            </a:lvl1pPr>
            <a:lvl2pPr marL="914400" lvl="1" indent="-533400" algn="l">
              <a:lnSpc>
                <a:spcPct val="100000"/>
              </a:lnSpc>
              <a:spcBef>
                <a:spcPts val="1000"/>
              </a:spcBef>
              <a:spcAft>
                <a:spcPts val="0"/>
              </a:spcAft>
              <a:buClr>
                <a:srgbClr val="609CA2"/>
              </a:buClr>
              <a:buSzPts val="4800"/>
              <a:buChar char="•"/>
              <a:defRPr>
                <a:solidFill>
                  <a:srgbClr val="609CA2"/>
                </a:solidFill>
                <a:latin typeface="Arial"/>
                <a:ea typeface="Arial"/>
                <a:cs typeface="Arial"/>
                <a:sym typeface="Arial"/>
              </a:defRPr>
            </a:lvl2pPr>
            <a:lvl3pPr marL="1371600" lvl="2" indent="-482600" algn="l">
              <a:lnSpc>
                <a:spcPct val="100000"/>
              </a:lnSpc>
              <a:spcBef>
                <a:spcPts val="1000"/>
              </a:spcBef>
              <a:spcAft>
                <a:spcPts val="0"/>
              </a:spcAft>
              <a:buClr>
                <a:srgbClr val="609CA2"/>
              </a:buClr>
              <a:buSzPts val="4000"/>
              <a:buChar char="•"/>
              <a:defRPr>
                <a:solidFill>
                  <a:srgbClr val="609CA2"/>
                </a:solidFill>
                <a:latin typeface="Arial"/>
                <a:ea typeface="Arial"/>
                <a:cs typeface="Arial"/>
                <a:sym typeface="Arial"/>
              </a:defRPr>
            </a:lvl3pPr>
            <a:lvl4pPr marL="1828800" lvl="3" indent="-457200" algn="l">
              <a:lnSpc>
                <a:spcPct val="100000"/>
              </a:lnSpc>
              <a:spcBef>
                <a:spcPts val="1000"/>
              </a:spcBef>
              <a:spcAft>
                <a:spcPts val="0"/>
              </a:spcAft>
              <a:buClr>
                <a:srgbClr val="609CA2"/>
              </a:buClr>
              <a:buSzPts val="3600"/>
              <a:buChar char="•"/>
              <a:defRPr>
                <a:solidFill>
                  <a:srgbClr val="609CA2"/>
                </a:solidFill>
                <a:latin typeface="Arial"/>
                <a:ea typeface="Arial"/>
                <a:cs typeface="Arial"/>
                <a:sym typeface="Arial"/>
              </a:defRPr>
            </a:lvl4pPr>
            <a:lvl5pPr marL="2286000" lvl="4" indent="-457200" algn="l">
              <a:lnSpc>
                <a:spcPct val="100000"/>
              </a:lnSpc>
              <a:spcBef>
                <a:spcPts val="1000"/>
              </a:spcBef>
              <a:spcAft>
                <a:spcPts val="0"/>
              </a:spcAft>
              <a:buClr>
                <a:srgbClr val="609CA2"/>
              </a:buClr>
              <a:buSzPts val="3600"/>
              <a:buChar char="•"/>
              <a:defRPr>
                <a:solidFill>
                  <a:srgbClr val="609CA2"/>
                </a:solidFill>
                <a:latin typeface="Arial"/>
                <a:ea typeface="Arial"/>
                <a:cs typeface="Arial"/>
                <a:sym typeface="Arial"/>
              </a:defRPr>
            </a:lvl5pPr>
            <a:lvl6pPr marL="2743200" lvl="5" indent="-342900" algn="l">
              <a:lnSpc>
                <a:spcPct val="90000"/>
              </a:lnSpc>
              <a:spcBef>
                <a:spcPts val="1000"/>
              </a:spcBef>
              <a:spcAft>
                <a:spcPts val="0"/>
              </a:spcAft>
              <a:buClr>
                <a:schemeClr val="dk1"/>
              </a:buClr>
              <a:buSzPts val="1800"/>
              <a:buChar char="•"/>
              <a:defRPr/>
            </a:lvl6pPr>
            <a:lvl7pPr marL="3200400" lvl="6" indent="-342900" algn="l">
              <a:lnSpc>
                <a:spcPct val="90000"/>
              </a:lnSpc>
              <a:spcBef>
                <a:spcPts val="1000"/>
              </a:spcBef>
              <a:spcAft>
                <a:spcPts val="0"/>
              </a:spcAft>
              <a:buClr>
                <a:schemeClr val="dk1"/>
              </a:buClr>
              <a:buSzPts val="1800"/>
              <a:buChar char="•"/>
              <a:defRPr/>
            </a:lvl7pPr>
            <a:lvl8pPr marL="3657600" lvl="7" indent="-342900" algn="l">
              <a:lnSpc>
                <a:spcPct val="90000"/>
              </a:lnSpc>
              <a:spcBef>
                <a:spcPts val="1000"/>
              </a:spcBef>
              <a:spcAft>
                <a:spcPts val="0"/>
              </a:spcAft>
              <a:buClr>
                <a:schemeClr val="dk1"/>
              </a:buClr>
              <a:buSzPts val="1800"/>
              <a:buChar char="•"/>
              <a:defRPr/>
            </a:lvl8pPr>
            <a:lvl9pPr marL="4114800" lvl="8" indent="-342900" algn="l">
              <a:lnSpc>
                <a:spcPct val="90000"/>
              </a:lnSpc>
              <a:spcBef>
                <a:spcPts val="1000"/>
              </a:spcBef>
              <a:spcAft>
                <a:spcPts val="0"/>
              </a:spcAft>
              <a:buClr>
                <a:schemeClr val="dk1"/>
              </a:buClr>
              <a:buSzPts val="1800"/>
              <a:buChar char="•"/>
              <a:defRPr/>
            </a:lvl9pPr>
          </a:lstStyle>
          <a:p>
            <a:endParaRPr/>
          </a:p>
        </p:txBody>
      </p:sp>
      <p:pic>
        <p:nvPicPr>
          <p:cNvPr id="45" name="Google Shape;45;p34"/>
          <p:cNvPicPr preferRelativeResize="0"/>
          <p:nvPr/>
        </p:nvPicPr>
        <p:blipFill rotWithShape="1">
          <a:blip r:embed="rId2">
            <a:alphaModFix/>
          </a:blip>
          <a:srcRect l="3091" t="32078" b="31558"/>
          <a:stretch/>
        </p:blipFill>
        <p:spPr>
          <a:xfrm>
            <a:off x="97971" y="12460539"/>
            <a:ext cx="12430325" cy="1165343"/>
          </a:xfrm>
          <a:prstGeom prst="rect">
            <a:avLst/>
          </a:prstGeom>
          <a:noFill/>
          <a:ln>
            <a:noFill/>
          </a:ln>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08_Titulo + Texto + Imagen">
  <p:cSld name="08_Titulo + Texto + Imagen">
    <p:spTree>
      <p:nvGrpSpPr>
        <p:cNvPr id="1" name="Shape 46"/>
        <p:cNvGrpSpPr/>
        <p:nvPr/>
      </p:nvGrpSpPr>
      <p:grpSpPr>
        <a:xfrm>
          <a:off x="0" y="0"/>
          <a:ext cx="0" cy="0"/>
          <a:chOff x="0" y="0"/>
          <a:chExt cx="0" cy="0"/>
        </a:xfrm>
      </p:grpSpPr>
      <p:sp>
        <p:nvSpPr>
          <p:cNvPr id="47" name="Google Shape;47;p35"/>
          <p:cNvSpPr>
            <a:spLocks noGrp="1"/>
          </p:cNvSpPr>
          <p:nvPr>
            <p:ph type="pic" idx="2"/>
          </p:nvPr>
        </p:nvSpPr>
        <p:spPr>
          <a:xfrm>
            <a:off x="12344400" y="3746499"/>
            <a:ext cx="10363200" cy="8607426"/>
          </a:xfrm>
          <a:prstGeom prst="rect">
            <a:avLst/>
          </a:prstGeom>
          <a:noFill/>
          <a:ln>
            <a:noFill/>
          </a:ln>
        </p:spPr>
        <p:txBody>
          <a:bodyPr spcFirstLastPara="1" wrap="square" lIns="91425" tIns="45700" rIns="91425" bIns="45700" anchor="t" anchorCtr="0">
            <a:normAutofit/>
          </a:bodyPr>
          <a:lstStyle>
            <a:lvl1pPr marR="0" lvl="0" algn="l" rtl="0">
              <a:lnSpc>
                <a:spcPct val="90000"/>
              </a:lnSpc>
              <a:spcBef>
                <a:spcPts val="2000"/>
              </a:spcBef>
              <a:spcAft>
                <a:spcPts val="0"/>
              </a:spcAft>
              <a:buClr>
                <a:schemeClr val="dk1"/>
              </a:buClr>
              <a:buSzPts val="5600"/>
              <a:buFont typeface="Arial"/>
              <a:buChar char="•"/>
              <a:defRPr sz="5600" b="0" i="0" u="none" strike="noStrike" cap="none">
                <a:solidFill>
                  <a:schemeClr val="dk1"/>
                </a:solidFill>
                <a:latin typeface="Calibri"/>
                <a:ea typeface="Calibri"/>
                <a:cs typeface="Calibri"/>
                <a:sym typeface="Calibri"/>
              </a:defRPr>
            </a:lvl1pPr>
            <a:lvl2pPr marR="0" lvl="1" algn="l" rtl="0">
              <a:lnSpc>
                <a:spcPct val="90000"/>
              </a:lnSpc>
              <a:spcBef>
                <a:spcPts val="1000"/>
              </a:spcBef>
              <a:spcAft>
                <a:spcPts val="0"/>
              </a:spcAft>
              <a:buClr>
                <a:schemeClr val="dk1"/>
              </a:buClr>
              <a:buSzPts val="4800"/>
              <a:buFont typeface="Arial"/>
              <a:buChar char="•"/>
              <a:defRPr sz="4800" b="0" i="0" u="none" strike="noStrike" cap="none">
                <a:solidFill>
                  <a:schemeClr val="dk1"/>
                </a:solidFill>
                <a:latin typeface="Calibri"/>
                <a:ea typeface="Calibri"/>
                <a:cs typeface="Calibri"/>
                <a:sym typeface="Calibri"/>
              </a:defRPr>
            </a:lvl2pPr>
            <a:lvl3pPr marR="0" lvl="2" algn="l" rtl="0">
              <a:lnSpc>
                <a:spcPct val="90000"/>
              </a:lnSpc>
              <a:spcBef>
                <a:spcPts val="1000"/>
              </a:spcBef>
              <a:spcAft>
                <a:spcPts val="0"/>
              </a:spcAft>
              <a:buClr>
                <a:schemeClr val="dk1"/>
              </a:buClr>
              <a:buSzPts val="4000"/>
              <a:buFont typeface="Arial"/>
              <a:buChar char="•"/>
              <a:defRPr sz="4000" b="0" i="0" u="none" strike="noStrike" cap="none">
                <a:solidFill>
                  <a:schemeClr val="dk1"/>
                </a:solidFill>
                <a:latin typeface="Calibri"/>
                <a:ea typeface="Calibri"/>
                <a:cs typeface="Calibri"/>
                <a:sym typeface="Calibri"/>
              </a:defRPr>
            </a:lvl3pPr>
            <a:lvl4pPr marR="0" lvl="3" algn="l" rtl="0">
              <a:lnSpc>
                <a:spcPct val="90000"/>
              </a:lnSpc>
              <a:spcBef>
                <a:spcPts val="1000"/>
              </a:spcBef>
              <a:spcAft>
                <a:spcPts val="0"/>
              </a:spcAft>
              <a:buClr>
                <a:schemeClr val="dk1"/>
              </a:buClr>
              <a:buSzPts val="3600"/>
              <a:buFont typeface="Arial"/>
              <a:buChar char="•"/>
              <a:defRPr sz="3600" b="0" i="0" u="none" strike="noStrike" cap="none">
                <a:solidFill>
                  <a:schemeClr val="dk1"/>
                </a:solidFill>
                <a:latin typeface="Calibri"/>
                <a:ea typeface="Calibri"/>
                <a:cs typeface="Calibri"/>
                <a:sym typeface="Calibri"/>
              </a:defRPr>
            </a:lvl4pPr>
            <a:lvl5pPr marR="0" lvl="4" algn="l" rtl="0">
              <a:lnSpc>
                <a:spcPct val="90000"/>
              </a:lnSpc>
              <a:spcBef>
                <a:spcPts val="1000"/>
              </a:spcBef>
              <a:spcAft>
                <a:spcPts val="0"/>
              </a:spcAft>
              <a:buClr>
                <a:schemeClr val="dk1"/>
              </a:buClr>
              <a:buSzPts val="3600"/>
              <a:buFont typeface="Arial"/>
              <a:buChar char="•"/>
              <a:defRPr sz="3600" b="0" i="0" u="none" strike="noStrike" cap="none">
                <a:solidFill>
                  <a:schemeClr val="dk1"/>
                </a:solidFill>
                <a:latin typeface="Calibri"/>
                <a:ea typeface="Calibri"/>
                <a:cs typeface="Calibri"/>
                <a:sym typeface="Calibri"/>
              </a:defRPr>
            </a:lvl5pPr>
            <a:lvl6pPr marR="0" lvl="5" algn="l" rtl="0">
              <a:lnSpc>
                <a:spcPct val="90000"/>
              </a:lnSpc>
              <a:spcBef>
                <a:spcPts val="1000"/>
              </a:spcBef>
              <a:spcAft>
                <a:spcPts val="0"/>
              </a:spcAft>
              <a:buClr>
                <a:schemeClr val="dk1"/>
              </a:buClr>
              <a:buSzPts val="3600"/>
              <a:buFont typeface="Arial"/>
              <a:buChar char="•"/>
              <a:defRPr sz="3600" b="0" i="0" u="none" strike="noStrike" cap="none">
                <a:solidFill>
                  <a:schemeClr val="dk1"/>
                </a:solidFill>
                <a:latin typeface="Calibri"/>
                <a:ea typeface="Calibri"/>
                <a:cs typeface="Calibri"/>
                <a:sym typeface="Calibri"/>
              </a:defRPr>
            </a:lvl6pPr>
            <a:lvl7pPr marR="0" lvl="6" algn="l" rtl="0">
              <a:lnSpc>
                <a:spcPct val="90000"/>
              </a:lnSpc>
              <a:spcBef>
                <a:spcPts val="1000"/>
              </a:spcBef>
              <a:spcAft>
                <a:spcPts val="0"/>
              </a:spcAft>
              <a:buClr>
                <a:schemeClr val="dk1"/>
              </a:buClr>
              <a:buSzPts val="3600"/>
              <a:buFont typeface="Arial"/>
              <a:buChar char="•"/>
              <a:defRPr sz="3600" b="0" i="0" u="none" strike="noStrike" cap="none">
                <a:solidFill>
                  <a:schemeClr val="dk1"/>
                </a:solidFill>
                <a:latin typeface="Calibri"/>
                <a:ea typeface="Calibri"/>
                <a:cs typeface="Calibri"/>
                <a:sym typeface="Calibri"/>
              </a:defRPr>
            </a:lvl7pPr>
            <a:lvl8pPr marR="0" lvl="7" algn="l" rtl="0">
              <a:lnSpc>
                <a:spcPct val="90000"/>
              </a:lnSpc>
              <a:spcBef>
                <a:spcPts val="1000"/>
              </a:spcBef>
              <a:spcAft>
                <a:spcPts val="0"/>
              </a:spcAft>
              <a:buClr>
                <a:schemeClr val="dk1"/>
              </a:buClr>
              <a:buSzPts val="3600"/>
              <a:buFont typeface="Arial"/>
              <a:buChar char="•"/>
              <a:defRPr sz="3600" b="0" i="0" u="none" strike="noStrike" cap="none">
                <a:solidFill>
                  <a:schemeClr val="dk1"/>
                </a:solidFill>
                <a:latin typeface="Calibri"/>
                <a:ea typeface="Calibri"/>
                <a:cs typeface="Calibri"/>
                <a:sym typeface="Calibri"/>
              </a:defRPr>
            </a:lvl8pPr>
            <a:lvl9pPr marR="0" lvl="8" algn="l" rtl="0">
              <a:lnSpc>
                <a:spcPct val="90000"/>
              </a:lnSpc>
              <a:spcBef>
                <a:spcPts val="1000"/>
              </a:spcBef>
              <a:spcAft>
                <a:spcPts val="0"/>
              </a:spcAft>
              <a:buClr>
                <a:schemeClr val="dk1"/>
              </a:buClr>
              <a:buSzPts val="3600"/>
              <a:buFont typeface="Arial"/>
              <a:buChar char="•"/>
              <a:defRPr sz="3600" b="0" i="0" u="none" strike="noStrike" cap="none">
                <a:solidFill>
                  <a:schemeClr val="dk1"/>
                </a:solidFill>
                <a:latin typeface="Calibri"/>
                <a:ea typeface="Calibri"/>
                <a:cs typeface="Calibri"/>
                <a:sym typeface="Calibri"/>
              </a:defRPr>
            </a:lvl9pPr>
          </a:lstStyle>
          <a:p>
            <a:endParaRPr/>
          </a:p>
        </p:txBody>
      </p:sp>
      <p:sp>
        <p:nvSpPr>
          <p:cNvPr id="48" name="Google Shape;48;p35"/>
          <p:cNvSpPr txBox="1">
            <a:spLocks noGrp="1"/>
          </p:cNvSpPr>
          <p:nvPr>
            <p:ph type="title"/>
          </p:nvPr>
        </p:nvSpPr>
        <p:spPr>
          <a:xfrm>
            <a:off x="1676400" y="730251"/>
            <a:ext cx="21031199" cy="2651126"/>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609CA2"/>
              </a:buClr>
              <a:buSzPts val="8100"/>
              <a:buFont typeface="Arial"/>
              <a:buNone/>
              <a:defRPr sz="8100" b="1" i="0" u="none" strike="noStrike" cap="none">
                <a:solidFill>
                  <a:srgbClr val="609CA2"/>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9" name="Google Shape;49;p35"/>
          <p:cNvSpPr txBox="1">
            <a:spLocks noGrp="1"/>
          </p:cNvSpPr>
          <p:nvPr>
            <p:ph type="body" idx="1"/>
          </p:nvPr>
        </p:nvSpPr>
        <p:spPr>
          <a:xfrm>
            <a:off x="1676400" y="3746500"/>
            <a:ext cx="10363200" cy="8607426"/>
          </a:xfrm>
          <a:prstGeom prst="rect">
            <a:avLst/>
          </a:prstGeom>
          <a:noFill/>
          <a:ln>
            <a:noFill/>
          </a:ln>
        </p:spPr>
        <p:txBody>
          <a:bodyPr spcFirstLastPara="1" wrap="square" lIns="91425" tIns="45700" rIns="91425" bIns="45700" anchor="t" anchorCtr="0">
            <a:normAutofit/>
          </a:bodyPr>
          <a:lstStyle>
            <a:lvl1pPr marL="457200" lvl="0" indent="-584200" algn="l">
              <a:lnSpc>
                <a:spcPct val="100000"/>
              </a:lnSpc>
              <a:spcBef>
                <a:spcPts val="2000"/>
              </a:spcBef>
              <a:spcAft>
                <a:spcPts val="0"/>
              </a:spcAft>
              <a:buClr>
                <a:srgbClr val="609CA2"/>
              </a:buClr>
              <a:buSzPts val="5600"/>
              <a:buChar char="•"/>
              <a:defRPr>
                <a:solidFill>
                  <a:srgbClr val="609CA2"/>
                </a:solidFill>
                <a:latin typeface="Arial"/>
                <a:ea typeface="Arial"/>
                <a:cs typeface="Arial"/>
                <a:sym typeface="Arial"/>
              </a:defRPr>
            </a:lvl1pPr>
            <a:lvl2pPr marL="914400" lvl="1" indent="-533400" algn="l">
              <a:lnSpc>
                <a:spcPct val="100000"/>
              </a:lnSpc>
              <a:spcBef>
                <a:spcPts val="1000"/>
              </a:spcBef>
              <a:spcAft>
                <a:spcPts val="0"/>
              </a:spcAft>
              <a:buClr>
                <a:srgbClr val="609CA2"/>
              </a:buClr>
              <a:buSzPts val="4800"/>
              <a:buChar char="•"/>
              <a:defRPr>
                <a:solidFill>
                  <a:srgbClr val="609CA2"/>
                </a:solidFill>
                <a:latin typeface="Arial"/>
                <a:ea typeface="Arial"/>
                <a:cs typeface="Arial"/>
                <a:sym typeface="Arial"/>
              </a:defRPr>
            </a:lvl2pPr>
            <a:lvl3pPr marL="1371600" lvl="2" indent="-482600" algn="l">
              <a:lnSpc>
                <a:spcPct val="100000"/>
              </a:lnSpc>
              <a:spcBef>
                <a:spcPts val="1000"/>
              </a:spcBef>
              <a:spcAft>
                <a:spcPts val="0"/>
              </a:spcAft>
              <a:buClr>
                <a:srgbClr val="609CA2"/>
              </a:buClr>
              <a:buSzPts val="4000"/>
              <a:buChar char="•"/>
              <a:defRPr>
                <a:solidFill>
                  <a:srgbClr val="609CA2"/>
                </a:solidFill>
                <a:latin typeface="Arial"/>
                <a:ea typeface="Arial"/>
                <a:cs typeface="Arial"/>
                <a:sym typeface="Arial"/>
              </a:defRPr>
            </a:lvl3pPr>
            <a:lvl4pPr marL="1828800" lvl="3" indent="-457200" algn="l">
              <a:lnSpc>
                <a:spcPct val="100000"/>
              </a:lnSpc>
              <a:spcBef>
                <a:spcPts val="1000"/>
              </a:spcBef>
              <a:spcAft>
                <a:spcPts val="0"/>
              </a:spcAft>
              <a:buClr>
                <a:srgbClr val="609CA2"/>
              </a:buClr>
              <a:buSzPts val="3600"/>
              <a:buChar char="•"/>
              <a:defRPr>
                <a:solidFill>
                  <a:srgbClr val="609CA2"/>
                </a:solidFill>
                <a:latin typeface="Arial"/>
                <a:ea typeface="Arial"/>
                <a:cs typeface="Arial"/>
                <a:sym typeface="Arial"/>
              </a:defRPr>
            </a:lvl4pPr>
            <a:lvl5pPr marL="2286000" lvl="4" indent="-457200" algn="l">
              <a:lnSpc>
                <a:spcPct val="100000"/>
              </a:lnSpc>
              <a:spcBef>
                <a:spcPts val="1000"/>
              </a:spcBef>
              <a:spcAft>
                <a:spcPts val="0"/>
              </a:spcAft>
              <a:buClr>
                <a:srgbClr val="609CA2"/>
              </a:buClr>
              <a:buSzPts val="3600"/>
              <a:buChar char="•"/>
              <a:defRPr>
                <a:solidFill>
                  <a:srgbClr val="609CA2"/>
                </a:solidFill>
                <a:latin typeface="Arial"/>
                <a:ea typeface="Arial"/>
                <a:cs typeface="Arial"/>
                <a:sym typeface="Arial"/>
              </a:defRPr>
            </a:lvl5pPr>
            <a:lvl6pPr marL="2743200" lvl="5" indent="-342900" algn="l">
              <a:lnSpc>
                <a:spcPct val="90000"/>
              </a:lnSpc>
              <a:spcBef>
                <a:spcPts val="1000"/>
              </a:spcBef>
              <a:spcAft>
                <a:spcPts val="0"/>
              </a:spcAft>
              <a:buClr>
                <a:schemeClr val="dk1"/>
              </a:buClr>
              <a:buSzPts val="1800"/>
              <a:buChar char="•"/>
              <a:defRPr/>
            </a:lvl6pPr>
            <a:lvl7pPr marL="3200400" lvl="6" indent="-342900" algn="l">
              <a:lnSpc>
                <a:spcPct val="90000"/>
              </a:lnSpc>
              <a:spcBef>
                <a:spcPts val="1000"/>
              </a:spcBef>
              <a:spcAft>
                <a:spcPts val="0"/>
              </a:spcAft>
              <a:buClr>
                <a:schemeClr val="dk1"/>
              </a:buClr>
              <a:buSzPts val="1800"/>
              <a:buChar char="•"/>
              <a:defRPr/>
            </a:lvl7pPr>
            <a:lvl8pPr marL="3657600" lvl="7" indent="-342900" algn="l">
              <a:lnSpc>
                <a:spcPct val="90000"/>
              </a:lnSpc>
              <a:spcBef>
                <a:spcPts val="1000"/>
              </a:spcBef>
              <a:spcAft>
                <a:spcPts val="0"/>
              </a:spcAft>
              <a:buClr>
                <a:schemeClr val="dk1"/>
              </a:buClr>
              <a:buSzPts val="1800"/>
              <a:buChar char="•"/>
              <a:defRPr/>
            </a:lvl8pPr>
            <a:lvl9pPr marL="4114800" lvl="8" indent="-342900" algn="l">
              <a:lnSpc>
                <a:spcPct val="90000"/>
              </a:lnSpc>
              <a:spcBef>
                <a:spcPts val="1000"/>
              </a:spcBef>
              <a:spcAft>
                <a:spcPts val="0"/>
              </a:spcAft>
              <a:buClr>
                <a:schemeClr val="dk1"/>
              </a:buClr>
              <a:buSzPts val="1800"/>
              <a:buChar char="•"/>
              <a:defRPr/>
            </a:lvl9pPr>
          </a:lstStyle>
          <a:p>
            <a:endParaRPr/>
          </a:p>
        </p:txBody>
      </p:sp>
      <p:pic>
        <p:nvPicPr>
          <p:cNvPr id="50" name="Google Shape;50;p35"/>
          <p:cNvPicPr preferRelativeResize="0"/>
          <p:nvPr/>
        </p:nvPicPr>
        <p:blipFill rotWithShape="1">
          <a:blip r:embed="rId2">
            <a:alphaModFix/>
          </a:blip>
          <a:srcRect l="3091" t="32078" b="31558"/>
          <a:stretch/>
        </p:blipFill>
        <p:spPr>
          <a:xfrm>
            <a:off x="97971" y="12460539"/>
            <a:ext cx="12430325" cy="1165343"/>
          </a:xfrm>
          <a:prstGeom prst="rect">
            <a:avLst/>
          </a:prstGeom>
          <a:noFill/>
          <a:ln>
            <a:noFill/>
          </a:ln>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09_Titulo + Texto + Imagen">
  <p:cSld name="09_Titulo + Texto + Imagen">
    <p:spTree>
      <p:nvGrpSpPr>
        <p:cNvPr id="1" name="Shape 51"/>
        <p:cNvGrpSpPr/>
        <p:nvPr/>
      </p:nvGrpSpPr>
      <p:grpSpPr>
        <a:xfrm>
          <a:off x="0" y="0"/>
          <a:ext cx="0" cy="0"/>
          <a:chOff x="0" y="0"/>
          <a:chExt cx="0" cy="0"/>
        </a:xfrm>
      </p:grpSpPr>
      <p:sp>
        <p:nvSpPr>
          <p:cNvPr id="52" name="Google Shape;52;p36"/>
          <p:cNvSpPr>
            <a:spLocks noGrp="1"/>
          </p:cNvSpPr>
          <p:nvPr>
            <p:ph type="pic" idx="2"/>
          </p:nvPr>
        </p:nvSpPr>
        <p:spPr>
          <a:xfrm>
            <a:off x="12344400" y="730252"/>
            <a:ext cx="10363200" cy="11623674"/>
          </a:xfrm>
          <a:prstGeom prst="rect">
            <a:avLst/>
          </a:prstGeom>
          <a:noFill/>
          <a:ln>
            <a:noFill/>
          </a:ln>
        </p:spPr>
        <p:txBody>
          <a:bodyPr spcFirstLastPara="1" wrap="square" lIns="91425" tIns="45700" rIns="91425" bIns="45700" anchor="t" anchorCtr="0">
            <a:normAutofit/>
          </a:bodyPr>
          <a:lstStyle>
            <a:lvl1pPr marR="0" lvl="0" algn="l" rtl="0">
              <a:lnSpc>
                <a:spcPct val="90000"/>
              </a:lnSpc>
              <a:spcBef>
                <a:spcPts val="2000"/>
              </a:spcBef>
              <a:spcAft>
                <a:spcPts val="0"/>
              </a:spcAft>
              <a:buClr>
                <a:schemeClr val="dk1"/>
              </a:buClr>
              <a:buSzPts val="5600"/>
              <a:buFont typeface="Arial"/>
              <a:buChar char="•"/>
              <a:defRPr sz="5600" b="0" i="0" u="none" strike="noStrike" cap="none">
                <a:solidFill>
                  <a:schemeClr val="dk1"/>
                </a:solidFill>
                <a:latin typeface="Calibri"/>
                <a:ea typeface="Calibri"/>
                <a:cs typeface="Calibri"/>
                <a:sym typeface="Calibri"/>
              </a:defRPr>
            </a:lvl1pPr>
            <a:lvl2pPr marR="0" lvl="1" algn="l" rtl="0">
              <a:lnSpc>
                <a:spcPct val="90000"/>
              </a:lnSpc>
              <a:spcBef>
                <a:spcPts val="1000"/>
              </a:spcBef>
              <a:spcAft>
                <a:spcPts val="0"/>
              </a:spcAft>
              <a:buClr>
                <a:schemeClr val="dk1"/>
              </a:buClr>
              <a:buSzPts val="4800"/>
              <a:buFont typeface="Arial"/>
              <a:buChar char="•"/>
              <a:defRPr sz="4800" b="0" i="0" u="none" strike="noStrike" cap="none">
                <a:solidFill>
                  <a:schemeClr val="dk1"/>
                </a:solidFill>
                <a:latin typeface="Calibri"/>
                <a:ea typeface="Calibri"/>
                <a:cs typeface="Calibri"/>
                <a:sym typeface="Calibri"/>
              </a:defRPr>
            </a:lvl2pPr>
            <a:lvl3pPr marR="0" lvl="2" algn="l" rtl="0">
              <a:lnSpc>
                <a:spcPct val="90000"/>
              </a:lnSpc>
              <a:spcBef>
                <a:spcPts val="1000"/>
              </a:spcBef>
              <a:spcAft>
                <a:spcPts val="0"/>
              </a:spcAft>
              <a:buClr>
                <a:schemeClr val="dk1"/>
              </a:buClr>
              <a:buSzPts val="4000"/>
              <a:buFont typeface="Arial"/>
              <a:buChar char="•"/>
              <a:defRPr sz="4000" b="0" i="0" u="none" strike="noStrike" cap="none">
                <a:solidFill>
                  <a:schemeClr val="dk1"/>
                </a:solidFill>
                <a:latin typeface="Calibri"/>
                <a:ea typeface="Calibri"/>
                <a:cs typeface="Calibri"/>
                <a:sym typeface="Calibri"/>
              </a:defRPr>
            </a:lvl3pPr>
            <a:lvl4pPr marR="0" lvl="3" algn="l" rtl="0">
              <a:lnSpc>
                <a:spcPct val="90000"/>
              </a:lnSpc>
              <a:spcBef>
                <a:spcPts val="1000"/>
              </a:spcBef>
              <a:spcAft>
                <a:spcPts val="0"/>
              </a:spcAft>
              <a:buClr>
                <a:schemeClr val="dk1"/>
              </a:buClr>
              <a:buSzPts val="3600"/>
              <a:buFont typeface="Arial"/>
              <a:buChar char="•"/>
              <a:defRPr sz="3600" b="0" i="0" u="none" strike="noStrike" cap="none">
                <a:solidFill>
                  <a:schemeClr val="dk1"/>
                </a:solidFill>
                <a:latin typeface="Calibri"/>
                <a:ea typeface="Calibri"/>
                <a:cs typeface="Calibri"/>
                <a:sym typeface="Calibri"/>
              </a:defRPr>
            </a:lvl4pPr>
            <a:lvl5pPr marR="0" lvl="4" algn="l" rtl="0">
              <a:lnSpc>
                <a:spcPct val="90000"/>
              </a:lnSpc>
              <a:spcBef>
                <a:spcPts val="1000"/>
              </a:spcBef>
              <a:spcAft>
                <a:spcPts val="0"/>
              </a:spcAft>
              <a:buClr>
                <a:schemeClr val="dk1"/>
              </a:buClr>
              <a:buSzPts val="3600"/>
              <a:buFont typeface="Arial"/>
              <a:buChar char="•"/>
              <a:defRPr sz="3600" b="0" i="0" u="none" strike="noStrike" cap="none">
                <a:solidFill>
                  <a:schemeClr val="dk1"/>
                </a:solidFill>
                <a:latin typeface="Calibri"/>
                <a:ea typeface="Calibri"/>
                <a:cs typeface="Calibri"/>
                <a:sym typeface="Calibri"/>
              </a:defRPr>
            </a:lvl5pPr>
            <a:lvl6pPr marR="0" lvl="5" algn="l" rtl="0">
              <a:lnSpc>
                <a:spcPct val="90000"/>
              </a:lnSpc>
              <a:spcBef>
                <a:spcPts val="1000"/>
              </a:spcBef>
              <a:spcAft>
                <a:spcPts val="0"/>
              </a:spcAft>
              <a:buClr>
                <a:schemeClr val="dk1"/>
              </a:buClr>
              <a:buSzPts val="3600"/>
              <a:buFont typeface="Arial"/>
              <a:buChar char="•"/>
              <a:defRPr sz="3600" b="0" i="0" u="none" strike="noStrike" cap="none">
                <a:solidFill>
                  <a:schemeClr val="dk1"/>
                </a:solidFill>
                <a:latin typeface="Calibri"/>
                <a:ea typeface="Calibri"/>
                <a:cs typeface="Calibri"/>
                <a:sym typeface="Calibri"/>
              </a:defRPr>
            </a:lvl6pPr>
            <a:lvl7pPr marR="0" lvl="6" algn="l" rtl="0">
              <a:lnSpc>
                <a:spcPct val="90000"/>
              </a:lnSpc>
              <a:spcBef>
                <a:spcPts val="1000"/>
              </a:spcBef>
              <a:spcAft>
                <a:spcPts val="0"/>
              </a:spcAft>
              <a:buClr>
                <a:schemeClr val="dk1"/>
              </a:buClr>
              <a:buSzPts val="3600"/>
              <a:buFont typeface="Arial"/>
              <a:buChar char="•"/>
              <a:defRPr sz="3600" b="0" i="0" u="none" strike="noStrike" cap="none">
                <a:solidFill>
                  <a:schemeClr val="dk1"/>
                </a:solidFill>
                <a:latin typeface="Calibri"/>
                <a:ea typeface="Calibri"/>
                <a:cs typeface="Calibri"/>
                <a:sym typeface="Calibri"/>
              </a:defRPr>
            </a:lvl7pPr>
            <a:lvl8pPr marR="0" lvl="7" algn="l" rtl="0">
              <a:lnSpc>
                <a:spcPct val="90000"/>
              </a:lnSpc>
              <a:spcBef>
                <a:spcPts val="1000"/>
              </a:spcBef>
              <a:spcAft>
                <a:spcPts val="0"/>
              </a:spcAft>
              <a:buClr>
                <a:schemeClr val="dk1"/>
              </a:buClr>
              <a:buSzPts val="3600"/>
              <a:buFont typeface="Arial"/>
              <a:buChar char="•"/>
              <a:defRPr sz="3600" b="0" i="0" u="none" strike="noStrike" cap="none">
                <a:solidFill>
                  <a:schemeClr val="dk1"/>
                </a:solidFill>
                <a:latin typeface="Calibri"/>
                <a:ea typeface="Calibri"/>
                <a:cs typeface="Calibri"/>
                <a:sym typeface="Calibri"/>
              </a:defRPr>
            </a:lvl8pPr>
            <a:lvl9pPr marR="0" lvl="8" algn="l" rtl="0">
              <a:lnSpc>
                <a:spcPct val="90000"/>
              </a:lnSpc>
              <a:spcBef>
                <a:spcPts val="1000"/>
              </a:spcBef>
              <a:spcAft>
                <a:spcPts val="0"/>
              </a:spcAft>
              <a:buClr>
                <a:schemeClr val="dk1"/>
              </a:buClr>
              <a:buSzPts val="3600"/>
              <a:buFont typeface="Arial"/>
              <a:buChar char="•"/>
              <a:defRPr sz="3600" b="0" i="0" u="none" strike="noStrike" cap="none">
                <a:solidFill>
                  <a:schemeClr val="dk1"/>
                </a:solidFill>
                <a:latin typeface="Calibri"/>
                <a:ea typeface="Calibri"/>
                <a:cs typeface="Calibri"/>
                <a:sym typeface="Calibri"/>
              </a:defRPr>
            </a:lvl9pPr>
          </a:lstStyle>
          <a:p>
            <a:endParaRPr/>
          </a:p>
        </p:txBody>
      </p:sp>
      <p:sp>
        <p:nvSpPr>
          <p:cNvPr id="53" name="Google Shape;53;p36"/>
          <p:cNvSpPr txBox="1">
            <a:spLocks noGrp="1"/>
          </p:cNvSpPr>
          <p:nvPr>
            <p:ph type="title"/>
          </p:nvPr>
        </p:nvSpPr>
        <p:spPr>
          <a:xfrm>
            <a:off x="1676400" y="730251"/>
            <a:ext cx="10363200" cy="2651126"/>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609CA2"/>
              </a:buClr>
              <a:buSzPts val="8100"/>
              <a:buFont typeface="Arial"/>
              <a:buNone/>
              <a:defRPr sz="8100" b="1" i="0" u="none" strike="noStrike" cap="none">
                <a:solidFill>
                  <a:srgbClr val="609CA2"/>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4" name="Google Shape;54;p36"/>
          <p:cNvSpPr txBox="1">
            <a:spLocks noGrp="1"/>
          </p:cNvSpPr>
          <p:nvPr>
            <p:ph type="body" idx="1"/>
          </p:nvPr>
        </p:nvSpPr>
        <p:spPr>
          <a:xfrm>
            <a:off x="1676400" y="3746500"/>
            <a:ext cx="10363200" cy="8607426"/>
          </a:xfrm>
          <a:prstGeom prst="rect">
            <a:avLst/>
          </a:prstGeom>
          <a:noFill/>
          <a:ln>
            <a:noFill/>
          </a:ln>
        </p:spPr>
        <p:txBody>
          <a:bodyPr spcFirstLastPara="1" wrap="square" lIns="91425" tIns="45700" rIns="91425" bIns="45700" anchor="t" anchorCtr="0">
            <a:normAutofit/>
          </a:bodyPr>
          <a:lstStyle>
            <a:lvl1pPr marL="457200" lvl="0" indent="-584200" algn="l">
              <a:lnSpc>
                <a:spcPct val="100000"/>
              </a:lnSpc>
              <a:spcBef>
                <a:spcPts val="2000"/>
              </a:spcBef>
              <a:spcAft>
                <a:spcPts val="0"/>
              </a:spcAft>
              <a:buClr>
                <a:srgbClr val="609CA2"/>
              </a:buClr>
              <a:buSzPts val="5600"/>
              <a:buChar char="•"/>
              <a:defRPr>
                <a:solidFill>
                  <a:srgbClr val="609CA2"/>
                </a:solidFill>
                <a:latin typeface="Arial"/>
                <a:ea typeface="Arial"/>
                <a:cs typeface="Arial"/>
                <a:sym typeface="Arial"/>
              </a:defRPr>
            </a:lvl1pPr>
            <a:lvl2pPr marL="914400" lvl="1" indent="-533400" algn="l">
              <a:lnSpc>
                <a:spcPct val="100000"/>
              </a:lnSpc>
              <a:spcBef>
                <a:spcPts val="1000"/>
              </a:spcBef>
              <a:spcAft>
                <a:spcPts val="0"/>
              </a:spcAft>
              <a:buClr>
                <a:srgbClr val="609CA2"/>
              </a:buClr>
              <a:buSzPts val="4800"/>
              <a:buChar char="•"/>
              <a:defRPr>
                <a:solidFill>
                  <a:srgbClr val="609CA2"/>
                </a:solidFill>
                <a:latin typeface="Arial"/>
                <a:ea typeface="Arial"/>
                <a:cs typeface="Arial"/>
                <a:sym typeface="Arial"/>
              </a:defRPr>
            </a:lvl2pPr>
            <a:lvl3pPr marL="1371600" lvl="2" indent="-482600" algn="l">
              <a:lnSpc>
                <a:spcPct val="100000"/>
              </a:lnSpc>
              <a:spcBef>
                <a:spcPts val="1000"/>
              </a:spcBef>
              <a:spcAft>
                <a:spcPts val="0"/>
              </a:spcAft>
              <a:buClr>
                <a:srgbClr val="609CA2"/>
              </a:buClr>
              <a:buSzPts val="4000"/>
              <a:buChar char="•"/>
              <a:defRPr>
                <a:solidFill>
                  <a:srgbClr val="609CA2"/>
                </a:solidFill>
                <a:latin typeface="Arial"/>
                <a:ea typeface="Arial"/>
                <a:cs typeface="Arial"/>
                <a:sym typeface="Arial"/>
              </a:defRPr>
            </a:lvl3pPr>
            <a:lvl4pPr marL="1828800" lvl="3" indent="-457200" algn="l">
              <a:lnSpc>
                <a:spcPct val="100000"/>
              </a:lnSpc>
              <a:spcBef>
                <a:spcPts val="1000"/>
              </a:spcBef>
              <a:spcAft>
                <a:spcPts val="0"/>
              </a:spcAft>
              <a:buClr>
                <a:srgbClr val="609CA2"/>
              </a:buClr>
              <a:buSzPts val="3600"/>
              <a:buChar char="•"/>
              <a:defRPr>
                <a:solidFill>
                  <a:srgbClr val="609CA2"/>
                </a:solidFill>
                <a:latin typeface="Arial"/>
                <a:ea typeface="Arial"/>
                <a:cs typeface="Arial"/>
                <a:sym typeface="Arial"/>
              </a:defRPr>
            </a:lvl4pPr>
            <a:lvl5pPr marL="2286000" lvl="4" indent="-457200" algn="l">
              <a:lnSpc>
                <a:spcPct val="100000"/>
              </a:lnSpc>
              <a:spcBef>
                <a:spcPts val="1000"/>
              </a:spcBef>
              <a:spcAft>
                <a:spcPts val="0"/>
              </a:spcAft>
              <a:buClr>
                <a:srgbClr val="609CA2"/>
              </a:buClr>
              <a:buSzPts val="3600"/>
              <a:buChar char="•"/>
              <a:defRPr>
                <a:solidFill>
                  <a:srgbClr val="609CA2"/>
                </a:solidFill>
                <a:latin typeface="Arial"/>
                <a:ea typeface="Arial"/>
                <a:cs typeface="Arial"/>
                <a:sym typeface="Arial"/>
              </a:defRPr>
            </a:lvl5pPr>
            <a:lvl6pPr marL="2743200" lvl="5" indent="-342900" algn="l">
              <a:lnSpc>
                <a:spcPct val="90000"/>
              </a:lnSpc>
              <a:spcBef>
                <a:spcPts val="1000"/>
              </a:spcBef>
              <a:spcAft>
                <a:spcPts val="0"/>
              </a:spcAft>
              <a:buClr>
                <a:schemeClr val="dk1"/>
              </a:buClr>
              <a:buSzPts val="1800"/>
              <a:buChar char="•"/>
              <a:defRPr/>
            </a:lvl6pPr>
            <a:lvl7pPr marL="3200400" lvl="6" indent="-342900" algn="l">
              <a:lnSpc>
                <a:spcPct val="90000"/>
              </a:lnSpc>
              <a:spcBef>
                <a:spcPts val="1000"/>
              </a:spcBef>
              <a:spcAft>
                <a:spcPts val="0"/>
              </a:spcAft>
              <a:buClr>
                <a:schemeClr val="dk1"/>
              </a:buClr>
              <a:buSzPts val="1800"/>
              <a:buChar char="•"/>
              <a:defRPr/>
            </a:lvl7pPr>
            <a:lvl8pPr marL="3657600" lvl="7" indent="-342900" algn="l">
              <a:lnSpc>
                <a:spcPct val="90000"/>
              </a:lnSpc>
              <a:spcBef>
                <a:spcPts val="1000"/>
              </a:spcBef>
              <a:spcAft>
                <a:spcPts val="0"/>
              </a:spcAft>
              <a:buClr>
                <a:schemeClr val="dk1"/>
              </a:buClr>
              <a:buSzPts val="1800"/>
              <a:buChar char="•"/>
              <a:defRPr/>
            </a:lvl8pPr>
            <a:lvl9pPr marL="4114800" lvl="8" indent="-342900" algn="l">
              <a:lnSpc>
                <a:spcPct val="90000"/>
              </a:lnSpc>
              <a:spcBef>
                <a:spcPts val="1000"/>
              </a:spcBef>
              <a:spcAft>
                <a:spcPts val="0"/>
              </a:spcAft>
              <a:buClr>
                <a:schemeClr val="dk1"/>
              </a:buClr>
              <a:buSzPts val="1800"/>
              <a:buChar char="•"/>
              <a:defRPr/>
            </a:lvl9pPr>
          </a:lstStyle>
          <a:p>
            <a:endParaRPr/>
          </a:p>
        </p:txBody>
      </p:sp>
      <p:pic>
        <p:nvPicPr>
          <p:cNvPr id="55" name="Google Shape;55;p36"/>
          <p:cNvPicPr preferRelativeResize="0"/>
          <p:nvPr/>
        </p:nvPicPr>
        <p:blipFill rotWithShape="1">
          <a:blip r:embed="rId2">
            <a:alphaModFix/>
          </a:blip>
          <a:srcRect l="3091" t="32078" b="31558"/>
          <a:stretch/>
        </p:blipFill>
        <p:spPr>
          <a:xfrm>
            <a:off x="97971" y="12460539"/>
            <a:ext cx="12430325" cy="1165343"/>
          </a:xfrm>
          <a:prstGeom prst="rect">
            <a:avLst/>
          </a:prstGeom>
          <a:noFill/>
          <a:ln>
            <a:noFill/>
          </a:ln>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10_Comparación Titulo + Subtitulos + Textos" type="twoTxTwoObj">
  <p:cSld name="TWO_OBJECTS_WITH_TEXT">
    <p:spTree>
      <p:nvGrpSpPr>
        <p:cNvPr id="1" name="Shape 56"/>
        <p:cNvGrpSpPr/>
        <p:nvPr/>
      </p:nvGrpSpPr>
      <p:grpSpPr>
        <a:xfrm>
          <a:off x="0" y="0"/>
          <a:ext cx="0" cy="0"/>
          <a:chOff x="0" y="0"/>
          <a:chExt cx="0" cy="0"/>
        </a:xfrm>
      </p:grpSpPr>
      <p:sp>
        <p:nvSpPr>
          <p:cNvPr id="57" name="Google Shape;57;p37"/>
          <p:cNvSpPr txBox="1">
            <a:spLocks noGrp="1"/>
          </p:cNvSpPr>
          <p:nvPr>
            <p:ph type="title"/>
          </p:nvPr>
        </p:nvSpPr>
        <p:spPr>
          <a:xfrm>
            <a:off x="1679576" y="730251"/>
            <a:ext cx="21031199" cy="2651126"/>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609CA2"/>
              </a:buClr>
              <a:buSzPts val="8100"/>
              <a:buFont typeface="Arial"/>
              <a:buNone/>
              <a:defRPr sz="8100" b="1" i="0" u="none" strike="noStrike" cap="none">
                <a:solidFill>
                  <a:srgbClr val="609CA2"/>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8" name="Google Shape;58;p37"/>
          <p:cNvSpPr txBox="1">
            <a:spLocks noGrp="1"/>
          </p:cNvSpPr>
          <p:nvPr>
            <p:ph type="body" idx="1"/>
          </p:nvPr>
        </p:nvSpPr>
        <p:spPr>
          <a:xfrm>
            <a:off x="1679577" y="3798628"/>
            <a:ext cx="10315574" cy="1173421"/>
          </a:xfrm>
          <a:prstGeom prst="rect">
            <a:avLst/>
          </a:prstGeom>
          <a:noFill/>
          <a:ln>
            <a:noFill/>
          </a:ln>
        </p:spPr>
        <p:txBody>
          <a:bodyPr spcFirstLastPara="1" wrap="square" lIns="91425" tIns="45700" rIns="91425" bIns="45700" anchor="ctr" anchorCtr="0">
            <a:noAutofit/>
          </a:bodyPr>
          <a:lstStyle>
            <a:lvl1pPr marL="457200" lvl="0" indent="-508000" algn="l">
              <a:lnSpc>
                <a:spcPct val="90000"/>
              </a:lnSpc>
              <a:spcBef>
                <a:spcPts val="2000"/>
              </a:spcBef>
              <a:spcAft>
                <a:spcPts val="0"/>
              </a:spcAft>
              <a:buClr>
                <a:srgbClr val="609CA2"/>
              </a:buClr>
              <a:buSzPts val="4400"/>
              <a:buChar char="•"/>
              <a:defRPr sz="4400" b="1" i="0" u="none" strike="noStrike" cap="none">
                <a:solidFill>
                  <a:srgbClr val="609CA2"/>
                </a:solidFill>
                <a:latin typeface="Arial"/>
                <a:ea typeface="Arial"/>
                <a:cs typeface="Arial"/>
                <a:sym typeface="Arial"/>
              </a:defRPr>
            </a:lvl1pPr>
            <a:lvl2pPr marL="914400" lvl="1" indent="-342900" algn="l">
              <a:lnSpc>
                <a:spcPct val="90000"/>
              </a:lnSpc>
              <a:spcBef>
                <a:spcPts val="1000"/>
              </a:spcBef>
              <a:spcAft>
                <a:spcPts val="0"/>
              </a:spcAft>
              <a:buClr>
                <a:schemeClr val="dk1"/>
              </a:buClr>
              <a:buSzPts val="1800"/>
              <a:buChar char="•"/>
              <a:defRPr/>
            </a:lvl2pPr>
            <a:lvl3pPr marL="1371600" lvl="2" indent="-342900" algn="l">
              <a:lnSpc>
                <a:spcPct val="90000"/>
              </a:lnSpc>
              <a:spcBef>
                <a:spcPts val="1000"/>
              </a:spcBef>
              <a:spcAft>
                <a:spcPts val="0"/>
              </a:spcAft>
              <a:buClr>
                <a:schemeClr val="dk1"/>
              </a:buClr>
              <a:buSzPts val="1800"/>
              <a:buChar char="•"/>
              <a:defRPr/>
            </a:lvl3pPr>
            <a:lvl4pPr marL="1828800" lvl="3" indent="-342900" algn="l">
              <a:lnSpc>
                <a:spcPct val="90000"/>
              </a:lnSpc>
              <a:spcBef>
                <a:spcPts val="1000"/>
              </a:spcBef>
              <a:spcAft>
                <a:spcPts val="0"/>
              </a:spcAft>
              <a:buClr>
                <a:schemeClr val="dk1"/>
              </a:buClr>
              <a:buSzPts val="1800"/>
              <a:buChar char="•"/>
              <a:defRPr/>
            </a:lvl4pPr>
            <a:lvl5pPr marL="2286000" lvl="4" indent="-342900" algn="l">
              <a:lnSpc>
                <a:spcPct val="90000"/>
              </a:lnSpc>
              <a:spcBef>
                <a:spcPts val="1000"/>
              </a:spcBef>
              <a:spcAft>
                <a:spcPts val="0"/>
              </a:spcAft>
              <a:buClr>
                <a:schemeClr val="dk1"/>
              </a:buClr>
              <a:buSzPts val="1800"/>
              <a:buChar char="•"/>
              <a:defRPr/>
            </a:lvl5pPr>
            <a:lvl6pPr marL="2743200" lvl="5" indent="-342900" algn="l">
              <a:lnSpc>
                <a:spcPct val="90000"/>
              </a:lnSpc>
              <a:spcBef>
                <a:spcPts val="1000"/>
              </a:spcBef>
              <a:spcAft>
                <a:spcPts val="0"/>
              </a:spcAft>
              <a:buClr>
                <a:schemeClr val="dk1"/>
              </a:buClr>
              <a:buSzPts val="1800"/>
              <a:buChar char="•"/>
              <a:defRPr/>
            </a:lvl6pPr>
            <a:lvl7pPr marL="3200400" lvl="6" indent="-342900" algn="l">
              <a:lnSpc>
                <a:spcPct val="90000"/>
              </a:lnSpc>
              <a:spcBef>
                <a:spcPts val="1000"/>
              </a:spcBef>
              <a:spcAft>
                <a:spcPts val="0"/>
              </a:spcAft>
              <a:buClr>
                <a:schemeClr val="dk1"/>
              </a:buClr>
              <a:buSzPts val="1800"/>
              <a:buChar char="•"/>
              <a:defRPr/>
            </a:lvl7pPr>
            <a:lvl8pPr marL="3657600" lvl="7" indent="-342900" algn="l">
              <a:lnSpc>
                <a:spcPct val="90000"/>
              </a:lnSpc>
              <a:spcBef>
                <a:spcPts val="1000"/>
              </a:spcBef>
              <a:spcAft>
                <a:spcPts val="0"/>
              </a:spcAft>
              <a:buClr>
                <a:schemeClr val="dk1"/>
              </a:buClr>
              <a:buSzPts val="1800"/>
              <a:buChar char="•"/>
              <a:defRPr/>
            </a:lvl8pPr>
            <a:lvl9pPr marL="4114800" lvl="8" indent="-342900" algn="l">
              <a:lnSpc>
                <a:spcPct val="90000"/>
              </a:lnSpc>
              <a:spcBef>
                <a:spcPts val="1000"/>
              </a:spcBef>
              <a:spcAft>
                <a:spcPts val="0"/>
              </a:spcAft>
              <a:buClr>
                <a:schemeClr val="dk1"/>
              </a:buClr>
              <a:buSzPts val="1800"/>
              <a:buChar char="•"/>
              <a:defRPr/>
            </a:lvl9pPr>
          </a:lstStyle>
          <a:p>
            <a:endParaRPr/>
          </a:p>
        </p:txBody>
      </p:sp>
      <p:sp>
        <p:nvSpPr>
          <p:cNvPr id="59" name="Google Shape;59;p37"/>
          <p:cNvSpPr txBox="1">
            <a:spLocks noGrp="1"/>
          </p:cNvSpPr>
          <p:nvPr>
            <p:ph type="body" idx="2"/>
          </p:nvPr>
        </p:nvSpPr>
        <p:spPr>
          <a:xfrm>
            <a:off x="1679577" y="5408352"/>
            <a:ext cx="10315574" cy="6539685"/>
          </a:xfrm>
          <a:prstGeom prst="rect">
            <a:avLst/>
          </a:prstGeom>
          <a:noFill/>
          <a:ln>
            <a:noFill/>
          </a:ln>
        </p:spPr>
        <p:txBody>
          <a:bodyPr spcFirstLastPara="1" wrap="square" lIns="91425" tIns="45700" rIns="91425" bIns="45700" anchor="t" anchorCtr="0">
            <a:normAutofit/>
          </a:bodyPr>
          <a:lstStyle>
            <a:lvl1pPr marL="457200" lvl="0" indent="-584200" algn="l">
              <a:lnSpc>
                <a:spcPct val="100000"/>
              </a:lnSpc>
              <a:spcBef>
                <a:spcPts val="2000"/>
              </a:spcBef>
              <a:spcAft>
                <a:spcPts val="0"/>
              </a:spcAft>
              <a:buClr>
                <a:srgbClr val="609CA2"/>
              </a:buClr>
              <a:buSzPts val="5600"/>
              <a:buChar char="•"/>
              <a:defRPr>
                <a:solidFill>
                  <a:srgbClr val="609CA2"/>
                </a:solidFill>
                <a:latin typeface="Arial"/>
                <a:ea typeface="Arial"/>
                <a:cs typeface="Arial"/>
                <a:sym typeface="Arial"/>
              </a:defRPr>
            </a:lvl1pPr>
            <a:lvl2pPr marL="914400" lvl="1" indent="-533400" algn="l">
              <a:lnSpc>
                <a:spcPct val="100000"/>
              </a:lnSpc>
              <a:spcBef>
                <a:spcPts val="1000"/>
              </a:spcBef>
              <a:spcAft>
                <a:spcPts val="0"/>
              </a:spcAft>
              <a:buClr>
                <a:srgbClr val="609CA2"/>
              </a:buClr>
              <a:buSzPts val="4800"/>
              <a:buChar char="•"/>
              <a:defRPr>
                <a:solidFill>
                  <a:srgbClr val="609CA2"/>
                </a:solidFill>
                <a:latin typeface="Arial"/>
                <a:ea typeface="Arial"/>
                <a:cs typeface="Arial"/>
                <a:sym typeface="Arial"/>
              </a:defRPr>
            </a:lvl2pPr>
            <a:lvl3pPr marL="1371600" lvl="2" indent="-482600" algn="l">
              <a:lnSpc>
                <a:spcPct val="100000"/>
              </a:lnSpc>
              <a:spcBef>
                <a:spcPts val="1000"/>
              </a:spcBef>
              <a:spcAft>
                <a:spcPts val="0"/>
              </a:spcAft>
              <a:buClr>
                <a:srgbClr val="609CA2"/>
              </a:buClr>
              <a:buSzPts val="4000"/>
              <a:buChar char="•"/>
              <a:defRPr>
                <a:solidFill>
                  <a:srgbClr val="609CA2"/>
                </a:solidFill>
                <a:latin typeface="Arial"/>
                <a:ea typeface="Arial"/>
                <a:cs typeface="Arial"/>
                <a:sym typeface="Arial"/>
              </a:defRPr>
            </a:lvl3pPr>
            <a:lvl4pPr marL="1828800" lvl="3" indent="-457200" algn="l">
              <a:lnSpc>
                <a:spcPct val="100000"/>
              </a:lnSpc>
              <a:spcBef>
                <a:spcPts val="1000"/>
              </a:spcBef>
              <a:spcAft>
                <a:spcPts val="0"/>
              </a:spcAft>
              <a:buClr>
                <a:srgbClr val="609CA2"/>
              </a:buClr>
              <a:buSzPts val="3600"/>
              <a:buChar char="•"/>
              <a:defRPr>
                <a:solidFill>
                  <a:srgbClr val="609CA2"/>
                </a:solidFill>
                <a:latin typeface="Arial"/>
                <a:ea typeface="Arial"/>
                <a:cs typeface="Arial"/>
                <a:sym typeface="Arial"/>
              </a:defRPr>
            </a:lvl4pPr>
            <a:lvl5pPr marL="2286000" lvl="4" indent="-457200" algn="l">
              <a:lnSpc>
                <a:spcPct val="100000"/>
              </a:lnSpc>
              <a:spcBef>
                <a:spcPts val="1000"/>
              </a:spcBef>
              <a:spcAft>
                <a:spcPts val="0"/>
              </a:spcAft>
              <a:buClr>
                <a:srgbClr val="609CA2"/>
              </a:buClr>
              <a:buSzPts val="3600"/>
              <a:buChar char="•"/>
              <a:defRPr>
                <a:solidFill>
                  <a:srgbClr val="609CA2"/>
                </a:solidFill>
                <a:latin typeface="Arial"/>
                <a:ea typeface="Arial"/>
                <a:cs typeface="Arial"/>
                <a:sym typeface="Arial"/>
              </a:defRPr>
            </a:lvl5pPr>
            <a:lvl6pPr marL="2743200" lvl="5" indent="-342900" algn="l">
              <a:lnSpc>
                <a:spcPct val="90000"/>
              </a:lnSpc>
              <a:spcBef>
                <a:spcPts val="1000"/>
              </a:spcBef>
              <a:spcAft>
                <a:spcPts val="0"/>
              </a:spcAft>
              <a:buClr>
                <a:schemeClr val="dk1"/>
              </a:buClr>
              <a:buSzPts val="1800"/>
              <a:buChar char="•"/>
              <a:defRPr/>
            </a:lvl6pPr>
            <a:lvl7pPr marL="3200400" lvl="6" indent="-342900" algn="l">
              <a:lnSpc>
                <a:spcPct val="90000"/>
              </a:lnSpc>
              <a:spcBef>
                <a:spcPts val="1000"/>
              </a:spcBef>
              <a:spcAft>
                <a:spcPts val="0"/>
              </a:spcAft>
              <a:buClr>
                <a:schemeClr val="dk1"/>
              </a:buClr>
              <a:buSzPts val="1800"/>
              <a:buChar char="•"/>
              <a:defRPr/>
            </a:lvl7pPr>
            <a:lvl8pPr marL="3657600" lvl="7" indent="-342900" algn="l">
              <a:lnSpc>
                <a:spcPct val="90000"/>
              </a:lnSpc>
              <a:spcBef>
                <a:spcPts val="1000"/>
              </a:spcBef>
              <a:spcAft>
                <a:spcPts val="0"/>
              </a:spcAft>
              <a:buClr>
                <a:schemeClr val="dk1"/>
              </a:buClr>
              <a:buSzPts val="1800"/>
              <a:buChar char="•"/>
              <a:defRPr/>
            </a:lvl8pPr>
            <a:lvl9pPr marL="4114800" lvl="8" indent="-342900" algn="l">
              <a:lnSpc>
                <a:spcPct val="90000"/>
              </a:lnSpc>
              <a:spcBef>
                <a:spcPts val="1000"/>
              </a:spcBef>
              <a:spcAft>
                <a:spcPts val="0"/>
              </a:spcAft>
              <a:buClr>
                <a:schemeClr val="dk1"/>
              </a:buClr>
              <a:buSzPts val="1800"/>
              <a:buChar char="•"/>
              <a:defRPr/>
            </a:lvl9pPr>
          </a:lstStyle>
          <a:p>
            <a:endParaRPr/>
          </a:p>
        </p:txBody>
      </p:sp>
      <p:sp>
        <p:nvSpPr>
          <p:cNvPr id="60" name="Google Shape;60;p37"/>
          <p:cNvSpPr txBox="1">
            <a:spLocks noGrp="1"/>
          </p:cNvSpPr>
          <p:nvPr>
            <p:ph type="body" idx="3"/>
          </p:nvPr>
        </p:nvSpPr>
        <p:spPr>
          <a:xfrm>
            <a:off x="12344400" y="3798628"/>
            <a:ext cx="10366376" cy="1173422"/>
          </a:xfrm>
          <a:prstGeom prst="rect">
            <a:avLst/>
          </a:prstGeom>
          <a:noFill/>
          <a:ln>
            <a:noFill/>
          </a:ln>
        </p:spPr>
        <p:txBody>
          <a:bodyPr spcFirstLastPara="1" wrap="square" lIns="91425" tIns="45700" rIns="91425" bIns="45700" anchor="ctr" anchorCtr="0">
            <a:noAutofit/>
          </a:bodyPr>
          <a:lstStyle>
            <a:lvl1pPr marL="457200" lvl="0" indent="-508000" algn="l">
              <a:lnSpc>
                <a:spcPct val="90000"/>
              </a:lnSpc>
              <a:spcBef>
                <a:spcPts val="2000"/>
              </a:spcBef>
              <a:spcAft>
                <a:spcPts val="0"/>
              </a:spcAft>
              <a:buClr>
                <a:srgbClr val="609CA2"/>
              </a:buClr>
              <a:buSzPts val="4400"/>
              <a:buChar char="•"/>
              <a:defRPr sz="4400" b="1" i="0" u="none" strike="noStrike" cap="none">
                <a:solidFill>
                  <a:srgbClr val="609CA2"/>
                </a:solidFill>
                <a:latin typeface="Arial"/>
                <a:ea typeface="Arial"/>
                <a:cs typeface="Arial"/>
                <a:sym typeface="Arial"/>
              </a:defRPr>
            </a:lvl1pPr>
            <a:lvl2pPr marL="914400" lvl="1" indent="-342900" algn="l">
              <a:lnSpc>
                <a:spcPct val="90000"/>
              </a:lnSpc>
              <a:spcBef>
                <a:spcPts val="1000"/>
              </a:spcBef>
              <a:spcAft>
                <a:spcPts val="0"/>
              </a:spcAft>
              <a:buClr>
                <a:schemeClr val="dk1"/>
              </a:buClr>
              <a:buSzPts val="1800"/>
              <a:buChar char="•"/>
              <a:defRPr/>
            </a:lvl2pPr>
            <a:lvl3pPr marL="1371600" lvl="2" indent="-342900" algn="l">
              <a:lnSpc>
                <a:spcPct val="90000"/>
              </a:lnSpc>
              <a:spcBef>
                <a:spcPts val="1000"/>
              </a:spcBef>
              <a:spcAft>
                <a:spcPts val="0"/>
              </a:spcAft>
              <a:buClr>
                <a:schemeClr val="dk1"/>
              </a:buClr>
              <a:buSzPts val="1800"/>
              <a:buChar char="•"/>
              <a:defRPr/>
            </a:lvl3pPr>
            <a:lvl4pPr marL="1828800" lvl="3" indent="-342900" algn="l">
              <a:lnSpc>
                <a:spcPct val="90000"/>
              </a:lnSpc>
              <a:spcBef>
                <a:spcPts val="1000"/>
              </a:spcBef>
              <a:spcAft>
                <a:spcPts val="0"/>
              </a:spcAft>
              <a:buClr>
                <a:schemeClr val="dk1"/>
              </a:buClr>
              <a:buSzPts val="1800"/>
              <a:buChar char="•"/>
              <a:defRPr/>
            </a:lvl4pPr>
            <a:lvl5pPr marL="2286000" lvl="4" indent="-342900" algn="l">
              <a:lnSpc>
                <a:spcPct val="90000"/>
              </a:lnSpc>
              <a:spcBef>
                <a:spcPts val="1000"/>
              </a:spcBef>
              <a:spcAft>
                <a:spcPts val="0"/>
              </a:spcAft>
              <a:buClr>
                <a:schemeClr val="dk1"/>
              </a:buClr>
              <a:buSzPts val="1800"/>
              <a:buChar char="•"/>
              <a:defRPr/>
            </a:lvl5pPr>
            <a:lvl6pPr marL="2743200" lvl="5" indent="-342900" algn="l">
              <a:lnSpc>
                <a:spcPct val="90000"/>
              </a:lnSpc>
              <a:spcBef>
                <a:spcPts val="1000"/>
              </a:spcBef>
              <a:spcAft>
                <a:spcPts val="0"/>
              </a:spcAft>
              <a:buClr>
                <a:schemeClr val="dk1"/>
              </a:buClr>
              <a:buSzPts val="1800"/>
              <a:buChar char="•"/>
              <a:defRPr/>
            </a:lvl6pPr>
            <a:lvl7pPr marL="3200400" lvl="6" indent="-342900" algn="l">
              <a:lnSpc>
                <a:spcPct val="90000"/>
              </a:lnSpc>
              <a:spcBef>
                <a:spcPts val="1000"/>
              </a:spcBef>
              <a:spcAft>
                <a:spcPts val="0"/>
              </a:spcAft>
              <a:buClr>
                <a:schemeClr val="dk1"/>
              </a:buClr>
              <a:buSzPts val="1800"/>
              <a:buChar char="•"/>
              <a:defRPr/>
            </a:lvl7pPr>
            <a:lvl8pPr marL="3657600" lvl="7" indent="-342900" algn="l">
              <a:lnSpc>
                <a:spcPct val="90000"/>
              </a:lnSpc>
              <a:spcBef>
                <a:spcPts val="1000"/>
              </a:spcBef>
              <a:spcAft>
                <a:spcPts val="0"/>
              </a:spcAft>
              <a:buClr>
                <a:schemeClr val="dk1"/>
              </a:buClr>
              <a:buSzPts val="1800"/>
              <a:buChar char="•"/>
              <a:defRPr/>
            </a:lvl8pPr>
            <a:lvl9pPr marL="4114800" lvl="8" indent="-342900" algn="l">
              <a:lnSpc>
                <a:spcPct val="90000"/>
              </a:lnSpc>
              <a:spcBef>
                <a:spcPts val="1000"/>
              </a:spcBef>
              <a:spcAft>
                <a:spcPts val="0"/>
              </a:spcAft>
              <a:buClr>
                <a:schemeClr val="dk1"/>
              </a:buClr>
              <a:buSzPts val="1800"/>
              <a:buChar char="•"/>
              <a:defRPr/>
            </a:lvl9pPr>
          </a:lstStyle>
          <a:p>
            <a:endParaRPr/>
          </a:p>
        </p:txBody>
      </p:sp>
      <p:sp>
        <p:nvSpPr>
          <p:cNvPr id="61" name="Google Shape;61;p37"/>
          <p:cNvSpPr txBox="1">
            <a:spLocks noGrp="1"/>
          </p:cNvSpPr>
          <p:nvPr>
            <p:ph type="body" idx="4"/>
          </p:nvPr>
        </p:nvSpPr>
        <p:spPr>
          <a:xfrm>
            <a:off x="12344400" y="5408352"/>
            <a:ext cx="10366376" cy="6539685"/>
          </a:xfrm>
          <a:prstGeom prst="rect">
            <a:avLst/>
          </a:prstGeom>
          <a:noFill/>
          <a:ln>
            <a:noFill/>
          </a:ln>
        </p:spPr>
        <p:txBody>
          <a:bodyPr spcFirstLastPara="1" wrap="square" lIns="91425" tIns="45700" rIns="91425" bIns="45700" anchor="t" anchorCtr="0">
            <a:normAutofit/>
          </a:bodyPr>
          <a:lstStyle>
            <a:lvl1pPr marL="457200" lvl="0" indent="-584200" algn="l">
              <a:lnSpc>
                <a:spcPct val="100000"/>
              </a:lnSpc>
              <a:spcBef>
                <a:spcPts val="2000"/>
              </a:spcBef>
              <a:spcAft>
                <a:spcPts val="0"/>
              </a:spcAft>
              <a:buClr>
                <a:srgbClr val="609CA2"/>
              </a:buClr>
              <a:buSzPts val="5600"/>
              <a:buChar char="•"/>
              <a:defRPr>
                <a:solidFill>
                  <a:srgbClr val="609CA2"/>
                </a:solidFill>
                <a:latin typeface="Arial"/>
                <a:ea typeface="Arial"/>
                <a:cs typeface="Arial"/>
                <a:sym typeface="Arial"/>
              </a:defRPr>
            </a:lvl1pPr>
            <a:lvl2pPr marL="914400" lvl="1" indent="-533400" algn="l">
              <a:lnSpc>
                <a:spcPct val="100000"/>
              </a:lnSpc>
              <a:spcBef>
                <a:spcPts val="1000"/>
              </a:spcBef>
              <a:spcAft>
                <a:spcPts val="0"/>
              </a:spcAft>
              <a:buClr>
                <a:srgbClr val="609CA2"/>
              </a:buClr>
              <a:buSzPts val="4800"/>
              <a:buChar char="•"/>
              <a:defRPr>
                <a:solidFill>
                  <a:srgbClr val="609CA2"/>
                </a:solidFill>
                <a:latin typeface="Arial"/>
                <a:ea typeface="Arial"/>
                <a:cs typeface="Arial"/>
                <a:sym typeface="Arial"/>
              </a:defRPr>
            </a:lvl2pPr>
            <a:lvl3pPr marL="1371600" lvl="2" indent="-482600" algn="l">
              <a:lnSpc>
                <a:spcPct val="100000"/>
              </a:lnSpc>
              <a:spcBef>
                <a:spcPts val="1000"/>
              </a:spcBef>
              <a:spcAft>
                <a:spcPts val="0"/>
              </a:spcAft>
              <a:buClr>
                <a:srgbClr val="609CA2"/>
              </a:buClr>
              <a:buSzPts val="4000"/>
              <a:buChar char="•"/>
              <a:defRPr>
                <a:solidFill>
                  <a:srgbClr val="609CA2"/>
                </a:solidFill>
                <a:latin typeface="Arial"/>
                <a:ea typeface="Arial"/>
                <a:cs typeface="Arial"/>
                <a:sym typeface="Arial"/>
              </a:defRPr>
            </a:lvl3pPr>
            <a:lvl4pPr marL="1828800" lvl="3" indent="-457200" algn="l">
              <a:lnSpc>
                <a:spcPct val="100000"/>
              </a:lnSpc>
              <a:spcBef>
                <a:spcPts val="1000"/>
              </a:spcBef>
              <a:spcAft>
                <a:spcPts val="0"/>
              </a:spcAft>
              <a:buClr>
                <a:srgbClr val="609CA2"/>
              </a:buClr>
              <a:buSzPts val="3600"/>
              <a:buChar char="•"/>
              <a:defRPr>
                <a:solidFill>
                  <a:srgbClr val="609CA2"/>
                </a:solidFill>
                <a:latin typeface="Arial"/>
                <a:ea typeface="Arial"/>
                <a:cs typeface="Arial"/>
                <a:sym typeface="Arial"/>
              </a:defRPr>
            </a:lvl4pPr>
            <a:lvl5pPr marL="2286000" lvl="4" indent="-457200" algn="l">
              <a:lnSpc>
                <a:spcPct val="100000"/>
              </a:lnSpc>
              <a:spcBef>
                <a:spcPts val="1000"/>
              </a:spcBef>
              <a:spcAft>
                <a:spcPts val="0"/>
              </a:spcAft>
              <a:buClr>
                <a:srgbClr val="609CA2"/>
              </a:buClr>
              <a:buSzPts val="3600"/>
              <a:buChar char="•"/>
              <a:defRPr>
                <a:solidFill>
                  <a:srgbClr val="609CA2"/>
                </a:solidFill>
                <a:latin typeface="Arial"/>
                <a:ea typeface="Arial"/>
                <a:cs typeface="Arial"/>
                <a:sym typeface="Arial"/>
              </a:defRPr>
            </a:lvl5pPr>
            <a:lvl6pPr marL="2743200" lvl="5" indent="-342900" algn="l">
              <a:lnSpc>
                <a:spcPct val="90000"/>
              </a:lnSpc>
              <a:spcBef>
                <a:spcPts val="1000"/>
              </a:spcBef>
              <a:spcAft>
                <a:spcPts val="0"/>
              </a:spcAft>
              <a:buClr>
                <a:schemeClr val="dk1"/>
              </a:buClr>
              <a:buSzPts val="1800"/>
              <a:buChar char="•"/>
              <a:defRPr/>
            </a:lvl6pPr>
            <a:lvl7pPr marL="3200400" lvl="6" indent="-342900" algn="l">
              <a:lnSpc>
                <a:spcPct val="90000"/>
              </a:lnSpc>
              <a:spcBef>
                <a:spcPts val="1000"/>
              </a:spcBef>
              <a:spcAft>
                <a:spcPts val="0"/>
              </a:spcAft>
              <a:buClr>
                <a:schemeClr val="dk1"/>
              </a:buClr>
              <a:buSzPts val="1800"/>
              <a:buChar char="•"/>
              <a:defRPr/>
            </a:lvl7pPr>
            <a:lvl8pPr marL="3657600" lvl="7" indent="-342900" algn="l">
              <a:lnSpc>
                <a:spcPct val="90000"/>
              </a:lnSpc>
              <a:spcBef>
                <a:spcPts val="1000"/>
              </a:spcBef>
              <a:spcAft>
                <a:spcPts val="0"/>
              </a:spcAft>
              <a:buClr>
                <a:schemeClr val="dk1"/>
              </a:buClr>
              <a:buSzPts val="1800"/>
              <a:buChar char="•"/>
              <a:defRPr/>
            </a:lvl8pPr>
            <a:lvl9pPr marL="4114800" lvl="8" indent="-342900" algn="l">
              <a:lnSpc>
                <a:spcPct val="90000"/>
              </a:lnSpc>
              <a:spcBef>
                <a:spcPts val="1000"/>
              </a:spcBef>
              <a:spcAft>
                <a:spcPts val="0"/>
              </a:spcAft>
              <a:buClr>
                <a:schemeClr val="dk1"/>
              </a:buClr>
              <a:buSzPts val="1800"/>
              <a:buChar char="•"/>
              <a:defRPr/>
            </a:lvl9pPr>
          </a:lstStyle>
          <a:p>
            <a:endParaRPr/>
          </a:p>
        </p:txBody>
      </p:sp>
      <p:pic>
        <p:nvPicPr>
          <p:cNvPr id="62" name="Google Shape;62;p37"/>
          <p:cNvPicPr preferRelativeResize="0"/>
          <p:nvPr/>
        </p:nvPicPr>
        <p:blipFill rotWithShape="1">
          <a:blip r:embed="rId2">
            <a:alphaModFix/>
          </a:blip>
          <a:srcRect l="3091" t="32078" b="31558"/>
          <a:stretch/>
        </p:blipFill>
        <p:spPr>
          <a:xfrm>
            <a:off x="97971" y="12460539"/>
            <a:ext cx="12430325" cy="1165343"/>
          </a:xfrm>
          <a:prstGeom prst="rect">
            <a:avLst/>
          </a:prstGeom>
          <a:noFill/>
          <a:ln>
            <a:noFill/>
          </a:ln>
        </p:spPr>
      </p:pic>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27"/>
          <p:cNvSpPr txBox="1">
            <a:spLocks noGrp="1"/>
          </p:cNvSpPr>
          <p:nvPr>
            <p:ph type="title"/>
          </p:nvPr>
        </p:nvSpPr>
        <p:spPr>
          <a:xfrm>
            <a:off x="1676400" y="730251"/>
            <a:ext cx="21031199" cy="2651126"/>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8800"/>
              <a:buFont typeface="Calibri"/>
              <a:buNone/>
              <a:defRPr sz="88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7" name="Google Shape;7;p27"/>
          <p:cNvSpPr txBox="1">
            <a:spLocks noGrp="1"/>
          </p:cNvSpPr>
          <p:nvPr>
            <p:ph type="body" idx="1"/>
          </p:nvPr>
        </p:nvSpPr>
        <p:spPr>
          <a:xfrm>
            <a:off x="1676400" y="3651250"/>
            <a:ext cx="21031199" cy="8702676"/>
          </a:xfrm>
          <a:prstGeom prst="rect">
            <a:avLst/>
          </a:prstGeom>
          <a:noFill/>
          <a:ln>
            <a:noFill/>
          </a:ln>
        </p:spPr>
        <p:txBody>
          <a:bodyPr spcFirstLastPara="1" wrap="square" lIns="91425" tIns="45700" rIns="91425" bIns="45700" anchor="t" anchorCtr="0">
            <a:normAutofit/>
          </a:bodyPr>
          <a:lstStyle>
            <a:lvl1pPr marL="457200" marR="0" lvl="0" indent="-584200" algn="l" rtl="0">
              <a:lnSpc>
                <a:spcPct val="90000"/>
              </a:lnSpc>
              <a:spcBef>
                <a:spcPts val="2000"/>
              </a:spcBef>
              <a:spcAft>
                <a:spcPts val="0"/>
              </a:spcAft>
              <a:buClr>
                <a:schemeClr val="dk1"/>
              </a:buClr>
              <a:buSzPts val="5600"/>
              <a:buFont typeface="Arial"/>
              <a:buChar char="•"/>
              <a:defRPr sz="5600" b="0" i="0" u="none" strike="noStrike" cap="none">
                <a:solidFill>
                  <a:schemeClr val="dk1"/>
                </a:solidFill>
                <a:latin typeface="Calibri"/>
                <a:ea typeface="Calibri"/>
                <a:cs typeface="Calibri"/>
                <a:sym typeface="Calibri"/>
              </a:defRPr>
            </a:lvl1pPr>
            <a:lvl2pPr marL="914400" marR="0" lvl="1" indent="-533400" algn="l" rtl="0">
              <a:lnSpc>
                <a:spcPct val="90000"/>
              </a:lnSpc>
              <a:spcBef>
                <a:spcPts val="1000"/>
              </a:spcBef>
              <a:spcAft>
                <a:spcPts val="0"/>
              </a:spcAft>
              <a:buClr>
                <a:schemeClr val="dk1"/>
              </a:buClr>
              <a:buSzPts val="4800"/>
              <a:buFont typeface="Arial"/>
              <a:buChar char="•"/>
              <a:defRPr sz="4800" b="0" i="0" u="none" strike="noStrike" cap="none">
                <a:solidFill>
                  <a:schemeClr val="dk1"/>
                </a:solidFill>
                <a:latin typeface="Calibri"/>
                <a:ea typeface="Calibri"/>
                <a:cs typeface="Calibri"/>
                <a:sym typeface="Calibri"/>
              </a:defRPr>
            </a:lvl2pPr>
            <a:lvl3pPr marL="1371600" marR="0" lvl="2" indent="-482600" algn="l" rtl="0">
              <a:lnSpc>
                <a:spcPct val="90000"/>
              </a:lnSpc>
              <a:spcBef>
                <a:spcPts val="1000"/>
              </a:spcBef>
              <a:spcAft>
                <a:spcPts val="0"/>
              </a:spcAft>
              <a:buClr>
                <a:schemeClr val="dk1"/>
              </a:buClr>
              <a:buSzPts val="4000"/>
              <a:buFont typeface="Arial"/>
              <a:buChar char="•"/>
              <a:defRPr sz="4000" b="0" i="0" u="none" strike="noStrike" cap="none">
                <a:solidFill>
                  <a:schemeClr val="dk1"/>
                </a:solidFill>
                <a:latin typeface="Calibri"/>
                <a:ea typeface="Calibri"/>
                <a:cs typeface="Calibri"/>
                <a:sym typeface="Calibri"/>
              </a:defRPr>
            </a:lvl3pPr>
            <a:lvl4pPr marL="1828800" marR="0" lvl="3" indent="-457200" algn="l" rtl="0">
              <a:lnSpc>
                <a:spcPct val="90000"/>
              </a:lnSpc>
              <a:spcBef>
                <a:spcPts val="1000"/>
              </a:spcBef>
              <a:spcAft>
                <a:spcPts val="0"/>
              </a:spcAft>
              <a:buClr>
                <a:schemeClr val="dk1"/>
              </a:buClr>
              <a:buSzPts val="3600"/>
              <a:buFont typeface="Arial"/>
              <a:buChar char="•"/>
              <a:defRPr sz="3600" b="0" i="0" u="none" strike="noStrike" cap="none">
                <a:solidFill>
                  <a:schemeClr val="dk1"/>
                </a:solidFill>
                <a:latin typeface="Calibri"/>
                <a:ea typeface="Calibri"/>
                <a:cs typeface="Calibri"/>
                <a:sym typeface="Calibri"/>
              </a:defRPr>
            </a:lvl4pPr>
            <a:lvl5pPr marL="2286000" marR="0" lvl="4" indent="-457200" algn="l" rtl="0">
              <a:lnSpc>
                <a:spcPct val="90000"/>
              </a:lnSpc>
              <a:spcBef>
                <a:spcPts val="1000"/>
              </a:spcBef>
              <a:spcAft>
                <a:spcPts val="0"/>
              </a:spcAft>
              <a:buClr>
                <a:schemeClr val="dk1"/>
              </a:buClr>
              <a:buSzPts val="3600"/>
              <a:buFont typeface="Arial"/>
              <a:buChar char="•"/>
              <a:defRPr sz="3600" b="0" i="0" u="none" strike="noStrike" cap="none">
                <a:solidFill>
                  <a:schemeClr val="dk1"/>
                </a:solidFill>
                <a:latin typeface="Calibri"/>
                <a:ea typeface="Calibri"/>
                <a:cs typeface="Calibri"/>
                <a:sym typeface="Calibri"/>
              </a:defRPr>
            </a:lvl5pPr>
            <a:lvl6pPr marL="2743200" marR="0" lvl="5" indent="-457200" algn="l" rtl="0">
              <a:lnSpc>
                <a:spcPct val="90000"/>
              </a:lnSpc>
              <a:spcBef>
                <a:spcPts val="1000"/>
              </a:spcBef>
              <a:spcAft>
                <a:spcPts val="0"/>
              </a:spcAft>
              <a:buClr>
                <a:schemeClr val="dk1"/>
              </a:buClr>
              <a:buSzPts val="3600"/>
              <a:buFont typeface="Arial"/>
              <a:buChar char="•"/>
              <a:defRPr sz="3600" b="0" i="0" u="none" strike="noStrike" cap="none">
                <a:solidFill>
                  <a:schemeClr val="dk1"/>
                </a:solidFill>
                <a:latin typeface="Calibri"/>
                <a:ea typeface="Calibri"/>
                <a:cs typeface="Calibri"/>
                <a:sym typeface="Calibri"/>
              </a:defRPr>
            </a:lvl6pPr>
            <a:lvl7pPr marL="3200400" marR="0" lvl="6" indent="-457200" algn="l" rtl="0">
              <a:lnSpc>
                <a:spcPct val="90000"/>
              </a:lnSpc>
              <a:spcBef>
                <a:spcPts val="1000"/>
              </a:spcBef>
              <a:spcAft>
                <a:spcPts val="0"/>
              </a:spcAft>
              <a:buClr>
                <a:schemeClr val="dk1"/>
              </a:buClr>
              <a:buSzPts val="3600"/>
              <a:buFont typeface="Arial"/>
              <a:buChar char="•"/>
              <a:defRPr sz="3600" b="0" i="0" u="none" strike="noStrike" cap="none">
                <a:solidFill>
                  <a:schemeClr val="dk1"/>
                </a:solidFill>
                <a:latin typeface="Calibri"/>
                <a:ea typeface="Calibri"/>
                <a:cs typeface="Calibri"/>
                <a:sym typeface="Calibri"/>
              </a:defRPr>
            </a:lvl7pPr>
            <a:lvl8pPr marL="3657600" marR="0" lvl="7" indent="-457200" algn="l" rtl="0">
              <a:lnSpc>
                <a:spcPct val="90000"/>
              </a:lnSpc>
              <a:spcBef>
                <a:spcPts val="1000"/>
              </a:spcBef>
              <a:spcAft>
                <a:spcPts val="0"/>
              </a:spcAft>
              <a:buClr>
                <a:schemeClr val="dk1"/>
              </a:buClr>
              <a:buSzPts val="3600"/>
              <a:buFont typeface="Arial"/>
              <a:buChar char="•"/>
              <a:defRPr sz="3600" b="0" i="0" u="none" strike="noStrike" cap="none">
                <a:solidFill>
                  <a:schemeClr val="dk1"/>
                </a:solidFill>
                <a:latin typeface="Calibri"/>
                <a:ea typeface="Calibri"/>
                <a:cs typeface="Calibri"/>
                <a:sym typeface="Calibri"/>
              </a:defRPr>
            </a:lvl8pPr>
            <a:lvl9pPr marL="4114800" marR="0" lvl="8" indent="-457200" algn="l" rtl="0">
              <a:lnSpc>
                <a:spcPct val="90000"/>
              </a:lnSpc>
              <a:spcBef>
                <a:spcPts val="1000"/>
              </a:spcBef>
              <a:spcAft>
                <a:spcPts val="0"/>
              </a:spcAft>
              <a:buClr>
                <a:schemeClr val="dk1"/>
              </a:buClr>
              <a:buSzPts val="3600"/>
              <a:buFont typeface="Arial"/>
              <a:buChar char="•"/>
              <a:defRPr sz="3600" b="0" i="0" u="none" strike="noStrike" cap="none">
                <a:solidFill>
                  <a:schemeClr val="dk1"/>
                </a:solidFill>
                <a:latin typeface="Calibri"/>
                <a:ea typeface="Calibri"/>
                <a:cs typeface="Calibri"/>
                <a:sym typeface="Calibri"/>
              </a:defRPr>
            </a:lvl9pPr>
          </a:lstStyle>
          <a:p>
            <a:endParaRPr/>
          </a:p>
        </p:txBody>
      </p:sp>
      <p:sp>
        <p:nvSpPr>
          <p:cNvPr id="8" name="Google Shape;8;p27"/>
          <p:cNvSpPr txBox="1">
            <a:spLocks noGrp="1"/>
          </p:cNvSpPr>
          <p:nvPr>
            <p:ph type="dt" idx="10"/>
          </p:nvPr>
        </p:nvSpPr>
        <p:spPr>
          <a:xfrm>
            <a:off x="1676400" y="12712701"/>
            <a:ext cx="5486400" cy="730250"/>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24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9" name="Google Shape;9;p27"/>
          <p:cNvSpPr txBox="1">
            <a:spLocks noGrp="1"/>
          </p:cNvSpPr>
          <p:nvPr>
            <p:ph type="ftr" idx="11"/>
          </p:nvPr>
        </p:nvSpPr>
        <p:spPr>
          <a:xfrm>
            <a:off x="8077200" y="12712701"/>
            <a:ext cx="8229600" cy="730250"/>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24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0" name="Google Shape;10;p27"/>
          <p:cNvSpPr txBox="1">
            <a:spLocks noGrp="1"/>
          </p:cNvSpPr>
          <p:nvPr>
            <p:ph type="sldNum" idx="12"/>
          </p:nvPr>
        </p:nvSpPr>
        <p:spPr>
          <a:xfrm>
            <a:off x="17221200" y="12712701"/>
            <a:ext cx="5486400" cy="730250"/>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2400" b="0" i="0" u="none" strike="noStrike" cap="none">
                <a:solidFill>
                  <a:srgbClr val="888888"/>
                </a:solidFill>
                <a:latin typeface="Calibri"/>
                <a:ea typeface="Calibri"/>
                <a:cs typeface="Calibri"/>
                <a:sym typeface="Calibri"/>
              </a:defRPr>
            </a:lvl1pPr>
            <a:lvl2pPr marL="0" marR="0" lvl="1" indent="0" algn="r" rtl="0">
              <a:spcBef>
                <a:spcPts val="0"/>
              </a:spcBef>
              <a:buNone/>
              <a:defRPr sz="2400" b="0" i="0" u="none" strike="noStrike" cap="none">
                <a:solidFill>
                  <a:srgbClr val="888888"/>
                </a:solidFill>
                <a:latin typeface="Calibri"/>
                <a:ea typeface="Calibri"/>
                <a:cs typeface="Calibri"/>
                <a:sym typeface="Calibri"/>
              </a:defRPr>
            </a:lvl2pPr>
            <a:lvl3pPr marL="0" marR="0" lvl="2" indent="0" algn="r" rtl="0">
              <a:spcBef>
                <a:spcPts val="0"/>
              </a:spcBef>
              <a:buNone/>
              <a:defRPr sz="2400" b="0" i="0" u="none" strike="noStrike" cap="none">
                <a:solidFill>
                  <a:srgbClr val="888888"/>
                </a:solidFill>
                <a:latin typeface="Calibri"/>
                <a:ea typeface="Calibri"/>
                <a:cs typeface="Calibri"/>
                <a:sym typeface="Calibri"/>
              </a:defRPr>
            </a:lvl3pPr>
            <a:lvl4pPr marL="0" marR="0" lvl="3" indent="0" algn="r" rtl="0">
              <a:spcBef>
                <a:spcPts val="0"/>
              </a:spcBef>
              <a:buNone/>
              <a:defRPr sz="2400" b="0" i="0" u="none" strike="noStrike" cap="none">
                <a:solidFill>
                  <a:srgbClr val="888888"/>
                </a:solidFill>
                <a:latin typeface="Calibri"/>
                <a:ea typeface="Calibri"/>
                <a:cs typeface="Calibri"/>
                <a:sym typeface="Calibri"/>
              </a:defRPr>
            </a:lvl4pPr>
            <a:lvl5pPr marL="0" marR="0" lvl="4" indent="0" algn="r" rtl="0">
              <a:spcBef>
                <a:spcPts val="0"/>
              </a:spcBef>
              <a:buNone/>
              <a:defRPr sz="2400" b="0" i="0" u="none" strike="noStrike" cap="none">
                <a:solidFill>
                  <a:srgbClr val="888888"/>
                </a:solidFill>
                <a:latin typeface="Calibri"/>
                <a:ea typeface="Calibri"/>
                <a:cs typeface="Calibri"/>
                <a:sym typeface="Calibri"/>
              </a:defRPr>
            </a:lvl5pPr>
            <a:lvl6pPr marL="0" marR="0" lvl="5" indent="0" algn="r" rtl="0">
              <a:spcBef>
                <a:spcPts val="0"/>
              </a:spcBef>
              <a:buNone/>
              <a:defRPr sz="2400" b="0" i="0" u="none" strike="noStrike" cap="none">
                <a:solidFill>
                  <a:srgbClr val="888888"/>
                </a:solidFill>
                <a:latin typeface="Calibri"/>
                <a:ea typeface="Calibri"/>
                <a:cs typeface="Calibri"/>
                <a:sym typeface="Calibri"/>
              </a:defRPr>
            </a:lvl6pPr>
            <a:lvl7pPr marL="0" marR="0" lvl="6" indent="0" algn="r" rtl="0">
              <a:spcBef>
                <a:spcPts val="0"/>
              </a:spcBef>
              <a:buNone/>
              <a:defRPr sz="2400" b="0" i="0" u="none" strike="noStrike" cap="none">
                <a:solidFill>
                  <a:srgbClr val="888888"/>
                </a:solidFill>
                <a:latin typeface="Calibri"/>
                <a:ea typeface="Calibri"/>
                <a:cs typeface="Calibri"/>
                <a:sym typeface="Calibri"/>
              </a:defRPr>
            </a:lvl7pPr>
            <a:lvl8pPr marL="0" marR="0" lvl="7" indent="0" algn="r" rtl="0">
              <a:spcBef>
                <a:spcPts val="0"/>
              </a:spcBef>
              <a:buNone/>
              <a:defRPr sz="2400" b="0" i="0" u="none" strike="noStrike" cap="none">
                <a:solidFill>
                  <a:srgbClr val="888888"/>
                </a:solidFill>
                <a:latin typeface="Calibri"/>
                <a:ea typeface="Calibri"/>
                <a:cs typeface="Calibri"/>
                <a:sym typeface="Calibri"/>
              </a:defRPr>
            </a:lvl8pPr>
            <a:lvl9pPr marL="0" marR="0" lvl="8" indent="0" algn="r" rtl="0">
              <a:spcBef>
                <a:spcPts val="0"/>
              </a:spcBef>
              <a:buNone/>
              <a:defRPr sz="24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s-ES"/>
              <a:t>‹Nº›</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4" r:id="rId5"/>
    <p:sldLayoutId id="2147483655" r:id="rId6"/>
    <p:sldLayoutId id="2147483656" r:id="rId7"/>
    <p:sldLayoutId id="2147483657" r:id="rId8"/>
    <p:sldLayoutId id="2147483658" r:id="rId9"/>
    <p:sldLayoutId id="2147483659" r:id="rId10"/>
    <p:sldLayoutId id="2147483660" r:id="rId11"/>
    <p:sldLayoutId id="2147483661" r:id="rId12"/>
    <p:sldLayoutId id="2147483662" r:id="rId13"/>
    <p:sldLayoutId id="2147483663" r:id="rId14"/>
    <p:sldLayoutId id="2147483664" r:id="rId15"/>
    <p:sldLayoutId id="2147483665" r:id="rId16"/>
    <p:sldLayoutId id="2147483666" r:id="rId17"/>
    <p:sldLayoutId id="2147483667" r:id="rId18"/>
    <p:sldLayoutId id="2147483668" r:id="rId19"/>
    <p:sldLayoutId id="2147483669" r:id="rId20"/>
    <p:sldLayoutId id="2147483670" r:id="rId21"/>
    <p:sldLayoutId id="2147483671" r:id="rId2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hyperlink" Target="https://www.ocre-project.eu/services/cloud-suppliers" TargetMode="External"/><Relationship Id="rId3" Type="http://schemas.openxmlformats.org/officeDocument/2006/relationships/image" Target="../media/image2.png"/><Relationship Id="rId7" Type="http://schemas.openxmlformats.org/officeDocument/2006/relationships/image" Target="../media/image6.png"/><Relationship Id="rId12" Type="http://schemas.openxmlformats.org/officeDocument/2006/relationships/image" Target="../media/image11.jpg"/><Relationship Id="rId2" Type="http://schemas.openxmlformats.org/officeDocument/2006/relationships/notesSlide" Target="../notesSlides/notesSlide1.xml"/><Relationship Id="rId1" Type="http://schemas.openxmlformats.org/officeDocument/2006/relationships/slideLayout" Target="../slideLayouts/slideLayout4.xml"/><Relationship Id="rId6" Type="http://schemas.openxmlformats.org/officeDocument/2006/relationships/image" Target="../media/image5.png"/><Relationship Id="rId11" Type="http://schemas.openxmlformats.org/officeDocument/2006/relationships/image" Target="../media/image10.png"/><Relationship Id="rId5" Type="http://schemas.openxmlformats.org/officeDocument/2006/relationships/image" Target="../media/image4.pn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png"/><Relationship Id="rId14" Type="http://schemas.openxmlformats.org/officeDocument/2006/relationships/image" Target="../media/image12.png"/></Relationships>
</file>

<file path=ppt/slides/_rels/slide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14.png"/><Relationship Id="rId7" Type="http://schemas.openxmlformats.org/officeDocument/2006/relationships/image" Target="../media/image18.jpeg"/><Relationship Id="rId2" Type="http://schemas.openxmlformats.org/officeDocument/2006/relationships/notesSlide" Target="../notesSlides/notesSlide3.xml"/><Relationship Id="rId1" Type="http://schemas.openxmlformats.org/officeDocument/2006/relationships/slideLayout" Target="../slideLayouts/slideLayout4.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 Id="rId9" Type="http://schemas.openxmlformats.org/officeDocument/2006/relationships/image" Target="../media/image20.png"/></Relationships>
</file>

<file path=ppt/slides/_rels/slide4.xml.rels><?xml version="1.0" encoding="UTF-8" standalone="yes"?>
<Relationships xmlns="http://schemas.openxmlformats.org/package/2006/relationships"><Relationship Id="rId3" Type="http://schemas.openxmlformats.org/officeDocument/2006/relationships/image" Target="../media/image22.emf"/><Relationship Id="rId2" Type="http://schemas.openxmlformats.org/officeDocument/2006/relationships/image" Target="../media/image21.png"/><Relationship Id="rId1" Type="http://schemas.openxmlformats.org/officeDocument/2006/relationships/slideLayout" Target="../slideLayouts/slideLayout4.xml"/><Relationship Id="rId4" Type="http://schemas.openxmlformats.org/officeDocument/2006/relationships/image" Target="../media/image23.emf"/></Relationships>
</file>

<file path=ppt/slides/_rels/slide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4.xml"/><Relationship Id="rId1" Type="http://schemas.openxmlformats.org/officeDocument/2006/relationships/slideLayout" Target="../slideLayouts/slideLayout4.xml"/><Relationship Id="rId5" Type="http://schemas.openxmlformats.org/officeDocument/2006/relationships/hyperlink" Target="mailto:iris-cloud@listserv.rediris.es" TargetMode="External"/><Relationship Id="rId4" Type="http://schemas.openxmlformats.org/officeDocument/2006/relationships/hyperlink" Target="mailto:cloud-sdms@rediris.es"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63"/>
        <p:cNvGrpSpPr/>
        <p:nvPr/>
      </p:nvGrpSpPr>
      <p:grpSpPr>
        <a:xfrm>
          <a:off x="0" y="0"/>
          <a:ext cx="0" cy="0"/>
          <a:chOff x="0" y="0"/>
          <a:chExt cx="0" cy="0"/>
        </a:xfrm>
      </p:grpSpPr>
      <p:sp>
        <p:nvSpPr>
          <p:cNvPr id="164" name="Google Shape;164;gd0ea9c01ed_0_230"/>
          <p:cNvSpPr txBox="1">
            <a:spLocks noGrp="1"/>
          </p:cNvSpPr>
          <p:nvPr>
            <p:ph type="title"/>
          </p:nvPr>
        </p:nvSpPr>
        <p:spPr>
          <a:xfrm>
            <a:off x="1679575" y="-32950"/>
            <a:ext cx="20258400" cy="2542500"/>
          </a:xfrm>
          <a:prstGeom prst="rect">
            <a:avLst/>
          </a:prstGeom>
          <a:noFill/>
          <a:ln>
            <a:noFill/>
          </a:ln>
        </p:spPr>
        <p:txBody>
          <a:bodyPr spcFirstLastPara="1" wrap="square" lIns="91425" tIns="45700" rIns="91425" bIns="45700" anchor="ctr" anchorCtr="0">
            <a:normAutofit/>
          </a:bodyPr>
          <a:lstStyle/>
          <a:p>
            <a:pPr marL="0" marR="0" lvl="0" indent="0" algn="l" rtl="0">
              <a:lnSpc>
                <a:spcPct val="100000"/>
              </a:lnSpc>
              <a:spcBef>
                <a:spcPts val="0"/>
              </a:spcBef>
              <a:spcAft>
                <a:spcPts val="0"/>
              </a:spcAft>
              <a:buClr>
                <a:srgbClr val="609CA2"/>
              </a:buClr>
              <a:buSzPct val="100000"/>
              <a:buFont typeface="Arial"/>
              <a:buNone/>
            </a:pPr>
            <a:r>
              <a:rPr lang="es-ES" dirty="0"/>
              <a:t>Proyecto OCRE</a:t>
            </a:r>
            <a:endParaRPr dirty="0"/>
          </a:p>
        </p:txBody>
      </p:sp>
      <p:sp>
        <p:nvSpPr>
          <p:cNvPr id="167" name="Google Shape;167;gd0ea9c01ed_0_230"/>
          <p:cNvSpPr/>
          <p:nvPr/>
        </p:nvSpPr>
        <p:spPr>
          <a:xfrm>
            <a:off x="2328921" y="3790614"/>
            <a:ext cx="10229700" cy="902400"/>
          </a:xfrm>
          <a:prstGeom prst="rect">
            <a:avLst/>
          </a:prstGeom>
          <a:noFill/>
          <a:ln>
            <a:noFill/>
          </a:ln>
        </p:spPr>
        <p:txBody>
          <a:bodyPr spcFirstLastPara="1" wrap="square" lIns="130600" tIns="65300" rIns="130600" bIns="130600" anchor="ctr" anchorCtr="0">
            <a:noAutofit/>
          </a:bodyPr>
          <a:lstStyle/>
          <a:p>
            <a:pPr marL="0" marR="0" lvl="0" indent="0" algn="just" rtl="0">
              <a:lnSpc>
                <a:spcPct val="100000"/>
              </a:lnSpc>
              <a:spcBef>
                <a:spcPts val="0"/>
              </a:spcBef>
              <a:spcAft>
                <a:spcPts val="0"/>
              </a:spcAft>
              <a:buClr>
                <a:schemeClr val="dk1"/>
              </a:buClr>
              <a:buSzPts val="2200"/>
              <a:buFont typeface="Arial"/>
              <a:buNone/>
            </a:pPr>
            <a:r>
              <a:rPr lang="es-ES" sz="3200" dirty="0">
                <a:solidFill>
                  <a:schemeClr val="dk1"/>
                </a:solidFill>
                <a:latin typeface="Calibri"/>
                <a:ea typeface="Calibri"/>
                <a:cs typeface="Calibri"/>
                <a:sym typeface="Calibri"/>
              </a:rPr>
              <a:t>Proceso  ágil de adquisición de los servicios a las instituciones.  Disponiendo de un </a:t>
            </a:r>
            <a:r>
              <a:rPr lang="es-ES" sz="3200" b="1" i="1" dirty="0">
                <a:solidFill>
                  <a:schemeClr val="dk1"/>
                </a:solidFill>
                <a:latin typeface="Calibri"/>
                <a:ea typeface="Calibri"/>
                <a:cs typeface="Calibri"/>
                <a:sym typeface="Calibri"/>
              </a:rPr>
              <a:t>proceso de contratación ágil y sencillo a través de un acuerdo marco</a:t>
            </a:r>
            <a:r>
              <a:rPr lang="es-ES" sz="3200" dirty="0">
                <a:solidFill>
                  <a:schemeClr val="dk1"/>
                </a:solidFill>
                <a:latin typeface="Calibri"/>
                <a:ea typeface="Calibri"/>
                <a:cs typeface="Calibri"/>
                <a:sym typeface="Calibri"/>
              </a:rPr>
              <a:t>, con un único distribuidor para cada servicio. </a:t>
            </a:r>
            <a:endParaRPr sz="3200" dirty="0">
              <a:solidFill>
                <a:schemeClr val="dk1"/>
              </a:solidFill>
              <a:latin typeface="Calibri"/>
              <a:ea typeface="Calibri"/>
              <a:cs typeface="Calibri"/>
              <a:sym typeface="Calibri"/>
            </a:endParaRPr>
          </a:p>
        </p:txBody>
      </p:sp>
      <p:sp>
        <p:nvSpPr>
          <p:cNvPr id="168" name="Google Shape;168;gd0ea9c01ed_0_230"/>
          <p:cNvSpPr/>
          <p:nvPr/>
        </p:nvSpPr>
        <p:spPr>
          <a:xfrm>
            <a:off x="2351568" y="1936150"/>
            <a:ext cx="10046400" cy="1084800"/>
          </a:xfrm>
          <a:prstGeom prst="rect">
            <a:avLst/>
          </a:prstGeom>
          <a:noFill/>
          <a:ln>
            <a:noFill/>
          </a:ln>
        </p:spPr>
        <p:txBody>
          <a:bodyPr spcFirstLastPara="1" wrap="square" lIns="130600" tIns="65300" rIns="130600" bIns="130600" anchor="ctr" anchorCtr="0">
            <a:noAutofit/>
          </a:bodyPr>
          <a:lstStyle/>
          <a:p>
            <a:pPr marL="0" marR="0" lvl="0" indent="0" algn="just" rtl="0">
              <a:lnSpc>
                <a:spcPct val="100000"/>
              </a:lnSpc>
              <a:spcBef>
                <a:spcPts val="0"/>
              </a:spcBef>
              <a:spcAft>
                <a:spcPts val="0"/>
              </a:spcAft>
              <a:buClr>
                <a:schemeClr val="dk1"/>
              </a:buClr>
              <a:buSzPts val="3200"/>
              <a:buFont typeface="Calibri"/>
              <a:buNone/>
            </a:pPr>
            <a:r>
              <a:rPr lang="es-ES" sz="3200" b="1" i="1">
                <a:solidFill>
                  <a:schemeClr val="dk1"/>
                </a:solidFill>
                <a:latin typeface="Calibri"/>
                <a:ea typeface="Calibri"/>
                <a:cs typeface="Calibri"/>
                <a:sym typeface="Calibri"/>
              </a:rPr>
              <a:t>Acceso a servicios cloud</a:t>
            </a:r>
            <a:r>
              <a:rPr lang="es-ES" sz="3200" i="1">
                <a:solidFill>
                  <a:schemeClr val="dk1"/>
                </a:solidFill>
                <a:latin typeface="Calibri"/>
                <a:ea typeface="Calibri"/>
                <a:cs typeface="Calibri"/>
                <a:sym typeface="Calibri"/>
              </a:rPr>
              <a:t> negociados por GÉANT para 40 NRENs y 10.000 instituciones adheridas </a:t>
            </a:r>
            <a:r>
              <a:rPr lang="es-ES" sz="3200">
                <a:solidFill>
                  <a:schemeClr val="dk1"/>
                </a:solidFill>
                <a:latin typeface="Calibri"/>
                <a:ea typeface="Calibri"/>
                <a:cs typeface="Calibri"/>
                <a:sym typeface="Calibri"/>
              </a:rPr>
              <a:t>(IaaS, SaaS y PaaS)</a:t>
            </a:r>
            <a:endParaRPr sz="3200">
              <a:solidFill>
                <a:schemeClr val="dk1"/>
              </a:solidFill>
              <a:latin typeface="Calibri"/>
              <a:ea typeface="Calibri"/>
              <a:cs typeface="Calibri"/>
              <a:sym typeface="Calibri"/>
            </a:endParaRPr>
          </a:p>
        </p:txBody>
      </p:sp>
      <p:pic>
        <p:nvPicPr>
          <p:cNvPr id="169" name="Google Shape;169;gd0ea9c01ed_0_230"/>
          <p:cNvPicPr preferRelativeResize="0"/>
          <p:nvPr/>
        </p:nvPicPr>
        <p:blipFill rotWithShape="1">
          <a:blip r:embed="rId3">
            <a:alphaModFix/>
          </a:blip>
          <a:srcRect/>
          <a:stretch/>
        </p:blipFill>
        <p:spPr>
          <a:xfrm>
            <a:off x="834321" y="1992168"/>
            <a:ext cx="784854" cy="775623"/>
          </a:xfrm>
          <a:prstGeom prst="rect">
            <a:avLst/>
          </a:prstGeom>
          <a:noFill/>
          <a:ln>
            <a:noFill/>
          </a:ln>
        </p:spPr>
      </p:pic>
      <p:pic>
        <p:nvPicPr>
          <p:cNvPr id="170" name="Google Shape;170;gd0ea9c01ed_0_230"/>
          <p:cNvPicPr preferRelativeResize="0"/>
          <p:nvPr/>
        </p:nvPicPr>
        <p:blipFill rotWithShape="1">
          <a:blip r:embed="rId4">
            <a:alphaModFix/>
          </a:blip>
          <a:srcRect/>
          <a:stretch/>
        </p:blipFill>
        <p:spPr>
          <a:xfrm>
            <a:off x="715890" y="3588889"/>
            <a:ext cx="784855" cy="775624"/>
          </a:xfrm>
          <a:prstGeom prst="rect">
            <a:avLst/>
          </a:prstGeom>
          <a:noFill/>
          <a:ln>
            <a:noFill/>
          </a:ln>
        </p:spPr>
      </p:pic>
      <p:pic>
        <p:nvPicPr>
          <p:cNvPr id="173" name="Google Shape;173;gd0ea9c01ed_0_230"/>
          <p:cNvPicPr preferRelativeResize="0"/>
          <p:nvPr/>
        </p:nvPicPr>
        <p:blipFill rotWithShape="1">
          <a:blip r:embed="rId5">
            <a:alphaModFix/>
          </a:blip>
          <a:srcRect/>
          <a:stretch/>
        </p:blipFill>
        <p:spPr>
          <a:xfrm>
            <a:off x="14732142" y="3887330"/>
            <a:ext cx="3648184" cy="671750"/>
          </a:xfrm>
          <a:prstGeom prst="rect">
            <a:avLst/>
          </a:prstGeom>
          <a:noFill/>
          <a:ln>
            <a:noFill/>
          </a:ln>
        </p:spPr>
      </p:pic>
      <p:pic>
        <p:nvPicPr>
          <p:cNvPr id="174" name="Google Shape;174;gd0ea9c01ed_0_230"/>
          <p:cNvPicPr preferRelativeResize="0"/>
          <p:nvPr/>
        </p:nvPicPr>
        <p:blipFill rotWithShape="1">
          <a:blip r:embed="rId6">
            <a:alphaModFix/>
          </a:blip>
          <a:srcRect/>
          <a:stretch/>
        </p:blipFill>
        <p:spPr>
          <a:xfrm>
            <a:off x="14911863" y="5091710"/>
            <a:ext cx="3282003" cy="671750"/>
          </a:xfrm>
          <a:prstGeom prst="rect">
            <a:avLst/>
          </a:prstGeom>
          <a:noFill/>
          <a:ln>
            <a:noFill/>
          </a:ln>
        </p:spPr>
      </p:pic>
      <p:cxnSp>
        <p:nvCxnSpPr>
          <p:cNvPr id="175" name="Google Shape;175;gd0ea9c01ed_0_230"/>
          <p:cNvCxnSpPr>
            <a:stCxn id="173" idx="0"/>
            <a:endCxn id="176" idx="0"/>
          </p:cNvCxnSpPr>
          <p:nvPr/>
        </p:nvCxnSpPr>
        <p:spPr>
          <a:xfrm rot="10800000" flipH="1">
            <a:off x="16556234" y="3091730"/>
            <a:ext cx="721500" cy="795600"/>
          </a:xfrm>
          <a:prstGeom prst="straightConnector1">
            <a:avLst/>
          </a:prstGeom>
          <a:noFill/>
          <a:ln w="9525" cap="flat" cmpd="sng">
            <a:solidFill>
              <a:srgbClr val="FFB600"/>
            </a:solidFill>
            <a:prstDash val="solid"/>
            <a:round/>
            <a:headEnd type="none" w="sm" len="sm"/>
            <a:tailEnd type="none" w="sm" len="sm"/>
          </a:ln>
        </p:spPr>
      </p:cxnSp>
      <p:cxnSp>
        <p:nvCxnSpPr>
          <p:cNvPr id="177" name="Google Shape;177;gd0ea9c01ed_0_230"/>
          <p:cNvCxnSpPr>
            <a:stCxn id="173" idx="0"/>
            <a:endCxn id="178" idx="2"/>
          </p:cNvCxnSpPr>
          <p:nvPr/>
        </p:nvCxnSpPr>
        <p:spPr>
          <a:xfrm rot="10800000">
            <a:off x="15763634" y="2981930"/>
            <a:ext cx="792600" cy="905400"/>
          </a:xfrm>
          <a:prstGeom prst="straightConnector1">
            <a:avLst/>
          </a:prstGeom>
          <a:noFill/>
          <a:ln w="9525" cap="flat" cmpd="sng">
            <a:solidFill>
              <a:srgbClr val="FFB600"/>
            </a:solidFill>
            <a:prstDash val="solid"/>
            <a:round/>
            <a:headEnd type="none" w="sm" len="sm"/>
            <a:tailEnd type="none" w="sm" len="sm"/>
          </a:ln>
        </p:spPr>
      </p:cxnSp>
      <p:cxnSp>
        <p:nvCxnSpPr>
          <p:cNvPr id="179" name="Google Shape;179;gd0ea9c01ed_0_230"/>
          <p:cNvCxnSpPr>
            <a:stCxn id="173" idx="0"/>
            <a:endCxn id="180" idx="2"/>
          </p:cNvCxnSpPr>
          <p:nvPr/>
        </p:nvCxnSpPr>
        <p:spPr>
          <a:xfrm rot="10800000">
            <a:off x="14495534" y="2981630"/>
            <a:ext cx="2060700" cy="905700"/>
          </a:xfrm>
          <a:prstGeom prst="straightConnector1">
            <a:avLst/>
          </a:prstGeom>
          <a:noFill/>
          <a:ln w="9525" cap="flat" cmpd="sng">
            <a:solidFill>
              <a:srgbClr val="FFB600"/>
            </a:solidFill>
            <a:prstDash val="solid"/>
            <a:round/>
            <a:headEnd type="none" w="sm" len="sm"/>
            <a:tailEnd type="none" w="sm" len="sm"/>
          </a:ln>
        </p:spPr>
      </p:cxnSp>
      <p:cxnSp>
        <p:nvCxnSpPr>
          <p:cNvPr id="181" name="Google Shape;181;gd0ea9c01ed_0_230"/>
          <p:cNvCxnSpPr>
            <a:stCxn id="173" idx="0"/>
            <a:endCxn id="182" idx="0"/>
          </p:cNvCxnSpPr>
          <p:nvPr/>
        </p:nvCxnSpPr>
        <p:spPr>
          <a:xfrm rot="10800000" flipH="1">
            <a:off x="16556234" y="3033830"/>
            <a:ext cx="2093100" cy="853500"/>
          </a:xfrm>
          <a:prstGeom prst="straightConnector1">
            <a:avLst/>
          </a:prstGeom>
          <a:noFill/>
          <a:ln w="9525" cap="flat" cmpd="sng">
            <a:solidFill>
              <a:srgbClr val="FFB600"/>
            </a:solidFill>
            <a:prstDash val="solid"/>
            <a:round/>
            <a:headEnd type="none" w="sm" len="sm"/>
            <a:tailEnd type="none" w="sm" len="sm"/>
          </a:ln>
        </p:spPr>
      </p:cxnSp>
      <p:grpSp>
        <p:nvGrpSpPr>
          <p:cNvPr id="183" name="Google Shape;183;gd0ea9c01ed_0_230"/>
          <p:cNvGrpSpPr/>
          <p:nvPr/>
        </p:nvGrpSpPr>
        <p:grpSpPr>
          <a:xfrm>
            <a:off x="17252188" y="6505504"/>
            <a:ext cx="863956" cy="864020"/>
            <a:chOff x="363075" y="672925"/>
            <a:chExt cx="677400" cy="647400"/>
          </a:xfrm>
        </p:grpSpPr>
        <p:sp>
          <p:nvSpPr>
            <p:cNvPr id="184" name="Google Shape;184;gd0ea9c01ed_0_230"/>
            <p:cNvSpPr/>
            <p:nvPr/>
          </p:nvSpPr>
          <p:spPr>
            <a:xfrm>
              <a:off x="363075" y="672925"/>
              <a:ext cx="677400" cy="647400"/>
            </a:xfrm>
            <a:prstGeom prst="ellipse">
              <a:avLst/>
            </a:prstGeom>
            <a:solidFill>
              <a:schemeClr val="lt2"/>
            </a:solidFill>
            <a:ln w="9525" cap="flat" cmpd="sng">
              <a:solidFill>
                <a:srgbClr val="1C4587"/>
              </a:solidFill>
              <a:prstDash val="solid"/>
              <a:round/>
              <a:headEnd type="none" w="sm" len="sm"/>
              <a:tailEnd type="none" w="sm" len="sm"/>
            </a:ln>
          </p:spPr>
          <p:txBody>
            <a:bodyPr spcFirstLastPara="1" wrap="square" lIns="182850" tIns="182850" rIns="182850" bIns="182850" anchor="ctr" anchorCtr="0">
              <a:noAutofit/>
            </a:bodyPr>
            <a:lstStyle/>
            <a:p>
              <a:pPr marL="0" marR="0" lvl="0" indent="0" algn="l" rtl="0">
                <a:spcBef>
                  <a:spcPts val="0"/>
                </a:spcBef>
                <a:spcAft>
                  <a:spcPts val="0"/>
                </a:spcAft>
                <a:buClr>
                  <a:schemeClr val="dk1"/>
                </a:buClr>
                <a:buSzPts val="3500"/>
                <a:buFont typeface="Quattrocento Sans"/>
                <a:buNone/>
              </a:pPr>
              <a:endParaRPr sz="3500">
                <a:solidFill>
                  <a:schemeClr val="dk1"/>
                </a:solidFill>
                <a:latin typeface="Quattrocento Sans"/>
                <a:ea typeface="Quattrocento Sans"/>
                <a:cs typeface="Quattrocento Sans"/>
                <a:sym typeface="Quattrocento Sans"/>
              </a:endParaRPr>
            </a:p>
          </p:txBody>
        </p:sp>
        <p:pic>
          <p:nvPicPr>
            <p:cNvPr id="185" name="Google Shape;185;gd0ea9c01ed_0_230"/>
            <p:cNvPicPr preferRelativeResize="0"/>
            <p:nvPr/>
          </p:nvPicPr>
          <p:blipFill rotWithShape="1">
            <a:blip r:embed="rId7">
              <a:alphaModFix/>
            </a:blip>
            <a:srcRect/>
            <a:stretch/>
          </p:blipFill>
          <p:spPr>
            <a:xfrm>
              <a:off x="460581" y="721812"/>
              <a:ext cx="482400" cy="482400"/>
            </a:xfrm>
            <a:prstGeom prst="rect">
              <a:avLst/>
            </a:prstGeom>
            <a:noFill/>
            <a:ln>
              <a:noFill/>
            </a:ln>
          </p:spPr>
        </p:pic>
      </p:grpSp>
      <p:grpSp>
        <p:nvGrpSpPr>
          <p:cNvPr id="186" name="Google Shape;186;gd0ea9c01ed_0_230"/>
          <p:cNvGrpSpPr/>
          <p:nvPr/>
        </p:nvGrpSpPr>
        <p:grpSpPr>
          <a:xfrm>
            <a:off x="16010386" y="7046358"/>
            <a:ext cx="863956" cy="864020"/>
            <a:chOff x="363075" y="1700316"/>
            <a:chExt cx="677400" cy="647400"/>
          </a:xfrm>
        </p:grpSpPr>
        <p:sp>
          <p:nvSpPr>
            <p:cNvPr id="187" name="Google Shape;187;gd0ea9c01ed_0_230"/>
            <p:cNvSpPr/>
            <p:nvPr/>
          </p:nvSpPr>
          <p:spPr>
            <a:xfrm>
              <a:off x="363075" y="1700316"/>
              <a:ext cx="677400" cy="647400"/>
            </a:xfrm>
            <a:prstGeom prst="ellipse">
              <a:avLst/>
            </a:prstGeom>
            <a:solidFill>
              <a:schemeClr val="lt2"/>
            </a:solidFill>
            <a:ln w="9525" cap="flat" cmpd="sng">
              <a:solidFill>
                <a:srgbClr val="1C4587"/>
              </a:solidFill>
              <a:prstDash val="solid"/>
              <a:round/>
              <a:headEnd type="none" w="sm" len="sm"/>
              <a:tailEnd type="none" w="sm" len="sm"/>
            </a:ln>
          </p:spPr>
          <p:txBody>
            <a:bodyPr spcFirstLastPara="1" wrap="square" lIns="182850" tIns="182850" rIns="182850" bIns="182850" anchor="ctr" anchorCtr="0">
              <a:noAutofit/>
            </a:bodyPr>
            <a:lstStyle/>
            <a:p>
              <a:pPr marL="0" marR="0" lvl="0" indent="0" algn="l" rtl="0">
                <a:spcBef>
                  <a:spcPts val="0"/>
                </a:spcBef>
                <a:spcAft>
                  <a:spcPts val="0"/>
                </a:spcAft>
                <a:buClr>
                  <a:schemeClr val="dk1"/>
                </a:buClr>
                <a:buSzPts val="3500"/>
                <a:buFont typeface="Quattrocento Sans"/>
                <a:buNone/>
              </a:pPr>
              <a:endParaRPr sz="3500">
                <a:solidFill>
                  <a:schemeClr val="dk1"/>
                </a:solidFill>
                <a:latin typeface="Quattrocento Sans"/>
                <a:ea typeface="Quattrocento Sans"/>
                <a:cs typeface="Quattrocento Sans"/>
                <a:sym typeface="Quattrocento Sans"/>
              </a:endParaRPr>
            </a:p>
          </p:txBody>
        </p:sp>
        <p:pic>
          <p:nvPicPr>
            <p:cNvPr id="188" name="Google Shape;188;gd0ea9c01ed_0_230"/>
            <p:cNvPicPr preferRelativeResize="0"/>
            <p:nvPr/>
          </p:nvPicPr>
          <p:blipFill rotWithShape="1">
            <a:blip r:embed="rId8">
              <a:alphaModFix/>
            </a:blip>
            <a:srcRect/>
            <a:stretch/>
          </p:blipFill>
          <p:spPr>
            <a:xfrm>
              <a:off x="460563" y="1782837"/>
              <a:ext cx="482400" cy="482400"/>
            </a:xfrm>
            <a:prstGeom prst="rect">
              <a:avLst/>
            </a:prstGeom>
            <a:noFill/>
            <a:ln>
              <a:noFill/>
            </a:ln>
          </p:spPr>
        </p:pic>
      </p:grpSp>
      <p:grpSp>
        <p:nvGrpSpPr>
          <p:cNvPr id="189" name="Google Shape;189;gd0ea9c01ed_0_230"/>
          <p:cNvGrpSpPr/>
          <p:nvPr/>
        </p:nvGrpSpPr>
        <p:grpSpPr>
          <a:xfrm>
            <a:off x="14768536" y="6372390"/>
            <a:ext cx="863956" cy="864020"/>
            <a:chOff x="363075" y="2632606"/>
            <a:chExt cx="677400" cy="647400"/>
          </a:xfrm>
        </p:grpSpPr>
        <p:sp>
          <p:nvSpPr>
            <p:cNvPr id="190" name="Google Shape;190;gd0ea9c01ed_0_230"/>
            <p:cNvSpPr/>
            <p:nvPr/>
          </p:nvSpPr>
          <p:spPr>
            <a:xfrm>
              <a:off x="363075" y="2632606"/>
              <a:ext cx="677400" cy="647400"/>
            </a:xfrm>
            <a:prstGeom prst="ellipse">
              <a:avLst/>
            </a:prstGeom>
            <a:solidFill>
              <a:schemeClr val="lt2"/>
            </a:solidFill>
            <a:ln w="9525" cap="flat" cmpd="sng">
              <a:solidFill>
                <a:srgbClr val="1C4587"/>
              </a:solidFill>
              <a:prstDash val="solid"/>
              <a:round/>
              <a:headEnd type="none" w="sm" len="sm"/>
              <a:tailEnd type="none" w="sm" len="sm"/>
            </a:ln>
          </p:spPr>
          <p:txBody>
            <a:bodyPr spcFirstLastPara="1" wrap="square" lIns="182850" tIns="182850" rIns="182850" bIns="182850" anchor="ctr" anchorCtr="0">
              <a:noAutofit/>
            </a:bodyPr>
            <a:lstStyle/>
            <a:p>
              <a:pPr marL="0" marR="0" lvl="0" indent="0" algn="l" rtl="0">
                <a:spcBef>
                  <a:spcPts val="0"/>
                </a:spcBef>
                <a:spcAft>
                  <a:spcPts val="0"/>
                </a:spcAft>
                <a:buClr>
                  <a:schemeClr val="dk1"/>
                </a:buClr>
                <a:buSzPts val="3500"/>
                <a:buFont typeface="Quattrocento Sans"/>
                <a:buNone/>
              </a:pPr>
              <a:endParaRPr sz="3500">
                <a:solidFill>
                  <a:schemeClr val="dk1"/>
                </a:solidFill>
                <a:latin typeface="Quattrocento Sans"/>
                <a:ea typeface="Quattrocento Sans"/>
                <a:cs typeface="Quattrocento Sans"/>
                <a:sym typeface="Quattrocento Sans"/>
              </a:endParaRPr>
            </a:p>
          </p:txBody>
        </p:sp>
        <p:pic>
          <p:nvPicPr>
            <p:cNvPr id="191" name="Google Shape;191;gd0ea9c01ed_0_230"/>
            <p:cNvPicPr preferRelativeResize="0"/>
            <p:nvPr/>
          </p:nvPicPr>
          <p:blipFill rotWithShape="1">
            <a:blip r:embed="rId9">
              <a:alphaModFix/>
            </a:blip>
            <a:srcRect/>
            <a:stretch/>
          </p:blipFill>
          <p:spPr>
            <a:xfrm>
              <a:off x="460583" y="2715100"/>
              <a:ext cx="482400" cy="482400"/>
            </a:xfrm>
            <a:prstGeom prst="rect">
              <a:avLst/>
            </a:prstGeom>
            <a:noFill/>
            <a:ln>
              <a:noFill/>
            </a:ln>
          </p:spPr>
        </p:pic>
      </p:grpSp>
      <p:grpSp>
        <p:nvGrpSpPr>
          <p:cNvPr id="192" name="Google Shape;192;gd0ea9c01ed_0_230"/>
          <p:cNvGrpSpPr/>
          <p:nvPr/>
        </p:nvGrpSpPr>
        <p:grpSpPr>
          <a:xfrm>
            <a:off x="14063415" y="2228085"/>
            <a:ext cx="864003" cy="864043"/>
            <a:chOff x="7202050" y="638600"/>
            <a:chExt cx="676800" cy="648000"/>
          </a:xfrm>
        </p:grpSpPr>
        <p:sp>
          <p:nvSpPr>
            <p:cNvPr id="193" name="Google Shape;193;gd0ea9c01ed_0_230"/>
            <p:cNvSpPr/>
            <p:nvPr/>
          </p:nvSpPr>
          <p:spPr>
            <a:xfrm>
              <a:off x="7202050" y="638600"/>
              <a:ext cx="676800" cy="648000"/>
            </a:xfrm>
            <a:prstGeom prst="ellipse">
              <a:avLst/>
            </a:prstGeom>
            <a:solidFill>
              <a:schemeClr val="lt2"/>
            </a:solidFill>
            <a:ln w="9525" cap="flat" cmpd="sng">
              <a:solidFill>
                <a:srgbClr val="FFB600"/>
              </a:solidFill>
              <a:prstDash val="solid"/>
              <a:round/>
              <a:headEnd type="none" w="sm" len="sm"/>
              <a:tailEnd type="none" w="sm" len="sm"/>
            </a:ln>
          </p:spPr>
          <p:txBody>
            <a:bodyPr spcFirstLastPara="1" wrap="square" lIns="182850" tIns="182850" rIns="182850" bIns="182850" anchor="ctr" anchorCtr="0">
              <a:noAutofit/>
            </a:bodyPr>
            <a:lstStyle/>
            <a:p>
              <a:pPr marL="0" marR="0" lvl="0" indent="0" algn="l" rtl="0">
                <a:spcBef>
                  <a:spcPts val="0"/>
                </a:spcBef>
                <a:spcAft>
                  <a:spcPts val="0"/>
                </a:spcAft>
                <a:buClr>
                  <a:schemeClr val="dk1"/>
                </a:buClr>
                <a:buSzPts val="3500"/>
                <a:buFont typeface="Quattrocento Sans"/>
                <a:buNone/>
              </a:pPr>
              <a:endParaRPr sz="3500">
                <a:solidFill>
                  <a:schemeClr val="dk1"/>
                </a:solidFill>
                <a:latin typeface="Quattrocento Sans"/>
                <a:ea typeface="Quattrocento Sans"/>
                <a:cs typeface="Quattrocento Sans"/>
                <a:sym typeface="Quattrocento Sans"/>
              </a:endParaRPr>
            </a:p>
          </p:txBody>
        </p:sp>
        <p:pic>
          <p:nvPicPr>
            <p:cNvPr id="180" name="Google Shape;180;gd0ea9c01ed_0_230"/>
            <p:cNvPicPr preferRelativeResize="0"/>
            <p:nvPr/>
          </p:nvPicPr>
          <p:blipFill rotWithShape="1">
            <a:blip r:embed="rId10">
              <a:alphaModFix/>
            </a:blip>
            <a:srcRect/>
            <a:stretch/>
          </p:blipFill>
          <p:spPr>
            <a:xfrm>
              <a:off x="7299238" y="721406"/>
              <a:ext cx="482400" cy="482400"/>
            </a:xfrm>
            <a:prstGeom prst="rect">
              <a:avLst/>
            </a:prstGeom>
            <a:noFill/>
            <a:ln>
              <a:noFill/>
            </a:ln>
          </p:spPr>
        </p:pic>
      </p:grpSp>
      <p:grpSp>
        <p:nvGrpSpPr>
          <p:cNvPr id="194" name="Google Shape;194;gd0ea9c01ed_0_230"/>
          <p:cNvGrpSpPr/>
          <p:nvPr/>
        </p:nvGrpSpPr>
        <p:grpSpPr>
          <a:xfrm>
            <a:off x="15331781" y="2228205"/>
            <a:ext cx="864003" cy="864043"/>
            <a:chOff x="7202050" y="638600"/>
            <a:chExt cx="676800" cy="648000"/>
          </a:xfrm>
        </p:grpSpPr>
        <p:sp>
          <p:nvSpPr>
            <p:cNvPr id="195" name="Google Shape;195;gd0ea9c01ed_0_230"/>
            <p:cNvSpPr/>
            <p:nvPr/>
          </p:nvSpPr>
          <p:spPr>
            <a:xfrm>
              <a:off x="7202050" y="638600"/>
              <a:ext cx="676800" cy="648000"/>
            </a:xfrm>
            <a:prstGeom prst="ellipse">
              <a:avLst/>
            </a:prstGeom>
            <a:solidFill>
              <a:schemeClr val="lt2"/>
            </a:solidFill>
            <a:ln w="9525" cap="flat" cmpd="sng">
              <a:solidFill>
                <a:srgbClr val="FFB600"/>
              </a:solidFill>
              <a:prstDash val="solid"/>
              <a:round/>
              <a:headEnd type="none" w="sm" len="sm"/>
              <a:tailEnd type="none" w="sm" len="sm"/>
            </a:ln>
          </p:spPr>
          <p:txBody>
            <a:bodyPr spcFirstLastPara="1" wrap="square" lIns="182850" tIns="182850" rIns="182850" bIns="182850" anchor="ctr" anchorCtr="0">
              <a:noAutofit/>
            </a:bodyPr>
            <a:lstStyle/>
            <a:p>
              <a:pPr marL="0" marR="0" lvl="0" indent="0" algn="l" rtl="0">
                <a:spcBef>
                  <a:spcPts val="0"/>
                </a:spcBef>
                <a:spcAft>
                  <a:spcPts val="0"/>
                </a:spcAft>
                <a:buClr>
                  <a:schemeClr val="dk1"/>
                </a:buClr>
                <a:buSzPts val="3500"/>
                <a:buFont typeface="Quattrocento Sans"/>
                <a:buNone/>
              </a:pPr>
              <a:endParaRPr sz="3500">
                <a:solidFill>
                  <a:schemeClr val="dk1"/>
                </a:solidFill>
                <a:latin typeface="Quattrocento Sans"/>
                <a:ea typeface="Quattrocento Sans"/>
                <a:cs typeface="Quattrocento Sans"/>
                <a:sym typeface="Quattrocento Sans"/>
              </a:endParaRPr>
            </a:p>
          </p:txBody>
        </p:sp>
        <p:pic>
          <p:nvPicPr>
            <p:cNvPr id="178" name="Google Shape;178;gd0ea9c01ed_0_230"/>
            <p:cNvPicPr preferRelativeResize="0"/>
            <p:nvPr/>
          </p:nvPicPr>
          <p:blipFill rotWithShape="1">
            <a:blip r:embed="rId10">
              <a:alphaModFix/>
            </a:blip>
            <a:srcRect/>
            <a:stretch/>
          </p:blipFill>
          <p:spPr>
            <a:xfrm>
              <a:off x="7299238" y="721406"/>
              <a:ext cx="482400" cy="482400"/>
            </a:xfrm>
            <a:prstGeom prst="rect">
              <a:avLst/>
            </a:prstGeom>
            <a:noFill/>
            <a:ln>
              <a:noFill/>
            </a:ln>
          </p:spPr>
        </p:pic>
      </p:grpSp>
      <p:grpSp>
        <p:nvGrpSpPr>
          <p:cNvPr id="196" name="Google Shape;196;gd0ea9c01ed_0_230"/>
          <p:cNvGrpSpPr/>
          <p:nvPr/>
        </p:nvGrpSpPr>
        <p:grpSpPr>
          <a:xfrm>
            <a:off x="18193876" y="2281010"/>
            <a:ext cx="864003" cy="864043"/>
            <a:chOff x="7528875" y="3433575"/>
            <a:chExt cx="676800" cy="648000"/>
          </a:xfrm>
        </p:grpSpPr>
        <p:sp>
          <p:nvSpPr>
            <p:cNvPr id="197" name="Google Shape;197;gd0ea9c01ed_0_230"/>
            <p:cNvSpPr/>
            <p:nvPr/>
          </p:nvSpPr>
          <p:spPr>
            <a:xfrm>
              <a:off x="7528875" y="3433575"/>
              <a:ext cx="676800" cy="648000"/>
            </a:xfrm>
            <a:prstGeom prst="ellipse">
              <a:avLst/>
            </a:prstGeom>
            <a:solidFill>
              <a:schemeClr val="lt2"/>
            </a:solidFill>
            <a:ln w="9525" cap="flat" cmpd="sng">
              <a:solidFill>
                <a:srgbClr val="FFB600"/>
              </a:solidFill>
              <a:prstDash val="solid"/>
              <a:round/>
              <a:headEnd type="none" w="sm" len="sm"/>
              <a:tailEnd type="none" w="sm" len="sm"/>
            </a:ln>
          </p:spPr>
          <p:txBody>
            <a:bodyPr spcFirstLastPara="1" wrap="square" lIns="182850" tIns="182850" rIns="182850" bIns="182850" anchor="ctr" anchorCtr="0">
              <a:noAutofit/>
            </a:bodyPr>
            <a:lstStyle/>
            <a:p>
              <a:pPr marL="0" marR="0" lvl="0" indent="0" algn="l" rtl="0">
                <a:spcBef>
                  <a:spcPts val="0"/>
                </a:spcBef>
                <a:spcAft>
                  <a:spcPts val="0"/>
                </a:spcAft>
                <a:buClr>
                  <a:schemeClr val="dk1"/>
                </a:buClr>
                <a:buSzPts val="3500"/>
                <a:buFont typeface="Quattrocento Sans"/>
                <a:buNone/>
              </a:pPr>
              <a:endParaRPr sz="3500">
                <a:solidFill>
                  <a:schemeClr val="dk1"/>
                </a:solidFill>
                <a:latin typeface="Quattrocento Sans"/>
                <a:ea typeface="Quattrocento Sans"/>
                <a:cs typeface="Quattrocento Sans"/>
                <a:sym typeface="Quattrocento Sans"/>
              </a:endParaRPr>
            </a:p>
          </p:txBody>
        </p:sp>
        <p:pic>
          <p:nvPicPr>
            <p:cNvPr id="182" name="Google Shape;182;gd0ea9c01ed_0_230"/>
            <p:cNvPicPr preferRelativeResize="0"/>
            <p:nvPr/>
          </p:nvPicPr>
          <p:blipFill rotWithShape="1">
            <a:blip r:embed="rId11">
              <a:alphaModFix/>
            </a:blip>
            <a:srcRect/>
            <a:stretch/>
          </p:blipFill>
          <p:spPr>
            <a:xfrm rot="10537992">
              <a:off x="7626075" y="3516377"/>
              <a:ext cx="482400" cy="482400"/>
            </a:xfrm>
            <a:prstGeom prst="rect">
              <a:avLst/>
            </a:prstGeom>
            <a:noFill/>
            <a:ln>
              <a:noFill/>
            </a:ln>
          </p:spPr>
        </p:pic>
      </p:grpSp>
      <p:grpSp>
        <p:nvGrpSpPr>
          <p:cNvPr id="198" name="Google Shape;198;gd0ea9c01ed_0_230"/>
          <p:cNvGrpSpPr/>
          <p:nvPr/>
        </p:nvGrpSpPr>
        <p:grpSpPr>
          <a:xfrm>
            <a:off x="16845778" y="2338079"/>
            <a:ext cx="864003" cy="864043"/>
            <a:chOff x="8072350" y="2715063"/>
            <a:chExt cx="676800" cy="648000"/>
          </a:xfrm>
        </p:grpSpPr>
        <p:sp>
          <p:nvSpPr>
            <p:cNvPr id="199" name="Google Shape;199;gd0ea9c01ed_0_230"/>
            <p:cNvSpPr/>
            <p:nvPr/>
          </p:nvSpPr>
          <p:spPr>
            <a:xfrm>
              <a:off x="8072350" y="2715063"/>
              <a:ext cx="676800" cy="648000"/>
            </a:xfrm>
            <a:prstGeom prst="ellipse">
              <a:avLst/>
            </a:prstGeom>
            <a:solidFill>
              <a:schemeClr val="lt2"/>
            </a:solidFill>
            <a:ln w="9525" cap="flat" cmpd="sng">
              <a:solidFill>
                <a:srgbClr val="FFB600"/>
              </a:solidFill>
              <a:prstDash val="solid"/>
              <a:round/>
              <a:headEnd type="none" w="sm" len="sm"/>
              <a:tailEnd type="none" w="sm" len="sm"/>
            </a:ln>
          </p:spPr>
          <p:txBody>
            <a:bodyPr spcFirstLastPara="1" wrap="square" lIns="182850" tIns="182850" rIns="182850" bIns="182850" anchor="ctr" anchorCtr="0">
              <a:noAutofit/>
            </a:bodyPr>
            <a:lstStyle/>
            <a:p>
              <a:pPr marL="0" marR="0" lvl="0" indent="0" algn="l" rtl="0">
                <a:spcBef>
                  <a:spcPts val="0"/>
                </a:spcBef>
                <a:spcAft>
                  <a:spcPts val="0"/>
                </a:spcAft>
                <a:buClr>
                  <a:schemeClr val="dk1"/>
                </a:buClr>
                <a:buSzPts val="3500"/>
                <a:buFont typeface="Quattrocento Sans"/>
                <a:buNone/>
              </a:pPr>
              <a:endParaRPr sz="3500">
                <a:solidFill>
                  <a:schemeClr val="dk1"/>
                </a:solidFill>
                <a:latin typeface="Quattrocento Sans"/>
                <a:ea typeface="Quattrocento Sans"/>
                <a:cs typeface="Quattrocento Sans"/>
                <a:sym typeface="Quattrocento Sans"/>
              </a:endParaRPr>
            </a:p>
          </p:txBody>
        </p:sp>
        <p:pic>
          <p:nvPicPr>
            <p:cNvPr id="176" name="Google Shape;176;gd0ea9c01ed_0_230"/>
            <p:cNvPicPr preferRelativeResize="0"/>
            <p:nvPr/>
          </p:nvPicPr>
          <p:blipFill rotWithShape="1">
            <a:blip r:embed="rId11">
              <a:alphaModFix/>
            </a:blip>
            <a:srcRect/>
            <a:stretch/>
          </p:blipFill>
          <p:spPr>
            <a:xfrm rot="10800000">
              <a:off x="8169550" y="2797877"/>
              <a:ext cx="482400" cy="482400"/>
            </a:xfrm>
            <a:prstGeom prst="rect">
              <a:avLst/>
            </a:prstGeom>
            <a:noFill/>
            <a:ln>
              <a:noFill/>
            </a:ln>
          </p:spPr>
        </p:pic>
      </p:grpSp>
      <p:sp>
        <p:nvSpPr>
          <p:cNvPr id="200" name="Google Shape;200;gd0ea9c01ed_0_230"/>
          <p:cNvSpPr txBox="1"/>
          <p:nvPr/>
        </p:nvSpPr>
        <p:spPr>
          <a:xfrm>
            <a:off x="18388709" y="6505708"/>
            <a:ext cx="2815800" cy="1654200"/>
          </a:xfrm>
          <a:prstGeom prst="rect">
            <a:avLst/>
          </a:prstGeom>
          <a:noFill/>
          <a:ln>
            <a:noFill/>
          </a:ln>
        </p:spPr>
        <p:txBody>
          <a:bodyPr spcFirstLastPara="1" wrap="square" lIns="182850" tIns="182850" rIns="182850" bIns="182850" anchor="t" anchorCtr="0">
            <a:noAutofit/>
          </a:bodyPr>
          <a:lstStyle/>
          <a:p>
            <a:pPr marL="0" marR="0" lvl="0" indent="0" algn="ctr" rtl="0">
              <a:spcBef>
                <a:spcPts val="0"/>
              </a:spcBef>
              <a:spcAft>
                <a:spcPts val="0"/>
              </a:spcAft>
              <a:buClr>
                <a:schemeClr val="dk1"/>
              </a:buClr>
              <a:buSzPts val="2000"/>
              <a:buFont typeface="Calibri"/>
              <a:buNone/>
            </a:pPr>
            <a:r>
              <a:rPr lang="es-ES" sz="2000" b="1" i="1">
                <a:solidFill>
                  <a:schemeClr val="dk1"/>
                </a:solidFill>
                <a:latin typeface="Calibri"/>
                <a:ea typeface="Calibri"/>
                <a:cs typeface="Calibri"/>
                <a:sym typeface="Calibri"/>
              </a:rPr>
              <a:t>Instituciones educativas y de investigación afiliadas a RedIris </a:t>
            </a:r>
            <a:endParaRPr sz="2000" b="1" i="1">
              <a:solidFill>
                <a:schemeClr val="dk1"/>
              </a:solidFill>
              <a:latin typeface="Calibri"/>
              <a:ea typeface="Calibri"/>
              <a:cs typeface="Calibri"/>
              <a:sym typeface="Calibri"/>
            </a:endParaRPr>
          </a:p>
        </p:txBody>
      </p:sp>
      <p:sp>
        <p:nvSpPr>
          <p:cNvPr id="201" name="Google Shape;201;gd0ea9c01ed_0_230"/>
          <p:cNvSpPr txBox="1"/>
          <p:nvPr/>
        </p:nvSpPr>
        <p:spPr>
          <a:xfrm>
            <a:off x="18294356" y="5209260"/>
            <a:ext cx="2622000" cy="922800"/>
          </a:xfrm>
          <a:prstGeom prst="rect">
            <a:avLst/>
          </a:prstGeom>
          <a:noFill/>
          <a:ln>
            <a:noFill/>
          </a:ln>
        </p:spPr>
        <p:txBody>
          <a:bodyPr spcFirstLastPara="1" wrap="square" lIns="182850" tIns="182850" rIns="182850" bIns="182850" anchor="t" anchorCtr="0">
            <a:noAutofit/>
          </a:bodyPr>
          <a:lstStyle/>
          <a:p>
            <a:pPr marL="0" marR="0" lvl="0" indent="0" algn="ctr" rtl="0">
              <a:spcBef>
                <a:spcPts val="0"/>
              </a:spcBef>
              <a:spcAft>
                <a:spcPts val="0"/>
              </a:spcAft>
              <a:buClr>
                <a:schemeClr val="dk1"/>
              </a:buClr>
              <a:buSzPts val="2100"/>
              <a:buFont typeface="Calibri"/>
              <a:buNone/>
            </a:pPr>
            <a:r>
              <a:rPr lang="es-ES" sz="2100" b="1" i="1">
                <a:solidFill>
                  <a:schemeClr val="dk1"/>
                </a:solidFill>
                <a:latin typeface="Calibri"/>
                <a:ea typeface="Calibri"/>
                <a:cs typeface="Calibri"/>
                <a:sym typeface="Calibri"/>
              </a:rPr>
              <a:t>NREN española: RedIRIS</a:t>
            </a:r>
            <a:endParaRPr sz="2100" b="1" i="1">
              <a:solidFill>
                <a:schemeClr val="dk1"/>
              </a:solidFill>
              <a:latin typeface="Calibri"/>
              <a:ea typeface="Calibri"/>
              <a:cs typeface="Calibri"/>
              <a:sym typeface="Calibri"/>
            </a:endParaRPr>
          </a:p>
        </p:txBody>
      </p:sp>
      <p:cxnSp>
        <p:nvCxnSpPr>
          <p:cNvPr id="202" name="Google Shape;202;gd0ea9c01ed_0_230"/>
          <p:cNvCxnSpPr>
            <a:stCxn id="188" idx="0"/>
            <a:endCxn id="174" idx="2"/>
          </p:cNvCxnSpPr>
          <p:nvPr/>
        </p:nvCxnSpPr>
        <p:spPr>
          <a:xfrm rot="10800000" flipH="1">
            <a:off x="16442349" y="5763591"/>
            <a:ext cx="110400" cy="1392900"/>
          </a:xfrm>
          <a:prstGeom prst="straightConnector1">
            <a:avLst/>
          </a:prstGeom>
          <a:noFill/>
          <a:ln w="9525" cap="flat" cmpd="sng">
            <a:solidFill>
              <a:schemeClr val="dk2"/>
            </a:solidFill>
            <a:prstDash val="solid"/>
            <a:round/>
            <a:headEnd type="none" w="sm" len="sm"/>
            <a:tailEnd type="none" w="sm" len="sm"/>
          </a:ln>
        </p:spPr>
      </p:cxnSp>
      <p:cxnSp>
        <p:nvCxnSpPr>
          <p:cNvPr id="203" name="Google Shape;203;gd0ea9c01ed_0_230"/>
          <p:cNvCxnSpPr>
            <a:stCxn id="191" idx="0"/>
            <a:endCxn id="174" idx="2"/>
          </p:cNvCxnSpPr>
          <p:nvPr/>
        </p:nvCxnSpPr>
        <p:spPr>
          <a:xfrm rot="10800000" flipH="1">
            <a:off x="15200524" y="5763387"/>
            <a:ext cx="1352400" cy="719100"/>
          </a:xfrm>
          <a:prstGeom prst="straightConnector1">
            <a:avLst/>
          </a:prstGeom>
          <a:noFill/>
          <a:ln w="9525" cap="flat" cmpd="sng">
            <a:solidFill>
              <a:schemeClr val="dk2"/>
            </a:solidFill>
            <a:prstDash val="solid"/>
            <a:round/>
            <a:headEnd type="none" w="sm" len="sm"/>
            <a:tailEnd type="none" w="sm" len="sm"/>
          </a:ln>
        </p:spPr>
      </p:cxnSp>
      <p:cxnSp>
        <p:nvCxnSpPr>
          <p:cNvPr id="204" name="Google Shape;204;gd0ea9c01ed_0_230"/>
          <p:cNvCxnSpPr>
            <a:stCxn id="185" idx="0"/>
            <a:endCxn id="174" idx="2"/>
          </p:cNvCxnSpPr>
          <p:nvPr/>
        </p:nvCxnSpPr>
        <p:spPr>
          <a:xfrm rot="10800000">
            <a:off x="16552873" y="5763449"/>
            <a:ext cx="1131300" cy="807300"/>
          </a:xfrm>
          <a:prstGeom prst="straightConnector1">
            <a:avLst/>
          </a:prstGeom>
          <a:noFill/>
          <a:ln w="9525" cap="flat" cmpd="sng">
            <a:solidFill>
              <a:schemeClr val="dk2"/>
            </a:solidFill>
            <a:prstDash val="solid"/>
            <a:round/>
            <a:headEnd type="none" w="sm" len="sm"/>
            <a:tailEnd type="none" w="sm" len="sm"/>
          </a:ln>
        </p:spPr>
      </p:cxnSp>
      <p:cxnSp>
        <p:nvCxnSpPr>
          <p:cNvPr id="205" name="Google Shape;205;gd0ea9c01ed_0_230"/>
          <p:cNvCxnSpPr>
            <a:stCxn id="174" idx="0"/>
            <a:endCxn id="173" idx="2"/>
          </p:cNvCxnSpPr>
          <p:nvPr/>
        </p:nvCxnSpPr>
        <p:spPr>
          <a:xfrm rot="10800000" flipH="1">
            <a:off x="16552864" y="4559210"/>
            <a:ext cx="3300" cy="532500"/>
          </a:xfrm>
          <a:prstGeom prst="straightConnector1">
            <a:avLst/>
          </a:prstGeom>
          <a:noFill/>
          <a:ln w="9525" cap="flat" cmpd="sng">
            <a:solidFill>
              <a:schemeClr val="dk2"/>
            </a:solidFill>
            <a:prstDash val="solid"/>
            <a:round/>
            <a:headEnd type="none" w="sm" len="sm"/>
            <a:tailEnd type="none" w="sm" len="sm"/>
          </a:ln>
        </p:spPr>
      </p:cxnSp>
      <p:cxnSp>
        <p:nvCxnSpPr>
          <p:cNvPr id="206" name="Google Shape;206;gd0ea9c01ed_0_230"/>
          <p:cNvCxnSpPr/>
          <p:nvPr/>
        </p:nvCxnSpPr>
        <p:spPr>
          <a:xfrm>
            <a:off x="12637512" y="1727010"/>
            <a:ext cx="28800" cy="6006600"/>
          </a:xfrm>
          <a:prstGeom prst="straightConnector1">
            <a:avLst/>
          </a:prstGeom>
          <a:noFill/>
          <a:ln w="9525" cap="flat" cmpd="sng">
            <a:solidFill>
              <a:srgbClr val="FBBC04"/>
            </a:solidFill>
            <a:prstDash val="dash"/>
            <a:round/>
            <a:headEnd type="none" w="sm" len="sm"/>
            <a:tailEnd type="none" w="sm" len="sm"/>
          </a:ln>
        </p:spPr>
      </p:cxnSp>
      <p:pic>
        <p:nvPicPr>
          <p:cNvPr id="207" name="Google Shape;207;gd0ea9c01ed_0_230" descr="Logotipo, nombre de la empresa&#10;&#10;Descripción generada automáticamente"/>
          <p:cNvPicPr preferRelativeResize="0"/>
          <p:nvPr/>
        </p:nvPicPr>
        <p:blipFill rotWithShape="1">
          <a:blip r:embed="rId12">
            <a:alphaModFix/>
          </a:blip>
          <a:srcRect/>
          <a:stretch/>
        </p:blipFill>
        <p:spPr>
          <a:xfrm>
            <a:off x="19121022" y="3713198"/>
            <a:ext cx="2096910" cy="1107995"/>
          </a:xfrm>
          <a:prstGeom prst="rect">
            <a:avLst/>
          </a:prstGeom>
          <a:noFill/>
          <a:ln>
            <a:noFill/>
          </a:ln>
        </p:spPr>
      </p:pic>
      <p:sp>
        <p:nvSpPr>
          <p:cNvPr id="208" name="Google Shape;208;gd0ea9c01ed_0_230"/>
          <p:cNvSpPr txBox="1"/>
          <p:nvPr/>
        </p:nvSpPr>
        <p:spPr>
          <a:xfrm>
            <a:off x="14311325" y="1438152"/>
            <a:ext cx="6803400" cy="795600"/>
          </a:xfrm>
          <a:prstGeom prst="rect">
            <a:avLst/>
          </a:prstGeom>
          <a:noFill/>
          <a:ln>
            <a:noFill/>
          </a:ln>
        </p:spPr>
        <p:txBody>
          <a:bodyPr spcFirstLastPara="1" wrap="square" lIns="182850" tIns="182850" rIns="182850" bIns="182850" anchor="t" anchorCtr="0">
            <a:noAutofit/>
          </a:bodyPr>
          <a:lstStyle/>
          <a:p>
            <a:pPr marL="0" marR="0" lvl="0" indent="0" algn="ctr" rtl="0">
              <a:spcBef>
                <a:spcPts val="0"/>
              </a:spcBef>
              <a:spcAft>
                <a:spcPts val="0"/>
              </a:spcAft>
              <a:buClr>
                <a:schemeClr val="dk1"/>
              </a:buClr>
              <a:buSzPts val="2400"/>
              <a:buFont typeface="Calibri"/>
              <a:buNone/>
            </a:pPr>
            <a:r>
              <a:rPr lang="es-ES" sz="2400" b="1" i="1">
                <a:solidFill>
                  <a:schemeClr val="dk1"/>
                </a:solidFill>
                <a:latin typeface="Calibri"/>
                <a:ea typeface="Calibri"/>
                <a:cs typeface="Calibri"/>
                <a:sym typeface="Calibri"/>
              </a:rPr>
              <a:t>Proveedores de servicios Cloud</a:t>
            </a:r>
            <a:endParaRPr sz="2400" b="1" i="1">
              <a:solidFill>
                <a:schemeClr val="dk1"/>
              </a:solidFill>
              <a:latin typeface="Calibri"/>
              <a:ea typeface="Calibri"/>
              <a:cs typeface="Calibri"/>
              <a:sym typeface="Calibri"/>
            </a:endParaRPr>
          </a:p>
        </p:txBody>
      </p:sp>
      <p:sp>
        <p:nvSpPr>
          <p:cNvPr id="209" name="Google Shape;209;gd0ea9c01ed_0_230"/>
          <p:cNvSpPr/>
          <p:nvPr/>
        </p:nvSpPr>
        <p:spPr>
          <a:xfrm>
            <a:off x="1534060" y="8876548"/>
            <a:ext cx="5082600" cy="382800"/>
          </a:xfrm>
          <a:prstGeom prst="roundRect">
            <a:avLst>
              <a:gd name="adj" fmla="val 16667"/>
            </a:avLst>
          </a:prstGeom>
          <a:solidFill>
            <a:srgbClr val="F1C835"/>
          </a:solidFill>
          <a:ln w="9525" cap="flat" cmpd="sng">
            <a:solidFill>
              <a:schemeClr val="dk2"/>
            </a:solidFill>
            <a:prstDash val="solid"/>
            <a:round/>
            <a:headEnd type="none" w="sm" len="sm"/>
            <a:tailEnd type="none" w="sm" len="sm"/>
          </a:ln>
        </p:spPr>
        <p:txBody>
          <a:bodyPr spcFirstLastPara="1" wrap="square" lIns="182850" tIns="182850" rIns="182850" bIns="182850" anchor="ctr" anchorCtr="0">
            <a:noAutofit/>
          </a:bodyPr>
          <a:lstStyle/>
          <a:p>
            <a:pPr marL="0" marR="0" lvl="0" indent="0" algn="ctr" rtl="0">
              <a:spcBef>
                <a:spcPts val="0"/>
              </a:spcBef>
              <a:spcAft>
                <a:spcPts val="0"/>
              </a:spcAft>
              <a:buNone/>
            </a:pPr>
            <a:r>
              <a:rPr lang="es-ES" sz="3000" b="1" i="1">
                <a:solidFill>
                  <a:schemeClr val="dk1"/>
                </a:solidFill>
                <a:latin typeface="Calibri"/>
                <a:ea typeface="Calibri"/>
                <a:cs typeface="Calibri"/>
                <a:sym typeface="Calibri"/>
              </a:rPr>
              <a:t>Catálogo</a:t>
            </a:r>
            <a:endParaRPr sz="3000" b="1" i="1">
              <a:solidFill>
                <a:schemeClr val="dk1"/>
              </a:solidFill>
              <a:latin typeface="Calibri"/>
              <a:ea typeface="Calibri"/>
              <a:cs typeface="Calibri"/>
              <a:sym typeface="Calibri"/>
            </a:endParaRPr>
          </a:p>
        </p:txBody>
      </p:sp>
      <p:sp>
        <p:nvSpPr>
          <p:cNvPr id="212" name="Google Shape;212;gd0ea9c01ed_0_230"/>
          <p:cNvSpPr txBox="1"/>
          <p:nvPr/>
        </p:nvSpPr>
        <p:spPr>
          <a:xfrm>
            <a:off x="1232353" y="9320300"/>
            <a:ext cx="5263800" cy="492600"/>
          </a:xfrm>
          <a:prstGeom prst="rect">
            <a:avLst/>
          </a:prstGeom>
          <a:noFill/>
          <a:ln>
            <a:noFill/>
          </a:ln>
        </p:spPr>
        <p:txBody>
          <a:bodyPr spcFirstLastPara="1" wrap="square" lIns="182850" tIns="91400" rIns="182850" bIns="91400" anchor="t" anchorCtr="0">
            <a:spAutoFit/>
          </a:bodyPr>
          <a:lstStyle/>
          <a:p>
            <a:pPr marL="0" marR="0" lvl="0" indent="0" algn="l" rtl="0">
              <a:spcBef>
                <a:spcPts val="0"/>
              </a:spcBef>
              <a:spcAft>
                <a:spcPts val="0"/>
              </a:spcAft>
              <a:buNone/>
            </a:pPr>
            <a:r>
              <a:rPr lang="es-ES" sz="2000" u="sng">
                <a:solidFill>
                  <a:schemeClr val="dk1"/>
                </a:solidFill>
                <a:latin typeface="Quattrocento Sans"/>
                <a:ea typeface="Quattrocento Sans"/>
                <a:cs typeface="Quattrocento Sans"/>
                <a:sym typeface="Quattrocento Sans"/>
                <a:hlinkClick r:id="rId13">
                  <a:extLst>
                    <a:ext uri="{A12FA001-AC4F-418D-AE19-62706E023703}">
                      <ahyp:hlinkClr xmlns:ahyp="http://schemas.microsoft.com/office/drawing/2018/hyperlinkcolor" val="tx"/>
                    </a:ext>
                  </a:extLst>
                </a:hlinkClick>
              </a:rPr>
              <a:t>Cloud Suppliers | OCRE (ocre-project.eu)</a:t>
            </a:r>
            <a:endParaRPr sz="2000">
              <a:solidFill>
                <a:schemeClr val="dk1"/>
              </a:solidFill>
              <a:latin typeface="Quattrocento Sans"/>
              <a:ea typeface="Quattrocento Sans"/>
              <a:cs typeface="Quattrocento Sans"/>
              <a:sym typeface="Quattrocento Sans"/>
            </a:endParaRPr>
          </a:p>
        </p:txBody>
      </p:sp>
      <p:pic>
        <p:nvPicPr>
          <p:cNvPr id="213" name="Google Shape;213;gd0ea9c01ed_0_230"/>
          <p:cNvPicPr preferRelativeResize="0"/>
          <p:nvPr/>
        </p:nvPicPr>
        <p:blipFill rotWithShape="1">
          <a:blip r:embed="rId14">
            <a:alphaModFix/>
          </a:blip>
          <a:srcRect l="889" t="8240" r="1320"/>
          <a:stretch/>
        </p:blipFill>
        <p:spPr>
          <a:xfrm>
            <a:off x="1376325" y="9941475"/>
            <a:ext cx="5481672" cy="2086225"/>
          </a:xfrm>
          <a:prstGeom prst="rect">
            <a:avLst/>
          </a:prstGeom>
          <a:noFill/>
          <a:ln>
            <a:noFill/>
          </a:ln>
        </p:spPr>
      </p:pic>
      <p:sp>
        <p:nvSpPr>
          <p:cNvPr id="214" name="Google Shape;214;gd0ea9c01ed_0_230"/>
          <p:cNvSpPr txBox="1"/>
          <p:nvPr/>
        </p:nvSpPr>
        <p:spPr>
          <a:xfrm>
            <a:off x="1396518" y="10376300"/>
            <a:ext cx="4381800" cy="1723800"/>
          </a:xfrm>
          <a:prstGeom prst="rect">
            <a:avLst/>
          </a:prstGeom>
          <a:noFill/>
          <a:ln>
            <a:noFill/>
          </a:ln>
        </p:spPr>
        <p:txBody>
          <a:bodyPr spcFirstLastPara="1" wrap="square" lIns="130600" tIns="65300" rIns="130600" bIns="130600" anchor="ctr" anchorCtr="0">
            <a:noAutofit/>
          </a:bodyPr>
          <a:lstStyle/>
          <a:p>
            <a:pPr marL="0" marR="0" lvl="0" indent="0" algn="just" rtl="0">
              <a:lnSpc>
                <a:spcPct val="100000"/>
              </a:lnSpc>
              <a:spcBef>
                <a:spcPts val="0"/>
              </a:spcBef>
              <a:spcAft>
                <a:spcPts val="0"/>
              </a:spcAft>
              <a:buClr>
                <a:schemeClr val="dk1"/>
              </a:buClr>
              <a:buSzPts val="2200"/>
              <a:buFont typeface="Arial"/>
              <a:buNone/>
            </a:pPr>
            <a:r>
              <a:rPr lang="es-ES" sz="3200" b="1" i="1" dirty="0">
                <a:solidFill>
                  <a:schemeClr val="dk1"/>
                </a:solidFill>
                <a:latin typeface="Calibri"/>
                <a:ea typeface="Calibri"/>
                <a:cs typeface="Calibri"/>
                <a:sym typeface="Calibri"/>
              </a:rPr>
              <a:t>14 adjudicatarios en el lote 35 (España)</a:t>
            </a:r>
            <a:endParaRPr sz="2800" dirty="0"/>
          </a:p>
        </p:txBody>
      </p:sp>
      <p:sp>
        <p:nvSpPr>
          <p:cNvPr id="215" name="Google Shape;215;gd0ea9c01ed_0_230"/>
          <p:cNvSpPr/>
          <p:nvPr/>
        </p:nvSpPr>
        <p:spPr>
          <a:xfrm>
            <a:off x="15884692" y="8836778"/>
            <a:ext cx="5460000" cy="382800"/>
          </a:xfrm>
          <a:prstGeom prst="roundRect">
            <a:avLst>
              <a:gd name="adj" fmla="val 16667"/>
            </a:avLst>
          </a:prstGeom>
          <a:solidFill>
            <a:srgbClr val="F1C835"/>
          </a:solidFill>
          <a:ln w="9525" cap="flat" cmpd="sng">
            <a:solidFill>
              <a:schemeClr val="dk2"/>
            </a:solidFill>
            <a:prstDash val="solid"/>
            <a:round/>
            <a:headEnd type="none" w="sm" len="sm"/>
            <a:tailEnd type="none" w="sm" len="sm"/>
          </a:ln>
        </p:spPr>
        <p:txBody>
          <a:bodyPr spcFirstLastPara="1" wrap="square" lIns="182850" tIns="182850" rIns="182850" bIns="182850" anchor="ctr" anchorCtr="0">
            <a:noAutofit/>
          </a:bodyPr>
          <a:lstStyle/>
          <a:p>
            <a:pPr marL="0" marR="0" lvl="0" indent="0" algn="ctr" rtl="0">
              <a:spcBef>
                <a:spcPts val="0"/>
              </a:spcBef>
              <a:spcAft>
                <a:spcPts val="0"/>
              </a:spcAft>
              <a:buNone/>
            </a:pPr>
            <a:r>
              <a:rPr lang="es-ES" sz="3000" b="1" i="1">
                <a:solidFill>
                  <a:schemeClr val="dk1"/>
                </a:solidFill>
                <a:latin typeface="Calibri"/>
                <a:ea typeface="Calibri"/>
                <a:cs typeface="Calibri"/>
                <a:sym typeface="Calibri"/>
              </a:rPr>
              <a:t>Call offs</a:t>
            </a:r>
            <a:endParaRPr sz="3000" b="1" i="1">
              <a:solidFill>
                <a:schemeClr val="dk1"/>
              </a:solidFill>
              <a:latin typeface="Calibri"/>
              <a:ea typeface="Calibri"/>
              <a:cs typeface="Calibri"/>
              <a:sym typeface="Calibri"/>
            </a:endParaRPr>
          </a:p>
        </p:txBody>
      </p:sp>
      <p:sp>
        <p:nvSpPr>
          <p:cNvPr id="216" name="Google Shape;216;gd0ea9c01ed_0_230"/>
          <p:cNvSpPr txBox="1"/>
          <p:nvPr/>
        </p:nvSpPr>
        <p:spPr>
          <a:xfrm>
            <a:off x="13939994" y="9777430"/>
            <a:ext cx="10099200" cy="2357400"/>
          </a:xfrm>
          <a:prstGeom prst="rect">
            <a:avLst/>
          </a:prstGeom>
          <a:noFill/>
          <a:ln>
            <a:noFill/>
          </a:ln>
        </p:spPr>
        <p:txBody>
          <a:bodyPr spcFirstLastPara="1" wrap="square" lIns="130600" tIns="65300" rIns="130600" bIns="130600" anchor="ctr" anchorCtr="0">
            <a:noAutofit/>
          </a:bodyPr>
          <a:lstStyle/>
          <a:p>
            <a:pPr marL="914400" marR="0" lvl="1" indent="0" algn="l" rtl="0">
              <a:spcBef>
                <a:spcPts val="0"/>
              </a:spcBef>
              <a:spcAft>
                <a:spcPts val="0"/>
              </a:spcAft>
              <a:buNone/>
            </a:pPr>
            <a:r>
              <a:rPr lang="es-ES" sz="3200" b="0" i="0" u="none" strike="noStrike" cap="none" dirty="0">
                <a:solidFill>
                  <a:schemeClr val="dk1"/>
                </a:solidFill>
                <a:latin typeface="Calibri"/>
                <a:ea typeface="Calibri"/>
                <a:cs typeface="Calibri"/>
                <a:sym typeface="Calibri"/>
              </a:rPr>
              <a:t>Adjudicaciones directas sin reabrir la licitación</a:t>
            </a:r>
            <a:endParaRPr sz="2800" dirty="0"/>
          </a:p>
          <a:p>
            <a:pPr marL="914400" marR="0" lvl="1" indent="0" algn="l" rtl="0">
              <a:spcBef>
                <a:spcPts val="0"/>
              </a:spcBef>
              <a:spcAft>
                <a:spcPts val="0"/>
              </a:spcAft>
              <a:buNone/>
            </a:pPr>
            <a:r>
              <a:rPr lang="es-ES" sz="3200" b="0" i="0" u="none" strike="noStrike" cap="none" dirty="0">
                <a:solidFill>
                  <a:schemeClr val="dk1"/>
                </a:solidFill>
                <a:latin typeface="Calibri"/>
                <a:ea typeface="Calibri"/>
                <a:cs typeface="Calibri"/>
                <a:sym typeface="Calibri"/>
              </a:rPr>
              <a:t>Mini concursos basados en los criterios de adjudicación  </a:t>
            </a:r>
            <a:endParaRPr sz="2800" dirty="0"/>
          </a:p>
          <a:p>
            <a:pPr marL="914400" marR="0" lvl="1" indent="0" algn="l" rtl="0">
              <a:spcBef>
                <a:spcPts val="0"/>
              </a:spcBef>
              <a:spcAft>
                <a:spcPts val="0"/>
              </a:spcAft>
              <a:buNone/>
            </a:pPr>
            <a:r>
              <a:rPr lang="es-ES" sz="3200" b="0" i="0" u="none" strike="noStrike" cap="none" dirty="0">
                <a:solidFill>
                  <a:schemeClr val="dk1"/>
                </a:solidFill>
                <a:latin typeface="Calibri"/>
                <a:ea typeface="Calibri"/>
                <a:cs typeface="Calibri"/>
                <a:sym typeface="Calibri"/>
              </a:rPr>
              <a:t>Concurso regular, cuando se requieren otros criterios</a:t>
            </a:r>
            <a:endParaRPr sz="2800" dirty="0"/>
          </a:p>
        </p:txBody>
      </p:sp>
      <p:sp>
        <p:nvSpPr>
          <p:cNvPr id="2" name="Google Shape;335;gd0ea9c01ed_0_622">
            <a:extLst>
              <a:ext uri="{FF2B5EF4-FFF2-40B4-BE49-F238E27FC236}">
                <a16:creationId xmlns:a16="http://schemas.microsoft.com/office/drawing/2014/main" id="{D3C71EA5-C0DA-8BCA-E77B-A8E851F66192}"/>
              </a:ext>
            </a:extLst>
          </p:cNvPr>
          <p:cNvSpPr/>
          <p:nvPr/>
        </p:nvSpPr>
        <p:spPr>
          <a:xfrm>
            <a:off x="2088730" y="5427585"/>
            <a:ext cx="2667000" cy="1295400"/>
          </a:xfrm>
          <a:prstGeom prst="rect">
            <a:avLst/>
          </a:prstGeom>
          <a:solidFill>
            <a:srgbClr val="1155CC"/>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s-ES" b="1">
                <a:solidFill>
                  <a:srgbClr val="FFFFFF"/>
                </a:solidFill>
              </a:rPr>
              <a:t>Select NREN role</a:t>
            </a:r>
            <a:endParaRPr b="1">
              <a:solidFill>
                <a:srgbClr val="FFFFFF"/>
              </a:solidFill>
            </a:endParaRPr>
          </a:p>
        </p:txBody>
      </p:sp>
      <p:sp>
        <p:nvSpPr>
          <p:cNvPr id="3" name="Google Shape;336;gd0ea9c01ed_0_622">
            <a:extLst>
              <a:ext uri="{FF2B5EF4-FFF2-40B4-BE49-F238E27FC236}">
                <a16:creationId xmlns:a16="http://schemas.microsoft.com/office/drawing/2014/main" id="{0D4DCBFD-6F60-00BE-7ED5-98D4EF4AA0BC}"/>
              </a:ext>
            </a:extLst>
          </p:cNvPr>
          <p:cNvSpPr/>
          <p:nvPr/>
        </p:nvSpPr>
        <p:spPr>
          <a:xfrm>
            <a:off x="5275809" y="5340714"/>
            <a:ext cx="2667000" cy="1295400"/>
          </a:xfrm>
          <a:prstGeom prst="rect">
            <a:avLst/>
          </a:prstGeom>
          <a:solidFill>
            <a:srgbClr val="1155CC"/>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s-ES" b="1" dirty="0" err="1">
                <a:solidFill>
                  <a:srgbClr val="FFFFFF"/>
                </a:solidFill>
              </a:rPr>
              <a:t>Support</a:t>
            </a:r>
            <a:r>
              <a:rPr lang="es-ES" b="1" dirty="0">
                <a:solidFill>
                  <a:srgbClr val="FFFFFF"/>
                </a:solidFill>
              </a:rPr>
              <a:t> </a:t>
            </a:r>
            <a:r>
              <a:rPr lang="es-ES" b="1" dirty="0" err="1">
                <a:solidFill>
                  <a:srgbClr val="FFFFFF"/>
                </a:solidFill>
              </a:rPr>
              <a:t>adoption</a:t>
            </a:r>
            <a:r>
              <a:rPr lang="es-ES" b="1" dirty="0">
                <a:solidFill>
                  <a:srgbClr val="FFFFFF"/>
                </a:solidFill>
              </a:rPr>
              <a:t> and </a:t>
            </a:r>
            <a:r>
              <a:rPr lang="es-ES" b="1" dirty="0" err="1">
                <a:solidFill>
                  <a:srgbClr val="FFFFFF"/>
                </a:solidFill>
              </a:rPr>
              <a:t>service</a:t>
            </a:r>
            <a:r>
              <a:rPr lang="es-ES" b="1" dirty="0">
                <a:solidFill>
                  <a:srgbClr val="FFFFFF"/>
                </a:solidFill>
              </a:rPr>
              <a:t> </a:t>
            </a:r>
            <a:r>
              <a:rPr lang="es-ES" b="1" dirty="0" err="1">
                <a:solidFill>
                  <a:srgbClr val="FFFFFF"/>
                </a:solidFill>
              </a:rPr>
              <a:t>delivery</a:t>
            </a:r>
            <a:endParaRPr b="1" dirty="0">
              <a:solidFill>
                <a:srgbClr val="FFFFFF"/>
              </a:solidFill>
            </a:endParaRPr>
          </a:p>
          <a:p>
            <a:pPr marL="0" lvl="0" indent="0" algn="ctr" rtl="0">
              <a:spcBef>
                <a:spcPts val="0"/>
              </a:spcBef>
              <a:spcAft>
                <a:spcPts val="0"/>
              </a:spcAft>
              <a:buNone/>
            </a:pPr>
            <a:endParaRPr b="1" dirty="0">
              <a:solidFill>
                <a:srgbClr val="FFFFFF"/>
              </a:solidFill>
            </a:endParaRPr>
          </a:p>
        </p:txBody>
      </p:sp>
      <p:sp>
        <p:nvSpPr>
          <p:cNvPr id="4" name="Google Shape;337;gd0ea9c01ed_0_622">
            <a:extLst>
              <a:ext uri="{FF2B5EF4-FFF2-40B4-BE49-F238E27FC236}">
                <a16:creationId xmlns:a16="http://schemas.microsoft.com/office/drawing/2014/main" id="{5C4F2442-0F14-1892-CCC5-6C43F0FB9113}"/>
              </a:ext>
            </a:extLst>
          </p:cNvPr>
          <p:cNvSpPr/>
          <p:nvPr/>
        </p:nvSpPr>
        <p:spPr>
          <a:xfrm>
            <a:off x="5236865" y="6993059"/>
            <a:ext cx="2667000" cy="1295400"/>
          </a:xfrm>
          <a:prstGeom prst="rect">
            <a:avLst/>
          </a:prstGeom>
          <a:solidFill>
            <a:srgbClr val="1155CC"/>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b="1" dirty="0">
              <a:solidFill>
                <a:srgbClr val="FFFFFF"/>
              </a:solidFill>
            </a:endParaRPr>
          </a:p>
          <a:p>
            <a:pPr marL="0" lvl="0" indent="0" algn="ctr" rtl="0">
              <a:spcBef>
                <a:spcPts val="0"/>
              </a:spcBef>
              <a:spcAft>
                <a:spcPts val="0"/>
              </a:spcAft>
              <a:buNone/>
            </a:pPr>
            <a:endParaRPr b="1" dirty="0">
              <a:solidFill>
                <a:srgbClr val="FFFFFF"/>
              </a:solidFill>
            </a:endParaRPr>
          </a:p>
          <a:p>
            <a:pPr marL="0" lvl="0" indent="0" algn="ctr" rtl="0">
              <a:spcBef>
                <a:spcPts val="0"/>
              </a:spcBef>
              <a:spcAft>
                <a:spcPts val="0"/>
              </a:spcAft>
              <a:buNone/>
            </a:pPr>
            <a:r>
              <a:rPr lang="es-ES" b="1" dirty="0" err="1">
                <a:solidFill>
                  <a:srgbClr val="FFFFFF"/>
                </a:solidFill>
              </a:rPr>
              <a:t>Assess</a:t>
            </a:r>
            <a:r>
              <a:rPr lang="es-ES" b="1" dirty="0">
                <a:solidFill>
                  <a:srgbClr val="FFFFFF"/>
                </a:solidFill>
              </a:rPr>
              <a:t> </a:t>
            </a:r>
            <a:r>
              <a:rPr lang="es-ES" b="1" dirty="0" err="1">
                <a:solidFill>
                  <a:srgbClr val="FFFFFF"/>
                </a:solidFill>
              </a:rPr>
              <a:t>national</a:t>
            </a:r>
            <a:r>
              <a:rPr lang="es-ES" b="1" dirty="0">
                <a:solidFill>
                  <a:srgbClr val="FFFFFF"/>
                </a:solidFill>
              </a:rPr>
              <a:t> legal </a:t>
            </a:r>
            <a:r>
              <a:rPr lang="es-ES" b="1" dirty="0" err="1">
                <a:solidFill>
                  <a:srgbClr val="FFFFFF"/>
                </a:solidFill>
              </a:rPr>
              <a:t>compliance</a:t>
            </a:r>
            <a:r>
              <a:rPr lang="es-ES" b="1" dirty="0">
                <a:solidFill>
                  <a:srgbClr val="FFFFFF"/>
                </a:solidFill>
              </a:rPr>
              <a:t> and </a:t>
            </a:r>
            <a:r>
              <a:rPr lang="es-ES" b="1" dirty="0" err="1">
                <a:solidFill>
                  <a:srgbClr val="FFFFFF"/>
                </a:solidFill>
              </a:rPr>
              <a:t>cost</a:t>
            </a:r>
            <a:r>
              <a:rPr lang="es-ES" b="1" dirty="0">
                <a:solidFill>
                  <a:srgbClr val="FFFFFF"/>
                </a:solidFill>
              </a:rPr>
              <a:t> </a:t>
            </a:r>
            <a:r>
              <a:rPr lang="es-ES" b="1" dirty="0" err="1">
                <a:solidFill>
                  <a:srgbClr val="FFFFFF"/>
                </a:solidFill>
              </a:rPr>
              <a:t>recovery</a:t>
            </a:r>
            <a:endParaRPr b="1" dirty="0">
              <a:solidFill>
                <a:srgbClr val="FFFFFF"/>
              </a:solidFill>
            </a:endParaRPr>
          </a:p>
          <a:p>
            <a:pPr marL="0" lvl="0" indent="0" algn="ctr" rtl="0">
              <a:spcBef>
                <a:spcPts val="0"/>
              </a:spcBef>
              <a:spcAft>
                <a:spcPts val="0"/>
              </a:spcAft>
              <a:buNone/>
            </a:pPr>
            <a:endParaRPr b="1" dirty="0">
              <a:solidFill>
                <a:srgbClr val="FFFFFF"/>
              </a:solidFill>
            </a:endParaRPr>
          </a:p>
          <a:p>
            <a:pPr marL="0" lvl="0" indent="0" algn="ctr" rtl="0">
              <a:spcBef>
                <a:spcPts val="0"/>
              </a:spcBef>
              <a:spcAft>
                <a:spcPts val="0"/>
              </a:spcAft>
              <a:buNone/>
            </a:pPr>
            <a:endParaRPr b="1" dirty="0">
              <a:solidFill>
                <a:srgbClr val="FFFFFF"/>
              </a:solidFill>
            </a:endParaRPr>
          </a:p>
          <a:p>
            <a:pPr marL="0" lvl="0" indent="0" algn="ctr" rtl="0">
              <a:spcBef>
                <a:spcPts val="0"/>
              </a:spcBef>
              <a:spcAft>
                <a:spcPts val="0"/>
              </a:spcAft>
              <a:buNone/>
            </a:pPr>
            <a:endParaRPr b="1" dirty="0">
              <a:solidFill>
                <a:srgbClr val="FFFFFF"/>
              </a:solidFill>
            </a:endParaRPr>
          </a:p>
        </p:txBody>
      </p:sp>
      <p:sp>
        <p:nvSpPr>
          <p:cNvPr id="5" name="Google Shape;338;gd0ea9c01ed_0_622">
            <a:extLst>
              <a:ext uri="{FF2B5EF4-FFF2-40B4-BE49-F238E27FC236}">
                <a16:creationId xmlns:a16="http://schemas.microsoft.com/office/drawing/2014/main" id="{B388DEA3-1582-0FF1-7AD6-62B2B340F171}"/>
              </a:ext>
            </a:extLst>
          </p:cNvPr>
          <p:cNvSpPr/>
          <p:nvPr/>
        </p:nvSpPr>
        <p:spPr>
          <a:xfrm>
            <a:off x="8713956" y="8271200"/>
            <a:ext cx="2667000" cy="1295400"/>
          </a:xfrm>
          <a:prstGeom prst="rect">
            <a:avLst/>
          </a:prstGeom>
          <a:solidFill>
            <a:srgbClr val="1155CC"/>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b="1">
              <a:solidFill>
                <a:srgbClr val="FFFFFF"/>
              </a:solidFill>
            </a:endParaRPr>
          </a:p>
          <a:p>
            <a:pPr marL="0" lvl="0" indent="0" algn="ctr" rtl="0">
              <a:spcBef>
                <a:spcPts val="0"/>
              </a:spcBef>
              <a:spcAft>
                <a:spcPts val="0"/>
              </a:spcAft>
              <a:buNone/>
            </a:pPr>
            <a:endParaRPr b="1">
              <a:solidFill>
                <a:srgbClr val="FFFFFF"/>
              </a:solidFill>
            </a:endParaRPr>
          </a:p>
          <a:p>
            <a:pPr marL="0" lvl="0" indent="0" algn="ctr" rtl="0">
              <a:spcBef>
                <a:spcPts val="0"/>
              </a:spcBef>
              <a:spcAft>
                <a:spcPts val="0"/>
              </a:spcAft>
              <a:buNone/>
            </a:pPr>
            <a:r>
              <a:rPr lang="es-ES" b="1">
                <a:solidFill>
                  <a:srgbClr val="FFFFFF"/>
                </a:solidFill>
              </a:rPr>
              <a:t>Billing and invoicing institutions if NREN is Underwriter</a:t>
            </a:r>
            <a:endParaRPr b="1">
              <a:solidFill>
                <a:srgbClr val="FFFFFF"/>
              </a:solidFill>
            </a:endParaRPr>
          </a:p>
          <a:p>
            <a:pPr marL="0" lvl="0" indent="0" algn="ctr" rtl="0">
              <a:spcBef>
                <a:spcPts val="0"/>
              </a:spcBef>
              <a:spcAft>
                <a:spcPts val="0"/>
              </a:spcAft>
              <a:buNone/>
            </a:pPr>
            <a:endParaRPr b="1">
              <a:solidFill>
                <a:srgbClr val="FFFFFF"/>
              </a:solidFill>
            </a:endParaRPr>
          </a:p>
          <a:p>
            <a:pPr marL="0" lvl="0" indent="0" algn="ctr" rtl="0">
              <a:spcBef>
                <a:spcPts val="0"/>
              </a:spcBef>
              <a:spcAft>
                <a:spcPts val="0"/>
              </a:spcAft>
              <a:buNone/>
            </a:pPr>
            <a:endParaRPr b="1">
              <a:solidFill>
                <a:srgbClr val="FFFFFF"/>
              </a:solidFill>
            </a:endParaRPr>
          </a:p>
          <a:p>
            <a:pPr marL="0" lvl="0" indent="0" algn="ctr" rtl="0">
              <a:spcBef>
                <a:spcPts val="0"/>
              </a:spcBef>
              <a:spcAft>
                <a:spcPts val="0"/>
              </a:spcAft>
              <a:buNone/>
            </a:pPr>
            <a:endParaRPr b="1">
              <a:solidFill>
                <a:srgbClr val="FFFFFF"/>
              </a:solidFill>
            </a:endParaRPr>
          </a:p>
        </p:txBody>
      </p:sp>
      <p:sp>
        <p:nvSpPr>
          <p:cNvPr id="6" name="Google Shape;339;gd0ea9c01ed_0_622">
            <a:extLst>
              <a:ext uri="{FF2B5EF4-FFF2-40B4-BE49-F238E27FC236}">
                <a16:creationId xmlns:a16="http://schemas.microsoft.com/office/drawing/2014/main" id="{59649A7D-3D48-CEB8-7F31-8C57B5F47D27}"/>
              </a:ext>
            </a:extLst>
          </p:cNvPr>
          <p:cNvSpPr/>
          <p:nvPr/>
        </p:nvSpPr>
        <p:spPr>
          <a:xfrm>
            <a:off x="8659811" y="5974078"/>
            <a:ext cx="2667000" cy="1295400"/>
          </a:xfrm>
          <a:prstGeom prst="rect">
            <a:avLst/>
          </a:prstGeom>
          <a:solidFill>
            <a:srgbClr val="1155CC"/>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s-ES" b="1">
                <a:solidFill>
                  <a:srgbClr val="FFFFFF"/>
                </a:solidFill>
              </a:rPr>
              <a:t>Publish and promote</a:t>
            </a:r>
            <a:endParaRPr b="1">
              <a:solidFill>
                <a:srgbClr val="FFFFFF"/>
              </a:solidFill>
            </a:endParaRPr>
          </a:p>
          <a:p>
            <a:pPr marL="0" lvl="0" indent="0" algn="ctr" rtl="0">
              <a:spcBef>
                <a:spcPts val="0"/>
              </a:spcBef>
              <a:spcAft>
                <a:spcPts val="0"/>
              </a:spcAft>
              <a:buNone/>
            </a:pPr>
            <a:endParaRPr b="1">
              <a:solidFill>
                <a:srgbClr val="FFFFFF"/>
              </a:solidFill>
            </a:endParaRPr>
          </a:p>
        </p:txBody>
      </p:sp>
      <p:sp>
        <p:nvSpPr>
          <p:cNvPr id="7" name="Google Shape;340;gd0ea9c01ed_0_622">
            <a:extLst>
              <a:ext uri="{FF2B5EF4-FFF2-40B4-BE49-F238E27FC236}">
                <a16:creationId xmlns:a16="http://schemas.microsoft.com/office/drawing/2014/main" id="{6B03D3F4-60B8-6F27-4296-6ED179BFB414}"/>
              </a:ext>
            </a:extLst>
          </p:cNvPr>
          <p:cNvSpPr/>
          <p:nvPr/>
        </p:nvSpPr>
        <p:spPr>
          <a:xfrm>
            <a:off x="11522833" y="7005330"/>
            <a:ext cx="2667000" cy="1295400"/>
          </a:xfrm>
          <a:prstGeom prst="rect">
            <a:avLst/>
          </a:prstGeom>
          <a:solidFill>
            <a:srgbClr val="6AA84F"/>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b="1" dirty="0">
              <a:solidFill>
                <a:srgbClr val="FFFFFF"/>
              </a:solidFill>
            </a:endParaRPr>
          </a:p>
          <a:p>
            <a:pPr marL="0" lvl="0" indent="0" algn="ctr" rtl="0">
              <a:spcBef>
                <a:spcPts val="0"/>
              </a:spcBef>
              <a:spcAft>
                <a:spcPts val="0"/>
              </a:spcAft>
              <a:buNone/>
            </a:pPr>
            <a:r>
              <a:rPr lang="es-ES" b="1" dirty="0" err="1">
                <a:solidFill>
                  <a:srgbClr val="FFFFFF"/>
                </a:solidFill>
              </a:rPr>
              <a:t>Select</a:t>
            </a:r>
            <a:r>
              <a:rPr lang="es-ES" b="1" dirty="0">
                <a:solidFill>
                  <a:srgbClr val="FFFFFF"/>
                </a:solidFill>
              </a:rPr>
              <a:t> IaaS </a:t>
            </a:r>
            <a:r>
              <a:rPr lang="es-ES" b="1" dirty="0" err="1">
                <a:solidFill>
                  <a:srgbClr val="FFFFFF"/>
                </a:solidFill>
              </a:rPr>
              <a:t>service</a:t>
            </a:r>
            <a:r>
              <a:rPr lang="es-ES" b="1" dirty="0">
                <a:solidFill>
                  <a:srgbClr val="FFFFFF"/>
                </a:solidFill>
              </a:rPr>
              <a:t> and place </a:t>
            </a:r>
            <a:r>
              <a:rPr lang="es-ES" b="1" dirty="0" err="1">
                <a:solidFill>
                  <a:srgbClr val="FFFFFF"/>
                </a:solidFill>
              </a:rPr>
              <a:t>order</a:t>
            </a:r>
            <a:r>
              <a:rPr lang="es-ES" b="1" dirty="0">
                <a:solidFill>
                  <a:srgbClr val="FFFFFF"/>
                </a:solidFill>
              </a:rPr>
              <a:t> (</a:t>
            </a:r>
            <a:r>
              <a:rPr lang="es-ES" b="1" dirty="0" err="1">
                <a:solidFill>
                  <a:srgbClr val="FFFFFF"/>
                </a:solidFill>
              </a:rPr>
              <a:t>optional</a:t>
            </a:r>
            <a:r>
              <a:rPr lang="es-ES" b="1" dirty="0">
                <a:solidFill>
                  <a:srgbClr val="FFFFFF"/>
                </a:solidFill>
              </a:rPr>
              <a:t> after </a:t>
            </a:r>
            <a:r>
              <a:rPr lang="es-ES" b="1" dirty="0" err="1">
                <a:solidFill>
                  <a:srgbClr val="FFFFFF"/>
                </a:solidFill>
              </a:rPr>
              <a:t>mini-competition</a:t>
            </a:r>
            <a:r>
              <a:rPr lang="es-ES" b="1" dirty="0">
                <a:solidFill>
                  <a:srgbClr val="FFFFFF"/>
                </a:solidFill>
              </a:rPr>
              <a:t>)</a:t>
            </a:r>
            <a:endParaRPr b="1" dirty="0">
              <a:solidFill>
                <a:srgbClr val="FFFFFF"/>
              </a:solidFill>
            </a:endParaRPr>
          </a:p>
          <a:p>
            <a:pPr marL="0" lvl="0" indent="0" algn="ctr" rtl="0">
              <a:spcBef>
                <a:spcPts val="0"/>
              </a:spcBef>
              <a:spcAft>
                <a:spcPts val="0"/>
              </a:spcAft>
              <a:buNone/>
            </a:pPr>
            <a:endParaRPr b="1" dirty="0">
              <a:solidFill>
                <a:srgbClr val="FFFFFF"/>
              </a:solidFill>
            </a:endParaRPr>
          </a:p>
        </p:txBody>
      </p:sp>
      <p:cxnSp>
        <p:nvCxnSpPr>
          <p:cNvPr id="8" name="Google Shape;341;gd0ea9c01ed_0_622">
            <a:extLst>
              <a:ext uri="{FF2B5EF4-FFF2-40B4-BE49-F238E27FC236}">
                <a16:creationId xmlns:a16="http://schemas.microsoft.com/office/drawing/2014/main" id="{E60275D2-A0C0-73FC-0BDC-54949D47B5C7}"/>
              </a:ext>
            </a:extLst>
          </p:cNvPr>
          <p:cNvCxnSpPr>
            <a:cxnSpLocks/>
            <a:stCxn id="2" idx="3"/>
            <a:endCxn id="3" idx="1"/>
          </p:cNvCxnSpPr>
          <p:nvPr/>
        </p:nvCxnSpPr>
        <p:spPr>
          <a:xfrm flipV="1">
            <a:off x="4755730" y="5988414"/>
            <a:ext cx="520079" cy="86871"/>
          </a:xfrm>
          <a:prstGeom prst="straightConnector1">
            <a:avLst/>
          </a:prstGeom>
          <a:noFill/>
          <a:ln w="9525" cap="flat" cmpd="sng">
            <a:solidFill>
              <a:schemeClr val="dk2"/>
            </a:solidFill>
            <a:prstDash val="solid"/>
            <a:round/>
            <a:headEnd type="none" w="med" len="med"/>
            <a:tailEnd type="triangle" w="med" len="med"/>
          </a:ln>
        </p:spPr>
      </p:cxnSp>
      <p:cxnSp>
        <p:nvCxnSpPr>
          <p:cNvPr id="9" name="Google Shape;342;gd0ea9c01ed_0_622">
            <a:extLst>
              <a:ext uri="{FF2B5EF4-FFF2-40B4-BE49-F238E27FC236}">
                <a16:creationId xmlns:a16="http://schemas.microsoft.com/office/drawing/2014/main" id="{9CC8C41A-92F6-C259-3E72-A33092D30A02}"/>
              </a:ext>
            </a:extLst>
          </p:cNvPr>
          <p:cNvCxnSpPr>
            <a:cxnSpLocks/>
            <a:endCxn id="4" idx="1"/>
          </p:cNvCxnSpPr>
          <p:nvPr/>
        </p:nvCxnSpPr>
        <p:spPr>
          <a:xfrm>
            <a:off x="4826465" y="6581159"/>
            <a:ext cx="410400" cy="1059600"/>
          </a:xfrm>
          <a:prstGeom prst="straightConnector1">
            <a:avLst/>
          </a:prstGeom>
          <a:noFill/>
          <a:ln w="9525" cap="flat" cmpd="sng">
            <a:solidFill>
              <a:schemeClr val="dk2"/>
            </a:solidFill>
            <a:prstDash val="solid"/>
            <a:round/>
            <a:headEnd type="none" w="med" len="med"/>
            <a:tailEnd type="triangle" w="med" len="med"/>
          </a:ln>
        </p:spPr>
      </p:cxnSp>
      <p:cxnSp>
        <p:nvCxnSpPr>
          <p:cNvPr id="10" name="Google Shape;343;gd0ea9c01ed_0_622">
            <a:extLst>
              <a:ext uri="{FF2B5EF4-FFF2-40B4-BE49-F238E27FC236}">
                <a16:creationId xmlns:a16="http://schemas.microsoft.com/office/drawing/2014/main" id="{AF479560-E9DB-8F88-332F-51FA75343236}"/>
              </a:ext>
            </a:extLst>
          </p:cNvPr>
          <p:cNvCxnSpPr>
            <a:cxnSpLocks/>
            <a:stCxn id="3" idx="3"/>
            <a:endCxn id="6" idx="1"/>
          </p:cNvCxnSpPr>
          <p:nvPr/>
        </p:nvCxnSpPr>
        <p:spPr>
          <a:xfrm>
            <a:off x="7942809" y="5988414"/>
            <a:ext cx="717002" cy="633364"/>
          </a:xfrm>
          <a:prstGeom prst="straightConnector1">
            <a:avLst/>
          </a:prstGeom>
          <a:noFill/>
          <a:ln w="9525" cap="flat" cmpd="sng">
            <a:solidFill>
              <a:schemeClr val="dk2"/>
            </a:solidFill>
            <a:prstDash val="solid"/>
            <a:round/>
            <a:headEnd type="none" w="med" len="med"/>
            <a:tailEnd type="triangle" w="med" len="med"/>
          </a:ln>
        </p:spPr>
      </p:cxnSp>
      <p:cxnSp>
        <p:nvCxnSpPr>
          <p:cNvPr id="11" name="Google Shape;344;gd0ea9c01ed_0_622">
            <a:extLst>
              <a:ext uri="{FF2B5EF4-FFF2-40B4-BE49-F238E27FC236}">
                <a16:creationId xmlns:a16="http://schemas.microsoft.com/office/drawing/2014/main" id="{44194DDC-4111-AA78-D1D1-F972A4548F22}"/>
              </a:ext>
            </a:extLst>
          </p:cNvPr>
          <p:cNvCxnSpPr>
            <a:cxnSpLocks/>
            <a:stCxn id="6" idx="3"/>
            <a:endCxn id="7" idx="1"/>
          </p:cNvCxnSpPr>
          <p:nvPr/>
        </p:nvCxnSpPr>
        <p:spPr>
          <a:xfrm>
            <a:off x="11326811" y="6621778"/>
            <a:ext cx="196022" cy="1031252"/>
          </a:xfrm>
          <a:prstGeom prst="straightConnector1">
            <a:avLst/>
          </a:prstGeom>
          <a:noFill/>
          <a:ln w="9525" cap="flat" cmpd="sng">
            <a:solidFill>
              <a:schemeClr val="dk2"/>
            </a:solidFill>
            <a:prstDash val="solid"/>
            <a:round/>
            <a:headEnd type="none" w="med" len="med"/>
            <a:tailEnd type="triangle" w="med" len="med"/>
          </a:ln>
        </p:spPr>
      </p:cxnSp>
      <p:cxnSp>
        <p:nvCxnSpPr>
          <p:cNvPr id="12" name="Google Shape;345;gd0ea9c01ed_0_622">
            <a:extLst>
              <a:ext uri="{FF2B5EF4-FFF2-40B4-BE49-F238E27FC236}">
                <a16:creationId xmlns:a16="http://schemas.microsoft.com/office/drawing/2014/main" id="{679B74FD-622A-C8B7-EB59-EF49FAE0E51A}"/>
              </a:ext>
            </a:extLst>
          </p:cNvPr>
          <p:cNvCxnSpPr>
            <a:cxnSpLocks/>
          </p:cNvCxnSpPr>
          <p:nvPr/>
        </p:nvCxnSpPr>
        <p:spPr>
          <a:xfrm rot="16200000" flipH="1">
            <a:off x="5343541" y="4797454"/>
            <a:ext cx="2195915" cy="5291726"/>
          </a:xfrm>
          <a:prstGeom prst="bentConnector2">
            <a:avLst/>
          </a:prstGeom>
          <a:noFill/>
          <a:ln w="9525" cap="flat" cmpd="sng">
            <a:solidFill>
              <a:schemeClr val="dk2"/>
            </a:solidFill>
            <a:prstDash val="solid"/>
            <a:round/>
            <a:headEnd type="none" w="med" len="med"/>
            <a:tailEnd type="none" w="med" len="med"/>
          </a:ln>
        </p:spPr>
      </p:cxnSp>
      <p:sp>
        <p:nvSpPr>
          <p:cNvPr id="13" name="Google Shape;346;gd0ea9c01ed_0_622">
            <a:extLst>
              <a:ext uri="{FF2B5EF4-FFF2-40B4-BE49-F238E27FC236}">
                <a16:creationId xmlns:a16="http://schemas.microsoft.com/office/drawing/2014/main" id="{279B97AC-37BD-322B-1584-5CA38361CA0E}"/>
              </a:ext>
            </a:extLst>
          </p:cNvPr>
          <p:cNvSpPr txBox="1"/>
          <p:nvPr/>
        </p:nvSpPr>
        <p:spPr>
          <a:xfrm>
            <a:off x="11735589" y="8839199"/>
            <a:ext cx="410400" cy="400200"/>
          </a:xfrm>
          <a:prstGeom prst="rect">
            <a:avLst/>
          </a:prstGeom>
          <a:solidFill>
            <a:srgbClr val="1155CC"/>
          </a:solid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a:latin typeface="Calibri"/>
              <a:ea typeface="Calibri"/>
              <a:cs typeface="Calibri"/>
              <a:sym typeface="Calibri"/>
            </a:endParaRPr>
          </a:p>
        </p:txBody>
      </p:sp>
      <p:sp>
        <p:nvSpPr>
          <p:cNvPr id="14" name="Google Shape;347;gd0ea9c01ed_0_622">
            <a:extLst>
              <a:ext uri="{FF2B5EF4-FFF2-40B4-BE49-F238E27FC236}">
                <a16:creationId xmlns:a16="http://schemas.microsoft.com/office/drawing/2014/main" id="{45E7D444-24F9-E89B-7D50-AC377890CDBD}"/>
              </a:ext>
            </a:extLst>
          </p:cNvPr>
          <p:cNvSpPr txBox="1"/>
          <p:nvPr/>
        </p:nvSpPr>
        <p:spPr>
          <a:xfrm>
            <a:off x="11696484" y="9621096"/>
            <a:ext cx="410400" cy="400200"/>
          </a:xfrm>
          <a:prstGeom prst="rect">
            <a:avLst/>
          </a:prstGeom>
          <a:solidFill>
            <a:srgbClr val="6AA84F"/>
          </a:solid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a:latin typeface="Calibri"/>
              <a:ea typeface="Calibri"/>
              <a:cs typeface="Calibri"/>
              <a:sym typeface="Calibri"/>
            </a:endParaRPr>
          </a:p>
        </p:txBody>
      </p:sp>
      <p:sp>
        <p:nvSpPr>
          <p:cNvPr id="15" name="Google Shape;348;gd0ea9c01ed_0_622">
            <a:extLst>
              <a:ext uri="{FF2B5EF4-FFF2-40B4-BE49-F238E27FC236}">
                <a16:creationId xmlns:a16="http://schemas.microsoft.com/office/drawing/2014/main" id="{AE89DC7D-9559-0F8A-454A-717001C6E166}"/>
              </a:ext>
            </a:extLst>
          </p:cNvPr>
          <p:cNvSpPr/>
          <p:nvPr/>
        </p:nvSpPr>
        <p:spPr>
          <a:xfrm>
            <a:off x="12238013" y="8867849"/>
            <a:ext cx="2667000" cy="342900"/>
          </a:xfrm>
          <a:prstGeom prst="rect">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s-ES" dirty="0"/>
              <a:t>NREN </a:t>
            </a:r>
            <a:r>
              <a:rPr lang="es-ES" dirty="0" err="1"/>
              <a:t>responsibilities</a:t>
            </a:r>
            <a:endParaRPr dirty="0"/>
          </a:p>
        </p:txBody>
      </p:sp>
      <p:sp>
        <p:nvSpPr>
          <p:cNvPr id="16" name="Google Shape;349;gd0ea9c01ed_0_622">
            <a:extLst>
              <a:ext uri="{FF2B5EF4-FFF2-40B4-BE49-F238E27FC236}">
                <a16:creationId xmlns:a16="http://schemas.microsoft.com/office/drawing/2014/main" id="{1C1A5720-4099-93A6-8D80-CB99438CDD42}"/>
              </a:ext>
            </a:extLst>
          </p:cNvPr>
          <p:cNvSpPr/>
          <p:nvPr/>
        </p:nvSpPr>
        <p:spPr>
          <a:xfrm>
            <a:off x="12192000" y="9640479"/>
            <a:ext cx="3810000" cy="342900"/>
          </a:xfrm>
          <a:prstGeom prst="rect">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s-ES" dirty="0" err="1"/>
              <a:t>Institution</a:t>
            </a:r>
            <a:r>
              <a:rPr lang="es-ES" dirty="0"/>
              <a:t> </a:t>
            </a:r>
            <a:r>
              <a:rPr lang="es-ES" dirty="0" err="1"/>
              <a:t>responsibilities</a:t>
            </a:r>
            <a:endParaRPr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388"/>
        <p:cNvGrpSpPr/>
        <p:nvPr/>
      </p:nvGrpSpPr>
      <p:grpSpPr>
        <a:xfrm>
          <a:off x="0" y="0"/>
          <a:ext cx="0" cy="0"/>
          <a:chOff x="0" y="0"/>
          <a:chExt cx="0" cy="0"/>
        </a:xfrm>
      </p:grpSpPr>
      <p:sp>
        <p:nvSpPr>
          <p:cNvPr id="389" name="Google Shape;389;gd0ea9c01ed_0_641"/>
          <p:cNvSpPr txBox="1">
            <a:spLocks noGrp="1"/>
          </p:cNvSpPr>
          <p:nvPr>
            <p:ph type="title"/>
          </p:nvPr>
        </p:nvSpPr>
        <p:spPr>
          <a:xfrm>
            <a:off x="1676400" y="730251"/>
            <a:ext cx="21031200" cy="2651100"/>
          </a:xfrm>
          <a:prstGeom prst="rect">
            <a:avLst/>
          </a:prstGeom>
        </p:spPr>
        <p:txBody>
          <a:bodyPr spcFirstLastPara="1" wrap="square" lIns="91425" tIns="45700" rIns="91425" bIns="45700" anchor="ctr" anchorCtr="0">
            <a:normAutofit/>
          </a:bodyPr>
          <a:lstStyle/>
          <a:p>
            <a:pPr marL="0" lvl="0" indent="0" algn="l" rtl="0">
              <a:spcBef>
                <a:spcPts val="2000"/>
              </a:spcBef>
              <a:spcAft>
                <a:spcPts val="0"/>
              </a:spcAft>
              <a:buClr>
                <a:schemeClr val="dk1"/>
              </a:buClr>
              <a:buSzPts val="1100"/>
              <a:buFont typeface="Arial"/>
              <a:buNone/>
            </a:pPr>
            <a:r>
              <a:rPr lang="es-ES" sz="5600" b="0" dirty="0"/>
              <a:t>Cumplimiento de la legislación nacional </a:t>
            </a:r>
            <a:endParaRPr sz="5600" b="0" dirty="0"/>
          </a:p>
          <a:p>
            <a:pPr marL="0" lvl="0" indent="0" algn="l" rtl="0">
              <a:spcBef>
                <a:spcPts val="0"/>
              </a:spcBef>
              <a:spcAft>
                <a:spcPts val="0"/>
              </a:spcAft>
              <a:buNone/>
            </a:pPr>
            <a:endParaRPr sz="5600" b="0" dirty="0"/>
          </a:p>
        </p:txBody>
      </p:sp>
      <p:grpSp>
        <p:nvGrpSpPr>
          <p:cNvPr id="390" name="Google Shape;390;gd0ea9c01ed_0_641"/>
          <p:cNvGrpSpPr/>
          <p:nvPr/>
        </p:nvGrpSpPr>
        <p:grpSpPr>
          <a:xfrm>
            <a:off x="1234909" y="2655357"/>
            <a:ext cx="21053591" cy="1326617"/>
            <a:chOff x="1234909" y="2833773"/>
            <a:chExt cx="21053591" cy="1326617"/>
          </a:xfrm>
        </p:grpSpPr>
        <p:sp>
          <p:nvSpPr>
            <p:cNvPr id="391" name="Google Shape;391;gd0ea9c01ed_0_641"/>
            <p:cNvSpPr/>
            <p:nvPr/>
          </p:nvSpPr>
          <p:spPr>
            <a:xfrm>
              <a:off x="1234909" y="2833773"/>
              <a:ext cx="696933" cy="697350"/>
            </a:xfrm>
            <a:custGeom>
              <a:avLst/>
              <a:gdLst/>
              <a:ahLst/>
              <a:cxnLst/>
              <a:rect l="l" t="t" r="r" b="b"/>
              <a:pathLst>
                <a:path w="6682" h="6686" extrusionOk="0">
                  <a:moveTo>
                    <a:pt x="0" y="0"/>
                  </a:moveTo>
                  <a:lnTo>
                    <a:pt x="0" y="6686"/>
                  </a:lnTo>
                  <a:lnTo>
                    <a:pt x="6682" y="6686"/>
                  </a:lnTo>
                  <a:lnTo>
                    <a:pt x="6682" y="0"/>
                  </a:lnTo>
                  <a:lnTo>
                    <a:pt x="0" y="0"/>
                  </a:lnTo>
                  <a:close/>
                  <a:moveTo>
                    <a:pt x="6396" y="6402"/>
                  </a:moveTo>
                  <a:lnTo>
                    <a:pt x="488" y="6402"/>
                  </a:lnTo>
                  <a:lnTo>
                    <a:pt x="3017" y="3871"/>
                  </a:lnTo>
                  <a:lnTo>
                    <a:pt x="4181" y="5036"/>
                  </a:lnTo>
                  <a:lnTo>
                    <a:pt x="5590" y="3625"/>
                  </a:lnTo>
                  <a:lnTo>
                    <a:pt x="3059" y="1092"/>
                  </a:lnTo>
                  <a:lnTo>
                    <a:pt x="1650" y="2503"/>
                  </a:lnTo>
                  <a:lnTo>
                    <a:pt x="2815" y="3669"/>
                  </a:lnTo>
                  <a:lnTo>
                    <a:pt x="284" y="6202"/>
                  </a:lnTo>
                  <a:lnTo>
                    <a:pt x="284" y="284"/>
                  </a:lnTo>
                  <a:lnTo>
                    <a:pt x="6396" y="284"/>
                  </a:lnTo>
                  <a:lnTo>
                    <a:pt x="6396" y="6402"/>
                  </a:lnTo>
                  <a:close/>
                  <a:moveTo>
                    <a:pt x="2051" y="2503"/>
                  </a:moveTo>
                  <a:lnTo>
                    <a:pt x="3059" y="1494"/>
                  </a:lnTo>
                  <a:lnTo>
                    <a:pt x="3273" y="1711"/>
                  </a:lnTo>
                  <a:lnTo>
                    <a:pt x="2267" y="2717"/>
                  </a:lnTo>
                  <a:lnTo>
                    <a:pt x="2051" y="2503"/>
                  </a:lnTo>
                  <a:close/>
                  <a:moveTo>
                    <a:pt x="3473" y="1911"/>
                  </a:moveTo>
                  <a:lnTo>
                    <a:pt x="4781" y="3219"/>
                  </a:lnTo>
                  <a:lnTo>
                    <a:pt x="3775" y="4225"/>
                  </a:lnTo>
                  <a:lnTo>
                    <a:pt x="2467" y="2917"/>
                  </a:lnTo>
                  <a:lnTo>
                    <a:pt x="3473" y="1911"/>
                  </a:lnTo>
                  <a:close/>
                  <a:moveTo>
                    <a:pt x="5186" y="3625"/>
                  </a:moveTo>
                  <a:lnTo>
                    <a:pt x="4181" y="4631"/>
                  </a:lnTo>
                  <a:lnTo>
                    <a:pt x="3975" y="4427"/>
                  </a:lnTo>
                  <a:lnTo>
                    <a:pt x="4983" y="3421"/>
                  </a:lnTo>
                  <a:lnTo>
                    <a:pt x="5186" y="3625"/>
                  </a:lnTo>
                  <a:close/>
                </a:path>
              </a:pathLst>
            </a:custGeom>
            <a:solidFill>
              <a:srgbClr val="464646"/>
            </a:solidFill>
            <a:ln>
              <a:noFill/>
            </a:ln>
          </p:spPr>
          <p:txBody>
            <a:bodyPr spcFirstLastPara="1" wrap="square" lIns="78175" tIns="39075" rIns="78175" bIns="39075" anchor="t" anchorCtr="0">
              <a:noAutofit/>
            </a:bodyPr>
            <a:lstStyle/>
            <a:p>
              <a:pPr marL="0" marR="0" lvl="0" indent="0" algn="l" rtl="0">
                <a:spcBef>
                  <a:spcPts val="0"/>
                </a:spcBef>
                <a:spcAft>
                  <a:spcPts val="0"/>
                </a:spcAft>
                <a:buNone/>
              </a:pPr>
              <a:endParaRPr sz="800">
                <a:latin typeface="Arial"/>
                <a:ea typeface="Arial"/>
                <a:cs typeface="Arial"/>
                <a:sym typeface="Arial"/>
              </a:endParaRPr>
            </a:p>
          </p:txBody>
        </p:sp>
        <p:sp>
          <p:nvSpPr>
            <p:cNvPr id="392" name="Google Shape;392;gd0ea9c01ed_0_641"/>
            <p:cNvSpPr txBox="1"/>
            <p:nvPr/>
          </p:nvSpPr>
          <p:spPr>
            <a:xfrm>
              <a:off x="2171700" y="2857500"/>
              <a:ext cx="20116800" cy="1302890"/>
            </a:xfrm>
            <a:prstGeom prst="rect">
              <a:avLst/>
            </a:prstGeom>
            <a:solidFill>
              <a:srgbClr val="EFEFEF"/>
            </a:solidFill>
            <a:ln>
              <a:noFill/>
            </a:ln>
          </p:spPr>
          <p:txBody>
            <a:bodyPr spcFirstLastPara="1" wrap="square" lIns="91425" tIns="91425" rIns="91425" bIns="91425" anchor="t" anchorCtr="0">
              <a:spAutoFit/>
            </a:bodyPr>
            <a:lstStyle/>
            <a:p>
              <a:pPr marL="0" lvl="0" indent="0" algn="l" rtl="0">
                <a:spcBef>
                  <a:spcPts val="2000"/>
                </a:spcBef>
                <a:spcAft>
                  <a:spcPts val="0"/>
                </a:spcAft>
                <a:buClr>
                  <a:schemeClr val="dk1"/>
                </a:buClr>
                <a:buSzPts val="1100"/>
                <a:buFont typeface="Arial"/>
                <a:buNone/>
              </a:pPr>
              <a:r>
                <a:rPr lang="es-ES" sz="2800" dirty="0"/>
                <a:t>La licitación se ha realizado de acuerdo con la legislación de contratación pública de los Países Bajos. El Acuerdo Marco se ha redactado conforme a la legislación irlandesa.</a:t>
              </a:r>
              <a:endParaRPr sz="2800" dirty="0">
                <a:latin typeface="Calibri"/>
                <a:ea typeface="Calibri"/>
                <a:cs typeface="Calibri"/>
                <a:sym typeface="Calibri"/>
              </a:endParaRPr>
            </a:p>
          </p:txBody>
        </p:sp>
      </p:grpSp>
      <p:sp>
        <p:nvSpPr>
          <p:cNvPr id="393" name="Google Shape;393;gd0ea9c01ed_0_641"/>
          <p:cNvSpPr txBox="1"/>
          <p:nvPr/>
        </p:nvSpPr>
        <p:spPr>
          <a:xfrm>
            <a:off x="2171700" y="4152900"/>
            <a:ext cx="20116800" cy="872003"/>
          </a:xfrm>
          <a:prstGeom prst="rect">
            <a:avLst/>
          </a:prstGeom>
          <a:solidFill>
            <a:srgbClr val="EFEFEF"/>
          </a:solidFill>
          <a:ln>
            <a:noFill/>
          </a:ln>
        </p:spPr>
        <p:txBody>
          <a:bodyPr spcFirstLastPara="1" wrap="square" lIns="91425" tIns="91425" rIns="91425" bIns="91425" anchor="t" anchorCtr="0">
            <a:spAutoFit/>
          </a:bodyPr>
          <a:lstStyle/>
          <a:p>
            <a:pPr marL="0" lvl="0" indent="0" algn="l" rtl="0">
              <a:spcBef>
                <a:spcPts val="2000"/>
              </a:spcBef>
              <a:spcAft>
                <a:spcPts val="0"/>
              </a:spcAft>
              <a:buNone/>
            </a:pPr>
            <a:r>
              <a:rPr lang="es-ES" sz="2800" dirty="0"/>
              <a:t>El contrato de adjudicación se rige por la legislación local y la jurisdicción de la institución firmante.</a:t>
            </a:r>
            <a:endParaRPr sz="2800" dirty="0">
              <a:latin typeface="Calibri"/>
              <a:ea typeface="Calibri"/>
              <a:cs typeface="Calibri"/>
              <a:sym typeface="Calibri"/>
            </a:endParaRPr>
          </a:p>
        </p:txBody>
      </p:sp>
      <p:sp>
        <p:nvSpPr>
          <p:cNvPr id="394" name="Google Shape;394;gd0ea9c01ed_0_641"/>
          <p:cNvSpPr/>
          <p:nvPr/>
        </p:nvSpPr>
        <p:spPr>
          <a:xfrm>
            <a:off x="1298028" y="4052973"/>
            <a:ext cx="697451" cy="697347"/>
          </a:xfrm>
          <a:custGeom>
            <a:avLst/>
            <a:gdLst/>
            <a:ahLst/>
            <a:cxnLst/>
            <a:rect l="l" t="t" r="r" b="b"/>
            <a:pathLst>
              <a:path w="6709" h="6708" extrusionOk="0">
                <a:moveTo>
                  <a:pt x="6709" y="0"/>
                </a:moveTo>
                <a:lnTo>
                  <a:pt x="0" y="0"/>
                </a:lnTo>
                <a:lnTo>
                  <a:pt x="0" y="6708"/>
                </a:lnTo>
                <a:lnTo>
                  <a:pt x="6709" y="6708"/>
                </a:lnTo>
                <a:lnTo>
                  <a:pt x="6709" y="6708"/>
                </a:lnTo>
                <a:lnTo>
                  <a:pt x="6709" y="0"/>
                </a:lnTo>
                <a:lnTo>
                  <a:pt x="6709" y="0"/>
                </a:lnTo>
                <a:close/>
                <a:moveTo>
                  <a:pt x="1574" y="4746"/>
                </a:moveTo>
                <a:lnTo>
                  <a:pt x="1618" y="4708"/>
                </a:lnTo>
                <a:lnTo>
                  <a:pt x="2926" y="5432"/>
                </a:lnTo>
                <a:lnTo>
                  <a:pt x="2530" y="5772"/>
                </a:lnTo>
                <a:lnTo>
                  <a:pt x="2530" y="5772"/>
                </a:lnTo>
                <a:lnTo>
                  <a:pt x="2520" y="5780"/>
                </a:lnTo>
                <a:lnTo>
                  <a:pt x="2508" y="5788"/>
                </a:lnTo>
                <a:lnTo>
                  <a:pt x="2496" y="5794"/>
                </a:lnTo>
                <a:lnTo>
                  <a:pt x="2484" y="5798"/>
                </a:lnTo>
                <a:lnTo>
                  <a:pt x="2470" y="5802"/>
                </a:lnTo>
                <a:lnTo>
                  <a:pt x="2456" y="5804"/>
                </a:lnTo>
                <a:lnTo>
                  <a:pt x="2444" y="5806"/>
                </a:lnTo>
                <a:lnTo>
                  <a:pt x="2430" y="5806"/>
                </a:lnTo>
                <a:lnTo>
                  <a:pt x="2430" y="5806"/>
                </a:lnTo>
                <a:lnTo>
                  <a:pt x="2416" y="5804"/>
                </a:lnTo>
                <a:lnTo>
                  <a:pt x="2402" y="5800"/>
                </a:lnTo>
                <a:lnTo>
                  <a:pt x="2390" y="5796"/>
                </a:lnTo>
                <a:lnTo>
                  <a:pt x="2376" y="5790"/>
                </a:lnTo>
                <a:lnTo>
                  <a:pt x="2364" y="5784"/>
                </a:lnTo>
                <a:lnTo>
                  <a:pt x="2352" y="5774"/>
                </a:lnTo>
                <a:lnTo>
                  <a:pt x="2342" y="5764"/>
                </a:lnTo>
                <a:lnTo>
                  <a:pt x="2330" y="5752"/>
                </a:lnTo>
                <a:lnTo>
                  <a:pt x="1560" y="4940"/>
                </a:lnTo>
                <a:lnTo>
                  <a:pt x="1560" y="4940"/>
                </a:lnTo>
                <a:lnTo>
                  <a:pt x="1552" y="4930"/>
                </a:lnTo>
                <a:lnTo>
                  <a:pt x="1544" y="4918"/>
                </a:lnTo>
                <a:lnTo>
                  <a:pt x="1538" y="4906"/>
                </a:lnTo>
                <a:lnTo>
                  <a:pt x="1534" y="4892"/>
                </a:lnTo>
                <a:lnTo>
                  <a:pt x="1530" y="4880"/>
                </a:lnTo>
                <a:lnTo>
                  <a:pt x="1528" y="4866"/>
                </a:lnTo>
                <a:lnTo>
                  <a:pt x="1526" y="4854"/>
                </a:lnTo>
                <a:lnTo>
                  <a:pt x="1528" y="4840"/>
                </a:lnTo>
                <a:lnTo>
                  <a:pt x="1528" y="4828"/>
                </a:lnTo>
                <a:lnTo>
                  <a:pt x="1532" y="4814"/>
                </a:lnTo>
                <a:lnTo>
                  <a:pt x="1536" y="4802"/>
                </a:lnTo>
                <a:lnTo>
                  <a:pt x="1540" y="4790"/>
                </a:lnTo>
                <a:lnTo>
                  <a:pt x="1548" y="4778"/>
                </a:lnTo>
                <a:lnTo>
                  <a:pt x="1554" y="4766"/>
                </a:lnTo>
                <a:lnTo>
                  <a:pt x="1564" y="4756"/>
                </a:lnTo>
                <a:lnTo>
                  <a:pt x="1574" y="4746"/>
                </a:lnTo>
                <a:lnTo>
                  <a:pt x="1574" y="4746"/>
                </a:lnTo>
                <a:close/>
                <a:moveTo>
                  <a:pt x="1658" y="4404"/>
                </a:moveTo>
                <a:lnTo>
                  <a:pt x="1658" y="4404"/>
                </a:lnTo>
                <a:lnTo>
                  <a:pt x="1630" y="4386"/>
                </a:lnTo>
                <a:lnTo>
                  <a:pt x="1602" y="4368"/>
                </a:lnTo>
                <a:lnTo>
                  <a:pt x="1576" y="4348"/>
                </a:lnTo>
                <a:lnTo>
                  <a:pt x="1550" y="4326"/>
                </a:lnTo>
                <a:lnTo>
                  <a:pt x="1526" y="4304"/>
                </a:lnTo>
                <a:lnTo>
                  <a:pt x="1504" y="4280"/>
                </a:lnTo>
                <a:lnTo>
                  <a:pt x="1484" y="4254"/>
                </a:lnTo>
                <a:lnTo>
                  <a:pt x="1464" y="4228"/>
                </a:lnTo>
                <a:lnTo>
                  <a:pt x="1446" y="4202"/>
                </a:lnTo>
                <a:lnTo>
                  <a:pt x="1428" y="4174"/>
                </a:lnTo>
                <a:lnTo>
                  <a:pt x="1414" y="4144"/>
                </a:lnTo>
                <a:lnTo>
                  <a:pt x="1400" y="4114"/>
                </a:lnTo>
                <a:lnTo>
                  <a:pt x="1388" y="4084"/>
                </a:lnTo>
                <a:lnTo>
                  <a:pt x="1378" y="4052"/>
                </a:lnTo>
                <a:lnTo>
                  <a:pt x="1368" y="4020"/>
                </a:lnTo>
                <a:lnTo>
                  <a:pt x="1362" y="3988"/>
                </a:lnTo>
                <a:lnTo>
                  <a:pt x="1238" y="3310"/>
                </a:lnTo>
                <a:lnTo>
                  <a:pt x="286" y="2752"/>
                </a:lnTo>
                <a:lnTo>
                  <a:pt x="286" y="1148"/>
                </a:lnTo>
                <a:lnTo>
                  <a:pt x="1868" y="2096"/>
                </a:lnTo>
                <a:lnTo>
                  <a:pt x="2494" y="1794"/>
                </a:lnTo>
                <a:lnTo>
                  <a:pt x="2494" y="1794"/>
                </a:lnTo>
                <a:lnTo>
                  <a:pt x="2532" y="1776"/>
                </a:lnTo>
                <a:lnTo>
                  <a:pt x="2570" y="1762"/>
                </a:lnTo>
                <a:lnTo>
                  <a:pt x="2608" y="1752"/>
                </a:lnTo>
                <a:lnTo>
                  <a:pt x="2646" y="1742"/>
                </a:lnTo>
                <a:lnTo>
                  <a:pt x="2684" y="1736"/>
                </a:lnTo>
                <a:lnTo>
                  <a:pt x="2724" y="1730"/>
                </a:lnTo>
                <a:lnTo>
                  <a:pt x="2764" y="1728"/>
                </a:lnTo>
                <a:lnTo>
                  <a:pt x="2802" y="1730"/>
                </a:lnTo>
                <a:lnTo>
                  <a:pt x="2842" y="1732"/>
                </a:lnTo>
                <a:lnTo>
                  <a:pt x="2880" y="1738"/>
                </a:lnTo>
                <a:lnTo>
                  <a:pt x="2918" y="1744"/>
                </a:lnTo>
                <a:lnTo>
                  <a:pt x="2958" y="1754"/>
                </a:lnTo>
                <a:lnTo>
                  <a:pt x="2994" y="1766"/>
                </a:lnTo>
                <a:lnTo>
                  <a:pt x="3032" y="1782"/>
                </a:lnTo>
                <a:lnTo>
                  <a:pt x="3068" y="1798"/>
                </a:lnTo>
                <a:lnTo>
                  <a:pt x="3104" y="1818"/>
                </a:lnTo>
                <a:lnTo>
                  <a:pt x="3162" y="1850"/>
                </a:lnTo>
                <a:lnTo>
                  <a:pt x="1732" y="3102"/>
                </a:lnTo>
                <a:lnTo>
                  <a:pt x="1732" y="3102"/>
                </a:lnTo>
                <a:lnTo>
                  <a:pt x="1698" y="3134"/>
                </a:lnTo>
                <a:lnTo>
                  <a:pt x="1666" y="3172"/>
                </a:lnTo>
                <a:lnTo>
                  <a:pt x="1638" y="3212"/>
                </a:lnTo>
                <a:lnTo>
                  <a:pt x="1616" y="3254"/>
                </a:lnTo>
                <a:lnTo>
                  <a:pt x="1596" y="3296"/>
                </a:lnTo>
                <a:lnTo>
                  <a:pt x="1582" y="3342"/>
                </a:lnTo>
                <a:lnTo>
                  <a:pt x="1572" y="3390"/>
                </a:lnTo>
                <a:lnTo>
                  <a:pt x="1566" y="3438"/>
                </a:lnTo>
                <a:lnTo>
                  <a:pt x="1566" y="3438"/>
                </a:lnTo>
                <a:lnTo>
                  <a:pt x="1564" y="3488"/>
                </a:lnTo>
                <a:lnTo>
                  <a:pt x="1568" y="3536"/>
                </a:lnTo>
                <a:lnTo>
                  <a:pt x="1578" y="3582"/>
                </a:lnTo>
                <a:lnTo>
                  <a:pt x="1590" y="3628"/>
                </a:lnTo>
                <a:lnTo>
                  <a:pt x="1608" y="3674"/>
                </a:lnTo>
                <a:lnTo>
                  <a:pt x="1630" y="3716"/>
                </a:lnTo>
                <a:lnTo>
                  <a:pt x="1656" y="3756"/>
                </a:lnTo>
                <a:lnTo>
                  <a:pt x="1686" y="3794"/>
                </a:lnTo>
                <a:lnTo>
                  <a:pt x="1686" y="3794"/>
                </a:lnTo>
                <a:lnTo>
                  <a:pt x="1704" y="3814"/>
                </a:lnTo>
                <a:lnTo>
                  <a:pt x="1722" y="3832"/>
                </a:lnTo>
                <a:lnTo>
                  <a:pt x="1740" y="3848"/>
                </a:lnTo>
                <a:lnTo>
                  <a:pt x="1760" y="3862"/>
                </a:lnTo>
                <a:lnTo>
                  <a:pt x="1778" y="3878"/>
                </a:lnTo>
                <a:lnTo>
                  <a:pt x="1800" y="3890"/>
                </a:lnTo>
                <a:lnTo>
                  <a:pt x="1842" y="3914"/>
                </a:lnTo>
                <a:lnTo>
                  <a:pt x="1886" y="3932"/>
                </a:lnTo>
                <a:lnTo>
                  <a:pt x="1930" y="3946"/>
                </a:lnTo>
                <a:lnTo>
                  <a:pt x="1978" y="3956"/>
                </a:lnTo>
                <a:lnTo>
                  <a:pt x="2024" y="3962"/>
                </a:lnTo>
                <a:lnTo>
                  <a:pt x="2072" y="3962"/>
                </a:lnTo>
                <a:lnTo>
                  <a:pt x="2118" y="3958"/>
                </a:lnTo>
                <a:lnTo>
                  <a:pt x="2166" y="3950"/>
                </a:lnTo>
                <a:lnTo>
                  <a:pt x="2212" y="3938"/>
                </a:lnTo>
                <a:lnTo>
                  <a:pt x="2256" y="3920"/>
                </a:lnTo>
                <a:lnTo>
                  <a:pt x="2278" y="3910"/>
                </a:lnTo>
                <a:lnTo>
                  <a:pt x="2300" y="3898"/>
                </a:lnTo>
                <a:lnTo>
                  <a:pt x="2320" y="3886"/>
                </a:lnTo>
                <a:lnTo>
                  <a:pt x="2342" y="3872"/>
                </a:lnTo>
                <a:lnTo>
                  <a:pt x="2362" y="3856"/>
                </a:lnTo>
                <a:lnTo>
                  <a:pt x="2382" y="3840"/>
                </a:lnTo>
                <a:lnTo>
                  <a:pt x="2882" y="3398"/>
                </a:lnTo>
                <a:lnTo>
                  <a:pt x="2882" y="3398"/>
                </a:lnTo>
                <a:lnTo>
                  <a:pt x="2928" y="3360"/>
                </a:lnTo>
                <a:lnTo>
                  <a:pt x="2976" y="3326"/>
                </a:lnTo>
                <a:lnTo>
                  <a:pt x="3024" y="3296"/>
                </a:lnTo>
                <a:lnTo>
                  <a:pt x="3074" y="3272"/>
                </a:lnTo>
                <a:lnTo>
                  <a:pt x="3122" y="3252"/>
                </a:lnTo>
                <a:lnTo>
                  <a:pt x="3148" y="3244"/>
                </a:lnTo>
                <a:lnTo>
                  <a:pt x="3172" y="3238"/>
                </a:lnTo>
                <a:lnTo>
                  <a:pt x="3198" y="3232"/>
                </a:lnTo>
                <a:lnTo>
                  <a:pt x="3222" y="3228"/>
                </a:lnTo>
                <a:lnTo>
                  <a:pt x="3248" y="3226"/>
                </a:lnTo>
                <a:lnTo>
                  <a:pt x="3274" y="3224"/>
                </a:lnTo>
                <a:lnTo>
                  <a:pt x="3298" y="3222"/>
                </a:lnTo>
                <a:lnTo>
                  <a:pt x="3324" y="3224"/>
                </a:lnTo>
                <a:lnTo>
                  <a:pt x="3377" y="3228"/>
                </a:lnTo>
                <a:lnTo>
                  <a:pt x="3429" y="3238"/>
                </a:lnTo>
                <a:lnTo>
                  <a:pt x="3483" y="3254"/>
                </a:lnTo>
                <a:lnTo>
                  <a:pt x="3537" y="3272"/>
                </a:lnTo>
                <a:lnTo>
                  <a:pt x="3591" y="3298"/>
                </a:lnTo>
                <a:lnTo>
                  <a:pt x="3645" y="3326"/>
                </a:lnTo>
                <a:lnTo>
                  <a:pt x="3701" y="3360"/>
                </a:lnTo>
                <a:lnTo>
                  <a:pt x="5341" y="4200"/>
                </a:lnTo>
                <a:lnTo>
                  <a:pt x="5341" y="4200"/>
                </a:lnTo>
                <a:lnTo>
                  <a:pt x="5349" y="4204"/>
                </a:lnTo>
                <a:lnTo>
                  <a:pt x="5357" y="4210"/>
                </a:lnTo>
                <a:lnTo>
                  <a:pt x="5365" y="4224"/>
                </a:lnTo>
                <a:lnTo>
                  <a:pt x="5371" y="4236"/>
                </a:lnTo>
                <a:lnTo>
                  <a:pt x="5373" y="4246"/>
                </a:lnTo>
                <a:lnTo>
                  <a:pt x="5373" y="4246"/>
                </a:lnTo>
                <a:lnTo>
                  <a:pt x="5373" y="4258"/>
                </a:lnTo>
                <a:lnTo>
                  <a:pt x="5373" y="4270"/>
                </a:lnTo>
                <a:lnTo>
                  <a:pt x="5367" y="4284"/>
                </a:lnTo>
                <a:lnTo>
                  <a:pt x="5363" y="4292"/>
                </a:lnTo>
                <a:lnTo>
                  <a:pt x="5359" y="4298"/>
                </a:lnTo>
                <a:lnTo>
                  <a:pt x="3997" y="5540"/>
                </a:lnTo>
                <a:lnTo>
                  <a:pt x="3985" y="5558"/>
                </a:lnTo>
                <a:lnTo>
                  <a:pt x="3985" y="5558"/>
                </a:lnTo>
                <a:lnTo>
                  <a:pt x="3979" y="5568"/>
                </a:lnTo>
                <a:lnTo>
                  <a:pt x="3971" y="5578"/>
                </a:lnTo>
                <a:lnTo>
                  <a:pt x="3953" y="5594"/>
                </a:lnTo>
                <a:lnTo>
                  <a:pt x="3933" y="5606"/>
                </a:lnTo>
                <a:lnTo>
                  <a:pt x="3911" y="5614"/>
                </a:lnTo>
                <a:lnTo>
                  <a:pt x="3889" y="5616"/>
                </a:lnTo>
                <a:lnTo>
                  <a:pt x="3865" y="5616"/>
                </a:lnTo>
                <a:lnTo>
                  <a:pt x="3841" y="5610"/>
                </a:lnTo>
                <a:lnTo>
                  <a:pt x="3831" y="5604"/>
                </a:lnTo>
                <a:lnTo>
                  <a:pt x="3819" y="5598"/>
                </a:lnTo>
                <a:lnTo>
                  <a:pt x="1658" y="4404"/>
                </a:lnTo>
                <a:close/>
                <a:moveTo>
                  <a:pt x="5231" y="3404"/>
                </a:moveTo>
                <a:lnTo>
                  <a:pt x="5215" y="3814"/>
                </a:lnTo>
                <a:lnTo>
                  <a:pt x="3851" y="3116"/>
                </a:lnTo>
                <a:lnTo>
                  <a:pt x="3851" y="3116"/>
                </a:lnTo>
                <a:lnTo>
                  <a:pt x="3813" y="3092"/>
                </a:lnTo>
                <a:lnTo>
                  <a:pt x="3775" y="3070"/>
                </a:lnTo>
                <a:lnTo>
                  <a:pt x="3737" y="3050"/>
                </a:lnTo>
                <a:lnTo>
                  <a:pt x="3699" y="3032"/>
                </a:lnTo>
                <a:lnTo>
                  <a:pt x="3661" y="3014"/>
                </a:lnTo>
                <a:lnTo>
                  <a:pt x="3623" y="2998"/>
                </a:lnTo>
                <a:lnTo>
                  <a:pt x="3585" y="2986"/>
                </a:lnTo>
                <a:lnTo>
                  <a:pt x="3547" y="2974"/>
                </a:lnTo>
                <a:lnTo>
                  <a:pt x="3511" y="2962"/>
                </a:lnTo>
                <a:lnTo>
                  <a:pt x="3473" y="2954"/>
                </a:lnTo>
                <a:lnTo>
                  <a:pt x="3435" y="2946"/>
                </a:lnTo>
                <a:lnTo>
                  <a:pt x="3399" y="2942"/>
                </a:lnTo>
                <a:lnTo>
                  <a:pt x="3361" y="2938"/>
                </a:lnTo>
                <a:lnTo>
                  <a:pt x="3324" y="2936"/>
                </a:lnTo>
                <a:lnTo>
                  <a:pt x="3286" y="2936"/>
                </a:lnTo>
                <a:lnTo>
                  <a:pt x="3250" y="2936"/>
                </a:lnTo>
                <a:lnTo>
                  <a:pt x="3214" y="2940"/>
                </a:lnTo>
                <a:lnTo>
                  <a:pt x="3178" y="2944"/>
                </a:lnTo>
                <a:lnTo>
                  <a:pt x="3142" y="2950"/>
                </a:lnTo>
                <a:lnTo>
                  <a:pt x="3106" y="2958"/>
                </a:lnTo>
                <a:lnTo>
                  <a:pt x="3070" y="2968"/>
                </a:lnTo>
                <a:lnTo>
                  <a:pt x="3034" y="2980"/>
                </a:lnTo>
                <a:lnTo>
                  <a:pt x="2998" y="2992"/>
                </a:lnTo>
                <a:lnTo>
                  <a:pt x="2964" y="3006"/>
                </a:lnTo>
                <a:lnTo>
                  <a:pt x="2930" y="3024"/>
                </a:lnTo>
                <a:lnTo>
                  <a:pt x="2894" y="3042"/>
                </a:lnTo>
                <a:lnTo>
                  <a:pt x="2860" y="3060"/>
                </a:lnTo>
                <a:lnTo>
                  <a:pt x="2826" y="3082"/>
                </a:lnTo>
                <a:lnTo>
                  <a:pt x="2792" y="3106"/>
                </a:lnTo>
                <a:lnTo>
                  <a:pt x="2758" y="3130"/>
                </a:lnTo>
                <a:lnTo>
                  <a:pt x="2726" y="3156"/>
                </a:lnTo>
                <a:lnTo>
                  <a:pt x="2692" y="3184"/>
                </a:lnTo>
                <a:lnTo>
                  <a:pt x="2192" y="3626"/>
                </a:lnTo>
                <a:lnTo>
                  <a:pt x="2192" y="3626"/>
                </a:lnTo>
                <a:lnTo>
                  <a:pt x="2176" y="3638"/>
                </a:lnTo>
                <a:lnTo>
                  <a:pt x="2158" y="3650"/>
                </a:lnTo>
                <a:lnTo>
                  <a:pt x="2140" y="3660"/>
                </a:lnTo>
                <a:lnTo>
                  <a:pt x="2122" y="3666"/>
                </a:lnTo>
                <a:lnTo>
                  <a:pt x="2102" y="3672"/>
                </a:lnTo>
                <a:lnTo>
                  <a:pt x="2082" y="3676"/>
                </a:lnTo>
                <a:lnTo>
                  <a:pt x="2062" y="3676"/>
                </a:lnTo>
                <a:lnTo>
                  <a:pt x="2042" y="3676"/>
                </a:lnTo>
                <a:lnTo>
                  <a:pt x="2024" y="3674"/>
                </a:lnTo>
                <a:lnTo>
                  <a:pt x="2004" y="3670"/>
                </a:lnTo>
                <a:lnTo>
                  <a:pt x="1984" y="3664"/>
                </a:lnTo>
                <a:lnTo>
                  <a:pt x="1966" y="3656"/>
                </a:lnTo>
                <a:lnTo>
                  <a:pt x="1948" y="3646"/>
                </a:lnTo>
                <a:lnTo>
                  <a:pt x="1932" y="3634"/>
                </a:lnTo>
                <a:lnTo>
                  <a:pt x="1916" y="3622"/>
                </a:lnTo>
                <a:lnTo>
                  <a:pt x="1902" y="3606"/>
                </a:lnTo>
                <a:lnTo>
                  <a:pt x="1902" y="3606"/>
                </a:lnTo>
                <a:lnTo>
                  <a:pt x="1888" y="3590"/>
                </a:lnTo>
                <a:lnTo>
                  <a:pt x="1878" y="3574"/>
                </a:lnTo>
                <a:lnTo>
                  <a:pt x="1868" y="3556"/>
                </a:lnTo>
                <a:lnTo>
                  <a:pt x="1862" y="3538"/>
                </a:lnTo>
                <a:lnTo>
                  <a:pt x="1856" y="3518"/>
                </a:lnTo>
                <a:lnTo>
                  <a:pt x="1852" y="3498"/>
                </a:lnTo>
                <a:lnTo>
                  <a:pt x="1850" y="3478"/>
                </a:lnTo>
                <a:lnTo>
                  <a:pt x="1852" y="3458"/>
                </a:lnTo>
                <a:lnTo>
                  <a:pt x="1852" y="3458"/>
                </a:lnTo>
                <a:lnTo>
                  <a:pt x="1854" y="3438"/>
                </a:lnTo>
                <a:lnTo>
                  <a:pt x="1858" y="3418"/>
                </a:lnTo>
                <a:lnTo>
                  <a:pt x="1864" y="3398"/>
                </a:lnTo>
                <a:lnTo>
                  <a:pt x="1872" y="3380"/>
                </a:lnTo>
                <a:lnTo>
                  <a:pt x="1882" y="3362"/>
                </a:lnTo>
                <a:lnTo>
                  <a:pt x="1894" y="3346"/>
                </a:lnTo>
                <a:lnTo>
                  <a:pt x="1906" y="3330"/>
                </a:lnTo>
                <a:lnTo>
                  <a:pt x="1920" y="3316"/>
                </a:lnTo>
                <a:lnTo>
                  <a:pt x="3359" y="2060"/>
                </a:lnTo>
                <a:lnTo>
                  <a:pt x="3359" y="2060"/>
                </a:lnTo>
                <a:lnTo>
                  <a:pt x="3383" y="2038"/>
                </a:lnTo>
                <a:lnTo>
                  <a:pt x="3409" y="2020"/>
                </a:lnTo>
                <a:lnTo>
                  <a:pt x="3437" y="2004"/>
                </a:lnTo>
                <a:lnTo>
                  <a:pt x="3465" y="1990"/>
                </a:lnTo>
                <a:lnTo>
                  <a:pt x="3493" y="1978"/>
                </a:lnTo>
                <a:lnTo>
                  <a:pt x="3523" y="1970"/>
                </a:lnTo>
                <a:lnTo>
                  <a:pt x="3553" y="1962"/>
                </a:lnTo>
                <a:lnTo>
                  <a:pt x="3583" y="1956"/>
                </a:lnTo>
                <a:lnTo>
                  <a:pt x="3615" y="1954"/>
                </a:lnTo>
                <a:lnTo>
                  <a:pt x="3645" y="1952"/>
                </a:lnTo>
                <a:lnTo>
                  <a:pt x="3677" y="1954"/>
                </a:lnTo>
                <a:lnTo>
                  <a:pt x="3707" y="1956"/>
                </a:lnTo>
                <a:lnTo>
                  <a:pt x="3739" y="1962"/>
                </a:lnTo>
                <a:lnTo>
                  <a:pt x="3769" y="1970"/>
                </a:lnTo>
                <a:lnTo>
                  <a:pt x="3799" y="1982"/>
                </a:lnTo>
                <a:lnTo>
                  <a:pt x="3829" y="1994"/>
                </a:lnTo>
                <a:lnTo>
                  <a:pt x="4333" y="2234"/>
                </a:lnTo>
                <a:lnTo>
                  <a:pt x="6423" y="464"/>
                </a:lnTo>
                <a:lnTo>
                  <a:pt x="6423" y="2402"/>
                </a:lnTo>
                <a:lnTo>
                  <a:pt x="5231" y="3404"/>
                </a:lnTo>
                <a:close/>
                <a:moveTo>
                  <a:pt x="6191" y="286"/>
                </a:moveTo>
                <a:lnTo>
                  <a:pt x="4289" y="1896"/>
                </a:lnTo>
                <a:lnTo>
                  <a:pt x="3951" y="1736"/>
                </a:lnTo>
                <a:lnTo>
                  <a:pt x="3951" y="1736"/>
                </a:lnTo>
                <a:lnTo>
                  <a:pt x="3921" y="1722"/>
                </a:lnTo>
                <a:lnTo>
                  <a:pt x="3891" y="1710"/>
                </a:lnTo>
                <a:lnTo>
                  <a:pt x="3861" y="1700"/>
                </a:lnTo>
                <a:lnTo>
                  <a:pt x="3831" y="1690"/>
                </a:lnTo>
                <a:lnTo>
                  <a:pt x="3799" y="1684"/>
                </a:lnTo>
                <a:lnTo>
                  <a:pt x="3769" y="1678"/>
                </a:lnTo>
                <a:lnTo>
                  <a:pt x="3737" y="1672"/>
                </a:lnTo>
                <a:lnTo>
                  <a:pt x="3705" y="1670"/>
                </a:lnTo>
                <a:lnTo>
                  <a:pt x="3675" y="1668"/>
                </a:lnTo>
                <a:lnTo>
                  <a:pt x="3643" y="1666"/>
                </a:lnTo>
                <a:lnTo>
                  <a:pt x="3611" y="1668"/>
                </a:lnTo>
                <a:lnTo>
                  <a:pt x="3579" y="1670"/>
                </a:lnTo>
                <a:lnTo>
                  <a:pt x="3549" y="1674"/>
                </a:lnTo>
                <a:lnTo>
                  <a:pt x="3517" y="1678"/>
                </a:lnTo>
                <a:lnTo>
                  <a:pt x="3487" y="1684"/>
                </a:lnTo>
                <a:lnTo>
                  <a:pt x="3457" y="1692"/>
                </a:lnTo>
                <a:lnTo>
                  <a:pt x="3248" y="1570"/>
                </a:lnTo>
                <a:lnTo>
                  <a:pt x="3248" y="1570"/>
                </a:lnTo>
                <a:lnTo>
                  <a:pt x="3196" y="1542"/>
                </a:lnTo>
                <a:lnTo>
                  <a:pt x="3144" y="1518"/>
                </a:lnTo>
                <a:lnTo>
                  <a:pt x="3092" y="1498"/>
                </a:lnTo>
                <a:lnTo>
                  <a:pt x="3036" y="1480"/>
                </a:lnTo>
                <a:lnTo>
                  <a:pt x="2982" y="1466"/>
                </a:lnTo>
                <a:lnTo>
                  <a:pt x="2926" y="1454"/>
                </a:lnTo>
                <a:lnTo>
                  <a:pt x="2870" y="1448"/>
                </a:lnTo>
                <a:lnTo>
                  <a:pt x="2814" y="1444"/>
                </a:lnTo>
                <a:lnTo>
                  <a:pt x="2758" y="1442"/>
                </a:lnTo>
                <a:lnTo>
                  <a:pt x="2700" y="1446"/>
                </a:lnTo>
                <a:lnTo>
                  <a:pt x="2644" y="1452"/>
                </a:lnTo>
                <a:lnTo>
                  <a:pt x="2588" y="1462"/>
                </a:lnTo>
                <a:lnTo>
                  <a:pt x="2532" y="1476"/>
                </a:lnTo>
                <a:lnTo>
                  <a:pt x="2478" y="1492"/>
                </a:lnTo>
                <a:lnTo>
                  <a:pt x="2424" y="1512"/>
                </a:lnTo>
                <a:lnTo>
                  <a:pt x="2370" y="1536"/>
                </a:lnTo>
                <a:lnTo>
                  <a:pt x="1884" y="1770"/>
                </a:lnTo>
                <a:lnTo>
                  <a:pt x="286" y="814"/>
                </a:lnTo>
                <a:lnTo>
                  <a:pt x="286" y="286"/>
                </a:lnTo>
                <a:lnTo>
                  <a:pt x="6191" y="286"/>
                </a:lnTo>
                <a:close/>
                <a:moveTo>
                  <a:pt x="286" y="6422"/>
                </a:moveTo>
                <a:lnTo>
                  <a:pt x="286" y="3084"/>
                </a:lnTo>
                <a:lnTo>
                  <a:pt x="980" y="3492"/>
                </a:lnTo>
                <a:lnTo>
                  <a:pt x="1080" y="4038"/>
                </a:lnTo>
                <a:lnTo>
                  <a:pt x="1080" y="4038"/>
                </a:lnTo>
                <a:lnTo>
                  <a:pt x="1088" y="4076"/>
                </a:lnTo>
                <a:lnTo>
                  <a:pt x="1096" y="4112"/>
                </a:lnTo>
                <a:lnTo>
                  <a:pt x="1108" y="4148"/>
                </a:lnTo>
                <a:lnTo>
                  <a:pt x="1120" y="4184"/>
                </a:lnTo>
                <a:lnTo>
                  <a:pt x="1134" y="4218"/>
                </a:lnTo>
                <a:lnTo>
                  <a:pt x="1148" y="4252"/>
                </a:lnTo>
                <a:lnTo>
                  <a:pt x="1164" y="4286"/>
                </a:lnTo>
                <a:lnTo>
                  <a:pt x="1182" y="4318"/>
                </a:lnTo>
                <a:lnTo>
                  <a:pt x="1202" y="4350"/>
                </a:lnTo>
                <a:lnTo>
                  <a:pt x="1222" y="4382"/>
                </a:lnTo>
                <a:lnTo>
                  <a:pt x="1244" y="4412"/>
                </a:lnTo>
                <a:lnTo>
                  <a:pt x="1266" y="4440"/>
                </a:lnTo>
                <a:lnTo>
                  <a:pt x="1290" y="4468"/>
                </a:lnTo>
                <a:lnTo>
                  <a:pt x="1316" y="4496"/>
                </a:lnTo>
                <a:lnTo>
                  <a:pt x="1342" y="4522"/>
                </a:lnTo>
                <a:lnTo>
                  <a:pt x="1370" y="4548"/>
                </a:lnTo>
                <a:lnTo>
                  <a:pt x="1370" y="4548"/>
                </a:lnTo>
                <a:lnTo>
                  <a:pt x="1342" y="4578"/>
                </a:lnTo>
                <a:lnTo>
                  <a:pt x="1318" y="4610"/>
                </a:lnTo>
                <a:lnTo>
                  <a:pt x="1296" y="4644"/>
                </a:lnTo>
                <a:lnTo>
                  <a:pt x="1278" y="4680"/>
                </a:lnTo>
                <a:lnTo>
                  <a:pt x="1264" y="4716"/>
                </a:lnTo>
                <a:lnTo>
                  <a:pt x="1254" y="4754"/>
                </a:lnTo>
                <a:lnTo>
                  <a:pt x="1246" y="4794"/>
                </a:lnTo>
                <a:lnTo>
                  <a:pt x="1242" y="4832"/>
                </a:lnTo>
                <a:lnTo>
                  <a:pt x="1244" y="4872"/>
                </a:lnTo>
                <a:lnTo>
                  <a:pt x="1246" y="4912"/>
                </a:lnTo>
                <a:lnTo>
                  <a:pt x="1254" y="4950"/>
                </a:lnTo>
                <a:lnTo>
                  <a:pt x="1266" y="4988"/>
                </a:lnTo>
                <a:lnTo>
                  <a:pt x="1280" y="5026"/>
                </a:lnTo>
                <a:lnTo>
                  <a:pt x="1300" y="5062"/>
                </a:lnTo>
                <a:lnTo>
                  <a:pt x="1322" y="5098"/>
                </a:lnTo>
                <a:lnTo>
                  <a:pt x="1348" y="5132"/>
                </a:lnTo>
                <a:lnTo>
                  <a:pt x="2118" y="5944"/>
                </a:lnTo>
                <a:lnTo>
                  <a:pt x="2118" y="5944"/>
                </a:lnTo>
                <a:lnTo>
                  <a:pt x="2146" y="5976"/>
                </a:lnTo>
                <a:lnTo>
                  <a:pt x="2178" y="6002"/>
                </a:lnTo>
                <a:lnTo>
                  <a:pt x="2212" y="6026"/>
                </a:lnTo>
                <a:lnTo>
                  <a:pt x="2248" y="6046"/>
                </a:lnTo>
                <a:lnTo>
                  <a:pt x="2286" y="6064"/>
                </a:lnTo>
                <a:lnTo>
                  <a:pt x="2326" y="6076"/>
                </a:lnTo>
                <a:lnTo>
                  <a:pt x="2368" y="6086"/>
                </a:lnTo>
                <a:lnTo>
                  <a:pt x="2410" y="6090"/>
                </a:lnTo>
                <a:lnTo>
                  <a:pt x="2410" y="6090"/>
                </a:lnTo>
                <a:lnTo>
                  <a:pt x="2440" y="6092"/>
                </a:lnTo>
                <a:lnTo>
                  <a:pt x="2440" y="6092"/>
                </a:lnTo>
                <a:lnTo>
                  <a:pt x="2478" y="6090"/>
                </a:lnTo>
                <a:lnTo>
                  <a:pt x="2516" y="6086"/>
                </a:lnTo>
                <a:lnTo>
                  <a:pt x="2552" y="6076"/>
                </a:lnTo>
                <a:lnTo>
                  <a:pt x="2588" y="6066"/>
                </a:lnTo>
                <a:lnTo>
                  <a:pt x="2622" y="6050"/>
                </a:lnTo>
                <a:lnTo>
                  <a:pt x="2656" y="6032"/>
                </a:lnTo>
                <a:lnTo>
                  <a:pt x="2688" y="6012"/>
                </a:lnTo>
                <a:lnTo>
                  <a:pt x="2718" y="5988"/>
                </a:lnTo>
                <a:lnTo>
                  <a:pt x="3194" y="5580"/>
                </a:lnTo>
                <a:lnTo>
                  <a:pt x="3677" y="5848"/>
                </a:lnTo>
                <a:lnTo>
                  <a:pt x="3677" y="5848"/>
                </a:lnTo>
                <a:lnTo>
                  <a:pt x="3701" y="5860"/>
                </a:lnTo>
                <a:lnTo>
                  <a:pt x="3727" y="5872"/>
                </a:lnTo>
                <a:lnTo>
                  <a:pt x="3751" y="5882"/>
                </a:lnTo>
                <a:lnTo>
                  <a:pt x="3777" y="5890"/>
                </a:lnTo>
                <a:lnTo>
                  <a:pt x="3803" y="5896"/>
                </a:lnTo>
                <a:lnTo>
                  <a:pt x="3829" y="5900"/>
                </a:lnTo>
                <a:lnTo>
                  <a:pt x="3855" y="5902"/>
                </a:lnTo>
                <a:lnTo>
                  <a:pt x="3881" y="5904"/>
                </a:lnTo>
                <a:lnTo>
                  <a:pt x="3881" y="5904"/>
                </a:lnTo>
                <a:lnTo>
                  <a:pt x="3907" y="5902"/>
                </a:lnTo>
                <a:lnTo>
                  <a:pt x="3931" y="5900"/>
                </a:lnTo>
                <a:lnTo>
                  <a:pt x="3955" y="5896"/>
                </a:lnTo>
                <a:lnTo>
                  <a:pt x="3979" y="5892"/>
                </a:lnTo>
                <a:lnTo>
                  <a:pt x="4003" y="5886"/>
                </a:lnTo>
                <a:lnTo>
                  <a:pt x="4025" y="5878"/>
                </a:lnTo>
                <a:lnTo>
                  <a:pt x="4049" y="5868"/>
                </a:lnTo>
                <a:lnTo>
                  <a:pt x="4071" y="5858"/>
                </a:lnTo>
                <a:lnTo>
                  <a:pt x="4093" y="5846"/>
                </a:lnTo>
                <a:lnTo>
                  <a:pt x="4113" y="5832"/>
                </a:lnTo>
                <a:lnTo>
                  <a:pt x="4133" y="5816"/>
                </a:lnTo>
                <a:lnTo>
                  <a:pt x="4153" y="5800"/>
                </a:lnTo>
                <a:lnTo>
                  <a:pt x="4171" y="5784"/>
                </a:lnTo>
                <a:lnTo>
                  <a:pt x="4187" y="5766"/>
                </a:lnTo>
                <a:lnTo>
                  <a:pt x="4203" y="5746"/>
                </a:lnTo>
                <a:lnTo>
                  <a:pt x="4219" y="5724"/>
                </a:lnTo>
                <a:lnTo>
                  <a:pt x="5555" y="4506"/>
                </a:lnTo>
                <a:lnTo>
                  <a:pt x="5555" y="4506"/>
                </a:lnTo>
                <a:lnTo>
                  <a:pt x="5583" y="4476"/>
                </a:lnTo>
                <a:lnTo>
                  <a:pt x="5607" y="4442"/>
                </a:lnTo>
                <a:lnTo>
                  <a:pt x="5625" y="4408"/>
                </a:lnTo>
                <a:lnTo>
                  <a:pt x="5641" y="4370"/>
                </a:lnTo>
                <a:lnTo>
                  <a:pt x="5651" y="4332"/>
                </a:lnTo>
                <a:lnTo>
                  <a:pt x="5659" y="4292"/>
                </a:lnTo>
                <a:lnTo>
                  <a:pt x="5659" y="4252"/>
                </a:lnTo>
                <a:lnTo>
                  <a:pt x="5657" y="4210"/>
                </a:lnTo>
                <a:lnTo>
                  <a:pt x="5657" y="4210"/>
                </a:lnTo>
                <a:lnTo>
                  <a:pt x="5651" y="4172"/>
                </a:lnTo>
                <a:lnTo>
                  <a:pt x="5639" y="4136"/>
                </a:lnTo>
                <a:lnTo>
                  <a:pt x="5625" y="4102"/>
                </a:lnTo>
                <a:lnTo>
                  <a:pt x="5605" y="4068"/>
                </a:lnTo>
                <a:lnTo>
                  <a:pt x="5583" y="4038"/>
                </a:lnTo>
                <a:lnTo>
                  <a:pt x="5559" y="4010"/>
                </a:lnTo>
                <a:lnTo>
                  <a:pt x="5529" y="3984"/>
                </a:lnTo>
                <a:lnTo>
                  <a:pt x="5497" y="3960"/>
                </a:lnTo>
                <a:lnTo>
                  <a:pt x="5513" y="3540"/>
                </a:lnTo>
                <a:lnTo>
                  <a:pt x="6423" y="2774"/>
                </a:lnTo>
                <a:lnTo>
                  <a:pt x="6423" y="6422"/>
                </a:lnTo>
                <a:lnTo>
                  <a:pt x="286" y="6422"/>
                </a:lnTo>
                <a:close/>
              </a:path>
            </a:pathLst>
          </a:custGeom>
          <a:solidFill>
            <a:srgbClr val="464646"/>
          </a:solidFill>
          <a:ln>
            <a:noFill/>
          </a:ln>
        </p:spPr>
        <p:txBody>
          <a:bodyPr spcFirstLastPara="1" wrap="square" lIns="78175" tIns="39075" rIns="78175" bIns="39075" anchor="t" anchorCtr="0">
            <a:noAutofit/>
          </a:bodyPr>
          <a:lstStyle/>
          <a:p>
            <a:pPr marL="0" marR="0" lvl="0" indent="0" algn="l" rtl="0">
              <a:spcBef>
                <a:spcPts val="0"/>
              </a:spcBef>
              <a:spcAft>
                <a:spcPts val="0"/>
              </a:spcAft>
              <a:buNone/>
            </a:pPr>
            <a:endParaRPr sz="800">
              <a:solidFill>
                <a:srgbClr val="000000"/>
              </a:solidFill>
              <a:latin typeface="Arial"/>
              <a:ea typeface="Arial"/>
              <a:cs typeface="Arial"/>
              <a:sym typeface="Arial"/>
            </a:endParaRPr>
          </a:p>
        </p:txBody>
      </p:sp>
      <p:pic>
        <p:nvPicPr>
          <p:cNvPr id="395" name="Google Shape;395;gd0ea9c01ed_0_641"/>
          <p:cNvPicPr preferRelativeResize="0"/>
          <p:nvPr/>
        </p:nvPicPr>
        <p:blipFill>
          <a:blip r:embed="rId3">
            <a:alphaModFix/>
          </a:blip>
          <a:stretch>
            <a:fillRect/>
          </a:stretch>
        </p:blipFill>
        <p:spPr>
          <a:xfrm>
            <a:off x="1676388" y="5650538"/>
            <a:ext cx="2619375" cy="1743075"/>
          </a:xfrm>
          <a:prstGeom prst="rect">
            <a:avLst/>
          </a:prstGeom>
          <a:noFill/>
          <a:ln>
            <a:noFill/>
          </a:ln>
        </p:spPr>
      </p:pic>
      <p:sp>
        <p:nvSpPr>
          <p:cNvPr id="396" name="Google Shape;396;gd0ea9c01ed_0_641"/>
          <p:cNvSpPr txBox="1"/>
          <p:nvPr/>
        </p:nvSpPr>
        <p:spPr>
          <a:xfrm>
            <a:off x="4648200" y="6210300"/>
            <a:ext cx="8801100" cy="5160357"/>
          </a:xfrm>
          <a:prstGeom prst="rect">
            <a:avLst/>
          </a:prstGeom>
          <a:noFill/>
          <a:ln>
            <a:noFill/>
          </a:ln>
        </p:spPr>
        <p:txBody>
          <a:bodyPr spcFirstLastPara="1" wrap="square" lIns="91425" tIns="91425" rIns="91425" bIns="91425" anchor="t" anchorCtr="0">
            <a:spAutoFit/>
          </a:bodyPr>
          <a:lstStyle/>
          <a:p>
            <a:pPr marL="0" lvl="0" indent="0" algn="just" rtl="0">
              <a:spcBef>
                <a:spcPts val="2000"/>
              </a:spcBef>
              <a:spcAft>
                <a:spcPts val="0"/>
              </a:spcAft>
              <a:buClr>
                <a:schemeClr val="dk1"/>
              </a:buClr>
              <a:buSzPts val="1100"/>
              <a:buFont typeface="Arial"/>
              <a:buNone/>
            </a:pPr>
            <a:r>
              <a:rPr lang="es-ES" sz="2900" dirty="0"/>
              <a:t>Si la Directiva 2014/24/UE sobre contratación pública se adopta correctamente, las instituciones deben ser libres de utilizar las actividades de compra centralizada ofrecidas por organismos de otros países de la UE (en este caso, GÉANT). </a:t>
            </a:r>
            <a:endParaRPr sz="2900" dirty="0"/>
          </a:p>
          <a:p>
            <a:pPr marL="0" lvl="0" indent="0" algn="just" rtl="0">
              <a:spcBef>
                <a:spcPts val="2000"/>
              </a:spcBef>
              <a:spcAft>
                <a:spcPts val="0"/>
              </a:spcAft>
              <a:buClr>
                <a:schemeClr val="dk1"/>
              </a:buClr>
              <a:buSzPts val="1100"/>
              <a:buFont typeface="Arial"/>
              <a:buNone/>
            </a:pPr>
            <a:r>
              <a:rPr lang="es-ES" sz="2900" dirty="0"/>
              <a:t>- Si la Directiva 2014/24/UE sobre contratación pública no se adopta correctamente, las instituciones pueden utilizar las actividades de compra centralizada de GÉANT invocando la aplicación directa de la Directiva. </a:t>
            </a:r>
            <a:endParaRPr sz="2900" dirty="0"/>
          </a:p>
        </p:txBody>
      </p:sp>
      <p:sp>
        <p:nvSpPr>
          <p:cNvPr id="397" name="Google Shape;397;gd0ea9c01ed_0_641"/>
          <p:cNvSpPr/>
          <p:nvPr/>
        </p:nvSpPr>
        <p:spPr>
          <a:xfrm>
            <a:off x="4648200" y="5650538"/>
            <a:ext cx="5082600" cy="382800"/>
          </a:xfrm>
          <a:prstGeom prst="roundRect">
            <a:avLst>
              <a:gd name="adj" fmla="val 16667"/>
            </a:avLst>
          </a:prstGeom>
          <a:solidFill>
            <a:srgbClr val="F1C835"/>
          </a:solidFill>
          <a:ln w="9525" cap="flat" cmpd="sng">
            <a:solidFill>
              <a:schemeClr val="dk2"/>
            </a:solidFill>
            <a:prstDash val="solid"/>
            <a:round/>
            <a:headEnd type="none" w="sm" len="sm"/>
            <a:tailEnd type="none" w="sm" len="sm"/>
          </a:ln>
        </p:spPr>
        <p:txBody>
          <a:bodyPr spcFirstLastPara="1" wrap="square" lIns="182850" tIns="182850" rIns="182850" bIns="182850" anchor="ctr" anchorCtr="0">
            <a:noAutofit/>
          </a:bodyPr>
          <a:lstStyle/>
          <a:p>
            <a:pPr marL="0" marR="0" lvl="0" indent="0" algn="ctr" rtl="0">
              <a:spcBef>
                <a:spcPts val="0"/>
              </a:spcBef>
              <a:spcAft>
                <a:spcPts val="0"/>
              </a:spcAft>
              <a:buNone/>
            </a:pPr>
            <a:r>
              <a:rPr lang="es-ES" sz="3000" b="1" i="1">
                <a:solidFill>
                  <a:schemeClr val="dk1"/>
                </a:solidFill>
                <a:latin typeface="Calibri"/>
                <a:ea typeface="Calibri"/>
                <a:cs typeface="Calibri"/>
                <a:sym typeface="Calibri"/>
              </a:rPr>
              <a:t>Paises de la UE y del EEE:</a:t>
            </a:r>
            <a:endParaRPr sz="3000" b="1" i="1">
              <a:solidFill>
                <a:schemeClr val="dk1"/>
              </a:solidFill>
              <a:latin typeface="Calibri"/>
              <a:ea typeface="Calibri"/>
              <a:cs typeface="Calibri"/>
              <a:sym typeface="Calibri"/>
            </a:endParaRPr>
          </a:p>
        </p:txBody>
      </p:sp>
      <p:pic>
        <p:nvPicPr>
          <p:cNvPr id="398" name="Google Shape;398;gd0ea9c01ed_0_641"/>
          <p:cNvPicPr preferRelativeResize="0"/>
          <p:nvPr/>
        </p:nvPicPr>
        <p:blipFill>
          <a:blip r:embed="rId3">
            <a:alphaModFix/>
          </a:blip>
          <a:stretch>
            <a:fillRect/>
          </a:stretch>
        </p:blipFill>
        <p:spPr>
          <a:xfrm>
            <a:off x="14249388" y="5650538"/>
            <a:ext cx="2619375" cy="1743075"/>
          </a:xfrm>
          <a:prstGeom prst="rect">
            <a:avLst/>
          </a:prstGeom>
          <a:noFill/>
          <a:ln>
            <a:noFill/>
          </a:ln>
        </p:spPr>
      </p:pic>
      <p:sp>
        <p:nvSpPr>
          <p:cNvPr id="399" name="Google Shape;399;gd0ea9c01ed_0_641"/>
          <p:cNvSpPr txBox="1"/>
          <p:nvPr/>
        </p:nvSpPr>
        <p:spPr>
          <a:xfrm>
            <a:off x="17221200" y="6412550"/>
            <a:ext cx="6312000" cy="3298309"/>
          </a:xfrm>
          <a:prstGeom prst="rect">
            <a:avLst/>
          </a:prstGeom>
          <a:noFill/>
          <a:ln>
            <a:noFill/>
          </a:ln>
        </p:spPr>
        <p:txBody>
          <a:bodyPr spcFirstLastPara="1" wrap="square" lIns="91425" tIns="91425" rIns="91425" bIns="91425" anchor="t" anchorCtr="0">
            <a:spAutoFit/>
          </a:bodyPr>
          <a:lstStyle/>
          <a:p>
            <a:pPr marL="0" lvl="0" indent="0" algn="just" rtl="0">
              <a:spcBef>
                <a:spcPts val="2000"/>
              </a:spcBef>
              <a:spcAft>
                <a:spcPts val="0"/>
              </a:spcAft>
              <a:buNone/>
            </a:pPr>
            <a:r>
              <a:rPr lang="es-ES" sz="2800" dirty="0"/>
              <a:t>Algunos Estados en proceso de preadhesión o adhesión se comprometieron a aplicar las directivas de la UE. Las instituciones deben comprobar sus leyes y normativas locales de contratación. </a:t>
            </a:r>
            <a:endParaRPr sz="2800" dirty="0"/>
          </a:p>
          <a:p>
            <a:pPr marL="0" lvl="0" indent="0" algn="l" rtl="0">
              <a:spcBef>
                <a:spcPts val="2000"/>
              </a:spcBef>
              <a:spcAft>
                <a:spcPts val="0"/>
              </a:spcAft>
              <a:buNone/>
            </a:pPr>
            <a:endParaRPr sz="100" dirty="0"/>
          </a:p>
        </p:txBody>
      </p:sp>
      <p:sp>
        <p:nvSpPr>
          <p:cNvPr id="400" name="Google Shape;400;gd0ea9c01ed_0_641"/>
          <p:cNvSpPr/>
          <p:nvPr/>
        </p:nvSpPr>
        <p:spPr>
          <a:xfrm>
            <a:off x="17221200" y="5650538"/>
            <a:ext cx="5552700" cy="382800"/>
          </a:xfrm>
          <a:prstGeom prst="roundRect">
            <a:avLst>
              <a:gd name="adj" fmla="val 16667"/>
            </a:avLst>
          </a:prstGeom>
          <a:solidFill>
            <a:srgbClr val="F1C835"/>
          </a:solidFill>
          <a:ln w="9525" cap="flat" cmpd="sng">
            <a:solidFill>
              <a:schemeClr val="dk2"/>
            </a:solidFill>
            <a:prstDash val="solid"/>
            <a:round/>
            <a:headEnd type="none" w="sm" len="sm"/>
            <a:tailEnd type="none" w="sm" len="sm"/>
          </a:ln>
        </p:spPr>
        <p:txBody>
          <a:bodyPr spcFirstLastPara="1" wrap="square" lIns="182850" tIns="182850" rIns="182850" bIns="182850" anchor="ctr" anchorCtr="0">
            <a:noAutofit/>
          </a:bodyPr>
          <a:lstStyle/>
          <a:p>
            <a:pPr marL="0" marR="0" lvl="0" indent="0" algn="ctr" rtl="0">
              <a:spcBef>
                <a:spcPts val="0"/>
              </a:spcBef>
              <a:spcAft>
                <a:spcPts val="0"/>
              </a:spcAft>
              <a:buNone/>
            </a:pPr>
            <a:r>
              <a:rPr lang="es-ES" sz="3000" b="1" i="1">
                <a:solidFill>
                  <a:schemeClr val="dk1"/>
                </a:solidFill>
                <a:latin typeface="Calibri"/>
                <a:ea typeface="Calibri"/>
                <a:cs typeface="Calibri"/>
                <a:sym typeface="Calibri"/>
              </a:rPr>
              <a:t>Paises no pertenecientes a la UE</a:t>
            </a:r>
            <a:endParaRPr sz="3000" b="1" i="1">
              <a:solidFill>
                <a:schemeClr val="dk1"/>
              </a:solidFill>
              <a:latin typeface="Calibri"/>
              <a:ea typeface="Calibri"/>
              <a:cs typeface="Calibri"/>
              <a:sym typeface="Calibri"/>
            </a:endParaRPr>
          </a:p>
        </p:txBody>
      </p:sp>
      <p:sp>
        <p:nvSpPr>
          <p:cNvPr id="401" name="Google Shape;401;gd0ea9c01ed_0_641"/>
          <p:cNvSpPr/>
          <p:nvPr/>
        </p:nvSpPr>
        <p:spPr>
          <a:xfrm>
            <a:off x="14249400" y="5638725"/>
            <a:ext cx="1219200" cy="1295400"/>
          </a:xfrm>
          <a:prstGeom prst="diagStripe">
            <a:avLst>
              <a:gd name="adj" fmla="val 50000"/>
            </a:avLst>
          </a:prstGeom>
          <a:solidFill>
            <a:srgbClr val="FF000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 name="Google Shape;402;gd0ea9c01ed_0_641"/>
          <p:cNvSpPr txBox="1"/>
          <p:nvPr/>
        </p:nvSpPr>
        <p:spPr>
          <a:xfrm>
            <a:off x="-7048500" y="3048000"/>
            <a:ext cx="4206300" cy="29091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a:latin typeface="Calibri"/>
              <a:ea typeface="Calibri"/>
              <a:cs typeface="Calibri"/>
              <a:sym typeface="Calibri"/>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546"/>
        <p:cNvGrpSpPr/>
        <p:nvPr/>
      </p:nvGrpSpPr>
      <p:grpSpPr>
        <a:xfrm>
          <a:off x="0" y="0"/>
          <a:ext cx="0" cy="0"/>
          <a:chOff x="0" y="0"/>
          <a:chExt cx="0" cy="0"/>
        </a:xfrm>
      </p:grpSpPr>
      <p:sp>
        <p:nvSpPr>
          <p:cNvPr id="547" name="Google Shape;547;gd0ea9c01ed_0_669"/>
          <p:cNvSpPr txBox="1">
            <a:spLocks noGrp="1"/>
          </p:cNvSpPr>
          <p:nvPr>
            <p:ph type="title"/>
          </p:nvPr>
        </p:nvSpPr>
        <p:spPr>
          <a:xfrm>
            <a:off x="1676400" y="730251"/>
            <a:ext cx="18261980" cy="1198424"/>
          </a:xfrm>
          <a:prstGeom prst="rect">
            <a:avLst/>
          </a:prstGeom>
        </p:spPr>
        <p:txBody>
          <a:bodyPr spcFirstLastPara="1" wrap="square" lIns="91425" tIns="45700" rIns="91425" bIns="45700" anchor="ctr" anchorCtr="0">
            <a:normAutofit fontScale="90000"/>
          </a:bodyPr>
          <a:lstStyle/>
          <a:p>
            <a:pPr marL="0" lvl="0" indent="0" algn="l" rtl="0">
              <a:spcBef>
                <a:spcPts val="0"/>
              </a:spcBef>
              <a:spcAft>
                <a:spcPts val="0"/>
              </a:spcAft>
              <a:buNone/>
            </a:pPr>
            <a:r>
              <a:rPr lang="es-ES" dirty="0"/>
              <a:t>Estado de OCRE</a:t>
            </a:r>
            <a:endParaRPr dirty="0"/>
          </a:p>
        </p:txBody>
      </p:sp>
      <p:pic>
        <p:nvPicPr>
          <p:cNvPr id="549" name="Google Shape;549;gd0ea9c01ed_0_669"/>
          <p:cNvPicPr preferRelativeResize="0"/>
          <p:nvPr/>
        </p:nvPicPr>
        <p:blipFill>
          <a:blip r:embed="rId3">
            <a:alphaModFix/>
          </a:blip>
          <a:stretch>
            <a:fillRect/>
          </a:stretch>
        </p:blipFill>
        <p:spPr>
          <a:xfrm>
            <a:off x="9124758" y="9120954"/>
            <a:ext cx="4308100" cy="3123086"/>
          </a:xfrm>
          <a:prstGeom prst="rect">
            <a:avLst/>
          </a:prstGeom>
          <a:noFill/>
          <a:ln>
            <a:noFill/>
          </a:ln>
        </p:spPr>
      </p:pic>
      <p:sp>
        <p:nvSpPr>
          <p:cNvPr id="550" name="Google Shape;550;gd0ea9c01ed_0_669"/>
          <p:cNvSpPr txBox="1"/>
          <p:nvPr/>
        </p:nvSpPr>
        <p:spPr>
          <a:xfrm>
            <a:off x="590580" y="2723500"/>
            <a:ext cx="23056800" cy="125610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endParaRPr sz="1500" b="1" i="1" dirty="0">
              <a:solidFill>
                <a:srgbClr val="FF9900"/>
              </a:solidFill>
              <a:latin typeface="Calibri"/>
              <a:ea typeface="Calibri"/>
              <a:cs typeface="Calibri"/>
              <a:sym typeface="Calibri"/>
            </a:endParaRPr>
          </a:p>
        </p:txBody>
      </p:sp>
      <p:sp>
        <p:nvSpPr>
          <p:cNvPr id="551" name="Google Shape;551;gd0ea9c01ed_0_669"/>
          <p:cNvSpPr/>
          <p:nvPr/>
        </p:nvSpPr>
        <p:spPr>
          <a:xfrm>
            <a:off x="957624" y="2389492"/>
            <a:ext cx="8364795" cy="3209400"/>
          </a:xfrm>
          <a:prstGeom prst="chevron">
            <a:avLst>
              <a:gd name="adj" fmla="val 29202"/>
            </a:avLst>
          </a:prstGeom>
          <a:solidFill>
            <a:srgbClr val="FE9503"/>
          </a:solidFill>
          <a:ln>
            <a:noFill/>
          </a:ln>
          <a:effectLst>
            <a:outerShdw blurRad="57150" dist="19050" dir="5400000" algn="bl" rotWithShape="0">
              <a:srgbClr val="000000">
                <a:alpha val="5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SzPts val="1100"/>
              <a:buNone/>
            </a:pPr>
            <a:r>
              <a:rPr lang="es-ES" sz="4000" dirty="0">
                <a:latin typeface="Calibri"/>
                <a:ea typeface="Calibri"/>
                <a:cs typeface="Calibri"/>
                <a:sym typeface="Calibri"/>
              </a:rPr>
              <a:t>+ de 900 instituciones de </a:t>
            </a:r>
          </a:p>
          <a:p>
            <a:pPr marL="0" marR="0" lvl="0" indent="0" algn="ctr" rtl="0">
              <a:spcBef>
                <a:spcPts val="0"/>
              </a:spcBef>
              <a:spcAft>
                <a:spcPts val="0"/>
              </a:spcAft>
              <a:buSzPts val="1100"/>
              <a:buNone/>
            </a:pPr>
            <a:r>
              <a:rPr lang="es-ES" sz="4000" dirty="0">
                <a:latin typeface="Calibri"/>
                <a:ea typeface="Calibri"/>
                <a:cs typeface="Calibri"/>
                <a:sym typeface="Calibri"/>
              </a:rPr>
              <a:t>+ de 20 países utilizan el Acuerdo Marco OCRE</a:t>
            </a:r>
            <a:endParaRPr sz="4000" dirty="0">
              <a:latin typeface="Calibri"/>
              <a:ea typeface="Calibri"/>
              <a:cs typeface="Calibri"/>
              <a:sym typeface="Calibri"/>
            </a:endParaRPr>
          </a:p>
        </p:txBody>
      </p:sp>
      <p:pic>
        <p:nvPicPr>
          <p:cNvPr id="552" name="Google Shape;552;gd0ea9c01ed_0_669"/>
          <p:cNvPicPr preferRelativeResize="0"/>
          <p:nvPr/>
        </p:nvPicPr>
        <p:blipFill>
          <a:blip r:embed="rId4">
            <a:alphaModFix/>
          </a:blip>
          <a:stretch>
            <a:fillRect/>
          </a:stretch>
        </p:blipFill>
        <p:spPr>
          <a:xfrm>
            <a:off x="870440" y="10050241"/>
            <a:ext cx="4423402" cy="1643000"/>
          </a:xfrm>
          <a:prstGeom prst="rect">
            <a:avLst/>
          </a:prstGeom>
          <a:noFill/>
          <a:ln>
            <a:noFill/>
          </a:ln>
        </p:spPr>
      </p:pic>
      <p:sp>
        <p:nvSpPr>
          <p:cNvPr id="553" name="Google Shape;553;gd0ea9c01ed_0_669"/>
          <p:cNvSpPr/>
          <p:nvPr/>
        </p:nvSpPr>
        <p:spPr>
          <a:xfrm rot="-2937705">
            <a:off x="6510027" y="10240448"/>
            <a:ext cx="1489119" cy="1504104"/>
          </a:xfrm>
          <a:prstGeom prst="teardrop">
            <a:avLst>
              <a:gd name="adj" fmla="val 151405"/>
            </a:avLst>
          </a:prstGeom>
          <a:solidFill>
            <a:srgbClr val="31859C"/>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000"/>
              <a:buFont typeface="Arial"/>
              <a:buNone/>
            </a:pPr>
            <a:endParaRPr sz="2000" b="0" i="0" u="none" strike="noStrike" cap="none">
              <a:solidFill>
                <a:srgbClr val="FFFFFF"/>
              </a:solidFill>
              <a:latin typeface="Georgia"/>
              <a:ea typeface="Georgia"/>
              <a:cs typeface="Georgia"/>
              <a:sym typeface="Georgia"/>
            </a:endParaRPr>
          </a:p>
        </p:txBody>
      </p:sp>
      <p:sp>
        <p:nvSpPr>
          <p:cNvPr id="554" name="Google Shape;554;gd0ea9c01ed_0_669"/>
          <p:cNvSpPr/>
          <p:nvPr/>
        </p:nvSpPr>
        <p:spPr>
          <a:xfrm>
            <a:off x="6740470" y="10754887"/>
            <a:ext cx="1028235" cy="571621"/>
          </a:xfrm>
          <a:custGeom>
            <a:avLst/>
            <a:gdLst/>
            <a:ahLst/>
            <a:cxnLst/>
            <a:rect l="l" t="t" r="r" b="b"/>
            <a:pathLst>
              <a:path w="404" h="218" extrusionOk="0">
                <a:moveTo>
                  <a:pt x="310" y="162"/>
                </a:moveTo>
                <a:lnTo>
                  <a:pt x="310" y="162"/>
                </a:lnTo>
                <a:lnTo>
                  <a:pt x="306" y="164"/>
                </a:lnTo>
                <a:lnTo>
                  <a:pt x="300" y="166"/>
                </a:lnTo>
                <a:lnTo>
                  <a:pt x="300" y="166"/>
                </a:lnTo>
                <a:lnTo>
                  <a:pt x="296" y="164"/>
                </a:lnTo>
                <a:lnTo>
                  <a:pt x="290" y="162"/>
                </a:lnTo>
                <a:lnTo>
                  <a:pt x="290" y="162"/>
                </a:lnTo>
                <a:lnTo>
                  <a:pt x="290" y="168"/>
                </a:lnTo>
                <a:lnTo>
                  <a:pt x="288" y="172"/>
                </a:lnTo>
                <a:lnTo>
                  <a:pt x="286" y="176"/>
                </a:lnTo>
                <a:lnTo>
                  <a:pt x="282" y="180"/>
                </a:lnTo>
                <a:lnTo>
                  <a:pt x="282" y="180"/>
                </a:lnTo>
                <a:lnTo>
                  <a:pt x="276" y="182"/>
                </a:lnTo>
                <a:lnTo>
                  <a:pt x="272" y="184"/>
                </a:lnTo>
                <a:lnTo>
                  <a:pt x="272" y="184"/>
                </a:lnTo>
                <a:lnTo>
                  <a:pt x="262" y="180"/>
                </a:lnTo>
                <a:lnTo>
                  <a:pt x="258" y="178"/>
                </a:lnTo>
                <a:lnTo>
                  <a:pt x="256" y="174"/>
                </a:lnTo>
                <a:lnTo>
                  <a:pt x="252" y="170"/>
                </a:lnTo>
                <a:lnTo>
                  <a:pt x="252" y="170"/>
                </a:lnTo>
                <a:lnTo>
                  <a:pt x="250" y="178"/>
                </a:lnTo>
                <a:lnTo>
                  <a:pt x="248" y="182"/>
                </a:lnTo>
                <a:lnTo>
                  <a:pt x="244" y="186"/>
                </a:lnTo>
                <a:lnTo>
                  <a:pt x="244" y="186"/>
                </a:lnTo>
                <a:lnTo>
                  <a:pt x="238" y="188"/>
                </a:lnTo>
                <a:lnTo>
                  <a:pt x="234" y="188"/>
                </a:lnTo>
                <a:lnTo>
                  <a:pt x="234" y="188"/>
                </a:lnTo>
                <a:lnTo>
                  <a:pt x="232" y="188"/>
                </a:lnTo>
                <a:lnTo>
                  <a:pt x="232" y="188"/>
                </a:lnTo>
                <a:lnTo>
                  <a:pt x="230" y="188"/>
                </a:lnTo>
                <a:lnTo>
                  <a:pt x="230" y="188"/>
                </a:lnTo>
                <a:lnTo>
                  <a:pt x="228" y="188"/>
                </a:lnTo>
                <a:lnTo>
                  <a:pt x="228" y="188"/>
                </a:lnTo>
                <a:lnTo>
                  <a:pt x="226" y="188"/>
                </a:lnTo>
                <a:lnTo>
                  <a:pt x="222" y="188"/>
                </a:lnTo>
                <a:lnTo>
                  <a:pt x="222" y="188"/>
                </a:lnTo>
                <a:lnTo>
                  <a:pt x="222" y="176"/>
                </a:lnTo>
                <a:lnTo>
                  <a:pt x="222" y="176"/>
                </a:lnTo>
                <a:lnTo>
                  <a:pt x="216" y="166"/>
                </a:lnTo>
                <a:lnTo>
                  <a:pt x="208" y="158"/>
                </a:lnTo>
                <a:lnTo>
                  <a:pt x="208" y="158"/>
                </a:lnTo>
                <a:lnTo>
                  <a:pt x="200" y="156"/>
                </a:lnTo>
                <a:lnTo>
                  <a:pt x="192" y="154"/>
                </a:lnTo>
                <a:lnTo>
                  <a:pt x="192" y="154"/>
                </a:lnTo>
                <a:lnTo>
                  <a:pt x="190" y="154"/>
                </a:lnTo>
                <a:lnTo>
                  <a:pt x="190" y="154"/>
                </a:lnTo>
                <a:lnTo>
                  <a:pt x="186" y="146"/>
                </a:lnTo>
                <a:lnTo>
                  <a:pt x="178" y="142"/>
                </a:lnTo>
                <a:lnTo>
                  <a:pt x="178" y="142"/>
                </a:lnTo>
                <a:lnTo>
                  <a:pt x="170" y="138"/>
                </a:lnTo>
                <a:lnTo>
                  <a:pt x="162" y="138"/>
                </a:lnTo>
                <a:lnTo>
                  <a:pt x="162" y="138"/>
                </a:lnTo>
                <a:lnTo>
                  <a:pt x="160" y="138"/>
                </a:lnTo>
                <a:lnTo>
                  <a:pt x="160" y="138"/>
                </a:lnTo>
                <a:lnTo>
                  <a:pt x="156" y="130"/>
                </a:lnTo>
                <a:lnTo>
                  <a:pt x="148" y="124"/>
                </a:lnTo>
                <a:lnTo>
                  <a:pt x="148" y="124"/>
                </a:lnTo>
                <a:lnTo>
                  <a:pt x="142" y="122"/>
                </a:lnTo>
                <a:lnTo>
                  <a:pt x="134" y="120"/>
                </a:lnTo>
                <a:lnTo>
                  <a:pt x="134" y="120"/>
                </a:lnTo>
                <a:lnTo>
                  <a:pt x="126" y="122"/>
                </a:lnTo>
                <a:lnTo>
                  <a:pt x="118" y="124"/>
                </a:lnTo>
                <a:lnTo>
                  <a:pt x="112" y="130"/>
                </a:lnTo>
                <a:lnTo>
                  <a:pt x="106" y="136"/>
                </a:lnTo>
                <a:lnTo>
                  <a:pt x="102" y="144"/>
                </a:lnTo>
                <a:lnTo>
                  <a:pt x="80" y="132"/>
                </a:lnTo>
                <a:lnTo>
                  <a:pt x="80" y="132"/>
                </a:lnTo>
                <a:lnTo>
                  <a:pt x="76" y="128"/>
                </a:lnTo>
                <a:lnTo>
                  <a:pt x="74" y="124"/>
                </a:lnTo>
                <a:lnTo>
                  <a:pt x="72" y="120"/>
                </a:lnTo>
                <a:lnTo>
                  <a:pt x="74" y="114"/>
                </a:lnTo>
                <a:lnTo>
                  <a:pt x="92" y="46"/>
                </a:lnTo>
                <a:lnTo>
                  <a:pt x="92" y="46"/>
                </a:lnTo>
                <a:lnTo>
                  <a:pt x="94" y="42"/>
                </a:lnTo>
                <a:lnTo>
                  <a:pt x="98" y="38"/>
                </a:lnTo>
                <a:lnTo>
                  <a:pt x="102" y="36"/>
                </a:lnTo>
                <a:lnTo>
                  <a:pt x="106" y="36"/>
                </a:lnTo>
                <a:lnTo>
                  <a:pt x="140" y="34"/>
                </a:lnTo>
                <a:lnTo>
                  <a:pt x="138" y="38"/>
                </a:lnTo>
                <a:lnTo>
                  <a:pt x="138" y="38"/>
                </a:lnTo>
                <a:lnTo>
                  <a:pt x="134" y="46"/>
                </a:lnTo>
                <a:lnTo>
                  <a:pt x="132" y="52"/>
                </a:lnTo>
                <a:lnTo>
                  <a:pt x="132" y="60"/>
                </a:lnTo>
                <a:lnTo>
                  <a:pt x="134" y="66"/>
                </a:lnTo>
                <a:lnTo>
                  <a:pt x="134" y="66"/>
                </a:lnTo>
                <a:lnTo>
                  <a:pt x="136" y="72"/>
                </a:lnTo>
                <a:lnTo>
                  <a:pt x="140" y="78"/>
                </a:lnTo>
                <a:lnTo>
                  <a:pt x="144" y="84"/>
                </a:lnTo>
                <a:lnTo>
                  <a:pt x="150" y="88"/>
                </a:lnTo>
                <a:lnTo>
                  <a:pt x="150" y="88"/>
                </a:lnTo>
                <a:lnTo>
                  <a:pt x="158" y="92"/>
                </a:lnTo>
                <a:lnTo>
                  <a:pt x="168" y="92"/>
                </a:lnTo>
                <a:lnTo>
                  <a:pt x="168" y="92"/>
                </a:lnTo>
                <a:lnTo>
                  <a:pt x="178" y="92"/>
                </a:lnTo>
                <a:lnTo>
                  <a:pt x="186" y="88"/>
                </a:lnTo>
                <a:lnTo>
                  <a:pt x="194" y="82"/>
                </a:lnTo>
                <a:lnTo>
                  <a:pt x="198" y="74"/>
                </a:lnTo>
                <a:lnTo>
                  <a:pt x="212" y="52"/>
                </a:lnTo>
                <a:lnTo>
                  <a:pt x="288" y="92"/>
                </a:lnTo>
                <a:lnTo>
                  <a:pt x="288" y="92"/>
                </a:lnTo>
                <a:lnTo>
                  <a:pt x="290" y="94"/>
                </a:lnTo>
                <a:lnTo>
                  <a:pt x="294" y="98"/>
                </a:lnTo>
                <a:lnTo>
                  <a:pt x="294" y="98"/>
                </a:lnTo>
                <a:lnTo>
                  <a:pt x="294" y="100"/>
                </a:lnTo>
                <a:lnTo>
                  <a:pt x="294" y="100"/>
                </a:lnTo>
                <a:lnTo>
                  <a:pt x="296" y="100"/>
                </a:lnTo>
                <a:lnTo>
                  <a:pt x="318" y="136"/>
                </a:lnTo>
                <a:lnTo>
                  <a:pt x="318" y="136"/>
                </a:lnTo>
                <a:lnTo>
                  <a:pt x="320" y="144"/>
                </a:lnTo>
                <a:lnTo>
                  <a:pt x="320" y="150"/>
                </a:lnTo>
                <a:lnTo>
                  <a:pt x="316" y="158"/>
                </a:lnTo>
                <a:lnTo>
                  <a:pt x="310" y="162"/>
                </a:lnTo>
                <a:lnTo>
                  <a:pt x="310" y="162"/>
                </a:lnTo>
                <a:close/>
                <a:moveTo>
                  <a:pt x="134" y="132"/>
                </a:moveTo>
                <a:lnTo>
                  <a:pt x="134" y="132"/>
                </a:lnTo>
                <a:lnTo>
                  <a:pt x="128" y="132"/>
                </a:lnTo>
                <a:lnTo>
                  <a:pt x="124" y="134"/>
                </a:lnTo>
                <a:lnTo>
                  <a:pt x="120" y="138"/>
                </a:lnTo>
                <a:lnTo>
                  <a:pt x="118" y="142"/>
                </a:lnTo>
                <a:lnTo>
                  <a:pt x="102" y="170"/>
                </a:lnTo>
                <a:lnTo>
                  <a:pt x="102" y="170"/>
                </a:lnTo>
                <a:lnTo>
                  <a:pt x="98" y="176"/>
                </a:lnTo>
                <a:lnTo>
                  <a:pt x="100" y="184"/>
                </a:lnTo>
                <a:lnTo>
                  <a:pt x="102" y="190"/>
                </a:lnTo>
                <a:lnTo>
                  <a:pt x="108" y="194"/>
                </a:lnTo>
                <a:lnTo>
                  <a:pt x="108" y="194"/>
                </a:lnTo>
                <a:lnTo>
                  <a:pt x="112" y="196"/>
                </a:lnTo>
                <a:lnTo>
                  <a:pt x="118" y="198"/>
                </a:lnTo>
                <a:lnTo>
                  <a:pt x="118" y="198"/>
                </a:lnTo>
                <a:lnTo>
                  <a:pt x="122" y="196"/>
                </a:lnTo>
                <a:lnTo>
                  <a:pt x="128" y="194"/>
                </a:lnTo>
                <a:lnTo>
                  <a:pt x="128" y="194"/>
                </a:lnTo>
                <a:lnTo>
                  <a:pt x="128" y="198"/>
                </a:lnTo>
                <a:lnTo>
                  <a:pt x="130" y="204"/>
                </a:lnTo>
                <a:lnTo>
                  <a:pt x="132" y="208"/>
                </a:lnTo>
                <a:lnTo>
                  <a:pt x="138" y="212"/>
                </a:lnTo>
                <a:lnTo>
                  <a:pt x="138" y="212"/>
                </a:lnTo>
                <a:lnTo>
                  <a:pt x="142" y="214"/>
                </a:lnTo>
                <a:lnTo>
                  <a:pt x="146" y="214"/>
                </a:lnTo>
                <a:lnTo>
                  <a:pt x="146" y="214"/>
                </a:lnTo>
                <a:lnTo>
                  <a:pt x="152" y="214"/>
                </a:lnTo>
                <a:lnTo>
                  <a:pt x="156" y="212"/>
                </a:lnTo>
                <a:lnTo>
                  <a:pt x="160" y="208"/>
                </a:lnTo>
                <a:lnTo>
                  <a:pt x="162" y="204"/>
                </a:lnTo>
                <a:lnTo>
                  <a:pt x="166" y="200"/>
                </a:lnTo>
                <a:lnTo>
                  <a:pt x="166" y="200"/>
                </a:lnTo>
                <a:lnTo>
                  <a:pt x="168" y="208"/>
                </a:lnTo>
                <a:lnTo>
                  <a:pt x="170" y="212"/>
                </a:lnTo>
                <a:lnTo>
                  <a:pt x="174" y="216"/>
                </a:lnTo>
                <a:lnTo>
                  <a:pt x="174" y="216"/>
                </a:lnTo>
                <a:lnTo>
                  <a:pt x="178" y="218"/>
                </a:lnTo>
                <a:lnTo>
                  <a:pt x="184" y="218"/>
                </a:lnTo>
                <a:lnTo>
                  <a:pt x="184" y="218"/>
                </a:lnTo>
                <a:lnTo>
                  <a:pt x="188" y="218"/>
                </a:lnTo>
                <a:lnTo>
                  <a:pt x="192" y="216"/>
                </a:lnTo>
                <a:lnTo>
                  <a:pt x="196" y="212"/>
                </a:lnTo>
                <a:lnTo>
                  <a:pt x="200" y="208"/>
                </a:lnTo>
                <a:lnTo>
                  <a:pt x="208" y="194"/>
                </a:lnTo>
                <a:lnTo>
                  <a:pt x="208" y="194"/>
                </a:lnTo>
                <a:lnTo>
                  <a:pt x="210" y="188"/>
                </a:lnTo>
                <a:lnTo>
                  <a:pt x="210" y="180"/>
                </a:lnTo>
                <a:lnTo>
                  <a:pt x="206" y="174"/>
                </a:lnTo>
                <a:lnTo>
                  <a:pt x="202" y="168"/>
                </a:lnTo>
                <a:lnTo>
                  <a:pt x="202" y="168"/>
                </a:lnTo>
                <a:lnTo>
                  <a:pt x="196" y="166"/>
                </a:lnTo>
                <a:lnTo>
                  <a:pt x="192" y="166"/>
                </a:lnTo>
                <a:lnTo>
                  <a:pt x="192" y="166"/>
                </a:lnTo>
                <a:lnTo>
                  <a:pt x="186" y="168"/>
                </a:lnTo>
                <a:lnTo>
                  <a:pt x="182" y="170"/>
                </a:lnTo>
                <a:lnTo>
                  <a:pt x="182" y="170"/>
                </a:lnTo>
                <a:lnTo>
                  <a:pt x="180" y="164"/>
                </a:lnTo>
                <a:lnTo>
                  <a:pt x="180" y="160"/>
                </a:lnTo>
                <a:lnTo>
                  <a:pt x="176" y="156"/>
                </a:lnTo>
                <a:lnTo>
                  <a:pt x="172" y="152"/>
                </a:lnTo>
                <a:lnTo>
                  <a:pt x="172" y="152"/>
                </a:lnTo>
                <a:lnTo>
                  <a:pt x="168" y="150"/>
                </a:lnTo>
                <a:lnTo>
                  <a:pt x="162" y="150"/>
                </a:lnTo>
                <a:lnTo>
                  <a:pt x="162" y="150"/>
                </a:lnTo>
                <a:lnTo>
                  <a:pt x="156" y="150"/>
                </a:lnTo>
                <a:lnTo>
                  <a:pt x="152" y="152"/>
                </a:lnTo>
                <a:lnTo>
                  <a:pt x="152" y="152"/>
                </a:lnTo>
                <a:lnTo>
                  <a:pt x="152" y="148"/>
                </a:lnTo>
                <a:lnTo>
                  <a:pt x="150" y="142"/>
                </a:lnTo>
                <a:lnTo>
                  <a:pt x="146" y="138"/>
                </a:lnTo>
                <a:lnTo>
                  <a:pt x="142" y="134"/>
                </a:lnTo>
                <a:lnTo>
                  <a:pt x="142" y="134"/>
                </a:lnTo>
                <a:lnTo>
                  <a:pt x="138" y="132"/>
                </a:lnTo>
                <a:lnTo>
                  <a:pt x="134" y="132"/>
                </a:lnTo>
                <a:close/>
                <a:moveTo>
                  <a:pt x="378" y="0"/>
                </a:moveTo>
                <a:lnTo>
                  <a:pt x="316" y="18"/>
                </a:lnTo>
                <a:lnTo>
                  <a:pt x="366" y="184"/>
                </a:lnTo>
                <a:lnTo>
                  <a:pt x="386" y="178"/>
                </a:lnTo>
                <a:lnTo>
                  <a:pt x="386" y="178"/>
                </a:lnTo>
                <a:lnTo>
                  <a:pt x="394" y="160"/>
                </a:lnTo>
                <a:lnTo>
                  <a:pt x="398" y="140"/>
                </a:lnTo>
                <a:lnTo>
                  <a:pt x="402" y="118"/>
                </a:lnTo>
                <a:lnTo>
                  <a:pt x="404" y="96"/>
                </a:lnTo>
                <a:lnTo>
                  <a:pt x="404" y="96"/>
                </a:lnTo>
                <a:lnTo>
                  <a:pt x="402" y="70"/>
                </a:lnTo>
                <a:lnTo>
                  <a:pt x="398" y="46"/>
                </a:lnTo>
                <a:lnTo>
                  <a:pt x="390" y="22"/>
                </a:lnTo>
                <a:lnTo>
                  <a:pt x="378" y="0"/>
                </a:lnTo>
                <a:lnTo>
                  <a:pt x="378" y="0"/>
                </a:lnTo>
                <a:close/>
                <a:moveTo>
                  <a:pt x="26" y="0"/>
                </a:moveTo>
                <a:lnTo>
                  <a:pt x="26" y="0"/>
                </a:lnTo>
                <a:lnTo>
                  <a:pt x="14" y="22"/>
                </a:lnTo>
                <a:lnTo>
                  <a:pt x="6" y="46"/>
                </a:lnTo>
                <a:lnTo>
                  <a:pt x="2" y="70"/>
                </a:lnTo>
                <a:lnTo>
                  <a:pt x="0" y="96"/>
                </a:lnTo>
                <a:lnTo>
                  <a:pt x="0" y="96"/>
                </a:lnTo>
                <a:lnTo>
                  <a:pt x="2" y="118"/>
                </a:lnTo>
                <a:lnTo>
                  <a:pt x="6" y="140"/>
                </a:lnTo>
                <a:lnTo>
                  <a:pt x="10" y="160"/>
                </a:lnTo>
                <a:lnTo>
                  <a:pt x="18" y="178"/>
                </a:lnTo>
                <a:lnTo>
                  <a:pt x="40" y="184"/>
                </a:lnTo>
                <a:lnTo>
                  <a:pt x="88" y="18"/>
                </a:lnTo>
                <a:lnTo>
                  <a:pt x="26" y="0"/>
                </a:lnTo>
                <a:close/>
                <a:moveTo>
                  <a:pt x="90" y="164"/>
                </a:moveTo>
                <a:lnTo>
                  <a:pt x="96" y="154"/>
                </a:lnTo>
                <a:lnTo>
                  <a:pt x="74" y="142"/>
                </a:lnTo>
                <a:lnTo>
                  <a:pt x="74" y="142"/>
                </a:lnTo>
                <a:lnTo>
                  <a:pt x="70" y="138"/>
                </a:lnTo>
                <a:lnTo>
                  <a:pt x="68" y="142"/>
                </a:lnTo>
                <a:lnTo>
                  <a:pt x="68" y="142"/>
                </a:lnTo>
                <a:lnTo>
                  <a:pt x="64" y="150"/>
                </a:lnTo>
                <a:lnTo>
                  <a:pt x="66" y="158"/>
                </a:lnTo>
                <a:lnTo>
                  <a:pt x="68" y="164"/>
                </a:lnTo>
                <a:lnTo>
                  <a:pt x="74" y="170"/>
                </a:lnTo>
                <a:lnTo>
                  <a:pt x="74" y="170"/>
                </a:lnTo>
                <a:lnTo>
                  <a:pt x="80" y="172"/>
                </a:lnTo>
                <a:lnTo>
                  <a:pt x="84" y="172"/>
                </a:lnTo>
                <a:lnTo>
                  <a:pt x="84" y="172"/>
                </a:lnTo>
                <a:lnTo>
                  <a:pt x="88" y="172"/>
                </a:lnTo>
                <a:lnTo>
                  <a:pt x="88" y="172"/>
                </a:lnTo>
                <a:lnTo>
                  <a:pt x="90" y="164"/>
                </a:lnTo>
                <a:lnTo>
                  <a:pt x="90" y="164"/>
                </a:lnTo>
                <a:close/>
                <a:moveTo>
                  <a:pt x="328" y="106"/>
                </a:moveTo>
                <a:lnTo>
                  <a:pt x="306" y="34"/>
                </a:lnTo>
                <a:lnTo>
                  <a:pt x="306" y="34"/>
                </a:lnTo>
                <a:lnTo>
                  <a:pt x="304" y="30"/>
                </a:lnTo>
                <a:lnTo>
                  <a:pt x="300" y="26"/>
                </a:lnTo>
                <a:lnTo>
                  <a:pt x="296" y="24"/>
                </a:lnTo>
                <a:lnTo>
                  <a:pt x="292" y="22"/>
                </a:lnTo>
                <a:lnTo>
                  <a:pt x="230" y="8"/>
                </a:lnTo>
                <a:lnTo>
                  <a:pt x="230" y="8"/>
                </a:lnTo>
                <a:lnTo>
                  <a:pt x="230" y="8"/>
                </a:lnTo>
                <a:lnTo>
                  <a:pt x="194" y="2"/>
                </a:lnTo>
                <a:lnTo>
                  <a:pt x="194" y="2"/>
                </a:lnTo>
                <a:lnTo>
                  <a:pt x="192" y="2"/>
                </a:lnTo>
                <a:lnTo>
                  <a:pt x="192" y="2"/>
                </a:lnTo>
                <a:lnTo>
                  <a:pt x="192" y="2"/>
                </a:lnTo>
                <a:lnTo>
                  <a:pt x="192" y="2"/>
                </a:lnTo>
                <a:lnTo>
                  <a:pt x="192" y="0"/>
                </a:lnTo>
                <a:lnTo>
                  <a:pt x="190" y="0"/>
                </a:lnTo>
                <a:lnTo>
                  <a:pt x="190" y="0"/>
                </a:lnTo>
                <a:lnTo>
                  <a:pt x="190" y="0"/>
                </a:lnTo>
                <a:lnTo>
                  <a:pt x="188" y="0"/>
                </a:lnTo>
                <a:lnTo>
                  <a:pt x="188" y="0"/>
                </a:lnTo>
                <a:lnTo>
                  <a:pt x="182" y="2"/>
                </a:lnTo>
                <a:lnTo>
                  <a:pt x="176" y="4"/>
                </a:lnTo>
                <a:lnTo>
                  <a:pt x="170" y="8"/>
                </a:lnTo>
                <a:lnTo>
                  <a:pt x="166" y="12"/>
                </a:lnTo>
                <a:lnTo>
                  <a:pt x="148" y="44"/>
                </a:lnTo>
                <a:lnTo>
                  <a:pt x="148" y="44"/>
                </a:lnTo>
                <a:lnTo>
                  <a:pt x="144" y="54"/>
                </a:lnTo>
                <a:lnTo>
                  <a:pt x="146" y="62"/>
                </a:lnTo>
                <a:lnTo>
                  <a:pt x="150" y="72"/>
                </a:lnTo>
                <a:lnTo>
                  <a:pt x="156" y="78"/>
                </a:lnTo>
                <a:lnTo>
                  <a:pt x="156" y="78"/>
                </a:lnTo>
                <a:lnTo>
                  <a:pt x="162" y="80"/>
                </a:lnTo>
                <a:lnTo>
                  <a:pt x="168" y="80"/>
                </a:lnTo>
                <a:lnTo>
                  <a:pt x="168" y="80"/>
                </a:lnTo>
                <a:lnTo>
                  <a:pt x="174" y="80"/>
                </a:lnTo>
                <a:lnTo>
                  <a:pt x="180" y="78"/>
                </a:lnTo>
                <a:lnTo>
                  <a:pt x="184" y="74"/>
                </a:lnTo>
                <a:lnTo>
                  <a:pt x="188" y="68"/>
                </a:lnTo>
                <a:lnTo>
                  <a:pt x="208" y="36"/>
                </a:lnTo>
                <a:lnTo>
                  <a:pt x="292" y="82"/>
                </a:lnTo>
                <a:lnTo>
                  <a:pt x="292" y="82"/>
                </a:lnTo>
                <a:lnTo>
                  <a:pt x="298" y="86"/>
                </a:lnTo>
                <a:lnTo>
                  <a:pt x="304" y="90"/>
                </a:lnTo>
                <a:lnTo>
                  <a:pt x="304" y="90"/>
                </a:lnTo>
                <a:lnTo>
                  <a:pt x="304" y="94"/>
                </a:lnTo>
                <a:lnTo>
                  <a:pt x="304" y="94"/>
                </a:lnTo>
                <a:lnTo>
                  <a:pt x="306" y="94"/>
                </a:lnTo>
                <a:lnTo>
                  <a:pt x="324" y="124"/>
                </a:lnTo>
                <a:lnTo>
                  <a:pt x="324" y="124"/>
                </a:lnTo>
                <a:lnTo>
                  <a:pt x="326" y="120"/>
                </a:lnTo>
                <a:lnTo>
                  <a:pt x="328" y="116"/>
                </a:lnTo>
                <a:lnTo>
                  <a:pt x="330" y="110"/>
                </a:lnTo>
                <a:lnTo>
                  <a:pt x="328" y="106"/>
                </a:lnTo>
                <a:lnTo>
                  <a:pt x="328" y="106"/>
                </a:lnTo>
                <a:close/>
              </a:path>
            </a:pathLst>
          </a:custGeom>
          <a:solidFill>
            <a:srgbClr val="FFFFFF"/>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2000"/>
              <a:buFont typeface="Arial"/>
              <a:buNone/>
            </a:pPr>
            <a:endParaRPr sz="2000" b="0" i="0" u="none" strike="noStrike" cap="none">
              <a:solidFill>
                <a:srgbClr val="000000"/>
              </a:solidFill>
              <a:latin typeface="Arial"/>
              <a:ea typeface="Arial"/>
              <a:cs typeface="Arial"/>
              <a:sym typeface="Arial"/>
            </a:endParaRPr>
          </a:p>
        </p:txBody>
      </p:sp>
      <p:sp>
        <p:nvSpPr>
          <p:cNvPr id="2" name="Google Shape;159;gd237b00ddc_0_5">
            <a:extLst>
              <a:ext uri="{FF2B5EF4-FFF2-40B4-BE49-F238E27FC236}">
                <a16:creationId xmlns:a16="http://schemas.microsoft.com/office/drawing/2014/main" id="{B21171CB-BEF7-A577-D5D3-E4BA7C0F62CA}"/>
              </a:ext>
            </a:extLst>
          </p:cNvPr>
          <p:cNvSpPr/>
          <p:nvPr/>
        </p:nvSpPr>
        <p:spPr>
          <a:xfrm>
            <a:off x="14017083" y="10748847"/>
            <a:ext cx="3000645" cy="557700"/>
          </a:xfrm>
          <a:prstGeom prst="rightArrow">
            <a:avLst>
              <a:gd name="adj1" fmla="val 50000"/>
              <a:gd name="adj2" fmla="val 50000"/>
            </a:avLst>
          </a:prstGeom>
          <a:solidFill>
            <a:srgbClr val="F1C835"/>
          </a:solidFill>
          <a:ln w="9525" cap="flat" cmpd="sng">
            <a:solidFill>
              <a:schemeClr val="dk2"/>
            </a:solidFill>
            <a:prstDash val="solid"/>
            <a:round/>
            <a:headEnd type="none" w="sm" len="sm"/>
            <a:tailEnd type="none" w="sm" len="sm"/>
          </a:ln>
        </p:spPr>
        <p:txBody>
          <a:bodyPr spcFirstLastPara="1" wrap="square" lIns="182850" tIns="182850" rIns="182850" bIns="182850" anchor="ctr" anchorCtr="0">
            <a:noAutofit/>
          </a:bodyPr>
          <a:lstStyle/>
          <a:p>
            <a:pPr marL="0" marR="0" lvl="0" indent="0" algn="ctr" rtl="0">
              <a:lnSpc>
                <a:spcPct val="100000"/>
              </a:lnSpc>
              <a:spcBef>
                <a:spcPts val="0"/>
              </a:spcBef>
              <a:spcAft>
                <a:spcPts val="0"/>
              </a:spcAft>
              <a:buClr>
                <a:schemeClr val="dk1"/>
              </a:buClr>
              <a:buSzPts val="2200"/>
              <a:buFont typeface="Quattrocento Sans"/>
              <a:buNone/>
            </a:pPr>
            <a:endParaRPr sz="2200" b="1">
              <a:solidFill>
                <a:srgbClr val="237082"/>
              </a:solidFill>
              <a:latin typeface="Calibri"/>
              <a:ea typeface="Calibri"/>
              <a:cs typeface="Calibri"/>
              <a:sym typeface="Calibri"/>
            </a:endParaRPr>
          </a:p>
        </p:txBody>
      </p:sp>
      <p:pic>
        <p:nvPicPr>
          <p:cNvPr id="4" name="Imagen 3">
            <a:extLst>
              <a:ext uri="{FF2B5EF4-FFF2-40B4-BE49-F238E27FC236}">
                <a16:creationId xmlns:a16="http://schemas.microsoft.com/office/drawing/2014/main" id="{8DD81955-23D2-1343-BDF7-22E5991B1D79}"/>
              </a:ext>
            </a:extLst>
          </p:cNvPr>
          <p:cNvPicPr>
            <a:picLocks noChangeAspect="1"/>
          </p:cNvPicPr>
          <p:nvPr/>
        </p:nvPicPr>
        <p:blipFill rotWithShape="1">
          <a:blip r:embed="rId5"/>
          <a:srcRect l="7030" t="14952" r="5775"/>
          <a:stretch/>
        </p:blipFill>
        <p:spPr>
          <a:xfrm>
            <a:off x="17328995" y="9120953"/>
            <a:ext cx="5954751" cy="3668328"/>
          </a:xfrm>
          <a:prstGeom prst="rect">
            <a:avLst/>
          </a:prstGeom>
        </p:spPr>
      </p:pic>
      <p:sp>
        <p:nvSpPr>
          <p:cNvPr id="6" name="CuadroTexto 5">
            <a:extLst>
              <a:ext uri="{FF2B5EF4-FFF2-40B4-BE49-F238E27FC236}">
                <a16:creationId xmlns:a16="http://schemas.microsoft.com/office/drawing/2014/main" id="{BD666C8B-8D20-7943-A0FF-16492331F014}"/>
              </a:ext>
            </a:extLst>
          </p:cNvPr>
          <p:cNvSpPr txBox="1"/>
          <p:nvPr/>
        </p:nvSpPr>
        <p:spPr>
          <a:xfrm>
            <a:off x="13869042" y="9339014"/>
            <a:ext cx="3526572" cy="1323439"/>
          </a:xfrm>
          <a:prstGeom prst="rect">
            <a:avLst/>
          </a:prstGeom>
          <a:noFill/>
          <a:ln>
            <a:noFill/>
          </a:ln>
        </p:spPr>
        <p:txBody>
          <a:bodyPr spcFirstLastPara="1" wrap="square" lIns="130600" tIns="65300" rIns="130600" bIns="130600" anchor="ctr" anchorCtr="0">
            <a:noAutofit/>
          </a:bodyPr>
          <a:lstStyle>
            <a:defPPr marR="0" lvl="0" algn="l" rtl="0">
              <a:lnSpc>
                <a:spcPct val="100000"/>
              </a:lnSpc>
              <a:spcBef>
                <a:spcPts val="0"/>
              </a:spcBef>
              <a:spcAft>
                <a:spcPts val="0"/>
              </a:spcAft>
            </a:defPPr>
            <a:lvl2pPr marL="914400" indent="0">
              <a:buNone/>
              <a:defRPr sz="3200">
                <a:solidFill>
                  <a:schemeClr val="dk1"/>
                </a:solidFill>
                <a:latin typeface="Calibri"/>
                <a:ea typeface="Calibri"/>
                <a:cs typeface="Calibri"/>
              </a:defRPr>
            </a:lvl2pPr>
          </a:lstStyle>
          <a:p>
            <a:r>
              <a:rPr lang="es-ES" dirty="0"/>
              <a:t>CONTRATACIÓN DE UNA COPIA DE SEGURIDAD DE LOS DATOS DE LAS CABINAS DE ALMACENAMIENTO DE REDIRIS EN UNA NUBE EXTERNA.</a:t>
            </a:r>
          </a:p>
        </p:txBody>
      </p:sp>
      <p:sp>
        <p:nvSpPr>
          <p:cNvPr id="7" name="Google Shape;551;gd0ea9c01ed_0_669">
            <a:extLst>
              <a:ext uri="{FF2B5EF4-FFF2-40B4-BE49-F238E27FC236}">
                <a16:creationId xmlns:a16="http://schemas.microsoft.com/office/drawing/2014/main" id="{B82A71BC-2561-736D-1ECD-56A59BD82BBC}"/>
              </a:ext>
            </a:extLst>
          </p:cNvPr>
          <p:cNvSpPr/>
          <p:nvPr/>
        </p:nvSpPr>
        <p:spPr>
          <a:xfrm>
            <a:off x="8748600" y="2389492"/>
            <a:ext cx="8003010" cy="3209400"/>
          </a:xfrm>
          <a:prstGeom prst="chevron">
            <a:avLst>
              <a:gd name="adj" fmla="val 29202"/>
            </a:avLst>
          </a:prstGeom>
          <a:solidFill>
            <a:srgbClr val="FE9503"/>
          </a:solidFill>
          <a:ln>
            <a:noFill/>
          </a:ln>
          <a:effectLst>
            <a:outerShdw blurRad="57150" dist="19050" dir="5400000" algn="bl" rotWithShape="0">
              <a:srgbClr val="000000">
                <a:alpha val="5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SzPts val="1100"/>
              <a:buNone/>
            </a:pPr>
            <a:r>
              <a:rPr lang="es-ES" sz="4000" dirty="0">
                <a:latin typeface="Calibri"/>
                <a:ea typeface="Calibri"/>
                <a:cs typeface="Calibri"/>
                <a:sym typeface="Calibri"/>
              </a:rPr>
              <a:t>53 Instituciones españolas afiliadas a RedIRIS han realizado una contratación a través de OCRE</a:t>
            </a:r>
            <a:endParaRPr sz="4000" dirty="0">
              <a:latin typeface="Calibri"/>
              <a:ea typeface="Calibri"/>
              <a:cs typeface="Calibri"/>
              <a:sym typeface="Calibri"/>
            </a:endParaRPr>
          </a:p>
        </p:txBody>
      </p:sp>
      <p:pic>
        <p:nvPicPr>
          <p:cNvPr id="10" name="Imagen 9">
            <a:extLst>
              <a:ext uri="{FF2B5EF4-FFF2-40B4-BE49-F238E27FC236}">
                <a16:creationId xmlns:a16="http://schemas.microsoft.com/office/drawing/2014/main" id="{FC70CB4D-09E4-B61F-C612-1726B0087BDC}"/>
              </a:ext>
            </a:extLst>
          </p:cNvPr>
          <p:cNvPicPr>
            <a:picLocks noChangeAspect="1"/>
          </p:cNvPicPr>
          <p:nvPr/>
        </p:nvPicPr>
        <p:blipFill>
          <a:blip r:embed="rId6"/>
          <a:stretch>
            <a:fillRect/>
          </a:stretch>
        </p:blipFill>
        <p:spPr>
          <a:xfrm>
            <a:off x="5620216" y="6438290"/>
            <a:ext cx="4073912" cy="1386276"/>
          </a:xfrm>
          <a:prstGeom prst="rect">
            <a:avLst/>
          </a:prstGeom>
        </p:spPr>
      </p:pic>
      <p:pic>
        <p:nvPicPr>
          <p:cNvPr id="2050" name="Picture 2" descr="Universitat Jaume I | Fundación Internacional ORP">
            <a:extLst>
              <a:ext uri="{FF2B5EF4-FFF2-40B4-BE49-F238E27FC236}">
                <a16:creationId xmlns:a16="http://schemas.microsoft.com/office/drawing/2014/main" id="{23D14C27-3217-DA8A-E9B2-CB2C2613F4E2}"/>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977970" y="6296043"/>
            <a:ext cx="3286000" cy="1643000"/>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Universidades Adheridas - eTítulo">
            <a:extLst>
              <a:ext uri="{FF2B5EF4-FFF2-40B4-BE49-F238E27FC236}">
                <a16:creationId xmlns:a16="http://schemas.microsoft.com/office/drawing/2014/main" id="{439207E3-ABCD-5A29-4697-01703CCDF3E3}"/>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0050374" y="6350548"/>
            <a:ext cx="2845394" cy="1323439"/>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Ves a Universitat de Barcelona">
            <a:extLst>
              <a:ext uri="{FF2B5EF4-FFF2-40B4-BE49-F238E27FC236}">
                <a16:creationId xmlns:a16="http://schemas.microsoft.com/office/drawing/2014/main" id="{42E8CE96-5F4D-8849-6598-EA2CBA2F0194}"/>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4413200" y="6501127"/>
            <a:ext cx="5209056" cy="1323439"/>
          </a:xfrm>
          <a:prstGeom prst="rect">
            <a:avLst/>
          </a:prstGeom>
          <a:noFill/>
          <a:extLst>
            <a:ext uri="{909E8E84-426E-40DD-AFC4-6F175D3DCCD1}">
              <a14:hiddenFill xmlns:a14="http://schemas.microsoft.com/office/drawing/2010/main">
                <a:solidFill>
                  <a:srgbClr val="FFFFFF"/>
                </a:solidFill>
              </a14:hiddenFill>
            </a:ext>
          </a:extLst>
        </p:spPr>
      </p:pic>
      <p:sp>
        <p:nvSpPr>
          <p:cNvPr id="3" name="Google Shape;216;gd0ea9c01ed_0_230">
            <a:extLst>
              <a:ext uri="{FF2B5EF4-FFF2-40B4-BE49-F238E27FC236}">
                <a16:creationId xmlns:a16="http://schemas.microsoft.com/office/drawing/2014/main" id="{810B0618-A6E0-509C-E0C8-F7CBFDE5DCB9}"/>
              </a:ext>
            </a:extLst>
          </p:cNvPr>
          <p:cNvSpPr txBox="1"/>
          <p:nvPr/>
        </p:nvSpPr>
        <p:spPr>
          <a:xfrm>
            <a:off x="17017728" y="926719"/>
            <a:ext cx="6408648" cy="5708543"/>
          </a:xfrm>
          <a:prstGeom prst="rect">
            <a:avLst/>
          </a:prstGeom>
          <a:noFill/>
          <a:ln>
            <a:noFill/>
          </a:ln>
        </p:spPr>
        <p:txBody>
          <a:bodyPr spcFirstLastPara="1" wrap="square" lIns="130600" tIns="65300" rIns="130600" bIns="130600" anchor="ctr" anchorCtr="0">
            <a:noAutofit/>
          </a:bodyPr>
          <a:lstStyle/>
          <a:p>
            <a:pPr marL="1371600" marR="0" lvl="1" indent="-457200" algn="l" rtl="0">
              <a:spcBef>
                <a:spcPts val="0"/>
              </a:spcBef>
              <a:spcAft>
                <a:spcPts val="0"/>
              </a:spcAft>
              <a:buFont typeface="Arial" panose="020B0604020202020204" pitchFamily="34" charset="0"/>
              <a:buChar char="•"/>
            </a:pPr>
            <a:r>
              <a:rPr lang="es-ES" sz="3200" b="0" i="0" u="none" strike="noStrike" cap="none" dirty="0">
                <a:solidFill>
                  <a:schemeClr val="dk1"/>
                </a:solidFill>
                <a:latin typeface="Calibri"/>
                <a:ea typeface="Calibri"/>
                <a:cs typeface="Calibri"/>
                <a:sym typeface="Calibri"/>
              </a:rPr>
              <a:t>Se ha generado documentación de referencia que se puede encontrar en PLACE.</a:t>
            </a:r>
          </a:p>
          <a:p>
            <a:pPr marL="1371600" marR="0" lvl="1" indent="-457200" algn="l" rtl="0">
              <a:spcBef>
                <a:spcPts val="0"/>
              </a:spcBef>
              <a:spcAft>
                <a:spcPts val="0"/>
              </a:spcAft>
              <a:buFont typeface="Arial" panose="020B0604020202020204" pitchFamily="34" charset="0"/>
              <a:buChar char="•"/>
            </a:pPr>
            <a:r>
              <a:rPr lang="es-ES" sz="3200" dirty="0">
                <a:solidFill>
                  <a:schemeClr val="dk1"/>
                </a:solidFill>
                <a:latin typeface="Calibri"/>
                <a:ea typeface="Calibri"/>
                <a:cs typeface="Calibri"/>
                <a:sym typeface="Calibri"/>
              </a:rPr>
              <a:t>C</a:t>
            </a:r>
            <a:r>
              <a:rPr lang="es-ES" sz="3200" b="0" i="0" u="none" strike="noStrike" cap="none" dirty="0">
                <a:solidFill>
                  <a:schemeClr val="dk1"/>
                </a:solidFill>
                <a:latin typeface="Calibri"/>
                <a:ea typeface="Calibri"/>
                <a:cs typeface="Calibri"/>
                <a:sym typeface="Calibri"/>
              </a:rPr>
              <a:t>artas de apoyo a la contratación.</a:t>
            </a:r>
          </a:p>
          <a:p>
            <a:pPr marL="1371600" marR="0" lvl="1" indent="-457200" algn="l" rtl="0">
              <a:spcBef>
                <a:spcPts val="0"/>
              </a:spcBef>
              <a:spcAft>
                <a:spcPts val="0"/>
              </a:spcAft>
              <a:buFont typeface="Arial" panose="020B0604020202020204" pitchFamily="34" charset="0"/>
              <a:buChar char="•"/>
            </a:pPr>
            <a:r>
              <a:rPr lang="es-ES" sz="3200" dirty="0">
                <a:solidFill>
                  <a:schemeClr val="dk1"/>
                </a:solidFill>
                <a:latin typeface="Calibri"/>
                <a:ea typeface="Calibri"/>
                <a:cs typeface="Calibri"/>
                <a:sym typeface="Calibri"/>
              </a:rPr>
              <a:t>Lecciones aprendidas.</a:t>
            </a:r>
            <a:endParaRPr sz="2800"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4DADD90-AEA7-6B55-0D55-9D7ABD167990}"/>
              </a:ext>
            </a:extLst>
          </p:cNvPr>
          <p:cNvSpPr>
            <a:spLocks noGrp="1"/>
          </p:cNvSpPr>
          <p:nvPr>
            <p:ph type="title"/>
          </p:nvPr>
        </p:nvSpPr>
        <p:spPr>
          <a:xfrm>
            <a:off x="1676401" y="730251"/>
            <a:ext cx="12407590" cy="1533447"/>
          </a:xfrm>
        </p:spPr>
        <p:txBody>
          <a:bodyPr/>
          <a:lstStyle/>
          <a:p>
            <a:r>
              <a:rPr lang="es-ES" dirty="0"/>
              <a:t>Estadísticas</a:t>
            </a:r>
          </a:p>
        </p:txBody>
      </p:sp>
      <p:pic>
        <p:nvPicPr>
          <p:cNvPr id="5" name="Imagen 4">
            <a:extLst>
              <a:ext uri="{FF2B5EF4-FFF2-40B4-BE49-F238E27FC236}">
                <a16:creationId xmlns:a16="http://schemas.microsoft.com/office/drawing/2014/main" id="{71CE508D-D2D0-849C-C631-F9E323BC9ECC}"/>
              </a:ext>
            </a:extLst>
          </p:cNvPr>
          <p:cNvPicPr>
            <a:picLocks noChangeAspect="1"/>
          </p:cNvPicPr>
          <p:nvPr/>
        </p:nvPicPr>
        <p:blipFill>
          <a:blip r:embed="rId2"/>
          <a:stretch>
            <a:fillRect/>
          </a:stretch>
        </p:blipFill>
        <p:spPr>
          <a:xfrm>
            <a:off x="1676401" y="3144901"/>
            <a:ext cx="10436401" cy="6272944"/>
          </a:xfrm>
          <a:prstGeom prst="rect">
            <a:avLst/>
          </a:prstGeom>
        </p:spPr>
      </p:pic>
      <p:sp>
        <p:nvSpPr>
          <p:cNvPr id="6" name="CuadroTexto 5">
            <a:extLst>
              <a:ext uri="{FF2B5EF4-FFF2-40B4-BE49-F238E27FC236}">
                <a16:creationId xmlns:a16="http://schemas.microsoft.com/office/drawing/2014/main" id="{94ECEED0-20C5-BC89-EFBB-DF918CD4390E}"/>
              </a:ext>
            </a:extLst>
          </p:cNvPr>
          <p:cNvSpPr txBox="1"/>
          <p:nvPr/>
        </p:nvSpPr>
        <p:spPr>
          <a:xfrm>
            <a:off x="1676401" y="2263698"/>
            <a:ext cx="10436400" cy="584775"/>
          </a:xfrm>
          <a:prstGeom prst="rect">
            <a:avLst/>
          </a:prstGeom>
          <a:solidFill>
            <a:srgbClr val="EFEFEF"/>
          </a:solidFill>
          <a:ln>
            <a:noFill/>
          </a:ln>
        </p:spPr>
        <p:txBody>
          <a:bodyPr spcFirstLastPara="1" wrap="square" lIns="108000" tIns="108000" rIns="108000" bIns="108000" anchor="ctr" anchorCtr="0">
            <a:noAutofit/>
          </a:bodyPr>
          <a:lstStyle>
            <a:defPPr marR="0" lvl="0" algn="l" rtl="0">
              <a:lnSpc>
                <a:spcPct val="100000"/>
              </a:lnSpc>
              <a:spcBef>
                <a:spcPts val="0"/>
              </a:spcBef>
              <a:spcAft>
                <a:spcPts val="0"/>
              </a:spcAft>
            </a:defPPr>
            <a:lvl1pPr marL="0" indent="0">
              <a:buClr>
                <a:schemeClr val="dk1"/>
              </a:buClr>
              <a:buSzPts val="3200"/>
              <a:buFont typeface="Calibri"/>
              <a:buNone/>
              <a:defRPr sz="3200">
                <a:solidFill>
                  <a:schemeClr val="dk1"/>
                </a:solidFill>
                <a:latin typeface="Calibri"/>
                <a:ea typeface="Calibri"/>
                <a:cs typeface="Calibri"/>
              </a:defRPr>
            </a:lvl1pPr>
          </a:lstStyle>
          <a:p>
            <a:r>
              <a:rPr lang="es-ES" dirty="0"/>
              <a:t>Uso de acuerdos marco en España</a:t>
            </a:r>
          </a:p>
        </p:txBody>
      </p:sp>
      <p:sp>
        <p:nvSpPr>
          <p:cNvPr id="11" name="CuadroTexto 10">
            <a:extLst>
              <a:ext uri="{FF2B5EF4-FFF2-40B4-BE49-F238E27FC236}">
                <a16:creationId xmlns:a16="http://schemas.microsoft.com/office/drawing/2014/main" id="{12265C2C-1422-8546-1C3F-03811BDFE4F3}"/>
              </a:ext>
            </a:extLst>
          </p:cNvPr>
          <p:cNvSpPr txBox="1"/>
          <p:nvPr/>
        </p:nvSpPr>
        <p:spPr>
          <a:xfrm>
            <a:off x="2725330" y="9714273"/>
            <a:ext cx="5626933" cy="584775"/>
          </a:xfrm>
          <a:prstGeom prst="rect">
            <a:avLst/>
          </a:prstGeom>
          <a:solidFill>
            <a:srgbClr val="EFEFEF"/>
          </a:solidFill>
          <a:ln>
            <a:noFill/>
          </a:ln>
        </p:spPr>
        <p:txBody>
          <a:bodyPr spcFirstLastPara="1" wrap="square" lIns="108000" tIns="108000" rIns="108000" bIns="108000" anchor="ctr" anchorCtr="0">
            <a:noAutofit/>
          </a:bodyPr>
          <a:lstStyle>
            <a:defPPr marR="0" lvl="0" algn="l" rtl="0">
              <a:lnSpc>
                <a:spcPct val="100000"/>
              </a:lnSpc>
              <a:spcBef>
                <a:spcPts val="0"/>
              </a:spcBef>
              <a:spcAft>
                <a:spcPts val="0"/>
              </a:spcAft>
              <a:defRPr/>
            </a:defPPr>
            <a:lvl1pPr marL="0" indent="0">
              <a:buClr>
                <a:schemeClr val="dk1"/>
              </a:buClr>
              <a:buSzPts val="3200"/>
              <a:buFont typeface="Calibri"/>
              <a:buNone/>
              <a:defRPr sz="3200">
                <a:solidFill>
                  <a:schemeClr val="dk1"/>
                </a:solidFill>
                <a:latin typeface="Calibri"/>
                <a:ea typeface="Calibri"/>
                <a:cs typeface="Calibri"/>
              </a:defRPr>
            </a:lvl1pPr>
          </a:lstStyle>
          <a:p>
            <a:r>
              <a:rPr lang="es-ES" dirty="0"/>
              <a:t>  Total general 5.732.364€ </a:t>
            </a:r>
          </a:p>
        </p:txBody>
      </p:sp>
      <p:pic>
        <p:nvPicPr>
          <p:cNvPr id="12" name="Imagen 11">
            <a:extLst>
              <a:ext uri="{FF2B5EF4-FFF2-40B4-BE49-F238E27FC236}">
                <a16:creationId xmlns:a16="http://schemas.microsoft.com/office/drawing/2014/main" id="{EB0BB571-AB16-9D91-C6FE-67388051F0F0}"/>
              </a:ext>
            </a:extLst>
          </p:cNvPr>
          <p:cNvPicPr>
            <a:picLocks noChangeAspect="1"/>
          </p:cNvPicPr>
          <p:nvPr/>
        </p:nvPicPr>
        <p:blipFill>
          <a:blip r:embed="rId3"/>
          <a:stretch>
            <a:fillRect/>
          </a:stretch>
        </p:blipFill>
        <p:spPr>
          <a:xfrm>
            <a:off x="13617124" y="3098761"/>
            <a:ext cx="6689247" cy="4778033"/>
          </a:xfrm>
          <a:prstGeom prst="rect">
            <a:avLst/>
          </a:prstGeom>
        </p:spPr>
      </p:pic>
      <p:sp>
        <p:nvSpPr>
          <p:cNvPr id="13" name="CuadroTexto 12">
            <a:extLst>
              <a:ext uri="{FF2B5EF4-FFF2-40B4-BE49-F238E27FC236}">
                <a16:creationId xmlns:a16="http://schemas.microsoft.com/office/drawing/2014/main" id="{2F2BB4AC-CDD3-2517-7390-14D00E03B655}"/>
              </a:ext>
            </a:extLst>
          </p:cNvPr>
          <p:cNvSpPr txBox="1"/>
          <p:nvPr/>
        </p:nvSpPr>
        <p:spPr>
          <a:xfrm>
            <a:off x="12500502" y="2315739"/>
            <a:ext cx="10436400" cy="584775"/>
          </a:xfrm>
          <a:prstGeom prst="rect">
            <a:avLst/>
          </a:prstGeom>
          <a:solidFill>
            <a:srgbClr val="EFEFEF"/>
          </a:solidFill>
          <a:ln>
            <a:noFill/>
          </a:ln>
        </p:spPr>
        <p:txBody>
          <a:bodyPr spcFirstLastPara="1" wrap="square" lIns="108000" tIns="108000" rIns="108000" bIns="108000" anchor="ctr" anchorCtr="0">
            <a:noAutofit/>
          </a:bodyPr>
          <a:lstStyle>
            <a:defPPr marR="0" lvl="0" algn="l" rtl="0">
              <a:lnSpc>
                <a:spcPct val="100000"/>
              </a:lnSpc>
              <a:spcBef>
                <a:spcPts val="0"/>
              </a:spcBef>
              <a:spcAft>
                <a:spcPts val="0"/>
              </a:spcAft>
            </a:defPPr>
            <a:lvl1pPr marL="0" indent="0">
              <a:buClr>
                <a:schemeClr val="dk1"/>
              </a:buClr>
              <a:buSzPts val="3200"/>
              <a:buFont typeface="Calibri"/>
              <a:buNone/>
              <a:defRPr sz="3200">
                <a:solidFill>
                  <a:schemeClr val="dk1"/>
                </a:solidFill>
                <a:latin typeface="Calibri"/>
                <a:ea typeface="Calibri"/>
                <a:cs typeface="Calibri"/>
              </a:defRPr>
            </a:lvl1pPr>
          </a:lstStyle>
          <a:p>
            <a:r>
              <a:rPr lang="es-ES" dirty="0"/>
              <a:t>Instituciones</a:t>
            </a:r>
          </a:p>
        </p:txBody>
      </p:sp>
      <p:pic>
        <p:nvPicPr>
          <p:cNvPr id="15" name="Imagen 14">
            <a:extLst>
              <a:ext uri="{FF2B5EF4-FFF2-40B4-BE49-F238E27FC236}">
                <a16:creationId xmlns:a16="http://schemas.microsoft.com/office/drawing/2014/main" id="{DB32A19A-FA08-7849-0529-17BAE3944B63}"/>
              </a:ext>
            </a:extLst>
          </p:cNvPr>
          <p:cNvPicPr>
            <a:picLocks noChangeAspect="1"/>
          </p:cNvPicPr>
          <p:nvPr/>
        </p:nvPicPr>
        <p:blipFill>
          <a:blip r:embed="rId4"/>
          <a:stretch>
            <a:fillRect/>
          </a:stretch>
        </p:blipFill>
        <p:spPr>
          <a:xfrm>
            <a:off x="13673631" y="9088245"/>
            <a:ext cx="6742768" cy="3897504"/>
          </a:xfrm>
          <a:prstGeom prst="rect">
            <a:avLst/>
          </a:prstGeom>
        </p:spPr>
      </p:pic>
      <p:sp>
        <p:nvSpPr>
          <p:cNvPr id="16" name="CuadroTexto 15">
            <a:extLst>
              <a:ext uri="{FF2B5EF4-FFF2-40B4-BE49-F238E27FC236}">
                <a16:creationId xmlns:a16="http://schemas.microsoft.com/office/drawing/2014/main" id="{22D6329B-794C-6610-3FFF-20AA57CD0B11}"/>
              </a:ext>
            </a:extLst>
          </p:cNvPr>
          <p:cNvSpPr txBox="1"/>
          <p:nvPr/>
        </p:nvSpPr>
        <p:spPr>
          <a:xfrm>
            <a:off x="12652902" y="8144100"/>
            <a:ext cx="10436400" cy="584775"/>
          </a:xfrm>
          <a:prstGeom prst="rect">
            <a:avLst/>
          </a:prstGeom>
          <a:solidFill>
            <a:srgbClr val="EFEFEF"/>
          </a:solidFill>
          <a:ln>
            <a:noFill/>
          </a:ln>
        </p:spPr>
        <p:txBody>
          <a:bodyPr spcFirstLastPara="1" wrap="square" lIns="108000" tIns="108000" rIns="108000" bIns="108000" anchor="ctr" anchorCtr="0">
            <a:noAutofit/>
          </a:bodyPr>
          <a:lstStyle>
            <a:defPPr marR="0" lvl="0" algn="l" rtl="0">
              <a:lnSpc>
                <a:spcPct val="100000"/>
              </a:lnSpc>
              <a:spcBef>
                <a:spcPts val="0"/>
              </a:spcBef>
              <a:spcAft>
                <a:spcPts val="0"/>
              </a:spcAft>
            </a:defPPr>
            <a:lvl1pPr marL="0" indent="0">
              <a:buClr>
                <a:schemeClr val="dk1"/>
              </a:buClr>
              <a:buSzPts val="3200"/>
              <a:buFont typeface="Calibri"/>
              <a:buNone/>
              <a:defRPr sz="3200">
                <a:solidFill>
                  <a:schemeClr val="dk1"/>
                </a:solidFill>
                <a:latin typeface="Calibri"/>
                <a:ea typeface="Calibri"/>
                <a:cs typeface="Calibri"/>
              </a:defRPr>
            </a:lvl1pPr>
          </a:lstStyle>
          <a:p>
            <a:r>
              <a:rPr lang="es-ES" dirty="0"/>
              <a:t>Consumos</a:t>
            </a:r>
          </a:p>
        </p:txBody>
      </p:sp>
    </p:spTree>
    <p:extLst>
      <p:ext uri="{BB962C8B-B14F-4D97-AF65-F5344CB8AC3E}">
        <p14:creationId xmlns:p14="http://schemas.microsoft.com/office/powerpoint/2010/main" val="281677301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0">
  <p:cSld>
    <p:spTree>
      <p:nvGrpSpPr>
        <p:cNvPr id="1" name="Shape 132"/>
        <p:cNvGrpSpPr/>
        <p:nvPr/>
      </p:nvGrpSpPr>
      <p:grpSpPr>
        <a:xfrm>
          <a:off x="0" y="0"/>
          <a:ext cx="0" cy="0"/>
          <a:chOff x="0" y="0"/>
          <a:chExt cx="0" cy="0"/>
        </a:xfrm>
      </p:grpSpPr>
      <p:sp>
        <p:nvSpPr>
          <p:cNvPr id="133" name="Google Shape;133;gd237b00ddc_0_5"/>
          <p:cNvSpPr txBox="1">
            <a:spLocks noGrp="1"/>
          </p:cNvSpPr>
          <p:nvPr>
            <p:ph type="title"/>
          </p:nvPr>
        </p:nvSpPr>
        <p:spPr>
          <a:xfrm>
            <a:off x="1069975" y="-32950"/>
            <a:ext cx="20258400" cy="2542500"/>
          </a:xfrm>
          <a:prstGeom prst="rect">
            <a:avLst/>
          </a:prstGeom>
          <a:noFill/>
          <a:ln>
            <a:noFill/>
          </a:ln>
        </p:spPr>
        <p:txBody>
          <a:bodyPr spcFirstLastPara="1" wrap="square" lIns="91425" tIns="45700" rIns="91425" bIns="45700" anchor="ctr" anchorCtr="0">
            <a:normAutofit/>
          </a:bodyPr>
          <a:lstStyle/>
          <a:p>
            <a:pPr marL="0" marR="0" lvl="0" indent="0" algn="l" rtl="0">
              <a:lnSpc>
                <a:spcPct val="100000"/>
              </a:lnSpc>
              <a:spcBef>
                <a:spcPts val="0"/>
              </a:spcBef>
              <a:spcAft>
                <a:spcPts val="0"/>
              </a:spcAft>
              <a:buClr>
                <a:srgbClr val="609CA2"/>
              </a:buClr>
              <a:buSzPts val="8100"/>
              <a:buFont typeface="Arial"/>
              <a:buNone/>
            </a:pPr>
            <a:r>
              <a:rPr lang="es-ES" dirty="0"/>
              <a:t>Próximos pasos</a:t>
            </a:r>
            <a:endParaRPr dirty="0"/>
          </a:p>
        </p:txBody>
      </p:sp>
      <p:sp>
        <p:nvSpPr>
          <p:cNvPr id="139" name="Google Shape;139;gd237b00ddc_0_5"/>
          <p:cNvSpPr/>
          <p:nvPr/>
        </p:nvSpPr>
        <p:spPr>
          <a:xfrm>
            <a:off x="216994" y="4748302"/>
            <a:ext cx="2969700" cy="405000"/>
          </a:xfrm>
          <a:prstGeom prst="roundRect">
            <a:avLst>
              <a:gd name="adj" fmla="val 16667"/>
            </a:avLst>
          </a:prstGeom>
          <a:solidFill>
            <a:srgbClr val="EFEFEF"/>
          </a:solidFill>
          <a:ln>
            <a:noFill/>
          </a:ln>
        </p:spPr>
        <p:txBody>
          <a:bodyPr spcFirstLastPara="1" wrap="square" lIns="182850" tIns="182850" rIns="182850" bIns="182850" anchor="ctr" anchorCtr="0">
            <a:noAutofit/>
          </a:bodyPr>
          <a:lstStyle/>
          <a:p>
            <a:pPr marL="0" marR="0" lvl="0" indent="0" algn="ctr" rtl="0">
              <a:lnSpc>
                <a:spcPct val="100000"/>
              </a:lnSpc>
              <a:spcBef>
                <a:spcPts val="0"/>
              </a:spcBef>
              <a:spcAft>
                <a:spcPts val="0"/>
              </a:spcAft>
              <a:buClr>
                <a:schemeClr val="dk1"/>
              </a:buClr>
              <a:buSzPts val="3200"/>
              <a:buFont typeface="Calibri"/>
              <a:buNone/>
            </a:pPr>
            <a:r>
              <a:rPr lang="es-ES" sz="3200" b="1" i="1" dirty="0">
                <a:solidFill>
                  <a:schemeClr val="dk1"/>
                </a:solidFill>
                <a:latin typeface="Calibri"/>
                <a:ea typeface="Calibri"/>
                <a:cs typeface="Calibri"/>
                <a:sym typeface="Calibri"/>
              </a:rPr>
              <a:t>Antecedentes</a:t>
            </a:r>
            <a:endParaRPr sz="3200" b="1" i="1" dirty="0">
              <a:solidFill>
                <a:schemeClr val="dk1"/>
              </a:solidFill>
              <a:latin typeface="Calibri"/>
              <a:ea typeface="Calibri"/>
              <a:cs typeface="Calibri"/>
              <a:sym typeface="Calibri"/>
            </a:endParaRPr>
          </a:p>
        </p:txBody>
      </p:sp>
      <p:grpSp>
        <p:nvGrpSpPr>
          <p:cNvPr id="140" name="Google Shape;140;gd237b00ddc_0_5"/>
          <p:cNvGrpSpPr/>
          <p:nvPr/>
        </p:nvGrpSpPr>
        <p:grpSpPr>
          <a:xfrm>
            <a:off x="870204" y="3486916"/>
            <a:ext cx="831640" cy="918659"/>
            <a:chOff x="4713288" y="6051550"/>
            <a:chExt cx="608013" cy="581025"/>
          </a:xfrm>
        </p:grpSpPr>
        <p:sp>
          <p:nvSpPr>
            <p:cNvPr id="141" name="Google Shape;141;gd237b00ddc_0_5"/>
            <p:cNvSpPr/>
            <p:nvPr/>
          </p:nvSpPr>
          <p:spPr>
            <a:xfrm>
              <a:off x="4713288" y="6051550"/>
              <a:ext cx="608013" cy="581025"/>
            </a:xfrm>
            <a:custGeom>
              <a:avLst/>
              <a:gdLst/>
              <a:ahLst/>
              <a:cxnLst/>
              <a:rect l="l" t="t" r="r" b="b"/>
              <a:pathLst>
                <a:path w="162" h="154" extrusionOk="0">
                  <a:moveTo>
                    <a:pt x="151" y="0"/>
                  </a:moveTo>
                  <a:cubicBezTo>
                    <a:pt x="113" y="0"/>
                    <a:pt x="113" y="0"/>
                    <a:pt x="113" y="0"/>
                  </a:cubicBezTo>
                  <a:cubicBezTo>
                    <a:pt x="107" y="0"/>
                    <a:pt x="103" y="5"/>
                    <a:pt x="103" y="11"/>
                  </a:cubicBezTo>
                  <a:cubicBezTo>
                    <a:pt x="103" y="13"/>
                    <a:pt x="103" y="13"/>
                    <a:pt x="103" y="13"/>
                  </a:cubicBezTo>
                  <a:cubicBezTo>
                    <a:pt x="39" y="13"/>
                    <a:pt x="39" y="13"/>
                    <a:pt x="39" y="13"/>
                  </a:cubicBezTo>
                  <a:cubicBezTo>
                    <a:pt x="32" y="13"/>
                    <a:pt x="26" y="18"/>
                    <a:pt x="24" y="25"/>
                  </a:cubicBezTo>
                  <a:cubicBezTo>
                    <a:pt x="18" y="25"/>
                    <a:pt x="18" y="25"/>
                    <a:pt x="18" y="25"/>
                  </a:cubicBezTo>
                  <a:cubicBezTo>
                    <a:pt x="13" y="25"/>
                    <a:pt x="9" y="26"/>
                    <a:pt x="5" y="30"/>
                  </a:cubicBezTo>
                  <a:cubicBezTo>
                    <a:pt x="2" y="33"/>
                    <a:pt x="0" y="37"/>
                    <a:pt x="0" y="42"/>
                  </a:cubicBezTo>
                  <a:cubicBezTo>
                    <a:pt x="0" y="43"/>
                    <a:pt x="0" y="45"/>
                    <a:pt x="1" y="46"/>
                  </a:cubicBezTo>
                  <a:cubicBezTo>
                    <a:pt x="12" y="109"/>
                    <a:pt x="12" y="109"/>
                    <a:pt x="12" y="109"/>
                  </a:cubicBezTo>
                  <a:cubicBezTo>
                    <a:pt x="13" y="113"/>
                    <a:pt x="15" y="117"/>
                    <a:pt x="18" y="121"/>
                  </a:cubicBezTo>
                  <a:cubicBezTo>
                    <a:pt x="3" y="134"/>
                    <a:pt x="3" y="134"/>
                    <a:pt x="3" y="134"/>
                  </a:cubicBezTo>
                  <a:cubicBezTo>
                    <a:pt x="22" y="154"/>
                    <a:pt x="22" y="154"/>
                    <a:pt x="22" y="154"/>
                  </a:cubicBezTo>
                  <a:cubicBezTo>
                    <a:pt x="45" y="128"/>
                    <a:pt x="45" y="128"/>
                    <a:pt x="45" y="128"/>
                  </a:cubicBezTo>
                  <a:cubicBezTo>
                    <a:pt x="143" y="128"/>
                    <a:pt x="143" y="128"/>
                    <a:pt x="143" y="128"/>
                  </a:cubicBezTo>
                  <a:cubicBezTo>
                    <a:pt x="148" y="128"/>
                    <a:pt x="152" y="126"/>
                    <a:pt x="155" y="123"/>
                  </a:cubicBezTo>
                  <a:cubicBezTo>
                    <a:pt x="156" y="123"/>
                    <a:pt x="156" y="123"/>
                    <a:pt x="156" y="122"/>
                  </a:cubicBezTo>
                  <a:cubicBezTo>
                    <a:pt x="159" y="120"/>
                    <a:pt x="162" y="117"/>
                    <a:pt x="162" y="113"/>
                  </a:cubicBezTo>
                  <a:cubicBezTo>
                    <a:pt x="162" y="11"/>
                    <a:pt x="162" y="11"/>
                    <a:pt x="162" y="11"/>
                  </a:cubicBezTo>
                  <a:cubicBezTo>
                    <a:pt x="162" y="5"/>
                    <a:pt x="157" y="0"/>
                    <a:pt x="151" y="0"/>
                  </a:cubicBezTo>
                  <a:close/>
                  <a:moveTo>
                    <a:pt x="143" y="118"/>
                  </a:moveTo>
                  <a:cubicBezTo>
                    <a:pt x="50" y="118"/>
                    <a:pt x="50" y="118"/>
                    <a:pt x="50" y="118"/>
                  </a:cubicBezTo>
                  <a:cubicBezTo>
                    <a:pt x="59" y="110"/>
                    <a:pt x="59" y="110"/>
                    <a:pt x="59" y="110"/>
                  </a:cubicBezTo>
                  <a:cubicBezTo>
                    <a:pt x="73" y="119"/>
                    <a:pt x="93" y="117"/>
                    <a:pt x="105" y="105"/>
                  </a:cubicBezTo>
                  <a:cubicBezTo>
                    <a:pt x="120" y="90"/>
                    <a:pt x="120" y="66"/>
                    <a:pt x="105" y="51"/>
                  </a:cubicBezTo>
                  <a:cubicBezTo>
                    <a:pt x="90" y="36"/>
                    <a:pt x="67" y="36"/>
                    <a:pt x="52" y="51"/>
                  </a:cubicBezTo>
                  <a:cubicBezTo>
                    <a:pt x="39" y="64"/>
                    <a:pt x="37" y="83"/>
                    <a:pt x="46" y="98"/>
                  </a:cubicBezTo>
                  <a:cubicBezTo>
                    <a:pt x="36" y="108"/>
                    <a:pt x="36" y="108"/>
                    <a:pt x="36" y="108"/>
                  </a:cubicBezTo>
                  <a:cubicBezTo>
                    <a:pt x="47" y="118"/>
                    <a:pt x="47" y="118"/>
                    <a:pt x="47" y="118"/>
                  </a:cubicBezTo>
                  <a:cubicBezTo>
                    <a:pt x="43" y="118"/>
                    <a:pt x="43" y="118"/>
                    <a:pt x="43" y="118"/>
                  </a:cubicBezTo>
                  <a:cubicBezTo>
                    <a:pt x="32" y="108"/>
                    <a:pt x="32" y="108"/>
                    <a:pt x="32" y="108"/>
                  </a:cubicBezTo>
                  <a:cubicBezTo>
                    <a:pt x="25" y="114"/>
                    <a:pt x="25" y="114"/>
                    <a:pt x="25" y="114"/>
                  </a:cubicBezTo>
                  <a:cubicBezTo>
                    <a:pt x="23" y="112"/>
                    <a:pt x="22" y="110"/>
                    <a:pt x="21" y="107"/>
                  </a:cubicBezTo>
                  <a:cubicBezTo>
                    <a:pt x="10" y="44"/>
                    <a:pt x="10" y="44"/>
                    <a:pt x="10" y="44"/>
                  </a:cubicBezTo>
                  <a:cubicBezTo>
                    <a:pt x="10" y="43"/>
                    <a:pt x="10" y="43"/>
                    <a:pt x="10" y="42"/>
                  </a:cubicBezTo>
                  <a:cubicBezTo>
                    <a:pt x="10" y="38"/>
                    <a:pt x="13" y="34"/>
                    <a:pt x="18" y="34"/>
                  </a:cubicBezTo>
                  <a:cubicBezTo>
                    <a:pt x="126" y="34"/>
                    <a:pt x="126" y="34"/>
                    <a:pt x="126" y="34"/>
                  </a:cubicBezTo>
                  <a:cubicBezTo>
                    <a:pt x="132" y="34"/>
                    <a:pt x="139" y="40"/>
                    <a:pt x="140" y="46"/>
                  </a:cubicBezTo>
                  <a:cubicBezTo>
                    <a:pt x="151" y="109"/>
                    <a:pt x="151" y="109"/>
                    <a:pt x="151" y="109"/>
                  </a:cubicBezTo>
                  <a:cubicBezTo>
                    <a:pt x="151" y="109"/>
                    <a:pt x="151" y="110"/>
                    <a:pt x="151" y="110"/>
                  </a:cubicBezTo>
                  <a:cubicBezTo>
                    <a:pt x="151" y="115"/>
                    <a:pt x="148" y="118"/>
                    <a:pt x="143" y="118"/>
                  </a:cubicBezTo>
                  <a:close/>
                  <a:moveTo>
                    <a:pt x="60" y="60"/>
                  </a:moveTo>
                  <a:cubicBezTo>
                    <a:pt x="70" y="50"/>
                    <a:pt x="87" y="50"/>
                    <a:pt x="97" y="60"/>
                  </a:cubicBezTo>
                  <a:cubicBezTo>
                    <a:pt x="107" y="70"/>
                    <a:pt x="107" y="86"/>
                    <a:pt x="97" y="96"/>
                  </a:cubicBezTo>
                  <a:cubicBezTo>
                    <a:pt x="87" y="106"/>
                    <a:pt x="70" y="106"/>
                    <a:pt x="60" y="96"/>
                  </a:cubicBezTo>
                  <a:cubicBezTo>
                    <a:pt x="50" y="86"/>
                    <a:pt x="50" y="70"/>
                    <a:pt x="60" y="60"/>
                  </a:cubicBezTo>
                  <a:close/>
                </a:path>
              </a:pathLst>
            </a:custGeom>
            <a:solidFill>
              <a:schemeClr val="dk2"/>
            </a:solidFill>
            <a:ln>
              <a:noFill/>
            </a:ln>
          </p:spPr>
          <p:txBody>
            <a:bodyPr spcFirstLastPara="1" wrap="square" lIns="160250" tIns="80100" rIns="160250" bIns="80100" anchor="t" anchorCtr="0">
              <a:noAutofit/>
            </a:bodyPr>
            <a:lstStyle/>
            <a:p>
              <a:pPr marL="0" marR="0" lvl="0" indent="0" algn="l" rtl="0">
                <a:spcBef>
                  <a:spcPts val="0"/>
                </a:spcBef>
                <a:spcAft>
                  <a:spcPts val="0"/>
                </a:spcAft>
                <a:buClr>
                  <a:schemeClr val="dk1"/>
                </a:buClr>
                <a:buSzPts val="3600"/>
                <a:buFont typeface="Quattrocento Sans"/>
                <a:buNone/>
              </a:pPr>
              <a:endParaRPr sz="3600">
                <a:solidFill>
                  <a:schemeClr val="dk1"/>
                </a:solidFill>
                <a:latin typeface="Arial"/>
                <a:ea typeface="Arial"/>
                <a:cs typeface="Arial"/>
                <a:sym typeface="Arial"/>
              </a:endParaRPr>
            </a:p>
          </p:txBody>
        </p:sp>
        <p:sp>
          <p:nvSpPr>
            <p:cNvPr id="142" name="Google Shape;142;gd237b00ddc_0_5"/>
            <p:cNvSpPr/>
            <p:nvPr/>
          </p:nvSpPr>
          <p:spPr>
            <a:xfrm>
              <a:off x="5013325" y="6289675"/>
              <a:ext cx="55563" cy="112713"/>
            </a:xfrm>
            <a:custGeom>
              <a:avLst/>
              <a:gdLst/>
              <a:ahLst/>
              <a:cxnLst/>
              <a:rect l="l" t="t" r="r" b="b"/>
              <a:pathLst>
                <a:path w="15" h="30" extrusionOk="0">
                  <a:moveTo>
                    <a:pt x="15" y="15"/>
                  </a:moveTo>
                  <a:cubicBezTo>
                    <a:pt x="15" y="7"/>
                    <a:pt x="9" y="0"/>
                    <a:pt x="0" y="0"/>
                  </a:cubicBezTo>
                  <a:cubicBezTo>
                    <a:pt x="7" y="8"/>
                    <a:pt x="11" y="17"/>
                    <a:pt x="0" y="30"/>
                  </a:cubicBezTo>
                  <a:cubicBezTo>
                    <a:pt x="9" y="30"/>
                    <a:pt x="15" y="23"/>
                    <a:pt x="15" y="15"/>
                  </a:cubicBezTo>
                  <a:close/>
                </a:path>
              </a:pathLst>
            </a:custGeom>
            <a:solidFill>
              <a:schemeClr val="dk2"/>
            </a:solidFill>
            <a:ln>
              <a:noFill/>
            </a:ln>
          </p:spPr>
          <p:txBody>
            <a:bodyPr spcFirstLastPara="1" wrap="square" lIns="160250" tIns="80100" rIns="160250" bIns="80100" anchor="t" anchorCtr="0">
              <a:noAutofit/>
            </a:bodyPr>
            <a:lstStyle/>
            <a:p>
              <a:pPr marL="0" marR="0" lvl="0" indent="0" algn="l" rtl="0">
                <a:spcBef>
                  <a:spcPts val="0"/>
                </a:spcBef>
                <a:spcAft>
                  <a:spcPts val="0"/>
                </a:spcAft>
                <a:buClr>
                  <a:schemeClr val="dk1"/>
                </a:buClr>
                <a:buSzPts val="3600"/>
                <a:buFont typeface="Quattrocento Sans"/>
                <a:buNone/>
              </a:pPr>
              <a:endParaRPr sz="3600">
                <a:solidFill>
                  <a:schemeClr val="dk1"/>
                </a:solidFill>
                <a:latin typeface="Arial"/>
                <a:ea typeface="Arial"/>
                <a:cs typeface="Arial"/>
                <a:sym typeface="Arial"/>
              </a:endParaRPr>
            </a:p>
          </p:txBody>
        </p:sp>
      </p:grpSp>
      <p:sp>
        <p:nvSpPr>
          <p:cNvPr id="155" name="Google Shape;155;gd237b00ddc_0_5"/>
          <p:cNvSpPr txBox="1"/>
          <p:nvPr/>
        </p:nvSpPr>
        <p:spPr>
          <a:xfrm>
            <a:off x="3372535" y="3891728"/>
            <a:ext cx="5374539" cy="2238900"/>
          </a:xfrm>
          <a:prstGeom prst="rect">
            <a:avLst/>
          </a:prstGeom>
          <a:solidFill>
            <a:srgbClr val="EFEFEF"/>
          </a:solidFill>
          <a:ln>
            <a:noFill/>
          </a:ln>
        </p:spPr>
        <p:txBody>
          <a:bodyPr spcFirstLastPara="1" wrap="square" lIns="108000" tIns="108000" rIns="108000" bIns="108000" anchor="ctr" anchorCtr="0">
            <a:noAutofit/>
          </a:bodyPr>
          <a:lstStyle/>
          <a:p>
            <a:pPr marL="0" marR="0" lvl="0" indent="0" algn="l" rtl="0">
              <a:spcBef>
                <a:spcPts val="0"/>
              </a:spcBef>
              <a:spcAft>
                <a:spcPts val="0"/>
              </a:spcAft>
              <a:buClr>
                <a:schemeClr val="dk1"/>
              </a:buClr>
              <a:buSzPts val="3200"/>
              <a:buFont typeface="Calibri"/>
              <a:buNone/>
            </a:pPr>
            <a:r>
              <a:rPr lang="es-ES" sz="3200" dirty="0">
                <a:solidFill>
                  <a:schemeClr val="dk1"/>
                </a:solidFill>
                <a:latin typeface="Calibri"/>
                <a:ea typeface="Calibri"/>
                <a:cs typeface="Calibri"/>
                <a:sym typeface="Calibri"/>
              </a:rPr>
              <a:t>GÉANT negoció a nivel europeo un contrato marco para la provisión de servicios Cloud en su modalidad IaaS (</a:t>
            </a:r>
            <a:r>
              <a:rPr lang="es-ES" sz="3200" dirty="0" err="1">
                <a:solidFill>
                  <a:schemeClr val="dk1"/>
                </a:solidFill>
                <a:latin typeface="Calibri"/>
                <a:ea typeface="Calibri"/>
                <a:cs typeface="Calibri"/>
                <a:sym typeface="Calibri"/>
              </a:rPr>
              <a:t>Infrastructure</a:t>
            </a:r>
            <a:r>
              <a:rPr lang="es-ES" sz="3200" dirty="0">
                <a:solidFill>
                  <a:schemeClr val="dk1"/>
                </a:solidFill>
                <a:latin typeface="Calibri"/>
                <a:ea typeface="Calibri"/>
                <a:cs typeface="Calibri"/>
                <a:sym typeface="Calibri"/>
              </a:rPr>
              <a:t> as a Service).</a:t>
            </a:r>
            <a:endParaRPr sz="3200" dirty="0">
              <a:solidFill>
                <a:schemeClr val="dk1"/>
              </a:solidFill>
              <a:latin typeface="Calibri"/>
              <a:ea typeface="Calibri"/>
              <a:cs typeface="Calibri"/>
              <a:sym typeface="Calibri"/>
            </a:endParaRPr>
          </a:p>
        </p:txBody>
      </p:sp>
      <p:sp>
        <p:nvSpPr>
          <p:cNvPr id="157" name="Google Shape;157;gd237b00ddc_0_5"/>
          <p:cNvSpPr/>
          <p:nvPr/>
        </p:nvSpPr>
        <p:spPr>
          <a:xfrm>
            <a:off x="3499675" y="2263191"/>
            <a:ext cx="4248600" cy="1060500"/>
          </a:xfrm>
          <a:prstGeom prst="roundRect">
            <a:avLst>
              <a:gd name="adj" fmla="val 16667"/>
            </a:avLst>
          </a:prstGeom>
          <a:solidFill>
            <a:srgbClr val="C8103A"/>
          </a:solidFill>
          <a:ln w="9525" cap="flat" cmpd="sng">
            <a:solidFill>
              <a:schemeClr val="dk2"/>
            </a:solidFill>
            <a:prstDash val="solid"/>
            <a:round/>
            <a:headEnd type="none" w="sm" len="sm"/>
            <a:tailEnd type="none" w="sm" len="sm"/>
          </a:ln>
        </p:spPr>
        <p:txBody>
          <a:bodyPr spcFirstLastPara="1" wrap="square" lIns="182850" tIns="182850" rIns="182850" bIns="182850" anchor="ctr" anchorCtr="0">
            <a:noAutofit/>
          </a:bodyPr>
          <a:lstStyle/>
          <a:p>
            <a:pPr marL="0" marR="0" lvl="0" indent="0" algn="ctr" rtl="0">
              <a:spcBef>
                <a:spcPts val="0"/>
              </a:spcBef>
              <a:spcAft>
                <a:spcPts val="0"/>
              </a:spcAft>
              <a:buClr>
                <a:srgbClr val="FFFFFF"/>
              </a:buClr>
              <a:buSzPts val="2800"/>
              <a:buFont typeface="Calibri"/>
              <a:buNone/>
            </a:pPr>
            <a:r>
              <a:rPr lang="es-ES" sz="2800" b="1" dirty="0">
                <a:solidFill>
                  <a:srgbClr val="FFFFFF"/>
                </a:solidFill>
                <a:latin typeface="Calibri"/>
                <a:ea typeface="Calibri"/>
                <a:cs typeface="Calibri"/>
                <a:sym typeface="Calibri"/>
              </a:rPr>
              <a:t>GÈANT IaaS </a:t>
            </a:r>
            <a:r>
              <a:rPr lang="es-ES" sz="2800" b="1" dirty="0" err="1">
                <a:solidFill>
                  <a:srgbClr val="FFFFFF"/>
                </a:solidFill>
                <a:latin typeface="Calibri"/>
                <a:ea typeface="Calibri"/>
                <a:cs typeface="Calibri"/>
                <a:sym typeface="Calibri"/>
              </a:rPr>
              <a:t>framework</a:t>
            </a:r>
            <a:r>
              <a:rPr lang="es-ES" sz="2800" b="1" dirty="0">
                <a:solidFill>
                  <a:srgbClr val="FFFFFF"/>
                </a:solidFill>
                <a:latin typeface="Calibri"/>
                <a:ea typeface="Calibri"/>
                <a:cs typeface="Calibri"/>
                <a:sym typeface="Calibri"/>
              </a:rPr>
              <a:t> 2016-2020 </a:t>
            </a:r>
            <a:endParaRPr sz="2800" b="1" dirty="0">
              <a:solidFill>
                <a:srgbClr val="FFFFFF"/>
              </a:solidFill>
              <a:latin typeface="Calibri"/>
              <a:ea typeface="Calibri"/>
              <a:cs typeface="Calibri"/>
              <a:sym typeface="Calibri"/>
            </a:endParaRPr>
          </a:p>
        </p:txBody>
      </p:sp>
      <p:sp>
        <p:nvSpPr>
          <p:cNvPr id="158" name="Google Shape;158;gd237b00ddc_0_5"/>
          <p:cNvSpPr/>
          <p:nvPr/>
        </p:nvSpPr>
        <p:spPr>
          <a:xfrm>
            <a:off x="17552020" y="2306088"/>
            <a:ext cx="5710567" cy="1046100"/>
          </a:xfrm>
          <a:prstGeom prst="roundRect">
            <a:avLst>
              <a:gd name="adj" fmla="val 16667"/>
            </a:avLst>
          </a:prstGeom>
          <a:solidFill>
            <a:srgbClr val="C8103A"/>
          </a:solidFill>
          <a:ln w="9525" cap="flat" cmpd="sng">
            <a:solidFill>
              <a:schemeClr val="dk2"/>
            </a:solidFill>
            <a:prstDash val="solid"/>
            <a:round/>
            <a:headEnd type="none" w="sm" len="sm"/>
            <a:tailEnd type="none" w="sm" len="sm"/>
          </a:ln>
        </p:spPr>
        <p:txBody>
          <a:bodyPr spcFirstLastPara="1" wrap="square" lIns="182850" tIns="182850" rIns="182850" bIns="182850" anchor="ctr" anchorCtr="0">
            <a:noAutofit/>
          </a:bodyPr>
          <a:lstStyle/>
          <a:p>
            <a:pPr marL="0" marR="0" lvl="0" indent="0" algn="ctr" rtl="0">
              <a:spcBef>
                <a:spcPts val="0"/>
              </a:spcBef>
              <a:spcAft>
                <a:spcPts val="0"/>
              </a:spcAft>
              <a:buClr>
                <a:srgbClr val="FFFFFF"/>
              </a:buClr>
              <a:buSzPts val="2400"/>
              <a:buFont typeface="Calibri"/>
              <a:buNone/>
            </a:pPr>
            <a:r>
              <a:rPr lang="es-ES" sz="2400" b="1" dirty="0">
                <a:solidFill>
                  <a:srgbClr val="FFFFFF"/>
                </a:solidFill>
                <a:latin typeface="Calibri"/>
                <a:ea typeface="Calibri"/>
                <a:cs typeface="Calibri"/>
                <a:sym typeface="Calibri"/>
              </a:rPr>
              <a:t>Nueva licitación: OCREII</a:t>
            </a:r>
            <a:endParaRPr sz="2400" b="1" dirty="0">
              <a:solidFill>
                <a:srgbClr val="FFFFFF"/>
              </a:solidFill>
              <a:latin typeface="Calibri"/>
              <a:ea typeface="Calibri"/>
              <a:cs typeface="Calibri"/>
              <a:sym typeface="Calibri"/>
            </a:endParaRPr>
          </a:p>
        </p:txBody>
      </p:sp>
      <p:sp>
        <p:nvSpPr>
          <p:cNvPr id="159" name="Google Shape;159;gd237b00ddc_0_5"/>
          <p:cNvSpPr/>
          <p:nvPr/>
        </p:nvSpPr>
        <p:spPr>
          <a:xfrm>
            <a:off x="14670850" y="2509550"/>
            <a:ext cx="2770800" cy="507000"/>
          </a:xfrm>
          <a:prstGeom prst="rightArrow">
            <a:avLst>
              <a:gd name="adj1" fmla="val 50000"/>
              <a:gd name="adj2" fmla="val 50000"/>
            </a:avLst>
          </a:prstGeom>
          <a:solidFill>
            <a:srgbClr val="F1C835"/>
          </a:solidFill>
          <a:ln w="9525" cap="flat" cmpd="sng">
            <a:solidFill>
              <a:schemeClr val="dk2"/>
            </a:solidFill>
            <a:prstDash val="solid"/>
            <a:round/>
            <a:headEnd type="none" w="sm" len="sm"/>
            <a:tailEnd type="none" w="sm" len="sm"/>
          </a:ln>
        </p:spPr>
        <p:txBody>
          <a:bodyPr spcFirstLastPara="1" wrap="square" lIns="182850" tIns="182850" rIns="182850" bIns="182850" anchor="ctr" anchorCtr="0">
            <a:noAutofit/>
          </a:bodyPr>
          <a:lstStyle/>
          <a:p>
            <a:pPr marL="0" marR="0" lvl="0" indent="0" algn="ctr" rtl="0">
              <a:lnSpc>
                <a:spcPct val="100000"/>
              </a:lnSpc>
              <a:spcBef>
                <a:spcPts val="0"/>
              </a:spcBef>
              <a:spcAft>
                <a:spcPts val="0"/>
              </a:spcAft>
              <a:buClr>
                <a:schemeClr val="dk1"/>
              </a:buClr>
              <a:buSzPts val="2200"/>
              <a:buFont typeface="Quattrocento Sans"/>
              <a:buNone/>
            </a:pPr>
            <a:endParaRPr sz="2200" b="1">
              <a:solidFill>
                <a:srgbClr val="237082"/>
              </a:solidFill>
              <a:latin typeface="Calibri"/>
              <a:ea typeface="Calibri"/>
              <a:cs typeface="Calibri"/>
              <a:sym typeface="Calibri"/>
            </a:endParaRPr>
          </a:p>
        </p:txBody>
      </p:sp>
      <p:sp>
        <p:nvSpPr>
          <p:cNvPr id="2" name="Google Shape;159;gd237b00ddc_0_5">
            <a:extLst>
              <a:ext uri="{FF2B5EF4-FFF2-40B4-BE49-F238E27FC236}">
                <a16:creationId xmlns:a16="http://schemas.microsoft.com/office/drawing/2014/main" id="{7EB286AD-0AF7-7AA2-A406-24E5D45B3913}"/>
              </a:ext>
            </a:extLst>
          </p:cNvPr>
          <p:cNvSpPr/>
          <p:nvPr/>
        </p:nvSpPr>
        <p:spPr>
          <a:xfrm>
            <a:off x="7863275" y="2584295"/>
            <a:ext cx="2770800" cy="557700"/>
          </a:xfrm>
          <a:prstGeom prst="rightArrow">
            <a:avLst>
              <a:gd name="adj1" fmla="val 50000"/>
              <a:gd name="adj2" fmla="val 50000"/>
            </a:avLst>
          </a:prstGeom>
          <a:solidFill>
            <a:srgbClr val="F1C835"/>
          </a:solidFill>
          <a:ln w="9525" cap="flat" cmpd="sng">
            <a:solidFill>
              <a:schemeClr val="dk2"/>
            </a:solidFill>
            <a:prstDash val="solid"/>
            <a:round/>
            <a:headEnd type="none" w="sm" len="sm"/>
            <a:tailEnd type="none" w="sm" len="sm"/>
          </a:ln>
        </p:spPr>
        <p:txBody>
          <a:bodyPr spcFirstLastPara="1" wrap="square" lIns="182850" tIns="182850" rIns="182850" bIns="182850" anchor="ctr" anchorCtr="0">
            <a:noAutofit/>
          </a:bodyPr>
          <a:lstStyle/>
          <a:p>
            <a:pPr marL="0" marR="0" lvl="0" indent="0" algn="ctr" rtl="0">
              <a:lnSpc>
                <a:spcPct val="100000"/>
              </a:lnSpc>
              <a:spcBef>
                <a:spcPts val="0"/>
              </a:spcBef>
              <a:spcAft>
                <a:spcPts val="0"/>
              </a:spcAft>
              <a:buClr>
                <a:schemeClr val="dk1"/>
              </a:buClr>
              <a:buSzPts val="2200"/>
              <a:buFont typeface="Quattrocento Sans"/>
              <a:buNone/>
            </a:pPr>
            <a:endParaRPr sz="2200" b="1">
              <a:solidFill>
                <a:srgbClr val="237082"/>
              </a:solidFill>
              <a:latin typeface="Calibri"/>
              <a:ea typeface="Calibri"/>
              <a:cs typeface="Calibri"/>
              <a:sym typeface="Calibri"/>
            </a:endParaRPr>
          </a:p>
        </p:txBody>
      </p:sp>
      <p:sp>
        <p:nvSpPr>
          <p:cNvPr id="3" name="Google Shape;158;gd237b00ddc_0_5">
            <a:extLst>
              <a:ext uri="{FF2B5EF4-FFF2-40B4-BE49-F238E27FC236}">
                <a16:creationId xmlns:a16="http://schemas.microsoft.com/office/drawing/2014/main" id="{1897B849-8280-6F92-00EC-9AEF0F2B391D}"/>
              </a:ext>
            </a:extLst>
          </p:cNvPr>
          <p:cNvSpPr/>
          <p:nvPr/>
        </p:nvSpPr>
        <p:spPr>
          <a:xfrm>
            <a:off x="10853782" y="2332153"/>
            <a:ext cx="4051200" cy="1046100"/>
          </a:xfrm>
          <a:prstGeom prst="roundRect">
            <a:avLst>
              <a:gd name="adj" fmla="val 16667"/>
            </a:avLst>
          </a:prstGeom>
          <a:solidFill>
            <a:srgbClr val="C8103A"/>
          </a:solidFill>
          <a:ln w="9525" cap="flat" cmpd="sng">
            <a:solidFill>
              <a:schemeClr val="dk2"/>
            </a:solidFill>
            <a:prstDash val="solid"/>
            <a:round/>
            <a:headEnd type="none" w="sm" len="sm"/>
            <a:tailEnd type="none" w="sm" len="sm"/>
          </a:ln>
        </p:spPr>
        <p:txBody>
          <a:bodyPr spcFirstLastPara="1" wrap="square" lIns="182850" tIns="182850" rIns="182850" bIns="182850" anchor="ctr" anchorCtr="0">
            <a:noAutofit/>
          </a:bodyPr>
          <a:lstStyle/>
          <a:p>
            <a:pPr marL="0" marR="0" lvl="0" indent="0" algn="ctr" rtl="0">
              <a:spcBef>
                <a:spcPts val="0"/>
              </a:spcBef>
              <a:spcAft>
                <a:spcPts val="0"/>
              </a:spcAft>
              <a:buClr>
                <a:srgbClr val="FFFFFF"/>
              </a:buClr>
              <a:buSzPts val="2400"/>
              <a:buFont typeface="Calibri"/>
              <a:buNone/>
            </a:pPr>
            <a:r>
              <a:rPr lang="es-ES" sz="2400" b="1">
                <a:solidFill>
                  <a:srgbClr val="FFFFFF"/>
                </a:solidFill>
                <a:latin typeface="Calibri"/>
                <a:ea typeface="Calibri"/>
                <a:cs typeface="Calibri"/>
                <a:sym typeface="Calibri"/>
              </a:rPr>
              <a:t>Proyecto OCRE</a:t>
            </a:r>
            <a:endParaRPr sz="2800"/>
          </a:p>
          <a:p>
            <a:pPr marL="0" marR="0" lvl="0" indent="0" algn="ctr" rtl="0">
              <a:spcBef>
                <a:spcPts val="0"/>
              </a:spcBef>
              <a:spcAft>
                <a:spcPts val="0"/>
              </a:spcAft>
              <a:buClr>
                <a:srgbClr val="FFFFFF"/>
              </a:buClr>
              <a:buSzPts val="2400"/>
              <a:buFont typeface="Calibri"/>
              <a:buNone/>
            </a:pPr>
            <a:r>
              <a:rPr lang="es-ES" sz="2400" b="1">
                <a:solidFill>
                  <a:srgbClr val="FFFFFF"/>
                </a:solidFill>
                <a:latin typeface="Calibri"/>
                <a:ea typeface="Calibri"/>
                <a:cs typeface="Calibri"/>
                <a:sym typeface="Calibri"/>
              </a:rPr>
              <a:t> 2021-2024</a:t>
            </a:r>
            <a:endParaRPr sz="2400" b="1">
              <a:solidFill>
                <a:srgbClr val="FFFFFF"/>
              </a:solidFill>
              <a:latin typeface="Calibri"/>
              <a:ea typeface="Calibri"/>
              <a:cs typeface="Calibri"/>
              <a:sym typeface="Calibri"/>
            </a:endParaRPr>
          </a:p>
        </p:txBody>
      </p:sp>
      <p:pic>
        <p:nvPicPr>
          <p:cNvPr id="1026" name="Picture 4">
            <a:extLst>
              <a:ext uri="{FF2B5EF4-FFF2-40B4-BE49-F238E27FC236}">
                <a16:creationId xmlns:a16="http://schemas.microsoft.com/office/drawing/2014/main" id="{509EAE50-FD58-6ECC-03D2-C6E728E3D86C}"/>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b="9340"/>
          <a:stretch/>
        </p:blipFill>
        <p:spPr bwMode="auto">
          <a:xfrm>
            <a:off x="567716" y="6493164"/>
            <a:ext cx="11364089" cy="5795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6" name="Google Shape;156;gd237b00ddc_0_5"/>
          <p:cNvSpPr txBox="1"/>
          <p:nvPr/>
        </p:nvSpPr>
        <p:spPr>
          <a:xfrm>
            <a:off x="10025295" y="3801438"/>
            <a:ext cx="5374539" cy="2691726"/>
          </a:xfrm>
          <a:prstGeom prst="rect">
            <a:avLst/>
          </a:prstGeom>
          <a:solidFill>
            <a:srgbClr val="EFEFEF"/>
          </a:solidFill>
          <a:ln>
            <a:noFill/>
          </a:ln>
        </p:spPr>
        <p:txBody>
          <a:bodyPr spcFirstLastPara="1" wrap="square" lIns="108000" tIns="108000" rIns="108000" bIns="108000" anchor="ctr" anchorCtr="0">
            <a:noAutofit/>
          </a:bodyPr>
          <a:lstStyle>
            <a:defPPr marR="0" lvl="0" algn="l" rtl="0">
              <a:lnSpc>
                <a:spcPct val="100000"/>
              </a:lnSpc>
              <a:spcBef>
                <a:spcPts val="0"/>
              </a:spcBef>
              <a:spcAft>
                <a:spcPts val="0"/>
              </a:spcAft>
            </a:defPPr>
            <a:lvl1pPr marL="0" indent="0">
              <a:buClr>
                <a:schemeClr val="dk1"/>
              </a:buClr>
              <a:buSzPts val="3200"/>
              <a:buFont typeface="Calibri"/>
              <a:buNone/>
              <a:defRPr sz="3200">
                <a:solidFill>
                  <a:schemeClr val="dk1"/>
                </a:solidFill>
                <a:latin typeface="Calibri"/>
                <a:ea typeface="Calibri"/>
                <a:cs typeface="Calibri"/>
              </a:defRPr>
            </a:lvl1pPr>
          </a:lstStyle>
          <a:p>
            <a:r>
              <a:rPr lang="es-ES" dirty="0">
                <a:sym typeface="Calibri"/>
              </a:rPr>
              <a:t>La Comisión Europea  volvió a promover un contrato para favorecer el acceso a datos científicos abiertos en la nube en modelos IaaS, PaaS y SaaS</a:t>
            </a:r>
            <a:endParaRPr dirty="0"/>
          </a:p>
        </p:txBody>
      </p:sp>
      <p:sp>
        <p:nvSpPr>
          <p:cNvPr id="5" name="CuadroTexto 4">
            <a:extLst>
              <a:ext uri="{FF2B5EF4-FFF2-40B4-BE49-F238E27FC236}">
                <a16:creationId xmlns:a16="http://schemas.microsoft.com/office/drawing/2014/main" id="{5C8E8F95-44D2-6569-1855-26426A57A7D1}"/>
              </a:ext>
            </a:extLst>
          </p:cNvPr>
          <p:cNvSpPr txBox="1"/>
          <p:nvPr/>
        </p:nvSpPr>
        <p:spPr>
          <a:xfrm rot="10800000" flipH="1" flipV="1">
            <a:off x="17441650" y="3801437"/>
            <a:ext cx="5820937" cy="4060493"/>
          </a:xfrm>
          <a:prstGeom prst="rect">
            <a:avLst/>
          </a:prstGeom>
          <a:solidFill>
            <a:srgbClr val="EFEFEF"/>
          </a:solidFill>
          <a:ln>
            <a:noFill/>
          </a:ln>
        </p:spPr>
        <p:txBody>
          <a:bodyPr spcFirstLastPara="1" wrap="square" lIns="182850" tIns="182850" rIns="182850" bIns="182850" anchor="ctr" anchorCtr="0">
            <a:noAutofit/>
          </a:bodyPr>
          <a:lstStyle>
            <a:defPPr marR="0" lvl="0" algn="l" rtl="0">
              <a:lnSpc>
                <a:spcPct val="100000"/>
              </a:lnSpc>
              <a:spcBef>
                <a:spcPts val="0"/>
              </a:spcBef>
              <a:spcAft>
                <a:spcPts val="0"/>
              </a:spcAft>
            </a:defPPr>
            <a:lvl1pPr marL="0" indent="0" algn="just">
              <a:buClr>
                <a:schemeClr val="dk1"/>
              </a:buClr>
              <a:buSzPts val="3200"/>
              <a:buFont typeface="Calibri"/>
              <a:buNone/>
              <a:defRPr sz="3200">
                <a:solidFill>
                  <a:schemeClr val="dk1"/>
                </a:solidFill>
                <a:latin typeface="Calibri"/>
                <a:ea typeface="Calibri"/>
                <a:cs typeface="Calibri"/>
              </a:defRPr>
            </a:lvl1pPr>
          </a:lstStyle>
          <a:p>
            <a:r>
              <a:rPr lang="es-ES" dirty="0"/>
              <a:t>Actualmente en determinación de la estrategia de contratación, todas las aportaciones y comentarios de las NREN y las Instituciones son bienvenidos. Ejem.: Realización de un escrito de vinculación previa expresa por parte de las Instituciones</a:t>
            </a:r>
          </a:p>
          <a:p>
            <a:endParaRPr lang="es-ES" dirty="0"/>
          </a:p>
        </p:txBody>
      </p:sp>
      <p:sp>
        <p:nvSpPr>
          <p:cNvPr id="7" name="CuadroTexto 6">
            <a:extLst>
              <a:ext uri="{FF2B5EF4-FFF2-40B4-BE49-F238E27FC236}">
                <a16:creationId xmlns:a16="http://schemas.microsoft.com/office/drawing/2014/main" id="{72C3601F-0D0E-9204-D8D2-8F8B948E2828}"/>
              </a:ext>
            </a:extLst>
          </p:cNvPr>
          <p:cNvSpPr txBox="1"/>
          <p:nvPr/>
        </p:nvSpPr>
        <p:spPr>
          <a:xfrm>
            <a:off x="17290180" y="8197569"/>
            <a:ext cx="5030558" cy="1615844"/>
          </a:xfrm>
          <a:prstGeom prst="rect">
            <a:avLst/>
          </a:prstGeom>
          <a:solidFill>
            <a:srgbClr val="EFEFEF"/>
          </a:solidFill>
          <a:ln>
            <a:noFill/>
          </a:ln>
        </p:spPr>
        <p:txBody>
          <a:bodyPr spcFirstLastPara="1" wrap="square" lIns="182850" tIns="182850" rIns="182850" bIns="182850" anchor="ctr" anchorCtr="0">
            <a:noAutofit/>
          </a:bodyPr>
          <a:lstStyle>
            <a:defPPr marR="0" lvl="0" algn="l" rtl="0">
              <a:lnSpc>
                <a:spcPct val="100000"/>
              </a:lnSpc>
              <a:spcBef>
                <a:spcPts val="0"/>
              </a:spcBef>
              <a:spcAft>
                <a:spcPts val="0"/>
              </a:spcAft>
              <a:defRPr/>
            </a:defPPr>
            <a:lvl1pPr marL="0" indent="0" algn="just">
              <a:buClr>
                <a:schemeClr val="dk1"/>
              </a:buClr>
              <a:buSzPts val="3200"/>
              <a:buFont typeface="Calibri"/>
              <a:buNone/>
              <a:defRPr sz="3200">
                <a:solidFill>
                  <a:schemeClr val="dk1"/>
                </a:solidFill>
                <a:latin typeface="Calibri"/>
                <a:ea typeface="Calibri"/>
                <a:cs typeface="Calibri"/>
              </a:defRPr>
            </a:lvl1pPr>
          </a:lstStyle>
          <a:p>
            <a:r>
              <a:rPr lang="es-ES" b="1" dirty="0"/>
              <a:t> Correo: </a:t>
            </a:r>
          </a:p>
          <a:p>
            <a:r>
              <a:rPr lang="es-ES" dirty="0">
                <a:hlinkClick r:id="rId4"/>
              </a:rPr>
              <a:t>cloud-sdms@rediris.es</a:t>
            </a:r>
            <a:endParaRPr lang="es-ES" dirty="0"/>
          </a:p>
          <a:p>
            <a:endParaRPr lang="es-ES" dirty="0"/>
          </a:p>
        </p:txBody>
      </p:sp>
      <p:sp>
        <p:nvSpPr>
          <p:cNvPr id="8" name="CuadroTexto 7">
            <a:extLst>
              <a:ext uri="{FF2B5EF4-FFF2-40B4-BE49-F238E27FC236}">
                <a16:creationId xmlns:a16="http://schemas.microsoft.com/office/drawing/2014/main" id="{17D37483-25D5-2360-62BF-54C8FA58CAE6}"/>
              </a:ext>
            </a:extLst>
          </p:cNvPr>
          <p:cNvSpPr txBox="1"/>
          <p:nvPr/>
        </p:nvSpPr>
        <p:spPr>
          <a:xfrm>
            <a:off x="17383035" y="10790941"/>
            <a:ext cx="5030558" cy="1748005"/>
          </a:xfrm>
          <a:prstGeom prst="rect">
            <a:avLst/>
          </a:prstGeom>
          <a:solidFill>
            <a:srgbClr val="EFEFEF"/>
          </a:solidFill>
          <a:ln>
            <a:noFill/>
          </a:ln>
        </p:spPr>
        <p:txBody>
          <a:bodyPr spcFirstLastPara="1" wrap="square" lIns="182850" tIns="182850" rIns="182850" bIns="182850" anchor="ctr" anchorCtr="0">
            <a:noAutofit/>
          </a:bodyPr>
          <a:lstStyle>
            <a:defPPr marR="0" lvl="0" algn="l" rtl="0">
              <a:lnSpc>
                <a:spcPct val="100000"/>
              </a:lnSpc>
              <a:spcBef>
                <a:spcPts val="0"/>
              </a:spcBef>
              <a:spcAft>
                <a:spcPts val="0"/>
              </a:spcAft>
              <a:defRPr/>
            </a:defPPr>
            <a:lvl1pPr marL="0" indent="0" algn="just">
              <a:buClr>
                <a:schemeClr val="dk1"/>
              </a:buClr>
              <a:buSzPts val="3200"/>
              <a:buFont typeface="Calibri"/>
              <a:buNone/>
              <a:defRPr sz="3200">
                <a:solidFill>
                  <a:schemeClr val="dk1"/>
                </a:solidFill>
                <a:latin typeface="Calibri"/>
                <a:ea typeface="Calibri"/>
                <a:cs typeface="Calibri"/>
              </a:defRPr>
            </a:lvl1pPr>
          </a:lstStyle>
          <a:p>
            <a:r>
              <a:rPr lang="es-ES" b="1" dirty="0"/>
              <a:t>Lista:</a:t>
            </a:r>
          </a:p>
          <a:p>
            <a:r>
              <a:rPr lang="es-ES" dirty="0">
                <a:hlinkClick r:id="rId5"/>
              </a:rPr>
              <a:t>iris-cloud@listserv.rediris.es</a:t>
            </a:r>
            <a:endParaRPr lang="es-ES" dirty="0"/>
          </a:p>
          <a:p>
            <a:endParaRPr lang="es-ES" dirty="0"/>
          </a:p>
        </p:txBody>
      </p:sp>
      <p:sp>
        <p:nvSpPr>
          <p:cNvPr id="9" name="Google Shape;159;gd237b00ddc_0_5">
            <a:extLst>
              <a:ext uri="{FF2B5EF4-FFF2-40B4-BE49-F238E27FC236}">
                <a16:creationId xmlns:a16="http://schemas.microsoft.com/office/drawing/2014/main" id="{9630EAC1-4CB5-C14A-E0A6-673F99F35CDB}"/>
              </a:ext>
            </a:extLst>
          </p:cNvPr>
          <p:cNvSpPr/>
          <p:nvPr/>
        </p:nvSpPr>
        <p:spPr>
          <a:xfrm>
            <a:off x="12509606" y="9360513"/>
            <a:ext cx="2770800" cy="557700"/>
          </a:xfrm>
          <a:prstGeom prst="rightArrow">
            <a:avLst>
              <a:gd name="adj1" fmla="val 50000"/>
              <a:gd name="adj2" fmla="val 50000"/>
            </a:avLst>
          </a:prstGeom>
          <a:solidFill>
            <a:srgbClr val="F1C835"/>
          </a:solidFill>
          <a:ln w="9525" cap="flat" cmpd="sng">
            <a:solidFill>
              <a:schemeClr val="dk2"/>
            </a:solidFill>
            <a:prstDash val="solid"/>
            <a:round/>
            <a:headEnd type="none" w="sm" len="sm"/>
            <a:tailEnd type="none" w="sm" len="sm"/>
          </a:ln>
        </p:spPr>
        <p:txBody>
          <a:bodyPr spcFirstLastPara="1" wrap="square" lIns="182850" tIns="182850" rIns="182850" bIns="182850" anchor="ctr" anchorCtr="0">
            <a:noAutofit/>
          </a:bodyPr>
          <a:lstStyle/>
          <a:p>
            <a:pPr marL="0" marR="0" lvl="0" indent="0" algn="ctr" rtl="0">
              <a:lnSpc>
                <a:spcPct val="100000"/>
              </a:lnSpc>
              <a:spcBef>
                <a:spcPts val="0"/>
              </a:spcBef>
              <a:spcAft>
                <a:spcPts val="0"/>
              </a:spcAft>
              <a:buClr>
                <a:schemeClr val="dk1"/>
              </a:buClr>
              <a:buSzPts val="2200"/>
              <a:buFont typeface="Quattrocento Sans"/>
              <a:buNone/>
            </a:pPr>
            <a:endParaRPr sz="2200" b="1">
              <a:solidFill>
                <a:srgbClr val="237082"/>
              </a:solidFill>
              <a:latin typeface="Calibri"/>
              <a:ea typeface="Calibri"/>
              <a:cs typeface="Calibri"/>
              <a:sym typeface="Calibri"/>
            </a:endParaRPr>
          </a:p>
        </p:txBody>
      </p:sp>
    </p:spTree>
  </p:cSld>
  <p:clrMapOvr>
    <a:masterClrMapping/>
  </p:clrMapOvr>
</p:sld>
</file>

<file path=ppt/theme/theme1.xml><?xml version="1.0" encoding="utf-8"?>
<a:theme xmlns:a="http://schemas.openxmlformats.org/drawingml/2006/main" name="Tema de Office">
  <a:themeElements>
    <a:clrScheme name="Tema de 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244</TotalTime>
  <Words>539</Words>
  <Application>Microsoft Office PowerPoint</Application>
  <PresentationFormat>Personalizado</PresentationFormat>
  <Paragraphs>62</Paragraphs>
  <Slides>5</Slides>
  <Notes>4</Notes>
  <HiddenSlides>1</HiddenSlides>
  <MMClips>0</MMClips>
  <ScaleCrop>false</ScaleCrop>
  <HeadingPairs>
    <vt:vector size="6" baseType="variant">
      <vt:variant>
        <vt:lpstr>Fuentes usadas</vt:lpstr>
      </vt:variant>
      <vt:variant>
        <vt:i4>4</vt:i4>
      </vt:variant>
      <vt:variant>
        <vt:lpstr>Tema</vt:lpstr>
      </vt:variant>
      <vt:variant>
        <vt:i4>1</vt:i4>
      </vt:variant>
      <vt:variant>
        <vt:lpstr>Títulos de diapositiva</vt:lpstr>
      </vt:variant>
      <vt:variant>
        <vt:i4>5</vt:i4>
      </vt:variant>
    </vt:vector>
  </HeadingPairs>
  <TitlesOfParts>
    <vt:vector size="10" baseType="lpstr">
      <vt:lpstr>Calibri</vt:lpstr>
      <vt:lpstr>Quattrocento Sans</vt:lpstr>
      <vt:lpstr>Georgia</vt:lpstr>
      <vt:lpstr>Arial</vt:lpstr>
      <vt:lpstr>Tema de Office</vt:lpstr>
      <vt:lpstr>Proyecto OCRE</vt:lpstr>
      <vt:lpstr>Cumplimiento de la legislación nacional  </vt:lpstr>
      <vt:lpstr>Estado de OCRE</vt:lpstr>
      <vt:lpstr>Estadísticas</vt:lpstr>
      <vt:lpstr>Próximos pasos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Sonsoles Zuñiga</dc:creator>
  <cp:lastModifiedBy>Juan Antonio Gutiérrez Gil</cp:lastModifiedBy>
  <cp:revision>8</cp:revision>
  <dcterms:created xsi:type="dcterms:W3CDTF">2020-12-08T17:18:44Z</dcterms:created>
  <dcterms:modified xsi:type="dcterms:W3CDTF">2023-06-12T17:16:29Z</dcterms:modified>
</cp:coreProperties>
</file>