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Default Extension="mp4" ContentType="video/mp4"/>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7.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873" r:id="rId2"/>
    <p:sldMasterId id="2147483880" r:id="rId3"/>
    <p:sldMasterId id="2147483894" r:id="rId4"/>
    <p:sldMasterId id="2147483903" r:id="rId5"/>
    <p:sldMasterId id="2147483917" r:id="rId6"/>
    <p:sldMasterId id="2147483926" r:id="rId7"/>
    <p:sldMasterId id="2147483939" r:id="rId8"/>
  </p:sldMasterIdLst>
  <p:notesMasterIdLst>
    <p:notesMasterId r:id="rId24"/>
  </p:notesMasterIdLst>
  <p:handoutMasterIdLst>
    <p:handoutMasterId r:id="rId25"/>
  </p:handoutMasterIdLst>
  <p:sldIdLst>
    <p:sldId id="768" r:id="rId9"/>
    <p:sldId id="770" r:id="rId10"/>
    <p:sldId id="772" r:id="rId11"/>
    <p:sldId id="771" r:id="rId12"/>
    <p:sldId id="756" r:id="rId13"/>
    <p:sldId id="781" r:id="rId14"/>
    <p:sldId id="774" r:id="rId15"/>
    <p:sldId id="775" r:id="rId16"/>
    <p:sldId id="776" r:id="rId17"/>
    <p:sldId id="777" r:id="rId18"/>
    <p:sldId id="778" r:id="rId19"/>
    <p:sldId id="780" r:id="rId20"/>
    <p:sldId id="779" r:id="rId21"/>
    <p:sldId id="773" r:id="rId22"/>
    <p:sldId id="769" r:id="rId23"/>
  </p:sldIdLst>
  <p:sldSz cx="12188825" cy="6858000"/>
  <p:notesSz cx="7010400" cy="9296400"/>
  <p:defaultTextStyle>
    <a:defPPr>
      <a:defRPr lang="en-US"/>
    </a:defPPr>
    <a:lvl1pPr algn="l" rtl="0" fontAlgn="base">
      <a:spcBef>
        <a:spcPct val="20000"/>
      </a:spcBef>
      <a:spcAft>
        <a:spcPct val="0"/>
      </a:spcAft>
      <a:buClr>
        <a:schemeClr val="accent2"/>
      </a:buClr>
      <a:buSzPct val="65000"/>
      <a:buFont typeface="Wingdings" pitchFamily="2" charset="2"/>
      <a:defRPr sz="4000" kern="1200">
        <a:solidFill>
          <a:schemeClr val="tx1"/>
        </a:solidFill>
        <a:latin typeface="Helvetica" pitchFamily="34" charset="0"/>
        <a:ea typeface="+mn-ea"/>
        <a:cs typeface="+mn-cs"/>
      </a:defRPr>
    </a:lvl1pPr>
    <a:lvl2pPr marL="609493" algn="l" rtl="0" fontAlgn="base">
      <a:spcBef>
        <a:spcPct val="20000"/>
      </a:spcBef>
      <a:spcAft>
        <a:spcPct val="0"/>
      </a:spcAft>
      <a:buClr>
        <a:schemeClr val="accent2"/>
      </a:buClr>
      <a:buSzPct val="65000"/>
      <a:buFont typeface="Wingdings" pitchFamily="2" charset="2"/>
      <a:defRPr sz="4000" kern="1200">
        <a:solidFill>
          <a:schemeClr val="tx1"/>
        </a:solidFill>
        <a:latin typeface="Helvetica" pitchFamily="34" charset="0"/>
        <a:ea typeface="+mn-ea"/>
        <a:cs typeface="+mn-cs"/>
      </a:defRPr>
    </a:lvl2pPr>
    <a:lvl3pPr marL="1218987" algn="l" rtl="0" fontAlgn="base">
      <a:spcBef>
        <a:spcPct val="20000"/>
      </a:spcBef>
      <a:spcAft>
        <a:spcPct val="0"/>
      </a:spcAft>
      <a:buClr>
        <a:schemeClr val="accent2"/>
      </a:buClr>
      <a:buSzPct val="65000"/>
      <a:buFont typeface="Wingdings" pitchFamily="2" charset="2"/>
      <a:defRPr sz="4000" kern="1200">
        <a:solidFill>
          <a:schemeClr val="tx1"/>
        </a:solidFill>
        <a:latin typeface="Helvetica" pitchFamily="34" charset="0"/>
        <a:ea typeface="+mn-ea"/>
        <a:cs typeface="+mn-cs"/>
      </a:defRPr>
    </a:lvl3pPr>
    <a:lvl4pPr marL="1828480" algn="l" rtl="0" fontAlgn="base">
      <a:spcBef>
        <a:spcPct val="20000"/>
      </a:spcBef>
      <a:spcAft>
        <a:spcPct val="0"/>
      </a:spcAft>
      <a:buClr>
        <a:schemeClr val="accent2"/>
      </a:buClr>
      <a:buSzPct val="65000"/>
      <a:buFont typeface="Wingdings" pitchFamily="2" charset="2"/>
      <a:defRPr sz="4000" kern="1200">
        <a:solidFill>
          <a:schemeClr val="tx1"/>
        </a:solidFill>
        <a:latin typeface="Helvetica" pitchFamily="34" charset="0"/>
        <a:ea typeface="+mn-ea"/>
        <a:cs typeface="+mn-cs"/>
      </a:defRPr>
    </a:lvl4pPr>
    <a:lvl5pPr marL="2437973" algn="l" rtl="0" fontAlgn="base">
      <a:spcBef>
        <a:spcPct val="20000"/>
      </a:spcBef>
      <a:spcAft>
        <a:spcPct val="0"/>
      </a:spcAft>
      <a:buClr>
        <a:schemeClr val="accent2"/>
      </a:buClr>
      <a:buSzPct val="65000"/>
      <a:buFont typeface="Wingdings" pitchFamily="2" charset="2"/>
      <a:defRPr sz="4000" kern="1200">
        <a:solidFill>
          <a:schemeClr val="tx1"/>
        </a:solidFill>
        <a:latin typeface="Helvetica" pitchFamily="34" charset="0"/>
        <a:ea typeface="+mn-ea"/>
        <a:cs typeface="+mn-cs"/>
      </a:defRPr>
    </a:lvl5pPr>
    <a:lvl6pPr marL="3047467" algn="l" defTabSz="1218987" rtl="0" eaLnBrk="1" latinLnBrk="0" hangingPunct="1">
      <a:defRPr sz="4000" kern="1200">
        <a:solidFill>
          <a:schemeClr val="tx1"/>
        </a:solidFill>
        <a:latin typeface="Helvetica" pitchFamily="34" charset="0"/>
        <a:ea typeface="+mn-ea"/>
        <a:cs typeface="+mn-cs"/>
      </a:defRPr>
    </a:lvl6pPr>
    <a:lvl7pPr marL="3656960" algn="l" defTabSz="1218987" rtl="0" eaLnBrk="1" latinLnBrk="0" hangingPunct="1">
      <a:defRPr sz="4000" kern="1200">
        <a:solidFill>
          <a:schemeClr val="tx1"/>
        </a:solidFill>
        <a:latin typeface="Helvetica" pitchFamily="34" charset="0"/>
        <a:ea typeface="+mn-ea"/>
        <a:cs typeface="+mn-cs"/>
      </a:defRPr>
    </a:lvl7pPr>
    <a:lvl8pPr marL="4266453" algn="l" defTabSz="1218987" rtl="0" eaLnBrk="1" latinLnBrk="0" hangingPunct="1">
      <a:defRPr sz="4000" kern="1200">
        <a:solidFill>
          <a:schemeClr val="tx1"/>
        </a:solidFill>
        <a:latin typeface="Helvetica" pitchFamily="34" charset="0"/>
        <a:ea typeface="+mn-ea"/>
        <a:cs typeface="+mn-cs"/>
      </a:defRPr>
    </a:lvl8pPr>
    <a:lvl9pPr marL="4875947" algn="l" defTabSz="1218987" rtl="0" eaLnBrk="1" latinLnBrk="0" hangingPunct="1">
      <a:defRPr sz="4000" kern="1200">
        <a:solidFill>
          <a:schemeClr val="tx1"/>
        </a:solidFill>
        <a:latin typeface="Helvetica" pitchFamily="34" charset="0"/>
        <a:ea typeface="+mn-ea"/>
        <a:cs typeface="+mn-cs"/>
      </a:defRPr>
    </a:lvl9pPr>
  </p:defaultTextStyle>
  <p:extLst>
    <p:ext uri="{EFAFB233-063F-42B5-8137-9DF3F51BA10A}">
      <p15:sldGuideLst xmlns:p15="http://schemas.microsoft.com/office/powerpoint/2012/main">
        <p15:guide id="1" orient="horz" pos="1449">
          <p15:clr>
            <a:srgbClr val="A4A3A4"/>
          </p15:clr>
        </p15:guide>
        <p15:guide id="2" orient="horz" pos="4270">
          <p15:clr>
            <a:srgbClr val="A4A3A4"/>
          </p15:clr>
        </p15:guide>
        <p15:guide id="3" orient="horz" pos="3379">
          <p15:clr>
            <a:srgbClr val="A4A3A4"/>
          </p15:clr>
        </p15:guide>
        <p15:guide id="4" orient="horz" pos="536">
          <p15:clr>
            <a:srgbClr val="A4A3A4"/>
          </p15:clr>
        </p15:guide>
        <p15:guide id="5" orient="horz" pos="2476">
          <p15:clr>
            <a:srgbClr val="A4A3A4"/>
          </p15:clr>
        </p15:guide>
        <p15:guide id="6" orient="horz" pos="4202">
          <p15:clr>
            <a:srgbClr val="A4A3A4"/>
          </p15:clr>
        </p15:guide>
        <p15:guide id="7" pos="369">
          <p15:clr>
            <a:srgbClr val="A4A3A4"/>
          </p15:clr>
        </p15:guide>
        <p15:guide id="8" pos="2367">
          <p15:clr>
            <a:srgbClr val="A4A3A4"/>
          </p15:clr>
        </p15:guide>
        <p15:guide id="9" pos="3388">
          <p15:clr>
            <a:srgbClr val="A4A3A4"/>
          </p15:clr>
        </p15:guide>
        <p15:guide id="10" orient="horz" pos="136">
          <p15:clr>
            <a:srgbClr val="A4A3A4"/>
          </p15:clr>
        </p15:guide>
        <p15:guide id="11" orient="horz" pos="620">
          <p15:clr>
            <a:srgbClr val="A4A3A4"/>
          </p15:clr>
        </p15:guide>
        <p15:guide id="12" orient="horz" pos="397">
          <p15:clr>
            <a:srgbClr val="A4A3A4"/>
          </p15:clr>
        </p15:guide>
        <p15:guide id="13" pos="5174">
          <p15:clr>
            <a:srgbClr val="A4A3A4"/>
          </p15:clr>
        </p15:guide>
        <p15:guide id="14" pos="3860">
          <p15:clr>
            <a:srgbClr val="A4A3A4"/>
          </p15:clr>
        </p15:guide>
        <p15:guide id="15" pos="6919">
          <p15:clr>
            <a:srgbClr val="A4A3A4"/>
          </p15:clr>
        </p15:guide>
        <p15:guide id="16" pos="7215">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chel Peak" initials="" lastIdx="8" clrIdx="0"/>
  <p:cmAuthor id="1" name="Shay Barak" initials="SB" lastIdx="1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5785"/>
    <a:srgbClr val="FBFBFB"/>
    <a:srgbClr val="FDFDFD"/>
    <a:srgbClr val="F7F7F7"/>
    <a:srgbClr val="7F7F7F"/>
    <a:srgbClr val="595959"/>
    <a:srgbClr val="6A6A6A"/>
    <a:srgbClr val="F1AEBD"/>
    <a:srgbClr val="4E4E4E"/>
    <a:srgbClr val="4D4D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421" autoAdjust="0"/>
  </p:normalViewPr>
  <p:slideViewPr>
    <p:cSldViewPr snapToGrid="0" snapToObjects="1">
      <p:cViewPr varScale="1">
        <p:scale>
          <a:sx n="100" d="100"/>
          <a:sy n="100" d="100"/>
        </p:scale>
        <p:origin x="936" y="96"/>
      </p:cViewPr>
      <p:guideLst>
        <p:guide orient="horz" pos="1449"/>
        <p:guide orient="horz" pos="4270"/>
        <p:guide orient="horz" pos="3379"/>
        <p:guide orient="horz" pos="536"/>
        <p:guide orient="horz" pos="2476"/>
        <p:guide orient="horz" pos="4202"/>
        <p:guide pos="369"/>
        <p:guide pos="2367"/>
        <p:guide pos="3388"/>
        <p:guide orient="horz" pos="136"/>
        <p:guide orient="horz" pos="620"/>
        <p:guide orient="horz" pos="397"/>
        <p:guide pos="5174"/>
        <p:guide pos="3860"/>
        <p:guide pos="6919"/>
        <p:guide pos="7215"/>
      </p:guideLst>
    </p:cSldViewPr>
  </p:slideViewPr>
  <p:outlineViewPr>
    <p:cViewPr>
      <p:scale>
        <a:sx n="33" d="100"/>
        <a:sy n="33" d="100"/>
      </p:scale>
      <p:origin x="0" y="-9186"/>
    </p:cViewPr>
  </p:outlineViewPr>
  <p:notesTextViewPr>
    <p:cViewPr>
      <p:scale>
        <a:sx n="100" d="100"/>
        <a:sy n="100" d="100"/>
      </p:scale>
      <p:origin x="0" y="0"/>
    </p:cViewPr>
  </p:notesTextViewPr>
  <p:sorterViewPr>
    <p:cViewPr>
      <p:scale>
        <a:sx n="79" d="100"/>
        <a:sy n="79" d="100"/>
      </p:scale>
      <p:origin x="0" y="0"/>
    </p:cViewPr>
  </p:sorterViewPr>
  <p:notesViewPr>
    <p:cSldViewPr snapToGrid="0" snapToObjects="1" showGuides="1">
      <p:cViewPr varScale="1">
        <p:scale>
          <a:sx n="79" d="100"/>
          <a:sy n="79" d="100"/>
        </p:scale>
        <p:origin x="-2904" y="-67"/>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Old</c:v>
                </c:pt>
              </c:strCache>
            </c:strRef>
          </c:tx>
          <c:spPr>
            <a:solidFill>
              <a:schemeClr val="accent2"/>
            </a:solidFill>
            <a:ln>
              <a:noFill/>
            </a:ln>
            <a:effectLst/>
          </c:spPr>
          <c:invertIfNegative val="0"/>
          <c:dLbls>
            <c:delete val="1"/>
          </c:dLbls>
          <c:cat>
            <c:strRef>
              <c:f>Sheet1!$A$2:$A$3</c:f>
              <c:strCache>
                <c:ptCount val="2"/>
                <c:pt idx="0">
                  <c:v>Missed Detection</c:v>
                </c:pt>
                <c:pt idx="1">
                  <c:v>False Positive</c:v>
                </c:pt>
              </c:strCache>
            </c:strRef>
          </c:cat>
          <c:val>
            <c:numRef>
              <c:f>Sheet1!$B$2:$B$3</c:f>
              <c:numCache>
                <c:formatCode>General</c:formatCode>
                <c:ptCount val="2"/>
                <c:pt idx="0">
                  <c:v>20</c:v>
                </c:pt>
                <c:pt idx="1">
                  <c:v>5</c:v>
                </c:pt>
              </c:numCache>
            </c:numRef>
          </c:val>
          <c:extLst>
            <c:ext xmlns:c16="http://schemas.microsoft.com/office/drawing/2014/chart" uri="{C3380CC4-5D6E-409C-BE32-E72D297353CC}">
              <c16:uniqueId val="{00000000-F21E-443E-A6D9-5A9A45CAC7F4}"/>
            </c:ext>
          </c:extLst>
        </c:ser>
        <c:ser>
          <c:idx val="1"/>
          <c:order val="1"/>
          <c:tx>
            <c:strRef>
              <c:f>Sheet1!$C$1</c:f>
              <c:strCache>
                <c:ptCount val="1"/>
                <c:pt idx="0">
                  <c:v>CADET</c:v>
                </c:pt>
              </c:strCache>
            </c:strRef>
          </c:tx>
          <c:spPr>
            <a:solidFill>
              <a:srgbClr val="FF0000"/>
            </a:solidFill>
            <a:ln>
              <a:noFill/>
            </a:ln>
            <a:effectLst/>
          </c:spPr>
          <c:invertIfNegative val="0"/>
          <c:dLbls>
            <c:delete val="1"/>
          </c:dLbls>
          <c:cat>
            <c:strRef>
              <c:f>Sheet1!$A$2:$A$3</c:f>
              <c:strCache>
                <c:ptCount val="2"/>
                <c:pt idx="0">
                  <c:v>Missed Detection</c:v>
                </c:pt>
                <c:pt idx="1">
                  <c:v>False Positive</c:v>
                </c:pt>
              </c:strCache>
            </c:strRef>
          </c:cat>
          <c:val>
            <c:numRef>
              <c:f>Sheet1!$C$2:$C$3</c:f>
              <c:numCache>
                <c:formatCode>General</c:formatCode>
                <c:ptCount val="2"/>
                <c:pt idx="0">
                  <c:v>10</c:v>
                </c:pt>
                <c:pt idx="1">
                  <c:v>0.5</c:v>
                </c:pt>
              </c:numCache>
            </c:numRef>
          </c:val>
          <c:extLst>
            <c:ext xmlns:c16="http://schemas.microsoft.com/office/drawing/2014/chart" uri="{C3380CC4-5D6E-409C-BE32-E72D297353CC}">
              <c16:uniqueId val="{00000001-F21E-443E-A6D9-5A9A45CAC7F4}"/>
            </c:ext>
          </c:extLst>
        </c:ser>
        <c:dLbls>
          <c:dLblPos val="inEnd"/>
          <c:showLegendKey val="0"/>
          <c:showVal val="1"/>
          <c:showCatName val="0"/>
          <c:showSerName val="0"/>
          <c:showPercent val="0"/>
          <c:showBubbleSize val="0"/>
        </c:dLbls>
        <c:gapWidth val="100"/>
        <c:overlap val="-20"/>
        <c:axId val="155212800"/>
        <c:axId val="155214592"/>
      </c:barChart>
      <c:catAx>
        <c:axId val="155212800"/>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2000" b="0" i="0" u="none" strike="noStrike" kern="1200" cap="none" spc="0" normalizeH="0" baseline="0">
                <a:solidFill>
                  <a:schemeClr val="bg1">
                    <a:lumMod val="50000"/>
                  </a:schemeClr>
                </a:solidFill>
                <a:latin typeface="Eras Light ITC" panose="020B0402030504020804" pitchFamily="34" charset="0"/>
                <a:ea typeface="+mn-ea"/>
                <a:cs typeface="+mn-cs"/>
              </a:defRPr>
            </a:pPr>
            <a:endParaRPr lang="en-US"/>
          </a:p>
        </c:txPr>
        <c:crossAx val="155214592"/>
        <c:crosses val="autoZero"/>
        <c:auto val="1"/>
        <c:lblAlgn val="ctr"/>
        <c:lblOffset val="100"/>
        <c:noMultiLvlLbl val="0"/>
      </c:catAx>
      <c:valAx>
        <c:axId val="155214592"/>
        <c:scaling>
          <c:orientation val="minMax"/>
        </c:scaling>
        <c:delete val="1"/>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crossAx val="155212800"/>
        <c:crosses val="autoZero"/>
        <c:crossBetween val="between"/>
      </c:valAx>
      <c:spPr>
        <a:pattFill prst="ltDnDiag">
          <a:fgClr>
            <a:schemeClr val="dk1">
              <a:lumMod val="15000"/>
              <a:lumOff val="85000"/>
            </a:schemeClr>
          </a:fgClr>
          <a:bgClr>
            <a:schemeClr val="lt1"/>
          </a:bgClr>
        </a:pattFill>
        <a:ln>
          <a:noFill/>
        </a:ln>
        <a:effectLst/>
      </c:spPr>
    </c:plotArea>
    <c:legend>
      <c:legendPos val="b"/>
      <c:layout/>
      <c:overlay val="0"/>
      <c:spPr>
        <a:noFill/>
        <a:ln>
          <a:noFill/>
        </a:ln>
        <a:effectLst/>
      </c:spPr>
      <c:txPr>
        <a:bodyPr rot="0" spcFirstLastPara="1" vertOverflow="ellipsis" vert="horz" wrap="square" anchor="ctr" anchorCtr="1"/>
        <a:lstStyle/>
        <a:p>
          <a:pPr>
            <a:defRPr sz="2800" b="0" i="0" u="none" strike="noStrike" kern="1200" baseline="0">
              <a:solidFill>
                <a:schemeClr val="bg1">
                  <a:lumMod val="50000"/>
                </a:schemeClr>
              </a:solidFill>
              <a:latin typeface="Eras Light ITC" panose="020B0402030504020804" pitchFamily="34" charset="0"/>
              <a:ea typeface="+mn-ea"/>
              <a:cs typeface="+mn-cs"/>
            </a:defRPr>
          </a:pPr>
          <a:endParaRPr lang="en-US"/>
        </a:p>
      </c:txPr>
    </c:legend>
    <c:plotVisOnly val="1"/>
    <c:dispBlanksAs val="gap"/>
    <c:showDLblsOverMax val="0"/>
  </c:chart>
  <c:spPr>
    <a:solidFill>
      <a:schemeClr val="bg1">
        <a:lumMod val="20000"/>
        <a:lumOff val="80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54A2399-B892-45F0-82BB-FD8C95A65D36}" type="datetimeFigureOut">
              <a:rPr lang="en-US" smtClean="0">
                <a:latin typeface="Arial" panose="020B0604020202020204" pitchFamily="34" charset="0"/>
              </a:rPr>
              <a:t>29-May-19</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D8DE283-2FFE-4E79-86B3-19981A050BF6}"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2596877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spcBef>
                <a:spcPct val="0"/>
              </a:spcBef>
              <a:buClrTx/>
              <a:buSzTx/>
              <a:buFontTx/>
              <a:buNone/>
              <a:defRPr sz="1200">
                <a:latin typeface="Arial" charset="0"/>
              </a:defRPr>
            </a:lvl1pPr>
          </a:lstStyle>
          <a:p>
            <a:endParaRPr lang="en-US" dirty="0"/>
          </a:p>
        </p:txBody>
      </p:sp>
      <p:sp>
        <p:nvSpPr>
          <p:cNvPr id="15364" name="Rectangle 4"/>
          <p:cNvSpPr>
            <a:spLocks noGrp="1" noRot="1" noChangeAspect="1" noChangeArrowheads="1" noTextEdit="1"/>
          </p:cNvSpPr>
          <p:nvPr>
            <p:ph type="sldImg" idx="2"/>
          </p:nvPr>
        </p:nvSpPr>
        <p:spPr bwMode="auto">
          <a:xfrm>
            <a:off x="407988" y="696913"/>
            <a:ext cx="6194425"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6" name="Rectangle 6"/>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spcBef>
                <a:spcPct val="0"/>
              </a:spcBef>
              <a:buClrTx/>
              <a:buSzTx/>
              <a:buFontTx/>
              <a:buNone/>
              <a:defRPr sz="1200">
                <a:latin typeface="Arial" charset="0"/>
              </a:defRPr>
            </a:lvl1pPr>
          </a:lstStyle>
          <a:p>
            <a:endParaRPr lang="en-US" dirty="0"/>
          </a:p>
        </p:txBody>
      </p:sp>
      <p:sp>
        <p:nvSpPr>
          <p:cNvPr id="15367" name="Rectangle 7"/>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spcBef>
                <a:spcPct val="0"/>
              </a:spcBef>
              <a:buClrTx/>
              <a:buSzTx/>
              <a:buFontTx/>
              <a:buNone/>
              <a:defRPr sz="1200">
                <a:latin typeface="Arial" charset="0"/>
              </a:defRPr>
            </a:lvl1pPr>
          </a:lstStyle>
          <a:p>
            <a:fld id="{3EEE9B47-791B-47F7-AE03-C0D580CA0B67}" type="slidenum">
              <a:rPr lang="en-US"/>
              <a:pPr/>
              <a:t>‹#›</a:t>
            </a:fld>
            <a:endParaRPr lang="en-US" dirty="0"/>
          </a:p>
        </p:txBody>
      </p:sp>
    </p:spTree>
    <p:extLst>
      <p:ext uri="{BB962C8B-B14F-4D97-AF65-F5344CB8AC3E}">
        <p14:creationId xmlns:p14="http://schemas.microsoft.com/office/powerpoint/2010/main" val="173881603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600" kern="1200">
        <a:solidFill>
          <a:schemeClr val="tx1"/>
        </a:solidFill>
        <a:latin typeface="Arial" charset="0"/>
        <a:ea typeface="+mn-ea"/>
        <a:cs typeface="+mn-cs"/>
      </a:defRPr>
    </a:lvl1pPr>
    <a:lvl2pPr marL="609493" algn="l" rtl="0" fontAlgn="base">
      <a:spcBef>
        <a:spcPct val="30000"/>
      </a:spcBef>
      <a:spcAft>
        <a:spcPct val="0"/>
      </a:spcAft>
      <a:defRPr sz="1600" kern="1200">
        <a:solidFill>
          <a:schemeClr val="tx1"/>
        </a:solidFill>
        <a:latin typeface="Arial" charset="0"/>
        <a:ea typeface="+mn-ea"/>
        <a:cs typeface="+mn-cs"/>
      </a:defRPr>
    </a:lvl2pPr>
    <a:lvl3pPr marL="1218987" algn="l" rtl="0" fontAlgn="base">
      <a:spcBef>
        <a:spcPct val="30000"/>
      </a:spcBef>
      <a:spcAft>
        <a:spcPct val="0"/>
      </a:spcAft>
      <a:defRPr sz="1600" kern="1200">
        <a:solidFill>
          <a:schemeClr val="tx1"/>
        </a:solidFill>
        <a:latin typeface="Arial" charset="0"/>
        <a:ea typeface="+mn-ea"/>
        <a:cs typeface="+mn-cs"/>
      </a:defRPr>
    </a:lvl3pPr>
    <a:lvl4pPr marL="1828480" algn="l" rtl="0" fontAlgn="base">
      <a:spcBef>
        <a:spcPct val="30000"/>
      </a:spcBef>
      <a:spcAft>
        <a:spcPct val="0"/>
      </a:spcAft>
      <a:defRPr sz="1600" kern="1200">
        <a:solidFill>
          <a:schemeClr val="tx1"/>
        </a:solidFill>
        <a:latin typeface="Arial" charset="0"/>
        <a:ea typeface="+mn-ea"/>
        <a:cs typeface="+mn-cs"/>
      </a:defRPr>
    </a:lvl4pPr>
    <a:lvl5pPr marL="2437973" algn="l" rtl="0" fontAlgn="base">
      <a:spcBef>
        <a:spcPct val="30000"/>
      </a:spcBef>
      <a:spcAft>
        <a:spcPct val="0"/>
      </a:spcAft>
      <a:defRPr sz="1600" kern="1200">
        <a:solidFill>
          <a:schemeClr val="tx1"/>
        </a:solidFill>
        <a:latin typeface="Arial" charset="0"/>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s.wikipedia.org/wiki/Tri%C3%A1ngulo_rect%C3%A1ngulo"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es.wikipedia.org/wiki/Cateto" TargetMode="External"/><Relationship Id="rId4" Type="http://schemas.openxmlformats.org/officeDocument/2006/relationships/hyperlink" Target="https://es.wikipedia.org/wiki/Hipotenusa"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EE9B47-791B-47F7-AE03-C0D580CA0B67}" type="slidenum">
              <a:rPr lang="en-US" smtClean="0"/>
              <a:pPr/>
              <a:t>1</a:t>
            </a:fld>
            <a:endParaRPr lang="en-US" dirty="0"/>
          </a:p>
        </p:txBody>
      </p:sp>
    </p:spTree>
    <p:extLst>
      <p:ext uri="{BB962C8B-B14F-4D97-AF65-F5344CB8AC3E}">
        <p14:creationId xmlns:p14="http://schemas.microsoft.com/office/powerpoint/2010/main" val="1968000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EE9B47-791B-47F7-AE03-C0D580CA0B67}" type="slidenum">
              <a:rPr lang="en-US" smtClean="0"/>
              <a:pPr/>
              <a:t>5</a:t>
            </a:fld>
            <a:endParaRPr lang="en-US" dirty="0"/>
          </a:p>
        </p:txBody>
      </p:sp>
    </p:spTree>
    <p:extLst>
      <p:ext uri="{BB962C8B-B14F-4D97-AF65-F5344CB8AC3E}">
        <p14:creationId xmlns:p14="http://schemas.microsoft.com/office/powerpoint/2010/main" val="2688853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r>
              <a:rPr lang="en-US" baseline="0" dirty="0" smtClean="0"/>
              <a:t>Personal helpers, such as Siri, Cortana and Alexa, they are all clearly still in their infancy stage but they are becoming actual companions capable of human-like conversation.</a:t>
            </a:r>
          </a:p>
          <a:p>
            <a:r>
              <a:rPr lang="en-US" baseline="0" dirty="0" smtClean="0"/>
              <a:t>And these are just the obvious ones. AI is being introduced into practically every area of our human existence, with autonomous cars relying on AI-technology to keep them safe, the entire financial sector moving to AI-based insurance risk analysis, credit scores and loan eligibility, we see the emergence of AI-based robot lawyers, medical diagnostics and predictions.</a:t>
            </a:r>
          </a:p>
          <a:p>
            <a:r>
              <a:rPr lang="en-US" baseline="0" dirty="0" smtClean="0"/>
              <a:t>And all of these are very recent technologies that didn’t use to exist just a few short years ago</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EE9B47-791B-47F7-AE03-C0D580CA0B67}" type="slidenum">
              <a:rPr kumimoji="0" lang="en-US" sz="1200" b="0" i="0" u="none" strike="noStrike" kern="1200" cap="none" spc="0" normalizeH="0" baseline="0" noProof="0" smtClean="0">
                <a:ln>
                  <a:noFill/>
                </a:ln>
                <a:solidFill>
                  <a:srgbClr val="4D4D4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4D4D4F"/>
              </a:solidFill>
              <a:effectLst/>
              <a:uLnTx/>
              <a:uFillTx/>
              <a:latin typeface="Arial" charset="0"/>
              <a:ea typeface="+mn-ea"/>
              <a:cs typeface="+mn-cs"/>
            </a:endParaRPr>
          </a:p>
        </p:txBody>
      </p:sp>
    </p:spTree>
    <p:extLst>
      <p:ext uri="{BB962C8B-B14F-4D97-AF65-F5344CB8AC3E}">
        <p14:creationId xmlns:p14="http://schemas.microsoft.com/office/powerpoint/2010/main" val="3483690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Here’s the first one:</a:t>
            </a:r>
            <a:r>
              <a:rPr lang="en-US" baseline="0" dirty="0" smtClean="0"/>
              <a:t> </a:t>
            </a:r>
            <a:r>
              <a:rPr lang="en-US" b="1" dirty="0" smtClean="0"/>
              <a:t>Campaign Hunting</a:t>
            </a:r>
            <a:endParaRPr lang="en-US" b="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0" dirty="0" smtClean="0"/>
              <a:t>The goal of this engine is to</a:t>
            </a:r>
            <a:r>
              <a:rPr lang="en-US" b="0" baseline="0" dirty="0" smtClean="0"/>
              <a:t> enrich our threat intelligence with predictive IOCs.</a:t>
            </a:r>
          </a:p>
          <a:p>
            <a:pPr marL="0" marR="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 human analyst looking at malicious elements can often trace back their origins and incriminate similar elements. </a:t>
            </a:r>
            <a:r>
              <a:rPr lang="en-US" baseline="0" dirty="0" smtClean="0"/>
              <a:t>For example domains registered by the same person at the same time with the same lexicographic pattern. We used AI technologies to mechanize this analyst intuition. Our algorithms are now capable of analyzing millions of known IOCs and hunt for additional similar IOCs.</a:t>
            </a:r>
            <a:r>
              <a:rPr lang="en-US" b="0" baseline="0" dirty="0" smtClean="0"/>
              <a:t> </a:t>
            </a:r>
            <a:r>
              <a:rPr lang="en-US" b="1" baseline="0" dirty="0" smtClean="0"/>
              <a:t>The result:</a:t>
            </a:r>
          </a:p>
          <a:p>
            <a:pPr marL="0" marR="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 new threat intelligence feed that offers first-time-prevention to attacks we’ve never seen before. We’ve added this feed to </a:t>
            </a:r>
            <a:r>
              <a:rPr lang="en-US" b="0" baseline="0" dirty="0" err="1" smtClean="0"/>
              <a:t>ThreatCloud</a:t>
            </a:r>
            <a:r>
              <a:rPr lang="en-US" b="0" baseline="0" dirty="0" smtClean="0"/>
              <a:t> back in July 2016. This graph here shows its unique contribution c</a:t>
            </a:r>
            <a:r>
              <a:rPr lang="en-US" baseline="0" dirty="0" smtClean="0"/>
              <a:t>ompared to other feeds. </a:t>
            </a:r>
            <a:r>
              <a:rPr lang="en-US" b="1" baseline="0" dirty="0" smtClean="0"/>
              <a:t>More than 10% of the attacks we block today are based on intelligence gained solely through Campaign Hunting.</a:t>
            </a:r>
          </a:p>
          <a:p>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EE9B47-791B-47F7-AE03-C0D580CA0B67}" type="slidenum">
              <a:rPr kumimoji="0" lang="en-US" sz="1200" b="0" i="0" u="none" strike="noStrike" kern="1200" cap="none" spc="0" normalizeH="0" baseline="0" noProof="0" smtClean="0">
                <a:ln>
                  <a:noFill/>
                </a:ln>
                <a:solidFill>
                  <a:srgbClr val="4D4D4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4D4D4F"/>
              </a:solidFill>
              <a:effectLst/>
              <a:uLnTx/>
              <a:uFillTx/>
              <a:latin typeface="Arial" charset="0"/>
              <a:ea typeface="+mn-ea"/>
              <a:cs typeface="+mn-cs"/>
            </a:endParaRPr>
          </a:p>
        </p:txBody>
      </p:sp>
    </p:spTree>
    <p:extLst>
      <p:ext uri="{BB962C8B-B14F-4D97-AF65-F5344CB8AC3E}">
        <p14:creationId xmlns:p14="http://schemas.microsoft.com/office/powerpoint/2010/main" val="285294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another engine we call </a:t>
            </a:r>
            <a:r>
              <a:rPr lang="en-US" b="1" dirty="0" smtClean="0"/>
              <a:t>“Huntress”</a:t>
            </a:r>
          </a:p>
          <a:p>
            <a:r>
              <a:rPr lang="en-US" b="0" dirty="0" smtClean="0"/>
              <a:t>The purpose of this engine  is to uncover malicious executables. This is</a:t>
            </a:r>
            <a:r>
              <a:rPr lang="en-US" b="0" baseline="0" dirty="0" smtClean="0"/>
              <a:t> one  of the roughest problems in cyber security. An  executable is by nature allowed to do anything when it runs, it’s not breaching any boundaries, so how can we determine if it is trying to do something bad? Lucky for us, attackers rarely if ever write everything from scratch, so certain similarities to previously known malicious executables  are  likely to surface,  except they are likely to be hidden to the human eye. However, a machine-driven algorithm  is capable of a much broader analysis scope. We use our dynamic analysis platform, our sandbox, to let the executable run and collect hundreds of runtime parameters, feed them to the AI-based engine and ask it to categorize the executable.</a:t>
            </a:r>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The result: </a:t>
            </a:r>
            <a:r>
              <a:rPr lang="en-US" b="0" baseline="0" dirty="0" smtClean="0"/>
              <a:t>A dynamic engine capable of detecting malicious executables beyond what is seen through AV and static analysis. And in fact, </a:t>
            </a:r>
            <a:r>
              <a:rPr lang="en-US" b="1" baseline="0" dirty="0" smtClean="0"/>
              <a:t>13% of the malicious executables we detect are based on findings solely from this engine. </a:t>
            </a:r>
            <a:r>
              <a:rPr lang="en-US" b="0" baseline="0" dirty="0" smtClean="0"/>
              <a:t>Those are malicious executables that if it wasn’t for Huntress we wouldn’t have known to block.</a:t>
            </a:r>
          </a:p>
          <a:p>
            <a:endParaRPr lang="en-US" b="1" baseline="0" dirty="0" smtClean="0"/>
          </a:p>
          <a:p>
            <a:endParaRPr lang="en-US" b="1"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EE9B47-791B-47F7-AE03-C0D580CA0B67}" type="slidenum">
              <a:rPr kumimoji="0" lang="en-US" sz="1200" b="0" i="0" u="none" strike="noStrike" kern="1200" cap="none" spc="0" normalizeH="0" baseline="0" noProof="0" smtClean="0">
                <a:ln>
                  <a:noFill/>
                </a:ln>
                <a:solidFill>
                  <a:srgbClr val="4D4D4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4D4D4F"/>
              </a:solidFill>
              <a:effectLst/>
              <a:uLnTx/>
              <a:uFillTx/>
              <a:latin typeface="Arial" charset="0"/>
              <a:ea typeface="+mn-ea"/>
              <a:cs typeface="+mn-cs"/>
            </a:endParaRPr>
          </a:p>
        </p:txBody>
      </p:sp>
    </p:spTree>
    <p:extLst>
      <p:ext uri="{BB962C8B-B14F-4D97-AF65-F5344CB8AC3E}">
        <p14:creationId xmlns:p14="http://schemas.microsoft.com/office/powerpoint/2010/main" val="811597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third engine I want to show you is </a:t>
            </a:r>
            <a:r>
              <a:rPr lang="en-US" b="1" dirty="0" smtClean="0"/>
              <a:t>“CADET”,</a:t>
            </a:r>
            <a:r>
              <a:rPr lang="en-US" baseline="0" dirty="0" smtClean="0"/>
              <a:t> which stands for Context Aware Detection. This is our newest AI-based technology that is being gradually introduced into our threat prevention these days,</a:t>
            </a:r>
          </a:p>
          <a:p>
            <a:r>
              <a:rPr lang="en-US" baseline="0" dirty="0" smtClean="0"/>
              <a:t>CADET is where we harness Check Point’s unique visibility into all parts of the traffic in order to offer context-informed decisions. Our Infinity platform gives us access and visibility into all parts of the IT infrastructure, networks, data centers, cloud environments, endpoint devices, mobile devices. Rather than inspecting at isolated element, we can look at the full session context. Did it come through email or as a web download? Who is the sender? When was his domain registered? By Who? And so forth. We extract thousands of parameters from the inspected element and its context, and using the CADET AI engine we are able to reach a single accurate verdict.</a:t>
            </a:r>
          </a:p>
          <a:p>
            <a:r>
              <a:rPr lang="en-US" b="1" baseline="0" dirty="0" smtClean="0"/>
              <a:t>How accurate?</a:t>
            </a:r>
            <a:r>
              <a:rPr lang="en-US" baseline="0" dirty="0" smtClean="0"/>
              <a:t> Our testing so far shows a two-fold improvement in our ability to detect and a staggering 10-fold reduction in the false positive rate. </a:t>
            </a:r>
          </a:p>
          <a:p>
            <a:r>
              <a:rPr lang="en-US" baseline="0" dirty="0" smtClean="0"/>
              <a:t>These are not just nice mathematical results. In real life cyber security, an engine accuracy is key</a:t>
            </a:r>
          </a:p>
          <a:p>
            <a:endParaRPr lang="en-US" dirty="0" smtClean="0"/>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EE9B47-791B-47F7-AE03-C0D580CA0B67}" type="slidenum">
              <a:rPr kumimoji="0" lang="en-US" sz="1200" b="0" i="0" u="none" strike="noStrike" kern="1200" cap="none" spc="0" normalizeH="0" baseline="0" noProof="0" smtClean="0">
                <a:ln>
                  <a:noFill/>
                </a:ln>
                <a:solidFill>
                  <a:srgbClr val="4D4D4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4D4D4F"/>
              </a:solidFill>
              <a:effectLst/>
              <a:uLnTx/>
              <a:uFillTx/>
              <a:latin typeface="Arial" charset="0"/>
              <a:ea typeface="+mn-ea"/>
              <a:cs typeface="+mn-cs"/>
            </a:endParaRPr>
          </a:p>
        </p:txBody>
      </p:sp>
    </p:spTree>
    <p:extLst>
      <p:ext uri="{BB962C8B-B14F-4D97-AF65-F5344CB8AC3E}">
        <p14:creationId xmlns:p14="http://schemas.microsoft.com/office/powerpoint/2010/main" val="3528455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https://www.theguardian.com/technology/2018/feb/21/ai-security-threats-cybercrime-political-disruption-physical-attacks-report</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EE9B47-791B-47F7-AE03-C0D580CA0B67}" type="slidenum">
              <a:rPr kumimoji="0" lang="en-US" sz="1200" b="0" i="0" u="none" strike="noStrike" kern="1200" cap="none" spc="0" normalizeH="0" baseline="0" noProof="0" smtClean="0">
                <a:ln>
                  <a:noFill/>
                </a:ln>
                <a:solidFill>
                  <a:srgbClr val="4D4D4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4D4D4F"/>
              </a:solidFill>
              <a:effectLst/>
              <a:uLnTx/>
              <a:uFillTx/>
              <a:latin typeface="Arial" charset="0"/>
              <a:ea typeface="+mn-ea"/>
              <a:cs typeface="+mn-cs"/>
            </a:endParaRPr>
          </a:p>
        </p:txBody>
      </p:sp>
    </p:spTree>
    <p:extLst>
      <p:ext uri="{BB962C8B-B14F-4D97-AF65-F5344CB8AC3E}">
        <p14:creationId xmlns:p14="http://schemas.microsoft.com/office/powerpoint/2010/main" val="3507609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r>
              <a:rPr lang="en-US" dirty="0" smtClean="0"/>
              <a:t>So</a:t>
            </a:r>
            <a:r>
              <a:rPr lang="en-US" baseline="0" dirty="0" smtClean="0"/>
              <a:t> </a:t>
            </a:r>
            <a:r>
              <a:rPr lang="en-US" dirty="0" smtClean="0"/>
              <a:t>Why now?</a:t>
            </a:r>
          </a:p>
          <a:p>
            <a:r>
              <a:rPr lang="en-US" dirty="0" smtClean="0"/>
              <a:t>Cause Image</a:t>
            </a:r>
            <a:r>
              <a:rPr lang="en-US" baseline="0" dirty="0" smtClean="0"/>
              <a:t> recognition, facial recognition, speech recognition – those were all subject of research for decades. What changed?</a:t>
            </a:r>
            <a:endParaRPr lang="en-US" dirty="0" smtClean="0"/>
          </a:p>
          <a:p>
            <a:r>
              <a:rPr lang="en-US" baseline="0" dirty="0" smtClean="0"/>
              <a:t>Well, as is often the case for such breakthroughs, we needed several technologies to mature, and in the case of AI there are 3 key technologies:</a:t>
            </a:r>
          </a:p>
          <a:p>
            <a:r>
              <a:rPr lang="en-US" b="1" baseline="0" dirty="0" smtClean="0"/>
              <a:t>Storage</a:t>
            </a:r>
            <a:r>
              <a:rPr lang="en-US" baseline="0" dirty="0" smtClean="0"/>
              <a:t>: We can now store enormous amounts of data at a fraction of the cost</a:t>
            </a:r>
          </a:p>
          <a:p>
            <a:r>
              <a:rPr lang="en-US" b="1" baseline="0" dirty="0" smtClean="0"/>
              <a:t>Compute</a:t>
            </a:r>
            <a:r>
              <a:rPr lang="en-US" baseline="0" dirty="0" smtClean="0"/>
              <a:t> power is now available to process these mountains of data</a:t>
            </a:r>
          </a:p>
          <a:p>
            <a:r>
              <a:rPr lang="en-US" baseline="0" dirty="0" smtClean="0"/>
              <a:t>And </a:t>
            </a:r>
            <a:r>
              <a:rPr lang="en-US" b="1" baseline="0" dirty="0" smtClean="0"/>
              <a:t>Math:</a:t>
            </a:r>
            <a:r>
              <a:rPr lang="en-US" baseline="0" dirty="0" smtClean="0"/>
              <a:t> the </a:t>
            </a:r>
            <a:r>
              <a:rPr lang="en-US" b="1" baseline="0" dirty="0" smtClean="0"/>
              <a:t>mathematics</a:t>
            </a:r>
            <a:r>
              <a:rPr lang="en-US" baseline="0" dirty="0" smtClean="0"/>
              <a:t> and algorithms that drive AI. Machine Learning, Deep Learning, big data analytics have all seen major breakthroughs in the past 4-5 years.</a:t>
            </a:r>
          </a:p>
          <a:p>
            <a:r>
              <a:rPr lang="en-US" baseline="0" dirty="0" smtClean="0"/>
              <a:t>The result is AI technologies moving from being a pure academic research to something practical that companies can build into their products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
                <a:srgbClr val="C0504D"/>
              </a:buClr>
              <a:buSzTx/>
              <a:buFontTx/>
              <a:buNone/>
              <a:tabLst/>
              <a:defRPr/>
            </a:pPr>
            <a:fld id="{3EEE9B47-791B-47F7-AE03-C0D580CA0B67}"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
                  <a:srgbClr val="C0504D"/>
                </a:buClr>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70905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600" b="0" i="0" kern="1200" dirty="0" smtClean="0">
                <a:solidFill>
                  <a:schemeClr val="tx1"/>
                </a:solidFill>
                <a:effectLst/>
                <a:latin typeface="Arial" charset="0"/>
                <a:ea typeface="+mn-ea"/>
                <a:cs typeface="+mn-cs"/>
              </a:rPr>
              <a:t>El </a:t>
            </a:r>
            <a:r>
              <a:rPr lang="es-ES" sz="1600" b="1" i="0" kern="1200" dirty="0" smtClean="0">
                <a:solidFill>
                  <a:schemeClr val="tx1"/>
                </a:solidFill>
                <a:effectLst/>
                <a:latin typeface="Arial" charset="0"/>
                <a:ea typeface="+mn-ea"/>
                <a:cs typeface="+mn-cs"/>
              </a:rPr>
              <a:t>teorema de Pitágoras</a:t>
            </a:r>
            <a:r>
              <a:rPr lang="es-ES" sz="1600" b="0" i="0" kern="1200" dirty="0" smtClean="0">
                <a:solidFill>
                  <a:schemeClr val="tx1"/>
                </a:solidFill>
                <a:effectLst/>
                <a:latin typeface="Arial" charset="0"/>
                <a:ea typeface="+mn-ea"/>
                <a:cs typeface="+mn-cs"/>
              </a:rPr>
              <a:t> establece que en todo </a:t>
            </a:r>
            <a:r>
              <a:rPr lang="es-ES" sz="1600" b="0" i="0" u="none" strike="noStrike" kern="1200" dirty="0" smtClean="0">
                <a:solidFill>
                  <a:schemeClr val="tx1"/>
                </a:solidFill>
                <a:effectLst/>
                <a:latin typeface="Arial" charset="0"/>
                <a:ea typeface="+mn-ea"/>
                <a:cs typeface="+mn-cs"/>
                <a:hlinkClick r:id="rId3" tooltip="Triángulo rectángulo"/>
              </a:rPr>
              <a:t>triángulo rectángulo</a:t>
            </a:r>
            <a:r>
              <a:rPr lang="es-ES" sz="1600" b="0" i="0" kern="1200" dirty="0" smtClean="0">
                <a:solidFill>
                  <a:schemeClr val="tx1"/>
                </a:solidFill>
                <a:effectLst/>
                <a:latin typeface="Arial" charset="0"/>
                <a:ea typeface="+mn-ea"/>
                <a:cs typeface="+mn-cs"/>
              </a:rPr>
              <a:t>, el cuadrado de la longitud de la </a:t>
            </a:r>
            <a:r>
              <a:rPr lang="es-ES" sz="1600" b="0" i="0" u="none" strike="noStrike" kern="1200" dirty="0" smtClean="0">
                <a:solidFill>
                  <a:schemeClr val="tx1"/>
                </a:solidFill>
                <a:effectLst/>
                <a:latin typeface="Arial" charset="0"/>
                <a:ea typeface="+mn-ea"/>
                <a:cs typeface="+mn-cs"/>
                <a:hlinkClick r:id="rId4" tooltip="Hipotenusa"/>
              </a:rPr>
              <a:t>hipotenusa</a:t>
            </a:r>
            <a:r>
              <a:rPr lang="es-ES" sz="1600" b="0" i="0" kern="1200" dirty="0" smtClean="0">
                <a:solidFill>
                  <a:schemeClr val="tx1"/>
                </a:solidFill>
                <a:effectLst/>
                <a:latin typeface="Arial" charset="0"/>
                <a:ea typeface="+mn-ea"/>
                <a:cs typeface="+mn-cs"/>
              </a:rPr>
              <a:t> es igual a la suma de los cuadrados de las respectivas longitudes de los </a:t>
            </a:r>
            <a:r>
              <a:rPr lang="es-ES" sz="1600" b="0" i="0" u="none" strike="noStrike" kern="1200" dirty="0" smtClean="0">
                <a:solidFill>
                  <a:schemeClr val="tx1"/>
                </a:solidFill>
                <a:effectLst/>
                <a:latin typeface="Arial" charset="0"/>
                <a:ea typeface="+mn-ea"/>
                <a:cs typeface="+mn-cs"/>
                <a:hlinkClick r:id="rId5" tooltip="Cateto"/>
              </a:rPr>
              <a:t>catetos</a:t>
            </a:r>
            <a:r>
              <a:rPr lang="es-ES" sz="1600" b="0" i="0" kern="1200" dirty="0" smtClean="0">
                <a:solidFill>
                  <a:schemeClr val="tx1"/>
                </a:solidFill>
                <a:effectLst/>
                <a:latin typeface="Arial" charset="0"/>
                <a:ea typeface="+mn-ea"/>
                <a:cs typeface="+mn-cs"/>
              </a:rPr>
              <a:t>. Es la proposición más conocida entre las que tienen nombre propio en la matemática.</a:t>
            </a:r>
            <a:endParaRPr lang="en-US" dirty="0"/>
          </a:p>
        </p:txBody>
      </p:sp>
      <p:sp>
        <p:nvSpPr>
          <p:cNvPr id="4" name="Slide Number Placeholder 3"/>
          <p:cNvSpPr>
            <a:spLocks noGrp="1"/>
          </p:cNvSpPr>
          <p:nvPr>
            <p:ph type="sldNum" sz="quarter" idx="10"/>
          </p:nvPr>
        </p:nvSpPr>
        <p:spPr/>
        <p:txBody>
          <a:bodyPr/>
          <a:lstStyle/>
          <a:p>
            <a:fld id="{3EEE9B47-791B-47F7-AE03-C0D580CA0B67}" type="slidenum">
              <a:rPr lang="en-US" smtClean="0"/>
              <a:pPr/>
              <a:t>14</a:t>
            </a:fld>
            <a:endParaRPr lang="en-US" dirty="0"/>
          </a:p>
        </p:txBody>
      </p:sp>
    </p:spTree>
    <p:extLst>
      <p:ext uri="{BB962C8B-B14F-4D97-AF65-F5344CB8AC3E}">
        <p14:creationId xmlns:p14="http://schemas.microsoft.com/office/powerpoint/2010/main" val="2094716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Protect your enterprise against mobile threats with Check Point </a:t>
            </a:r>
            <a:r>
              <a:rPr lang="en-US" dirty="0" err="1" smtClean="0"/>
              <a:t>SandBlast</a:t>
            </a:r>
            <a:r>
              <a:rPr lang="en-US" baseline="0" dirty="0" smtClean="0"/>
              <a:t> Mobile</a:t>
            </a:r>
            <a:endParaRPr lang="en-US" dirty="0" smtClean="0"/>
          </a:p>
          <a:p>
            <a:pPr algn="l" rtl="0"/>
            <a:endParaRPr lang="en-US" dirty="0" smtClean="0"/>
          </a:p>
          <a:p>
            <a:pPr algn="l" rtl="0"/>
            <a:endParaRPr lang="en-US" dirty="0"/>
          </a:p>
        </p:txBody>
      </p:sp>
      <p:sp>
        <p:nvSpPr>
          <p:cNvPr id="4" name="Slide Number Placeholder 3"/>
          <p:cNvSpPr>
            <a:spLocks noGrp="1"/>
          </p:cNvSpPr>
          <p:nvPr>
            <p:ph type="sldNum" sz="quarter" idx="10"/>
          </p:nvPr>
        </p:nvSpPr>
        <p:spPr/>
        <p:txBody>
          <a:bodyPr/>
          <a:lstStyle/>
          <a:p>
            <a:pPr marL="0" marR="0" lvl="0" indent="0" algn="l" defTabSz="914130" rtl="1" eaLnBrk="1" fontAlgn="auto" latinLnBrk="0" hangingPunct="1">
              <a:lnSpc>
                <a:spcPct val="100000"/>
              </a:lnSpc>
              <a:spcBef>
                <a:spcPts val="0"/>
              </a:spcBef>
              <a:spcAft>
                <a:spcPts val="0"/>
              </a:spcAft>
              <a:buClrTx/>
              <a:buSzTx/>
              <a:buFontTx/>
              <a:buNone/>
              <a:tabLst/>
              <a:defRPr/>
            </a:pPr>
            <a:fld id="{136A3677-B5F9-404D-8549-6FD5EF99FED7}"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130" rtl="1" eaLnBrk="1" fontAlgn="auto" latinLnBrk="0" hangingPunct="1">
                <a:lnSpc>
                  <a:spcPct val="100000"/>
                </a:lnSpc>
                <a:spcBef>
                  <a:spcPts val="0"/>
                </a:spcBef>
                <a:spcAft>
                  <a:spcPts val="0"/>
                </a:spcAft>
                <a:buClrTx/>
                <a:buSzTx/>
                <a:buFontTx/>
                <a:buNone/>
                <a:tabLst/>
                <a:defRPr/>
              </a:pPr>
              <a:t>15</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784529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3.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jpg"/><Relationship Id="rId1" Type="http://schemas.openxmlformats.org/officeDocument/2006/relationships/slideMaster" Target="../slideMasters/slideMaster4.xml"/><Relationship Id="rId5" Type="http://schemas.openxmlformats.org/officeDocument/2006/relationships/image" Target="../media/image6.emf"/><Relationship Id="rId4"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4.jpg"/><Relationship Id="rId1" Type="http://schemas.openxmlformats.org/officeDocument/2006/relationships/slideMaster" Target="../slideMasters/slideMaster4.xml"/><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jpg"/><Relationship Id="rId1" Type="http://schemas.openxmlformats.org/officeDocument/2006/relationships/slideMaster" Target="../slideMasters/slideMaster5.xml"/><Relationship Id="rId5" Type="http://schemas.openxmlformats.org/officeDocument/2006/relationships/image" Target="../media/image18.png"/><Relationship Id="rId4" Type="http://schemas.openxmlformats.org/officeDocument/2006/relationships/image" Target="../media/image17.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9.jpg"/><Relationship Id="rId1" Type="http://schemas.openxmlformats.org/officeDocument/2006/relationships/slideMaster" Target="../slideMasters/slideMaster5.xml"/><Relationship Id="rId5" Type="http://schemas.openxmlformats.org/officeDocument/2006/relationships/image" Target="../media/image18.png"/><Relationship Id="rId4" Type="http://schemas.openxmlformats.org/officeDocument/2006/relationships/image" Target="../media/image17.emf"/></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20.jpg"/><Relationship Id="rId1" Type="http://schemas.openxmlformats.org/officeDocument/2006/relationships/slideMaster" Target="../slideMasters/slideMaster5.xml"/><Relationship Id="rId5" Type="http://schemas.openxmlformats.org/officeDocument/2006/relationships/image" Target="../media/image18.png"/><Relationship Id="rId4" Type="http://schemas.openxmlformats.org/officeDocument/2006/relationships/image" Target="../media/image17.emf"/></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jpg"/><Relationship Id="rId1" Type="http://schemas.openxmlformats.org/officeDocument/2006/relationships/slideMaster" Target="../slideMasters/slideMaster6.xml"/><Relationship Id="rId5" Type="http://schemas.openxmlformats.org/officeDocument/2006/relationships/image" Target="../media/image6.emf"/><Relationship Id="rId4" Type="http://schemas.openxmlformats.org/officeDocument/2006/relationships/image" Target="../media/image12.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jp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4.jpg"/><Relationship Id="rId1" Type="http://schemas.openxmlformats.org/officeDocument/2006/relationships/slideMaster" Target="../slideMasters/slideMaster6.xml"/><Relationship Id="rId4" Type="http://schemas.openxmlformats.org/officeDocument/2006/relationships/image" Target="../media/image1.emf"/></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Master" Target="../slideMasters/slideMaster7.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jpg"/><Relationship Id="rId1" Type="http://schemas.openxmlformats.org/officeDocument/2006/relationships/slideMaster" Target="../slideMasters/slideMaster8.xml"/><Relationship Id="rId5" Type="http://schemas.openxmlformats.org/officeDocument/2006/relationships/image" Target="../media/image6.emf"/><Relationship Id="rId4" Type="http://schemas.openxmlformats.org/officeDocument/2006/relationships/image" Target="../media/image12.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jp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4.jpg"/><Relationship Id="rId1" Type="http://schemas.openxmlformats.org/officeDocument/2006/relationships/slideMaster" Target="../slideMasters/slideMaster8.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0" name="Picture 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5"/>
            <a:ext cx="12188825" cy="6857928"/>
          </a:xfrm>
          <a:prstGeom prst="rect">
            <a:avLst/>
          </a:prstGeom>
        </p:spPr>
      </p:pic>
      <p:grpSp>
        <p:nvGrpSpPr>
          <p:cNvPr id="125" name="Group 124"/>
          <p:cNvGrpSpPr/>
          <p:nvPr userDrawn="1"/>
        </p:nvGrpSpPr>
        <p:grpSpPr>
          <a:xfrm>
            <a:off x="9145588" y="5899150"/>
            <a:ext cx="407988" cy="53975"/>
            <a:chOff x="9145588" y="5975350"/>
            <a:chExt cx="407988" cy="53975"/>
          </a:xfrm>
        </p:grpSpPr>
        <p:sp>
          <p:nvSpPr>
            <p:cNvPr id="126" name="Freeform 41"/>
            <p:cNvSpPr>
              <a:spLocks noEditPoints="1"/>
            </p:cNvSpPr>
            <p:nvPr userDrawn="1"/>
          </p:nvSpPr>
          <p:spPr bwMode="auto">
            <a:xfrm>
              <a:off x="9145588" y="5975350"/>
              <a:ext cx="26988" cy="52388"/>
            </a:xfrm>
            <a:custGeom>
              <a:avLst/>
              <a:gdLst>
                <a:gd name="T0" fmla="*/ 40 w 81"/>
                <a:gd name="T1" fmla="*/ 97 h 160"/>
                <a:gd name="T2" fmla="*/ 25 w 81"/>
                <a:gd name="T3" fmla="*/ 97 h 160"/>
                <a:gd name="T4" fmla="*/ 25 w 81"/>
                <a:gd name="T5" fmla="*/ 160 h 160"/>
                <a:gd name="T6" fmla="*/ 0 w 81"/>
                <a:gd name="T7" fmla="*/ 160 h 160"/>
                <a:gd name="T8" fmla="*/ 0 w 81"/>
                <a:gd name="T9" fmla="*/ 0 h 160"/>
                <a:gd name="T10" fmla="*/ 40 w 81"/>
                <a:gd name="T11" fmla="*/ 0 h 160"/>
                <a:gd name="T12" fmla="*/ 81 w 81"/>
                <a:gd name="T13" fmla="*/ 49 h 160"/>
                <a:gd name="T14" fmla="*/ 40 w 81"/>
                <a:gd name="T15" fmla="*/ 97 h 160"/>
                <a:gd name="T16" fmla="*/ 39 w 81"/>
                <a:gd name="T17" fmla="*/ 23 h 160"/>
                <a:gd name="T18" fmla="*/ 25 w 81"/>
                <a:gd name="T19" fmla="*/ 23 h 160"/>
                <a:gd name="T20" fmla="*/ 25 w 81"/>
                <a:gd name="T21" fmla="*/ 75 h 160"/>
                <a:gd name="T22" fmla="*/ 39 w 81"/>
                <a:gd name="T23" fmla="*/ 75 h 160"/>
                <a:gd name="T24" fmla="*/ 56 w 81"/>
                <a:gd name="T25" fmla="*/ 49 h 160"/>
                <a:gd name="T26" fmla="*/ 39 w 81"/>
                <a:gd name="T27" fmla="*/ 2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60">
                  <a:moveTo>
                    <a:pt x="40" y="97"/>
                  </a:moveTo>
                  <a:cubicBezTo>
                    <a:pt x="25" y="97"/>
                    <a:pt x="25" y="97"/>
                    <a:pt x="25" y="97"/>
                  </a:cubicBezTo>
                  <a:cubicBezTo>
                    <a:pt x="25" y="160"/>
                    <a:pt x="25" y="160"/>
                    <a:pt x="25" y="160"/>
                  </a:cubicBezTo>
                  <a:cubicBezTo>
                    <a:pt x="0" y="160"/>
                    <a:pt x="0" y="160"/>
                    <a:pt x="0" y="160"/>
                  </a:cubicBezTo>
                  <a:cubicBezTo>
                    <a:pt x="0" y="0"/>
                    <a:pt x="0" y="0"/>
                    <a:pt x="0" y="0"/>
                  </a:cubicBezTo>
                  <a:cubicBezTo>
                    <a:pt x="40" y="0"/>
                    <a:pt x="40" y="0"/>
                    <a:pt x="40" y="0"/>
                  </a:cubicBezTo>
                  <a:cubicBezTo>
                    <a:pt x="69" y="0"/>
                    <a:pt x="81" y="16"/>
                    <a:pt x="81" y="49"/>
                  </a:cubicBezTo>
                  <a:cubicBezTo>
                    <a:pt x="81" y="82"/>
                    <a:pt x="69" y="97"/>
                    <a:pt x="40" y="97"/>
                  </a:cubicBezTo>
                  <a:close/>
                  <a:moveTo>
                    <a:pt x="39" y="23"/>
                  </a:moveTo>
                  <a:cubicBezTo>
                    <a:pt x="25" y="23"/>
                    <a:pt x="25" y="23"/>
                    <a:pt x="25" y="23"/>
                  </a:cubicBezTo>
                  <a:cubicBezTo>
                    <a:pt x="25" y="75"/>
                    <a:pt x="25" y="75"/>
                    <a:pt x="25" y="75"/>
                  </a:cubicBezTo>
                  <a:cubicBezTo>
                    <a:pt x="39" y="75"/>
                    <a:pt x="39" y="75"/>
                    <a:pt x="39" y="75"/>
                  </a:cubicBezTo>
                  <a:cubicBezTo>
                    <a:pt x="52" y="75"/>
                    <a:pt x="56" y="65"/>
                    <a:pt x="56" y="49"/>
                  </a:cubicBezTo>
                  <a:cubicBezTo>
                    <a:pt x="56" y="33"/>
                    <a:pt x="52" y="23"/>
                    <a:pt x="39"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Freeform 42"/>
            <p:cNvSpPr>
              <a:spLocks noEditPoints="1"/>
            </p:cNvSpPr>
            <p:nvPr userDrawn="1"/>
          </p:nvSpPr>
          <p:spPr bwMode="auto">
            <a:xfrm>
              <a:off x="9188451" y="5975350"/>
              <a:ext cx="26988" cy="53975"/>
            </a:xfrm>
            <a:custGeom>
              <a:avLst/>
              <a:gdLst>
                <a:gd name="T0" fmla="*/ 74 w 85"/>
                <a:gd name="T1" fmla="*/ 149 h 163"/>
                <a:gd name="T2" fmla="*/ 43 w 85"/>
                <a:gd name="T3" fmla="*/ 163 h 163"/>
                <a:gd name="T4" fmla="*/ 12 w 85"/>
                <a:gd name="T5" fmla="*/ 149 h 163"/>
                <a:gd name="T6" fmla="*/ 0 w 85"/>
                <a:gd name="T7" fmla="*/ 81 h 163"/>
                <a:gd name="T8" fmla="*/ 12 w 85"/>
                <a:gd name="T9" fmla="*/ 13 h 163"/>
                <a:gd name="T10" fmla="*/ 43 w 85"/>
                <a:gd name="T11" fmla="*/ 0 h 163"/>
                <a:gd name="T12" fmla="*/ 74 w 85"/>
                <a:gd name="T13" fmla="*/ 13 h 163"/>
                <a:gd name="T14" fmla="*/ 85 w 85"/>
                <a:gd name="T15" fmla="*/ 81 h 163"/>
                <a:gd name="T16" fmla="*/ 74 w 85"/>
                <a:gd name="T17" fmla="*/ 149 h 163"/>
                <a:gd name="T18" fmla="*/ 55 w 85"/>
                <a:gd name="T19" fmla="*/ 28 h 163"/>
                <a:gd name="T20" fmla="*/ 43 w 85"/>
                <a:gd name="T21" fmla="*/ 22 h 163"/>
                <a:gd name="T22" fmla="*/ 31 w 85"/>
                <a:gd name="T23" fmla="*/ 28 h 163"/>
                <a:gd name="T24" fmla="*/ 25 w 85"/>
                <a:gd name="T25" fmla="*/ 81 h 163"/>
                <a:gd name="T26" fmla="*/ 31 w 85"/>
                <a:gd name="T27" fmla="*/ 134 h 163"/>
                <a:gd name="T28" fmla="*/ 43 w 85"/>
                <a:gd name="T29" fmla="*/ 140 h 163"/>
                <a:gd name="T30" fmla="*/ 55 w 85"/>
                <a:gd name="T31" fmla="*/ 134 h 163"/>
                <a:gd name="T32" fmla="*/ 60 w 85"/>
                <a:gd name="T33" fmla="*/ 81 h 163"/>
                <a:gd name="T34" fmla="*/ 55 w 85"/>
                <a:gd name="T35" fmla="*/ 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63">
                  <a:moveTo>
                    <a:pt x="74" y="149"/>
                  </a:moveTo>
                  <a:cubicBezTo>
                    <a:pt x="67" y="157"/>
                    <a:pt x="58" y="163"/>
                    <a:pt x="43" y="163"/>
                  </a:cubicBezTo>
                  <a:cubicBezTo>
                    <a:pt x="28" y="163"/>
                    <a:pt x="18" y="157"/>
                    <a:pt x="12" y="149"/>
                  </a:cubicBezTo>
                  <a:cubicBezTo>
                    <a:pt x="1" y="136"/>
                    <a:pt x="0" y="119"/>
                    <a:pt x="0" y="81"/>
                  </a:cubicBezTo>
                  <a:cubicBezTo>
                    <a:pt x="0" y="43"/>
                    <a:pt x="1" y="26"/>
                    <a:pt x="12" y="13"/>
                  </a:cubicBezTo>
                  <a:cubicBezTo>
                    <a:pt x="18" y="5"/>
                    <a:pt x="28" y="0"/>
                    <a:pt x="43" y="0"/>
                  </a:cubicBezTo>
                  <a:cubicBezTo>
                    <a:pt x="58" y="0"/>
                    <a:pt x="67" y="5"/>
                    <a:pt x="74" y="13"/>
                  </a:cubicBezTo>
                  <a:cubicBezTo>
                    <a:pt x="84" y="26"/>
                    <a:pt x="85" y="43"/>
                    <a:pt x="85" y="81"/>
                  </a:cubicBezTo>
                  <a:cubicBezTo>
                    <a:pt x="85" y="119"/>
                    <a:pt x="84" y="137"/>
                    <a:pt x="74" y="149"/>
                  </a:cubicBezTo>
                  <a:close/>
                  <a:moveTo>
                    <a:pt x="55" y="28"/>
                  </a:moveTo>
                  <a:cubicBezTo>
                    <a:pt x="53" y="25"/>
                    <a:pt x="49" y="22"/>
                    <a:pt x="43" y="22"/>
                  </a:cubicBezTo>
                  <a:cubicBezTo>
                    <a:pt x="37" y="22"/>
                    <a:pt x="33" y="25"/>
                    <a:pt x="31" y="28"/>
                  </a:cubicBezTo>
                  <a:cubicBezTo>
                    <a:pt x="26" y="36"/>
                    <a:pt x="25" y="52"/>
                    <a:pt x="25" y="81"/>
                  </a:cubicBezTo>
                  <a:cubicBezTo>
                    <a:pt x="25" y="110"/>
                    <a:pt x="26" y="126"/>
                    <a:pt x="31" y="134"/>
                  </a:cubicBezTo>
                  <a:cubicBezTo>
                    <a:pt x="33" y="138"/>
                    <a:pt x="37" y="140"/>
                    <a:pt x="43" y="140"/>
                  </a:cubicBezTo>
                  <a:cubicBezTo>
                    <a:pt x="49" y="140"/>
                    <a:pt x="53" y="138"/>
                    <a:pt x="55" y="134"/>
                  </a:cubicBezTo>
                  <a:cubicBezTo>
                    <a:pt x="60" y="126"/>
                    <a:pt x="60" y="110"/>
                    <a:pt x="60" y="81"/>
                  </a:cubicBezTo>
                  <a:cubicBezTo>
                    <a:pt x="60" y="52"/>
                    <a:pt x="60" y="36"/>
                    <a:pt x="55" y="28"/>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43"/>
            <p:cNvSpPr>
              <a:spLocks/>
            </p:cNvSpPr>
            <p:nvPr userDrawn="1"/>
          </p:nvSpPr>
          <p:spPr bwMode="auto">
            <a:xfrm>
              <a:off x="9228138" y="5975350"/>
              <a:ext cx="52388" cy="52388"/>
            </a:xfrm>
            <a:custGeom>
              <a:avLst/>
              <a:gdLst>
                <a:gd name="T0" fmla="*/ 27 w 33"/>
                <a:gd name="T1" fmla="*/ 33 h 33"/>
                <a:gd name="T2" fmla="*/ 21 w 33"/>
                <a:gd name="T3" fmla="*/ 33 h 33"/>
                <a:gd name="T4" fmla="*/ 17 w 33"/>
                <a:gd name="T5" fmla="*/ 8 h 33"/>
                <a:gd name="T6" fmla="*/ 12 w 33"/>
                <a:gd name="T7" fmla="*/ 33 h 33"/>
                <a:gd name="T8" fmla="*/ 7 w 33"/>
                <a:gd name="T9" fmla="*/ 33 h 33"/>
                <a:gd name="T10" fmla="*/ 0 w 33"/>
                <a:gd name="T11" fmla="*/ 0 h 33"/>
                <a:gd name="T12" fmla="*/ 6 w 33"/>
                <a:gd name="T13" fmla="*/ 0 h 33"/>
                <a:gd name="T14" fmla="*/ 9 w 33"/>
                <a:gd name="T15" fmla="*/ 25 h 33"/>
                <a:gd name="T16" fmla="*/ 14 w 33"/>
                <a:gd name="T17" fmla="*/ 0 h 33"/>
                <a:gd name="T18" fmla="*/ 19 w 33"/>
                <a:gd name="T19" fmla="*/ 0 h 33"/>
                <a:gd name="T20" fmla="*/ 24 w 33"/>
                <a:gd name="T21" fmla="*/ 25 h 33"/>
                <a:gd name="T22" fmla="*/ 27 w 33"/>
                <a:gd name="T23" fmla="*/ 0 h 33"/>
                <a:gd name="T24" fmla="*/ 33 w 33"/>
                <a:gd name="T25" fmla="*/ 0 h 33"/>
                <a:gd name="T26" fmla="*/ 27 w 33"/>
                <a:gd name="T2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33">
                  <a:moveTo>
                    <a:pt x="27" y="33"/>
                  </a:moveTo>
                  <a:lnTo>
                    <a:pt x="21" y="33"/>
                  </a:lnTo>
                  <a:lnTo>
                    <a:pt x="17" y="8"/>
                  </a:lnTo>
                  <a:lnTo>
                    <a:pt x="12" y="33"/>
                  </a:lnTo>
                  <a:lnTo>
                    <a:pt x="7" y="33"/>
                  </a:lnTo>
                  <a:lnTo>
                    <a:pt x="0" y="0"/>
                  </a:lnTo>
                  <a:lnTo>
                    <a:pt x="6" y="0"/>
                  </a:lnTo>
                  <a:lnTo>
                    <a:pt x="9" y="25"/>
                  </a:lnTo>
                  <a:lnTo>
                    <a:pt x="14" y="0"/>
                  </a:lnTo>
                  <a:lnTo>
                    <a:pt x="19" y="0"/>
                  </a:lnTo>
                  <a:lnTo>
                    <a:pt x="24" y="25"/>
                  </a:lnTo>
                  <a:lnTo>
                    <a:pt x="27" y="0"/>
                  </a:lnTo>
                  <a:lnTo>
                    <a:pt x="33" y="0"/>
                  </a:lnTo>
                  <a:lnTo>
                    <a:pt x="27"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44"/>
            <p:cNvSpPr>
              <a:spLocks/>
            </p:cNvSpPr>
            <p:nvPr userDrawn="1"/>
          </p:nvSpPr>
          <p:spPr bwMode="auto">
            <a:xfrm>
              <a:off x="9296401" y="5975350"/>
              <a:ext cx="20638" cy="52388"/>
            </a:xfrm>
            <a:custGeom>
              <a:avLst/>
              <a:gdLst>
                <a:gd name="T0" fmla="*/ 0 w 13"/>
                <a:gd name="T1" fmla="*/ 33 h 33"/>
                <a:gd name="T2" fmla="*/ 0 w 13"/>
                <a:gd name="T3" fmla="*/ 0 h 33"/>
                <a:gd name="T4" fmla="*/ 13 w 13"/>
                <a:gd name="T5" fmla="*/ 0 h 33"/>
                <a:gd name="T6" fmla="*/ 13 w 13"/>
                <a:gd name="T7" fmla="*/ 5 h 33"/>
                <a:gd name="T8" fmla="*/ 5 w 13"/>
                <a:gd name="T9" fmla="*/ 5 h 33"/>
                <a:gd name="T10" fmla="*/ 5 w 13"/>
                <a:gd name="T11" fmla="*/ 14 h 33"/>
                <a:gd name="T12" fmla="*/ 12 w 13"/>
                <a:gd name="T13" fmla="*/ 14 h 33"/>
                <a:gd name="T14" fmla="*/ 12 w 13"/>
                <a:gd name="T15" fmla="*/ 19 h 33"/>
                <a:gd name="T16" fmla="*/ 5 w 13"/>
                <a:gd name="T17" fmla="*/ 19 h 33"/>
                <a:gd name="T18" fmla="*/ 5 w 13"/>
                <a:gd name="T19" fmla="*/ 29 h 33"/>
                <a:gd name="T20" fmla="*/ 13 w 13"/>
                <a:gd name="T21" fmla="*/ 29 h 33"/>
                <a:gd name="T22" fmla="*/ 13 w 13"/>
                <a:gd name="T23" fmla="*/ 33 h 33"/>
                <a:gd name="T24" fmla="*/ 0 w 13"/>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3">
                  <a:moveTo>
                    <a:pt x="0" y="33"/>
                  </a:moveTo>
                  <a:lnTo>
                    <a:pt x="0" y="0"/>
                  </a:lnTo>
                  <a:lnTo>
                    <a:pt x="13" y="0"/>
                  </a:lnTo>
                  <a:lnTo>
                    <a:pt x="13" y="5"/>
                  </a:lnTo>
                  <a:lnTo>
                    <a:pt x="5" y="5"/>
                  </a:lnTo>
                  <a:lnTo>
                    <a:pt x="5" y="14"/>
                  </a:lnTo>
                  <a:lnTo>
                    <a:pt x="12" y="14"/>
                  </a:lnTo>
                  <a:lnTo>
                    <a:pt x="12" y="19"/>
                  </a:lnTo>
                  <a:lnTo>
                    <a:pt x="5" y="19"/>
                  </a:lnTo>
                  <a:lnTo>
                    <a:pt x="5" y="29"/>
                  </a:lnTo>
                  <a:lnTo>
                    <a:pt x="13" y="29"/>
                  </a:lnTo>
                  <a:lnTo>
                    <a:pt x="13" y="33"/>
                  </a:lnTo>
                  <a:lnTo>
                    <a:pt x="0"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45"/>
            <p:cNvSpPr>
              <a:spLocks noEditPoints="1"/>
            </p:cNvSpPr>
            <p:nvPr userDrawn="1"/>
          </p:nvSpPr>
          <p:spPr bwMode="auto">
            <a:xfrm>
              <a:off x="9334501" y="5975350"/>
              <a:ext cx="26988" cy="52388"/>
            </a:xfrm>
            <a:custGeom>
              <a:avLst/>
              <a:gdLst>
                <a:gd name="T0" fmla="*/ 60 w 87"/>
                <a:gd name="T1" fmla="*/ 160 h 160"/>
                <a:gd name="T2" fmla="*/ 40 w 87"/>
                <a:gd name="T3" fmla="*/ 95 h 160"/>
                <a:gd name="T4" fmla="*/ 25 w 87"/>
                <a:gd name="T5" fmla="*/ 95 h 160"/>
                <a:gd name="T6" fmla="*/ 25 w 87"/>
                <a:gd name="T7" fmla="*/ 160 h 160"/>
                <a:gd name="T8" fmla="*/ 0 w 87"/>
                <a:gd name="T9" fmla="*/ 160 h 160"/>
                <a:gd name="T10" fmla="*/ 0 w 87"/>
                <a:gd name="T11" fmla="*/ 0 h 160"/>
                <a:gd name="T12" fmla="*/ 41 w 87"/>
                <a:gd name="T13" fmla="*/ 0 h 160"/>
                <a:gd name="T14" fmla="*/ 81 w 87"/>
                <a:gd name="T15" fmla="*/ 48 h 160"/>
                <a:gd name="T16" fmla="*/ 63 w 87"/>
                <a:gd name="T17" fmla="*/ 89 h 160"/>
                <a:gd name="T18" fmla="*/ 87 w 87"/>
                <a:gd name="T19" fmla="*/ 160 h 160"/>
                <a:gd name="T20" fmla="*/ 60 w 87"/>
                <a:gd name="T21" fmla="*/ 160 h 160"/>
                <a:gd name="T22" fmla="*/ 41 w 87"/>
                <a:gd name="T23" fmla="*/ 23 h 160"/>
                <a:gd name="T24" fmla="*/ 25 w 87"/>
                <a:gd name="T25" fmla="*/ 23 h 160"/>
                <a:gd name="T26" fmla="*/ 25 w 87"/>
                <a:gd name="T27" fmla="*/ 72 h 160"/>
                <a:gd name="T28" fmla="*/ 41 w 87"/>
                <a:gd name="T29" fmla="*/ 72 h 160"/>
                <a:gd name="T30" fmla="*/ 56 w 87"/>
                <a:gd name="T31" fmla="*/ 48 h 160"/>
                <a:gd name="T32" fmla="*/ 41 w 87"/>
                <a:gd name="T33" fmla="*/ 2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 h="160">
                  <a:moveTo>
                    <a:pt x="60" y="160"/>
                  </a:moveTo>
                  <a:cubicBezTo>
                    <a:pt x="40" y="95"/>
                    <a:pt x="40" y="95"/>
                    <a:pt x="40" y="95"/>
                  </a:cubicBezTo>
                  <a:cubicBezTo>
                    <a:pt x="25" y="95"/>
                    <a:pt x="25" y="95"/>
                    <a:pt x="25" y="95"/>
                  </a:cubicBezTo>
                  <a:cubicBezTo>
                    <a:pt x="25" y="160"/>
                    <a:pt x="25" y="160"/>
                    <a:pt x="25" y="160"/>
                  </a:cubicBezTo>
                  <a:cubicBezTo>
                    <a:pt x="0" y="160"/>
                    <a:pt x="0" y="160"/>
                    <a:pt x="0" y="160"/>
                  </a:cubicBezTo>
                  <a:cubicBezTo>
                    <a:pt x="0" y="0"/>
                    <a:pt x="0" y="0"/>
                    <a:pt x="0" y="0"/>
                  </a:cubicBezTo>
                  <a:cubicBezTo>
                    <a:pt x="41" y="0"/>
                    <a:pt x="41" y="0"/>
                    <a:pt x="41" y="0"/>
                  </a:cubicBezTo>
                  <a:cubicBezTo>
                    <a:pt x="70" y="0"/>
                    <a:pt x="81" y="15"/>
                    <a:pt x="81" y="48"/>
                  </a:cubicBezTo>
                  <a:cubicBezTo>
                    <a:pt x="81" y="67"/>
                    <a:pt x="77" y="81"/>
                    <a:pt x="63" y="89"/>
                  </a:cubicBezTo>
                  <a:cubicBezTo>
                    <a:pt x="87" y="160"/>
                    <a:pt x="87" y="160"/>
                    <a:pt x="87" y="160"/>
                  </a:cubicBezTo>
                  <a:lnTo>
                    <a:pt x="60" y="160"/>
                  </a:lnTo>
                  <a:close/>
                  <a:moveTo>
                    <a:pt x="41" y="23"/>
                  </a:moveTo>
                  <a:cubicBezTo>
                    <a:pt x="25" y="23"/>
                    <a:pt x="25" y="23"/>
                    <a:pt x="25" y="23"/>
                  </a:cubicBezTo>
                  <a:cubicBezTo>
                    <a:pt x="25" y="72"/>
                    <a:pt x="25" y="72"/>
                    <a:pt x="25" y="72"/>
                  </a:cubicBezTo>
                  <a:cubicBezTo>
                    <a:pt x="41" y="72"/>
                    <a:pt x="41" y="72"/>
                    <a:pt x="41" y="72"/>
                  </a:cubicBezTo>
                  <a:cubicBezTo>
                    <a:pt x="54" y="72"/>
                    <a:pt x="56" y="61"/>
                    <a:pt x="56" y="48"/>
                  </a:cubicBezTo>
                  <a:cubicBezTo>
                    <a:pt x="56" y="34"/>
                    <a:pt x="54" y="23"/>
                    <a:pt x="41"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46"/>
            <p:cNvSpPr>
              <a:spLocks/>
            </p:cNvSpPr>
            <p:nvPr userDrawn="1"/>
          </p:nvSpPr>
          <p:spPr bwMode="auto">
            <a:xfrm>
              <a:off x="9378951" y="5975350"/>
              <a:ext cx="20638" cy="52388"/>
            </a:xfrm>
            <a:custGeom>
              <a:avLst/>
              <a:gdLst>
                <a:gd name="T0" fmla="*/ 0 w 13"/>
                <a:gd name="T1" fmla="*/ 33 h 33"/>
                <a:gd name="T2" fmla="*/ 0 w 13"/>
                <a:gd name="T3" fmla="*/ 0 h 33"/>
                <a:gd name="T4" fmla="*/ 13 w 13"/>
                <a:gd name="T5" fmla="*/ 0 h 33"/>
                <a:gd name="T6" fmla="*/ 13 w 13"/>
                <a:gd name="T7" fmla="*/ 5 h 33"/>
                <a:gd name="T8" fmla="*/ 5 w 13"/>
                <a:gd name="T9" fmla="*/ 5 h 33"/>
                <a:gd name="T10" fmla="*/ 5 w 13"/>
                <a:gd name="T11" fmla="*/ 14 h 33"/>
                <a:gd name="T12" fmla="*/ 12 w 13"/>
                <a:gd name="T13" fmla="*/ 14 h 33"/>
                <a:gd name="T14" fmla="*/ 12 w 13"/>
                <a:gd name="T15" fmla="*/ 19 h 33"/>
                <a:gd name="T16" fmla="*/ 5 w 13"/>
                <a:gd name="T17" fmla="*/ 19 h 33"/>
                <a:gd name="T18" fmla="*/ 5 w 13"/>
                <a:gd name="T19" fmla="*/ 29 h 33"/>
                <a:gd name="T20" fmla="*/ 13 w 13"/>
                <a:gd name="T21" fmla="*/ 29 h 33"/>
                <a:gd name="T22" fmla="*/ 13 w 13"/>
                <a:gd name="T23" fmla="*/ 33 h 33"/>
                <a:gd name="T24" fmla="*/ 0 w 13"/>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3">
                  <a:moveTo>
                    <a:pt x="0" y="33"/>
                  </a:moveTo>
                  <a:lnTo>
                    <a:pt x="0" y="0"/>
                  </a:lnTo>
                  <a:lnTo>
                    <a:pt x="13" y="0"/>
                  </a:lnTo>
                  <a:lnTo>
                    <a:pt x="13" y="5"/>
                  </a:lnTo>
                  <a:lnTo>
                    <a:pt x="5" y="5"/>
                  </a:lnTo>
                  <a:lnTo>
                    <a:pt x="5" y="14"/>
                  </a:lnTo>
                  <a:lnTo>
                    <a:pt x="12" y="14"/>
                  </a:lnTo>
                  <a:lnTo>
                    <a:pt x="12" y="19"/>
                  </a:lnTo>
                  <a:lnTo>
                    <a:pt x="5" y="19"/>
                  </a:lnTo>
                  <a:lnTo>
                    <a:pt x="5" y="29"/>
                  </a:lnTo>
                  <a:lnTo>
                    <a:pt x="13" y="29"/>
                  </a:lnTo>
                  <a:lnTo>
                    <a:pt x="13" y="33"/>
                  </a:lnTo>
                  <a:lnTo>
                    <a:pt x="0"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47"/>
            <p:cNvSpPr>
              <a:spLocks noEditPoints="1"/>
            </p:cNvSpPr>
            <p:nvPr userDrawn="1"/>
          </p:nvSpPr>
          <p:spPr bwMode="auto">
            <a:xfrm>
              <a:off x="9417051" y="5975350"/>
              <a:ext cx="26988" cy="52388"/>
            </a:xfrm>
            <a:custGeom>
              <a:avLst/>
              <a:gdLst>
                <a:gd name="T0" fmla="*/ 72 w 83"/>
                <a:gd name="T1" fmla="*/ 147 h 160"/>
                <a:gd name="T2" fmla="*/ 41 w 83"/>
                <a:gd name="T3" fmla="*/ 160 h 160"/>
                <a:gd name="T4" fmla="*/ 0 w 83"/>
                <a:gd name="T5" fmla="*/ 160 h 160"/>
                <a:gd name="T6" fmla="*/ 0 w 83"/>
                <a:gd name="T7" fmla="*/ 0 h 160"/>
                <a:gd name="T8" fmla="*/ 41 w 83"/>
                <a:gd name="T9" fmla="*/ 0 h 160"/>
                <a:gd name="T10" fmla="*/ 72 w 83"/>
                <a:gd name="T11" fmla="*/ 14 h 160"/>
                <a:gd name="T12" fmla="*/ 83 w 83"/>
                <a:gd name="T13" fmla="*/ 80 h 160"/>
                <a:gd name="T14" fmla="*/ 72 w 83"/>
                <a:gd name="T15" fmla="*/ 147 h 160"/>
                <a:gd name="T16" fmla="*/ 53 w 83"/>
                <a:gd name="T17" fmla="*/ 30 h 160"/>
                <a:gd name="T18" fmla="*/ 40 w 83"/>
                <a:gd name="T19" fmla="*/ 23 h 160"/>
                <a:gd name="T20" fmla="*/ 25 w 83"/>
                <a:gd name="T21" fmla="*/ 23 h 160"/>
                <a:gd name="T22" fmla="*/ 25 w 83"/>
                <a:gd name="T23" fmla="*/ 137 h 160"/>
                <a:gd name="T24" fmla="*/ 40 w 83"/>
                <a:gd name="T25" fmla="*/ 137 h 160"/>
                <a:gd name="T26" fmla="*/ 53 w 83"/>
                <a:gd name="T27" fmla="*/ 131 h 160"/>
                <a:gd name="T28" fmla="*/ 58 w 83"/>
                <a:gd name="T29" fmla="*/ 80 h 160"/>
                <a:gd name="T30" fmla="*/ 53 w 83"/>
                <a:gd name="T3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160">
                  <a:moveTo>
                    <a:pt x="72" y="147"/>
                  </a:moveTo>
                  <a:cubicBezTo>
                    <a:pt x="65" y="154"/>
                    <a:pt x="56" y="160"/>
                    <a:pt x="41" y="160"/>
                  </a:cubicBezTo>
                  <a:cubicBezTo>
                    <a:pt x="0" y="160"/>
                    <a:pt x="0" y="160"/>
                    <a:pt x="0" y="160"/>
                  </a:cubicBezTo>
                  <a:cubicBezTo>
                    <a:pt x="0" y="0"/>
                    <a:pt x="0" y="0"/>
                    <a:pt x="0" y="0"/>
                  </a:cubicBezTo>
                  <a:cubicBezTo>
                    <a:pt x="41" y="0"/>
                    <a:pt x="41" y="0"/>
                    <a:pt x="41" y="0"/>
                  </a:cubicBezTo>
                  <a:cubicBezTo>
                    <a:pt x="56" y="0"/>
                    <a:pt x="65" y="6"/>
                    <a:pt x="72" y="14"/>
                  </a:cubicBezTo>
                  <a:cubicBezTo>
                    <a:pt x="82" y="26"/>
                    <a:pt x="83" y="43"/>
                    <a:pt x="83" y="80"/>
                  </a:cubicBezTo>
                  <a:cubicBezTo>
                    <a:pt x="83" y="117"/>
                    <a:pt x="82" y="135"/>
                    <a:pt x="72" y="147"/>
                  </a:cubicBezTo>
                  <a:close/>
                  <a:moveTo>
                    <a:pt x="53" y="30"/>
                  </a:moveTo>
                  <a:cubicBezTo>
                    <a:pt x="50" y="26"/>
                    <a:pt x="46" y="23"/>
                    <a:pt x="40" y="23"/>
                  </a:cubicBezTo>
                  <a:cubicBezTo>
                    <a:pt x="25" y="23"/>
                    <a:pt x="25" y="23"/>
                    <a:pt x="25" y="23"/>
                  </a:cubicBezTo>
                  <a:cubicBezTo>
                    <a:pt x="25" y="137"/>
                    <a:pt x="25" y="137"/>
                    <a:pt x="25" y="137"/>
                  </a:cubicBezTo>
                  <a:cubicBezTo>
                    <a:pt x="40" y="137"/>
                    <a:pt x="40" y="137"/>
                    <a:pt x="40" y="137"/>
                  </a:cubicBezTo>
                  <a:cubicBezTo>
                    <a:pt x="46" y="137"/>
                    <a:pt x="50" y="135"/>
                    <a:pt x="53" y="131"/>
                  </a:cubicBezTo>
                  <a:cubicBezTo>
                    <a:pt x="58" y="123"/>
                    <a:pt x="58" y="108"/>
                    <a:pt x="58" y="80"/>
                  </a:cubicBezTo>
                  <a:cubicBezTo>
                    <a:pt x="58" y="52"/>
                    <a:pt x="58" y="37"/>
                    <a:pt x="53" y="30"/>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Freeform 48"/>
            <p:cNvSpPr>
              <a:spLocks noEditPoints="1"/>
            </p:cNvSpPr>
            <p:nvPr userDrawn="1"/>
          </p:nvSpPr>
          <p:spPr bwMode="auto">
            <a:xfrm>
              <a:off x="9485313" y="5975350"/>
              <a:ext cx="26988" cy="52388"/>
            </a:xfrm>
            <a:custGeom>
              <a:avLst/>
              <a:gdLst>
                <a:gd name="T0" fmla="*/ 71 w 82"/>
                <a:gd name="T1" fmla="*/ 150 h 160"/>
                <a:gd name="T2" fmla="*/ 40 w 82"/>
                <a:gd name="T3" fmla="*/ 160 h 160"/>
                <a:gd name="T4" fmla="*/ 0 w 82"/>
                <a:gd name="T5" fmla="*/ 160 h 160"/>
                <a:gd name="T6" fmla="*/ 0 w 82"/>
                <a:gd name="T7" fmla="*/ 0 h 160"/>
                <a:gd name="T8" fmla="*/ 40 w 82"/>
                <a:gd name="T9" fmla="*/ 0 h 160"/>
                <a:gd name="T10" fmla="*/ 71 w 82"/>
                <a:gd name="T11" fmla="*/ 10 h 160"/>
                <a:gd name="T12" fmla="*/ 81 w 82"/>
                <a:gd name="T13" fmla="*/ 43 h 160"/>
                <a:gd name="T14" fmla="*/ 72 w 82"/>
                <a:gd name="T15" fmla="*/ 71 h 160"/>
                <a:gd name="T16" fmla="*/ 64 w 82"/>
                <a:gd name="T17" fmla="*/ 76 h 160"/>
                <a:gd name="T18" fmla="*/ 72 w 82"/>
                <a:gd name="T19" fmla="*/ 82 h 160"/>
                <a:gd name="T20" fmla="*/ 82 w 82"/>
                <a:gd name="T21" fmla="*/ 114 h 160"/>
                <a:gd name="T22" fmla="*/ 71 w 82"/>
                <a:gd name="T23" fmla="*/ 150 h 160"/>
                <a:gd name="T24" fmla="*/ 38 w 82"/>
                <a:gd name="T25" fmla="*/ 23 h 160"/>
                <a:gd name="T26" fmla="*/ 25 w 82"/>
                <a:gd name="T27" fmla="*/ 23 h 160"/>
                <a:gd name="T28" fmla="*/ 25 w 82"/>
                <a:gd name="T29" fmla="*/ 66 h 160"/>
                <a:gd name="T30" fmla="*/ 38 w 82"/>
                <a:gd name="T31" fmla="*/ 66 h 160"/>
                <a:gd name="T32" fmla="*/ 56 w 82"/>
                <a:gd name="T33" fmla="*/ 45 h 160"/>
                <a:gd name="T34" fmla="*/ 38 w 82"/>
                <a:gd name="T35" fmla="*/ 23 h 160"/>
                <a:gd name="T36" fmla="*/ 37 w 82"/>
                <a:gd name="T37" fmla="*/ 88 h 160"/>
                <a:gd name="T38" fmla="*/ 25 w 82"/>
                <a:gd name="T39" fmla="*/ 88 h 160"/>
                <a:gd name="T40" fmla="*/ 25 w 82"/>
                <a:gd name="T41" fmla="*/ 137 h 160"/>
                <a:gd name="T42" fmla="*/ 37 w 82"/>
                <a:gd name="T43" fmla="*/ 137 h 160"/>
                <a:gd name="T44" fmla="*/ 56 w 82"/>
                <a:gd name="T45" fmla="*/ 112 h 160"/>
                <a:gd name="T46" fmla="*/ 37 w 82"/>
                <a:gd name="T47" fmla="*/ 8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160">
                  <a:moveTo>
                    <a:pt x="71" y="150"/>
                  </a:moveTo>
                  <a:cubicBezTo>
                    <a:pt x="65" y="157"/>
                    <a:pt x="55" y="160"/>
                    <a:pt x="40" y="160"/>
                  </a:cubicBezTo>
                  <a:cubicBezTo>
                    <a:pt x="0" y="160"/>
                    <a:pt x="0" y="160"/>
                    <a:pt x="0" y="160"/>
                  </a:cubicBezTo>
                  <a:cubicBezTo>
                    <a:pt x="0" y="0"/>
                    <a:pt x="0" y="0"/>
                    <a:pt x="0" y="0"/>
                  </a:cubicBezTo>
                  <a:cubicBezTo>
                    <a:pt x="40" y="0"/>
                    <a:pt x="40" y="0"/>
                    <a:pt x="40" y="0"/>
                  </a:cubicBezTo>
                  <a:cubicBezTo>
                    <a:pt x="55" y="0"/>
                    <a:pt x="65" y="4"/>
                    <a:pt x="71" y="10"/>
                  </a:cubicBezTo>
                  <a:cubicBezTo>
                    <a:pt x="78" y="18"/>
                    <a:pt x="81" y="26"/>
                    <a:pt x="81" y="43"/>
                  </a:cubicBezTo>
                  <a:cubicBezTo>
                    <a:pt x="81" y="54"/>
                    <a:pt x="79" y="63"/>
                    <a:pt x="72" y="71"/>
                  </a:cubicBezTo>
                  <a:cubicBezTo>
                    <a:pt x="70" y="73"/>
                    <a:pt x="67" y="75"/>
                    <a:pt x="64" y="76"/>
                  </a:cubicBezTo>
                  <a:cubicBezTo>
                    <a:pt x="67" y="78"/>
                    <a:pt x="70" y="80"/>
                    <a:pt x="72" y="82"/>
                  </a:cubicBezTo>
                  <a:cubicBezTo>
                    <a:pt x="80" y="90"/>
                    <a:pt x="82" y="99"/>
                    <a:pt x="82" y="114"/>
                  </a:cubicBezTo>
                  <a:cubicBezTo>
                    <a:pt x="82" y="133"/>
                    <a:pt x="79" y="142"/>
                    <a:pt x="71" y="150"/>
                  </a:cubicBezTo>
                  <a:close/>
                  <a:moveTo>
                    <a:pt x="38" y="23"/>
                  </a:moveTo>
                  <a:cubicBezTo>
                    <a:pt x="25" y="23"/>
                    <a:pt x="25" y="23"/>
                    <a:pt x="25" y="23"/>
                  </a:cubicBezTo>
                  <a:cubicBezTo>
                    <a:pt x="25" y="66"/>
                    <a:pt x="25" y="66"/>
                    <a:pt x="25" y="66"/>
                  </a:cubicBezTo>
                  <a:cubicBezTo>
                    <a:pt x="38" y="66"/>
                    <a:pt x="38" y="66"/>
                    <a:pt x="38" y="66"/>
                  </a:cubicBezTo>
                  <a:cubicBezTo>
                    <a:pt x="51" y="66"/>
                    <a:pt x="56" y="60"/>
                    <a:pt x="56" y="45"/>
                  </a:cubicBezTo>
                  <a:cubicBezTo>
                    <a:pt x="56" y="29"/>
                    <a:pt x="51" y="23"/>
                    <a:pt x="38" y="23"/>
                  </a:cubicBezTo>
                  <a:close/>
                  <a:moveTo>
                    <a:pt x="37" y="88"/>
                  </a:moveTo>
                  <a:cubicBezTo>
                    <a:pt x="25" y="88"/>
                    <a:pt x="25" y="88"/>
                    <a:pt x="25" y="88"/>
                  </a:cubicBezTo>
                  <a:cubicBezTo>
                    <a:pt x="25" y="137"/>
                    <a:pt x="25" y="137"/>
                    <a:pt x="25" y="137"/>
                  </a:cubicBezTo>
                  <a:cubicBezTo>
                    <a:pt x="37" y="137"/>
                    <a:pt x="37" y="137"/>
                    <a:pt x="37" y="137"/>
                  </a:cubicBezTo>
                  <a:cubicBezTo>
                    <a:pt x="51" y="137"/>
                    <a:pt x="56" y="131"/>
                    <a:pt x="56" y="112"/>
                  </a:cubicBezTo>
                  <a:cubicBezTo>
                    <a:pt x="56" y="95"/>
                    <a:pt x="51" y="88"/>
                    <a:pt x="37" y="88"/>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49"/>
            <p:cNvSpPr>
              <a:spLocks/>
            </p:cNvSpPr>
            <p:nvPr userDrawn="1"/>
          </p:nvSpPr>
          <p:spPr bwMode="auto">
            <a:xfrm>
              <a:off x="9525001" y="5975350"/>
              <a:ext cx="28575" cy="52388"/>
            </a:xfrm>
            <a:custGeom>
              <a:avLst/>
              <a:gdLst>
                <a:gd name="T0" fmla="*/ 12 w 18"/>
                <a:gd name="T1" fmla="*/ 20 h 33"/>
                <a:gd name="T2" fmla="*/ 12 w 18"/>
                <a:gd name="T3" fmla="*/ 33 h 33"/>
                <a:gd name="T4" fmla="*/ 7 w 18"/>
                <a:gd name="T5" fmla="*/ 33 h 33"/>
                <a:gd name="T6" fmla="*/ 7 w 18"/>
                <a:gd name="T7" fmla="*/ 20 h 33"/>
                <a:gd name="T8" fmla="*/ 0 w 18"/>
                <a:gd name="T9" fmla="*/ 0 h 33"/>
                <a:gd name="T10" fmla="*/ 6 w 18"/>
                <a:gd name="T11" fmla="*/ 0 h 33"/>
                <a:gd name="T12" fmla="*/ 9 w 18"/>
                <a:gd name="T13" fmla="*/ 14 h 33"/>
                <a:gd name="T14" fmla="*/ 13 w 18"/>
                <a:gd name="T15" fmla="*/ 0 h 33"/>
                <a:gd name="T16" fmla="*/ 18 w 18"/>
                <a:gd name="T17" fmla="*/ 0 h 33"/>
                <a:gd name="T18" fmla="*/ 12 w 18"/>
                <a:gd name="T19"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33">
                  <a:moveTo>
                    <a:pt x="12" y="20"/>
                  </a:moveTo>
                  <a:lnTo>
                    <a:pt x="12" y="33"/>
                  </a:lnTo>
                  <a:lnTo>
                    <a:pt x="7" y="33"/>
                  </a:lnTo>
                  <a:lnTo>
                    <a:pt x="7" y="20"/>
                  </a:lnTo>
                  <a:lnTo>
                    <a:pt x="0" y="0"/>
                  </a:lnTo>
                  <a:lnTo>
                    <a:pt x="6" y="0"/>
                  </a:lnTo>
                  <a:lnTo>
                    <a:pt x="9" y="14"/>
                  </a:lnTo>
                  <a:lnTo>
                    <a:pt x="13" y="0"/>
                  </a:lnTo>
                  <a:lnTo>
                    <a:pt x="18" y="0"/>
                  </a:lnTo>
                  <a:lnTo>
                    <a:pt x="12" y="20"/>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155" name="Picture 68" descr="C:\WORK IN PROGRESS\PPT template\Infinity PPT\CheckPoint_Infinity_Logo_cropped.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625687" y="5875437"/>
            <a:ext cx="316623" cy="270094"/>
          </a:xfrm>
          <a:prstGeom prst="rect">
            <a:avLst/>
          </a:prstGeom>
          <a:noFill/>
          <a:extLst>
            <a:ext uri="{909E8E84-426E-40DD-AFC4-6F175D3DCCD1}">
              <a14:hiddenFill xmlns:a14="http://schemas.microsoft.com/office/drawing/2010/main">
                <a:solidFill>
                  <a:srgbClr val="FFFFFF"/>
                </a:solidFill>
              </a14:hiddenFill>
            </a:ext>
          </a:extLst>
        </p:spPr>
      </p:pic>
      <p:sp>
        <p:nvSpPr>
          <p:cNvPr id="89" name="Footer_copyright"/>
          <p:cNvSpPr txBox="1">
            <a:spLocks/>
          </p:cNvSpPr>
          <p:nvPr userDrawn="1"/>
        </p:nvSpPr>
        <p:spPr>
          <a:xfrm>
            <a:off x="349590" y="6525768"/>
            <a:ext cx="3680903"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bg1">
                    <a:lumMod val="75000"/>
                  </a:schemeClr>
                </a:solidFill>
              </a:rPr>
              <a:t>©2019 Check Point Software Technologies</a:t>
            </a:r>
            <a:r>
              <a:rPr lang="en-US" sz="900" kern="0" baseline="0" dirty="0" smtClean="0">
                <a:solidFill>
                  <a:schemeClr val="bg1">
                    <a:lumMod val="75000"/>
                  </a:schemeClr>
                </a:solidFill>
              </a:rPr>
              <a:t> </a:t>
            </a:r>
            <a:r>
              <a:rPr lang="en-US" sz="900" kern="0" dirty="0" smtClean="0">
                <a:solidFill>
                  <a:schemeClr val="bg1">
                    <a:lumMod val="75000"/>
                  </a:schemeClr>
                </a:solidFill>
              </a:rPr>
              <a:t>Ltd. </a:t>
            </a:r>
            <a:endParaRPr lang="en-US" sz="900" kern="0" dirty="0">
              <a:solidFill>
                <a:schemeClr val="bg1">
                  <a:lumMod val="75000"/>
                </a:schemeClr>
              </a:solidFill>
            </a:endParaRPr>
          </a:p>
        </p:txBody>
      </p:sp>
      <p:sp>
        <p:nvSpPr>
          <p:cNvPr id="93" name="Date" hidden="1"/>
          <p:cNvSpPr>
            <a:spLocks noGrp="1"/>
          </p:cNvSpPr>
          <p:nvPr userDrawn="1">
            <p:ph type="dt" sz="half" idx="2"/>
          </p:nvPr>
        </p:nvSpPr>
        <p:spPr>
          <a:xfrm>
            <a:off x="609600" y="6356350"/>
            <a:ext cx="284321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5138E8-3F3E-4DC5-A5FA-50868B94627A}" type="datetimeFigureOut">
              <a:rPr lang="en-US" smtClean="0"/>
              <a:t>29-May-19</a:t>
            </a:fld>
            <a:endParaRPr lang="en-US" dirty="0"/>
          </a:p>
        </p:txBody>
      </p:sp>
      <p:sp>
        <p:nvSpPr>
          <p:cNvPr id="16" name="Speaker name and date"/>
          <p:cNvSpPr>
            <a:spLocks noGrp="1"/>
          </p:cNvSpPr>
          <p:nvPr userDrawn="1">
            <p:ph type="subTitle" idx="1" hasCustomPrompt="1"/>
          </p:nvPr>
        </p:nvSpPr>
        <p:spPr>
          <a:xfrm>
            <a:off x="485693" y="5114995"/>
            <a:ext cx="5804989" cy="692595"/>
          </a:xfrm>
          <a:prstGeom prst="rect">
            <a:avLst/>
          </a:prstGeom>
        </p:spPr>
        <p:txBody>
          <a:bodyPr lIns="91440" tIns="45720" rIns="91440" bIns="45720" anchor="t" anchorCtr="0">
            <a:noAutofit/>
          </a:bodyPr>
          <a:lstStyle>
            <a:lvl1pPr marL="0" indent="0" algn="l">
              <a:lnSpc>
                <a:spcPts val="2666"/>
              </a:lnSpc>
              <a:spcBef>
                <a:spcPts val="0"/>
              </a:spcBef>
              <a:buNone/>
              <a:defRPr sz="2100" b="0" i="0">
                <a:solidFill>
                  <a:schemeClr val="bg1"/>
                </a:solidFill>
                <a:latin typeface="+mn-lt"/>
                <a:cs typeface="Arial" panose="020B0604020202020204" pitchFamily="34" charset="0"/>
              </a:defRPr>
            </a:lvl1pPr>
            <a:lvl2pPr marL="609361" indent="0" algn="ctr">
              <a:buNone/>
              <a:defRPr>
                <a:solidFill>
                  <a:schemeClr val="tx1">
                    <a:tint val="75000"/>
                  </a:schemeClr>
                </a:solidFill>
              </a:defRPr>
            </a:lvl2pPr>
            <a:lvl3pPr marL="1218732" indent="0" algn="ctr">
              <a:buNone/>
              <a:defRPr>
                <a:solidFill>
                  <a:schemeClr val="tx1">
                    <a:tint val="75000"/>
                  </a:schemeClr>
                </a:solidFill>
              </a:defRPr>
            </a:lvl3pPr>
            <a:lvl4pPr marL="1828097" indent="0" algn="ctr">
              <a:buNone/>
              <a:defRPr>
                <a:solidFill>
                  <a:schemeClr val="tx1">
                    <a:tint val="75000"/>
                  </a:schemeClr>
                </a:solidFill>
              </a:defRPr>
            </a:lvl4pPr>
            <a:lvl5pPr marL="2437467" indent="0" algn="ctr">
              <a:buNone/>
              <a:defRPr>
                <a:solidFill>
                  <a:schemeClr val="tx1">
                    <a:tint val="75000"/>
                  </a:schemeClr>
                </a:solidFill>
              </a:defRPr>
            </a:lvl5pPr>
            <a:lvl6pPr marL="3046828" indent="0" algn="ctr">
              <a:buNone/>
              <a:defRPr>
                <a:solidFill>
                  <a:schemeClr val="tx1">
                    <a:tint val="75000"/>
                  </a:schemeClr>
                </a:solidFill>
              </a:defRPr>
            </a:lvl6pPr>
            <a:lvl7pPr marL="3656199" indent="0" algn="ctr">
              <a:buNone/>
              <a:defRPr>
                <a:solidFill>
                  <a:schemeClr val="tx1">
                    <a:tint val="75000"/>
                  </a:schemeClr>
                </a:solidFill>
              </a:defRPr>
            </a:lvl7pPr>
            <a:lvl8pPr marL="4265564" indent="0" algn="ctr">
              <a:buNone/>
              <a:defRPr>
                <a:solidFill>
                  <a:schemeClr val="tx1">
                    <a:tint val="75000"/>
                  </a:schemeClr>
                </a:solidFill>
              </a:defRPr>
            </a:lvl8pPr>
            <a:lvl9pPr marL="4874933" indent="0" algn="ctr">
              <a:buNone/>
              <a:defRPr>
                <a:solidFill>
                  <a:schemeClr val="tx1">
                    <a:tint val="75000"/>
                  </a:schemeClr>
                </a:solidFill>
              </a:defRPr>
            </a:lvl9pPr>
          </a:lstStyle>
          <a:p>
            <a:r>
              <a:rPr lang="en-US" dirty="0" smtClean="0"/>
              <a:t>Speaker Name  | Speaker Title</a:t>
            </a:r>
          </a:p>
        </p:txBody>
      </p:sp>
      <p:sp>
        <p:nvSpPr>
          <p:cNvPr id="15" name="Sub-title"/>
          <p:cNvSpPr>
            <a:spLocks noGrp="1"/>
          </p:cNvSpPr>
          <p:nvPr userDrawn="1">
            <p:ph type="body" sz="quarter" idx="13" hasCustomPrompt="1"/>
          </p:nvPr>
        </p:nvSpPr>
        <p:spPr>
          <a:xfrm>
            <a:off x="478073" y="3229665"/>
            <a:ext cx="5804989" cy="968848"/>
          </a:xfrm>
          <a:prstGeom prst="rect">
            <a:avLst/>
          </a:prstGeom>
        </p:spPr>
        <p:txBody>
          <a:bodyPr lIns="91440" tIns="45720" rIns="91440" bIns="45720">
            <a:noAutofit/>
          </a:bodyPr>
          <a:lstStyle>
            <a:lvl1pPr marL="0" indent="0">
              <a:buFont typeface="Arial" panose="020B0604020202020204" pitchFamily="34" charset="0"/>
              <a:buNone/>
              <a:defRPr sz="3200" b="0" baseline="0">
                <a:solidFill>
                  <a:schemeClr val="bg1"/>
                </a:solidFill>
                <a:latin typeface="+mj-lt"/>
              </a:defRPr>
            </a:lvl1pPr>
            <a:lvl2pPr marL="541687" indent="0">
              <a:buNone/>
              <a:defRPr/>
            </a:lvl2pPr>
            <a:lvl3pPr marL="759622" indent="0">
              <a:buNone/>
              <a:defRPr/>
            </a:lvl3pPr>
            <a:lvl4pPr marL="918321" indent="0">
              <a:buNone/>
              <a:defRPr/>
            </a:lvl4pPr>
            <a:lvl5pPr marL="1068552" indent="0">
              <a:buNone/>
              <a:defRPr/>
            </a:lvl5pPr>
          </a:lstStyle>
          <a:p>
            <a:pPr lvl="0"/>
            <a:r>
              <a:rPr lang="en-GB" dirty="0" smtClean="0"/>
              <a:t>Presentation Subtitle</a:t>
            </a:r>
            <a:endParaRPr lang="en-GB" dirty="0"/>
          </a:p>
        </p:txBody>
      </p:sp>
      <p:sp>
        <p:nvSpPr>
          <p:cNvPr id="17" name="Title"/>
          <p:cNvSpPr>
            <a:spLocks noGrp="1"/>
          </p:cNvSpPr>
          <p:nvPr userDrawn="1">
            <p:ph type="body" sz="quarter" idx="14" hasCustomPrompt="1"/>
          </p:nvPr>
        </p:nvSpPr>
        <p:spPr>
          <a:xfrm>
            <a:off x="478073" y="2158451"/>
            <a:ext cx="5804989" cy="1071215"/>
          </a:xfrm>
          <a:prstGeom prst="rect">
            <a:avLst/>
          </a:prstGeom>
          <a:effectLst/>
        </p:spPr>
        <p:txBody>
          <a:bodyPr>
            <a:noAutofit/>
          </a:bodyPr>
          <a:lstStyle>
            <a:lvl1pPr marL="0" indent="0">
              <a:lnSpc>
                <a:spcPts val="4000"/>
              </a:lnSpc>
              <a:spcBef>
                <a:spcPts val="0"/>
              </a:spcBef>
              <a:buFontTx/>
              <a:buNone/>
              <a:defRPr sz="4000" b="1" cap="all" baseline="0">
                <a:solidFill>
                  <a:schemeClr val="bg1"/>
                </a:solidFill>
                <a:latin typeface="+mj-lt"/>
              </a:defRPr>
            </a:lvl1pPr>
          </a:lstStyle>
          <a:p>
            <a:pPr>
              <a:buClrTx/>
              <a:buSzTx/>
            </a:pPr>
            <a:r>
              <a:rPr lang="en-US" kern="0" dirty="0" smtClean="0"/>
              <a:t>PRESENTATION TITLE</a:t>
            </a:r>
          </a:p>
        </p:txBody>
      </p:sp>
      <p:sp>
        <p:nvSpPr>
          <p:cNvPr id="91" name="Footer_security classification" hidden="1"/>
          <p:cNvSpPr>
            <a:spLocks noGrp="1"/>
          </p:cNvSpPr>
          <p:nvPr userDrawn="1">
            <p:ph type="ftr" sz="quarter" idx="3"/>
          </p:nvPr>
        </p:nvSpPr>
        <p:spPr>
          <a:xfrm>
            <a:off x="2957904" y="6525768"/>
            <a:ext cx="3799400" cy="301752"/>
          </a:xfrm>
          <a:prstGeom prst="rect">
            <a:avLst/>
          </a:prstGeom>
        </p:spPr>
        <p:txBody>
          <a:bodyPr vert="horz" lIns="121899" tIns="60949" rIns="121899" bIns="60949" rtlCol="0" anchor="ctr"/>
          <a:lstStyle>
            <a:lvl1pPr algn="ctr">
              <a:defRPr sz="900">
                <a:solidFill>
                  <a:schemeClr val="bg1">
                    <a:lumMod val="75000"/>
                  </a:schemeClr>
                </a:solidFill>
                <a:latin typeface="+mn-lt"/>
              </a:defRPr>
            </a:lvl1pPr>
          </a:lstStyle>
          <a:p>
            <a:endParaRPr lang="en-US" dirty="0"/>
          </a:p>
        </p:txBody>
      </p:sp>
      <p:pic>
        <p:nvPicPr>
          <p:cNvPr id="1026" name="Check Point Logo"/>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72471" y="239941"/>
            <a:ext cx="1737360" cy="1088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userDrawn="1"/>
        </p:nvGrpSpPr>
        <p:grpSpPr>
          <a:xfrm>
            <a:off x="7263671" y="5076024"/>
            <a:ext cx="3526771" cy="1432257"/>
            <a:chOff x="7263671" y="5076024"/>
            <a:chExt cx="3526771" cy="1432257"/>
          </a:xfrm>
        </p:grpSpPr>
        <p:grpSp>
          <p:nvGrpSpPr>
            <p:cNvPr id="94" name="Group 7"/>
            <p:cNvGrpSpPr>
              <a:grpSpLocks noChangeAspect="1"/>
            </p:cNvGrpSpPr>
            <p:nvPr userDrawn="1"/>
          </p:nvGrpSpPr>
          <p:grpSpPr bwMode="auto">
            <a:xfrm>
              <a:off x="7263671" y="6436843"/>
              <a:ext cx="2651125" cy="71438"/>
              <a:chOff x="4420" y="3962"/>
              <a:chExt cx="1670" cy="45"/>
            </a:xfrm>
          </p:grpSpPr>
          <p:sp>
            <p:nvSpPr>
              <p:cNvPr id="95" name="AutoShape 6"/>
              <p:cNvSpPr>
                <a:spLocks noChangeAspect="1" noChangeArrowheads="1" noTextEdit="1"/>
              </p:cNvSpPr>
              <p:nvPr userDrawn="1"/>
            </p:nvSpPr>
            <p:spPr bwMode="auto">
              <a:xfrm>
                <a:off x="4420" y="3962"/>
                <a:ext cx="1670"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8"/>
              <p:cNvSpPr>
                <a:spLocks/>
              </p:cNvSpPr>
              <p:nvPr userDrawn="1"/>
            </p:nvSpPr>
            <p:spPr bwMode="auto">
              <a:xfrm>
                <a:off x="4420" y="3962"/>
                <a:ext cx="32" cy="44"/>
              </a:xfrm>
              <a:custGeom>
                <a:avLst/>
                <a:gdLst>
                  <a:gd name="T0" fmla="*/ 13 w 25"/>
                  <a:gd name="T1" fmla="*/ 35 h 35"/>
                  <a:gd name="T2" fmla="*/ 3 w 25"/>
                  <a:gd name="T3" fmla="*/ 31 h 35"/>
                  <a:gd name="T4" fmla="*/ 0 w 25"/>
                  <a:gd name="T5" fmla="*/ 17 h 35"/>
                  <a:gd name="T6" fmla="*/ 3 w 25"/>
                  <a:gd name="T7" fmla="*/ 3 h 35"/>
                  <a:gd name="T8" fmla="*/ 13 w 25"/>
                  <a:gd name="T9" fmla="*/ 0 h 35"/>
                  <a:gd name="T10" fmla="*/ 25 w 25"/>
                  <a:gd name="T11" fmla="*/ 11 h 35"/>
                  <a:gd name="T12" fmla="*/ 19 w 25"/>
                  <a:gd name="T13" fmla="*/ 11 h 35"/>
                  <a:gd name="T14" fmla="*/ 13 w 25"/>
                  <a:gd name="T15" fmla="*/ 6 h 35"/>
                  <a:gd name="T16" fmla="*/ 8 w 25"/>
                  <a:gd name="T17" fmla="*/ 7 h 35"/>
                  <a:gd name="T18" fmla="*/ 7 w 25"/>
                  <a:gd name="T19" fmla="*/ 17 h 35"/>
                  <a:gd name="T20" fmla="*/ 8 w 25"/>
                  <a:gd name="T21" fmla="*/ 27 h 35"/>
                  <a:gd name="T22" fmla="*/ 13 w 25"/>
                  <a:gd name="T23" fmla="*/ 29 h 35"/>
                  <a:gd name="T24" fmla="*/ 19 w 25"/>
                  <a:gd name="T25" fmla="*/ 24 h 35"/>
                  <a:gd name="T26" fmla="*/ 25 w 25"/>
                  <a:gd name="T27" fmla="*/ 24 h 35"/>
                  <a:gd name="T28" fmla="*/ 13 w 25"/>
                  <a:gd name="T2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35">
                    <a:moveTo>
                      <a:pt x="13" y="35"/>
                    </a:moveTo>
                    <a:cubicBezTo>
                      <a:pt x="9" y="35"/>
                      <a:pt x="6" y="34"/>
                      <a:pt x="3" y="31"/>
                    </a:cubicBezTo>
                    <a:cubicBezTo>
                      <a:pt x="0" y="28"/>
                      <a:pt x="0" y="24"/>
                      <a:pt x="0" y="17"/>
                    </a:cubicBezTo>
                    <a:cubicBezTo>
                      <a:pt x="0" y="11"/>
                      <a:pt x="0" y="7"/>
                      <a:pt x="3" y="3"/>
                    </a:cubicBezTo>
                    <a:cubicBezTo>
                      <a:pt x="6" y="1"/>
                      <a:pt x="9" y="0"/>
                      <a:pt x="13" y="0"/>
                    </a:cubicBezTo>
                    <a:cubicBezTo>
                      <a:pt x="19" y="0"/>
                      <a:pt x="24" y="3"/>
                      <a:pt x="25" y="11"/>
                    </a:cubicBezTo>
                    <a:cubicBezTo>
                      <a:pt x="19" y="11"/>
                      <a:pt x="19" y="11"/>
                      <a:pt x="19" y="11"/>
                    </a:cubicBezTo>
                    <a:cubicBezTo>
                      <a:pt x="18" y="8"/>
                      <a:pt x="16" y="6"/>
                      <a:pt x="13" y="6"/>
                    </a:cubicBezTo>
                    <a:cubicBezTo>
                      <a:pt x="11" y="6"/>
                      <a:pt x="9" y="6"/>
                      <a:pt x="8" y="7"/>
                    </a:cubicBezTo>
                    <a:cubicBezTo>
                      <a:pt x="7" y="9"/>
                      <a:pt x="7" y="11"/>
                      <a:pt x="7" y="17"/>
                    </a:cubicBezTo>
                    <a:cubicBezTo>
                      <a:pt x="7" y="24"/>
                      <a:pt x="7" y="26"/>
                      <a:pt x="8" y="27"/>
                    </a:cubicBezTo>
                    <a:cubicBezTo>
                      <a:pt x="9" y="28"/>
                      <a:pt x="11" y="29"/>
                      <a:pt x="13" y="29"/>
                    </a:cubicBezTo>
                    <a:cubicBezTo>
                      <a:pt x="16" y="29"/>
                      <a:pt x="18" y="27"/>
                      <a:pt x="19" y="24"/>
                    </a:cubicBezTo>
                    <a:cubicBezTo>
                      <a:pt x="25" y="24"/>
                      <a:pt x="25" y="24"/>
                      <a:pt x="25" y="24"/>
                    </a:cubicBezTo>
                    <a:cubicBezTo>
                      <a:pt x="24" y="31"/>
                      <a:pt x="19" y="35"/>
                      <a:pt x="13" y="35"/>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9"/>
              <p:cNvSpPr>
                <a:spLocks/>
              </p:cNvSpPr>
              <p:nvPr userDrawn="1"/>
            </p:nvSpPr>
            <p:spPr bwMode="auto">
              <a:xfrm>
                <a:off x="4472" y="3962"/>
                <a:ext cx="29" cy="44"/>
              </a:xfrm>
              <a:custGeom>
                <a:avLst/>
                <a:gdLst>
                  <a:gd name="T0" fmla="*/ 0 w 29"/>
                  <a:gd name="T1" fmla="*/ 44 h 44"/>
                  <a:gd name="T2" fmla="*/ 0 w 29"/>
                  <a:gd name="T3" fmla="*/ 0 h 44"/>
                  <a:gd name="T4" fmla="*/ 9 w 29"/>
                  <a:gd name="T5" fmla="*/ 0 h 44"/>
                  <a:gd name="T6" fmla="*/ 9 w 29"/>
                  <a:gd name="T7" fmla="*/ 36 h 44"/>
                  <a:gd name="T8" fmla="*/ 29 w 29"/>
                  <a:gd name="T9" fmla="*/ 36 h 44"/>
                  <a:gd name="T10" fmla="*/ 29 w 29"/>
                  <a:gd name="T11" fmla="*/ 44 h 44"/>
                  <a:gd name="T12" fmla="*/ 0 w 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0" y="44"/>
                    </a:moveTo>
                    <a:lnTo>
                      <a:pt x="0" y="0"/>
                    </a:lnTo>
                    <a:lnTo>
                      <a:pt x="9" y="0"/>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
              <p:cNvSpPr>
                <a:spLocks noEditPoints="1"/>
              </p:cNvSpPr>
              <p:nvPr userDrawn="1"/>
            </p:nvSpPr>
            <p:spPr bwMode="auto">
              <a:xfrm>
                <a:off x="4519" y="3962"/>
                <a:ext cx="32" cy="44"/>
              </a:xfrm>
              <a:custGeom>
                <a:avLst/>
                <a:gdLst>
                  <a:gd name="T0" fmla="*/ 22 w 25"/>
                  <a:gd name="T1" fmla="*/ 31 h 35"/>
                  <a:gd name="T2" fmla="*/ 13 w 25"/>
                  <a:gd name="T3" fmla="*/ 35 h 35"/>
                  <a:gd name="T4" fmla="*/ 3 w 25"/>
                  <a:gd name="T5" fmla="*/ 31 h 35"/>
                  <a:gd name="T6" fmla="*/ 0 w 25"/>
                  <a:gd name="T7" fmla="*/ 17 h 35"/>
                  <a:gd name="T8" fmla="*/ 3 w 25"/>
                  <a:gd name="T9" fmla="*/ 3 h 35"/>
                  <a:gd name="T10" fmla="*/ 13 w 25"/>
                  <a:gd name="T11" fmla="*/ 0 h 35"/>
                  <a:gd name="T12" fmla="*/ 22 w 25"/>
                  <a:gd name="T13" fmla="*/ 3 h 35"/>
                  <a:gd name="T14" fmla="*/ 25 w 25"/>
                  <a:gd name="T15" fmla="*/ 17 h 35"/>
                  <a:gd name="T16" fmla="*/ 22 w 25"/>
                  <a:gd name="T17" fmla="*/ 31 h 35"/>
                  <a:gd name="T18" fmla="*/ 17 w 25"/>
                  <a:gd name="T19" fmla="*/ 8 h 35"/>
                  <a:gd name="T20" fmla="*/ 13 w 25"/>
                  <a:gd name="T21" fmla="*/ 6 h 35"/>
                  <a:gd name="T22" fmla="*/ 8 w 25"/>
                  <a:gd name="T23" fmla="*/ 8 h 35"/>
                  <a:gd name="T24" fmla="*/ 7 w 25"/>
                  <a:gd name="T25" fmla="*/ 17 h 35"/>
                  <a:gd name="T26" fmla="*/ 8 w 25"/>
                  <a:gd name="T27" fmla="*/ 27 h 35"/>
                  <a:gd name="T28" fmla="*/ 13 w 25"/>
                  <a:gd name="T29" fmla="*/ 29 h 35"/>
                  <a:gd name="T30" fmla="*/ 17 w 25"/>
                  <a:gd name="T31" fmla="*/ 27 h 35"/>
                  <a:gd name="T32" fmla="*/ 19 w 25"/>
                  <a:gd name="T33" fmla="*/ 17 h 35"/>
                  <a:gd name="T34" fmla="*/ 17 w 25"/>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35">
                    <a:moveTo>
                      <a:pt x="22" y="31"/>
                    </a:moveTo>
                    <a:cubicBezTo>
                      <a:pt x="20" y="34"/>
                      <a:pt x="17" y="35"/>
                      <a:pt x="13" y="35"/>
                    </a:cubicBezTo>
                    <a:cubicBezTo>
                      <a:pt x="9" y="35"/>
                      <a:pt x="6" y="34"/>
                      <a:pt x="3" y="31"/>
                    </a:cubicBezTo>
                    <a:cubicBezTo>
                      <a:pt x="0" y="28"/>
                      <a:pt x="0" y="24"/>
                      <a:pt x="0" y="17"/>
                    </a:cubicBezTo>
                    <a:cubicBezTo>
                      <a:pt x="0" y="11"/>
                      <a:pt x="0" y="7"/>
                      <a:pt x="3" y="3"/>
                    </a:cubicBezTo>
                    <a:cubicBezTo>
                      <a:pt x="6" y="1"/>
                      <a:pt x="9" y="0"/>
                      <a:pt x="13" y="0"/>
                    </a:cubicBezTo>
                    <a:cubicBezTo>
                      <a:pt x="17" y="0"/>
                      <a:pt x="20" y="1"/>
                      <a:pt x="22" y="3"/>
                    </a:cubicBezTo>
                    <a:cubicBezTo>
                      <a:pt x="25" y="7"/>
                      <a:pt x="25" y="11"/>
                      <a:pt x="25" y="17"/>
                    </a:cubicBezTo>
                    <a:cubicBezTo>
                      <a:pt x="25" y="24"/>
                      <a:pt x="25" y="28"/>
                      <a:pt x="22" y="31"/>
                    </a:cubicBezTo>
                    <a:close/>
                    <a:moveTo>
                      <a:pt x="17" y="8"/>
                    </a:moveTo>
                    <a:cubicBezTo>
                      <a:pt x="16" y="6"/>
                      <a:pt x="14" y="6"/>
                      <a:pt x="13" y="6"/>
                    </a:cubicBezTo>
                    <a:cubicBezTo>
                      <a:pt x="11" y="6"/>
                      <a:pt x="9" y="6"/>
                      <a:pt x="8" y="8"/>
                    </a:cubicBezTo>
                    <a:cubicBezTo>
                      <a:pt x="7" y="9"/>
                      <a:pt x="7" y="11"/>
                      <a:pt x="7" y="17"/>
                    </a:cubicBezTo>
                    <a:cubicBezTo>
                      <a:pt x="7" y="24"/>
                      <a:pt x="7" y="26"/>
                      <a:pt x="8" y="27"/>
                    </a:cubicBezTo>
                    <a:cubicBezTo>
                      <a:pt x="9" y="28"/>
                      <a:pt x="11" y="29"/>
                      <a:pt x="13" y="29"/>
                    </a:cubicBezTo>
                    <a:cubicBezTo>
                      <a:pt x="14" y="29"/>
                      <a:pt x="16" y="28"/>
                      <a:pt x="17" y="27"/>
                    </a:cubicBezTo>
                    <a:cubicBezTo>
                      <a:pt x="18" y="26"/>
                      <a:pt x="19" y="24"/>
                      <a:pt x="19" y="17"/>
                    </a:cubicBezTo>
                    <a:cubicBezTo>
                      <a:pt x="19" y="11"/>
                      <a:pt x="18"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1"/>
              <p:cNvSpPr>
                <a:spLocks/>
              </p:cNvSpPr>
              <p:nvPr userDrawn="1"/>
            </p:nvSpPr>
            <p:spPr bwMode="auto">
              <a:xfrm>
                <a:off x="4572" y="3962"/>
                <a:ext cx="32" cy="44"/>
              </a:xfrm>
              <a:custGeom>
                <a:avLst/>
                <a:gdLst>
                  <a:gd name="T0" fmla="*/ 12 w 25"/>
                  <a:gd name="T1" fmla="*/ 35 h 35"/>
                  <a:gd name="T2" fmla="*/ 0 w 25"/>
                  <a:gd name="T3" fmla="*/ 23 h 35"/>
                  <a:gd name="T4" fmla="*/ 0 w 25"/>
                  <a:gd name="T5" fmla="*/ 0 h 35"/>
                  <a:gd name="T6" fmla="*/ 6 w 25"/>
                  <a:gd name="T7" fmla="*/ 0 h 35"/>
                  <a:gd name="T8" fmla="*/ 6 w 25"/>
                  <a:gd name="T9" fmla="*/ 23 h 35"/>
                  <a:gd name="T10" fmla="*/ 12 w 25"/>
                  <a:gd name="T11" fmla="*/ 29 h 35"/>
                  <a:gd name="T12" fmla="*/ 18 w 25"/>
                  <a:gd name="T13" fmla="*/ 23 h 35"/>
                  <a:gd name="T14" fmla="*/ 18 w 25"/>
                  <a:gd name="T15" fmla="*/ 0 h 35"/>
                  <a:gd name="T16" fmla="*/ 25 w 25"/>
                  <a:gd name="T17" fmla="*/ 0 h 35"/>
                  <a:gd name="T18" fmla="*/ 25 w 25"/>
                  <a:gd name="T19" fmla="*/ 23 h 35"/>
                  <a:gd name="T20" fmla="*/ 12 w 25"/>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5">
                    <a:moveTo>
                      <a:pt x="12" y="35"/>
                    </a:moveTo>
                    <a:cubicBezTo>
                      <a:pt x="5" y="35"/>
                      <a:pt x="0" y="30"/>
                      <a:pt x="0" y="23"/>
                    </a:cubicBezTo>
                    <a:cubicBezTo>
                      <a:pt x="0" y="0"/>
                      <a:pt x="0" y="0"/>
                      <a:pt x="0" y="0"/>
                    </a:cubicBezTo>
                    <a:cubicBezTo>
                      <a:pt x="6" y="0"/>
                      <a:pt x="6" y="0"/>
                      <a:pt x="6" y="0"/>
                    </a:cubicBezTo>
                    <a:cubicBezTo>
                      <a:pt x="6" y="23"/>
                      <a:pt x="6" y="23"/>
                      <a:pt x="6" y="23"/>
                    </a:cubicBezTo>
                    <a:cubicBezTo>
                      <a:pt x="6" y="27"/>
                      <a:pt x="9" y="29"/>
                      <a:pt x="12" y="29"/>
                    </a:cubicBezTo>
                    <a:cubicBezTo>
                      <a:pt x="16" y="29"/>
                      <a:pt x="18" y="27"/>
                      <a:pt x="18" y="23"/>
                    </a:cubicBezTo>
                    <a:cubicBezTo>
                      <a:pt x="18" y="0"/>
                      <a:pt x="18" y="0"/>
                      <a:pt x="18" y="0"/>
                    </a:cubicBezTo>
                    <a:cubicBezTo>
                      <a:pt x="25" y="0"/>
                      <a:pt x="25" y="0"/>
                      <a:pt x="25" y="0"/>
                    </a:cubicBezTo>
                    <a:cubicBezTo>
                      <a:pt x="25" y="23"/>
                      <a:pt x="25" y="23"/>
                      <a:pt x="25" y="23"/>
                    </a:cubicBezTo>
                    <a:cubicBezTo>
                      <a:pt x="25" y="30"/>
                      <a:pt x="19" y="35"/>
                      <a:pt x="12" y="35"/>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2"/>
              <p:cNvSpPr>
                <a:spLocks noEditPoints="1"/>
              </p:cNvSpPr>
              <p:nvPr userDrawn="1"/>
            </p:nvSpPr>
            <p:spPr bwMode="auto">
              <a:xfrm>
                <a:off x="4625" y="3962"/>
                <a:ext cx="33" cy="44"/>
              </a:xfrm>
              <a:custGeom>
                <a:avLst/>
                <a:gdLst>
                  <a:gd name="T0" fmla="*/ 23 w 26"/>
                  <a:gd name="T1" fmla="*/ 30 h 35"/>
                  <a:gd name="T2" fmla="*/ 13 w 26"/>
                  <a:gd name="T3" fmla="*/ 35 h 35"/>
                  <a:gd name="T4" fmla="*/ 0 w 26"/>
                  <a:gd name="T5" fmla="*/ 35 h 35"/>
                  <a:gd name="T6" fmla="*/ 0 w 26"/>
                  <a:gd name="T7" fmla="*/ 0 h 35"/>
                  <a:gd name="T8" fmla="*/ 13 w 26"/>
                  <a:gd name="T9" fmla="*/ 0 h 35"/>
                  <a:gd name="T10" fmla="*/ 23 w 26"/>
                  <a:gd name="T11" fmla="*/ 5 h 35"/>
                  <a:gd name="T12" fmla="*/ 26 w 26"/>
                  <a:gd name="T13" fmla="*/ 17 h 35"/>
                  <a:gd name="T14" fmla="*/ 23 w 26"/>
                  <a:gd name="T15" fmla="*/ 30 h 35"/>
                  <a:gd name="T16" fmla="*/ 17 w 26"/>
                  <a:gd name="T17" fmla="*/ 8 h 35"/>
                  <a:gd name="T18" fmla="*/ 12 w 26"/>
                  <a:gd name="T19" fmla="*/ 6 h 35"/>
                  <a:gd name="T20" fmla="*/ 7 w 26"/>
                  <a:gd name="T21" fmla="*/ 6 h 35"/>
                  <a:gd name="T22" fmla="*/ 7 w 26"/>
                  <a:gd name="T23" fmla="*/ 29 h 35"/>
                  <a:gd name="T24" fmla="*/ 12 w 26"/>
                  <a:gd name="T25" fmla="*/ 29 h 35"/>
                  <a:gd name="T26" fmla="*/ 17 w 26"/>
                  <a:gd name="T27" fmla="*/ 26 h 35"/>
                  <a:gd name="T28" fmla="*/ 19 w 26"/>
                  <a:gd name="T29" fmla="*/ 17 h 35"/>
                  <a:gd name="T30" fmla="*/ 17 w 26"/>
                  <a:gd name="T31"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5">
                    <a:moveTo>
                      <a:pt x="23" y="30"/>
                    </a:moveTo>
                    <a:cubicBezTo>
                      <a:pt x="21" y="33"/>
                      <a:pt x="18" y="35"/>
                      <a:pt x="13" y="35"/>
                    </a:cubicBezTo>
                    <a:cubicBezTo>
                      <a:pt x="0" y="35"/>
                      <a:pt x="0" y="35"/>
                      <a:pt x="0" y="35"/>
                    </a:cubicBezTo>
                    <a:cubicBezTo>
                      <a:pt x="0" y="0"/>
                      <a:pt x="0" y="0"/>
                      <a:pt x="0" y="0"/>
                    </a:cubicBezTo>
                    <a:cubicBezTo>
                      <a:pt x="13" y="0"/>
                      <a:pt x="13" y="0"/>
                      <a:pt x="13" y="0"/>
                    </a:cubicBezTo>
                    <a:cubicBezTo>
                      <a:pt x="18" y="0"/>
                      <a:pt x="21" y="2"/>
                      <a:pt x="23" y="5"/>
                    </a:cubicBezTo>
                    <a:cubicBezTo>
                      <a:pt x="26" y="8"/>
                      <a:pt x="26" y="12"/>
                      <a:pt x="26" y="17"/>
                    </a:cubicBezTo>
                    <a:cubicBezTo>
                      <a:pt x="26" y="23"/>
                      <a:pt x="26" y="27"/>
                      <a:pt x="23" y="30"/>
                    </a:cubicBezTo>
                    <a:close/>
                    <a:moveTo>
                      <a:pt x="17" y="8"/>
                    </a:moveTo>
                    <a:cubicBezTo>
                      <a:pt x="16" y="7"/>
                      <a:pt x="15" y="6"/>
                      <a:pt x="12" y="6"/>
                    </a:cubicBezTo>
                    <a:cubicBezTo>
                      <a:pt x="7" y="6"/>
                      <a:pt x="7" y="6"/>
                      <a:pt x="7" y="6"/>
                    </a:cubicBezTo>
                    <a:cubicBezTo>
                      <a:pt x="7" y="29"/>
                      <a:pt x="7" y="29"/>
                      <a:pt x="7" y="29"/>
                    </a:cubicBezTo>
                    <a:cubicBezTo>
                      <a:pt x="12" y="29"/>
                      <a:pt x="12" y="29"/>
                      <a:pt x="12" y="29"/>
                    </a:cubicBezTo>
                    <a:cubicBezTo>
                      <a:pt x="15" y="29"/>
                      <a:pt x="16" y="28"/>
                      <a:pt x="17" y="26"/>
                    </a:cubicBezTo>
                    <a:cubicBezTo>
                      <a:pt x="19" y="25"/>
                      <a:pt x="19" y="23"/>
                      <a:pt x="19" y="17"/>
                    </a:cubicBezTo>
                    <a:cubicBezTo>
                      <a:pt x="19" y="12"/>
                      <a:pt x="19" y="10"/>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Oval 13"/>
              <p:cNvSpPr>
                <a:spLocks noChangeArrowheads="1"/>
              </p:cNvSpPr>
              <p:nvPr userDrawn="1"/>
            </p:nvSpPr>
            <p:spPr bwMode="auto">
              <a:xfrm>
                <a:off x="4722" y="3968"/>
                <a:ext cx="25" cy="24"/>
              </a:xfrm>
              <a:prstGeom prst="ellipse">
                <a:avLst/>
              </a:prstGeom>
              <a:solidFill>
                <a:srgbClr val="E656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4"/>
              <p:cNvSpPr>
                <a:spLocks/>
              </p:cNvSpPr>
              <p:nvPr userDrawn="1"/>
            </p:nvSpPr>
            <p:spPr bwMode="auto">
              <a:xfrm>
                <a:off x="4827" y="3962"/>
                <a:ext cx="41" cy="44"/>
              </a:xfrm>
              <a:custGeom>
                <a:avLst/>
                <a:gdLst>
                  <a:gd name="T0" fmla="*/ 32 w 41"/>
                  <a:gd name="T1" fmla="*/ 44 h 44"/>
                  <a:gd name="T2" fmla="*/ 32 w 41"/>
                  <a:gd name="T3" fmla="*/ 17 h 44"/>
                  <a:gd name="T4" fmla="*/ 23 w 41"/>
                  <a:gd name="T5" fmla="*/ 35 h 44"/>
                  <a:gd name="T6" fmla="*/ 18 w 41"/>
                  <a:gd name="T7" fmla="*/ 35 h 44"/>
                  <a:gd name="T8" fmla="*/ 9 w 41"/>
                  <a:gd name="T9" fmla="*/ 17 h 44"/>
                  <a:gd name="T10" fmla="*/ 9 w 41"/>
                  <a:gd name="T11" fmla="*/ 44 h 44"/>
                  <a:gd name="T12" fmla="*/ 0 w 41"/>
                  <a:gd name="T13" fmla="*/ 44 h 44"/>
                  <a:gd name="T14" fmla="*/ 0 w 41"/>
                  <a:gd name="T15" fmla="*/ 0 h 44"/>
                  <a:gd name="T16" fmla="*/ 9 w 41"/>
                  <a:gd name="T17" fmla="*/ 0 h 44"/>
                  <a:gd name="T18" fmla="*/ 20 w 41"/>
                  <a:gd name="T19" fmla="*/ 24 h 44"/>
                  <a:gd name="T20" fmla="*/ 32 w 41"/>
                  <a:gd name="T21" fmla="*/ 0 h 44"/>
                  <a:gd name="T22" fmla="*/ 41 w 41"/>
                  <a:gd name="T23" fmla="*/ 0 h 44"/>
                  <a:gd name="T24" fmla="*/ 41 w 41"/>
                  <a:gd name="T25" fmla="*/ 44 h 44"/>
                  <a:gd name="T26" fmla="*/ 32 w 41"/>
                  <a:gd name="T2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4">
                    <a:moveTo>
                      <a:pt x="32" y="44"/>
                    </a:moveTo>
                    <a:lnTo>
                      <a:pt x="32" y="17"/>
                    </a:lnTo>
                    <a:lnTo>
                      <a:pt x="23" y="35"/>
                    </a:lnTo>
                    <a:lnTo>
                      <a:pt x="18" y="35"/>
                    </a:lnTo>
                    <a:lnTo>
                      <a:pt x="9" y="17"/>
                    </a:lnTo>
                    <a:lnTo>
                      <a:pt x="9" y="44"/>
                    </a:lnTo>
                    <a:lnTo>
                      <a:pt x="0" y="44"/>
                    </a:lnTo>
                    <a:lnTo>
                      <a:pt x="0" y="0"/>
                    </a:lnTo>
                    <a:lnTo>
                      <a:pt x="9" y="0"/>
                    </a:lnTo>
                    <a:lnTo>
                      <a:pt x="20" y="24"/>
                    </a:lnTo>
                    <a:lnTo>
                      <a:pt x="32" y="0"/>
                    </a:lnTo>
                    <a:lnTo>
                      <a:pt x="41" y="0"/>
                    </a:lnTo>
                    <a:lnTo>
                      <a:pt x="41" y="44"/>
                    </a:lnTo>
                    <a:lnTo>
                      <a:pt x="32"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5"/>
              <p:cNvSpPr>
                <a:spLocks noEditPoints="1"/>
              </p:cNvSpPr>
              <p:nvPr userDrawn="1"/>
            </p:nvSpPr>
            <p:spPr bwMode="auto">
              <a:xfrm>
                <a:off x="4888" y="3962"/>
                <a:ext cx="33" cy="44"/>
              </a:xfrm>
              <a:custGeom>
                <a:avLst/>
                <a:gdLst>
                  <a:gd name="T0" fmla="*/ 22 w 26"/>
                  <a:gd name="T1" fmla="*/ 31 h 35"/>
                  <a:gd name="T2" fmla="*/ 13 w 26"/>
                  <a:gd name="T3" fmla="*/ 35 h 35"/>
                  <a:gd name="T4" fmla="*/ 4 w 26"/>
                  <a:gd name="T5" fmla="*/ 31 h 35"/>
                  <a:gd name="T6" fmla="*/ 0 w 26"/>
                  <a:gd name="T7" fmla="*/ 17 h 35"/>
                  <a:gd name="T8" fmla="*/ 4 w 26"/>
                  <a:gd name="T9" fmla="*/ 3 h 35"/>
                  <a:gd name="T10" fmla="*/ 13 w 26"/>
                  <a:gd name="T11" fmla="*/ 0 h 35"/>
                  <a:gd name="T12" fmla="*/ 22 w 26"/>
                  <a:gd name="T13" fmla="*/ 3 h 35"/>
                  <a:gd name="T14" fmla="*/ 26 w 26"/>
                  <a:gd name="T15" fmla="*/ 17 h 35"/>
                  <a:gd name="T16" fmla="*/ 22 w 26"/>
                  <a:gd name="T17" fmla="*/ 31 h 35"/>
                  <a:gd name="T18" fmla="*/ 17 w 26"/>
                  <a:gd name="T19" fmla="*/ 8 h 35"/>
                  <a:gd name="T20" fmla="*/ 13 w 26"/>
                  <a:gd name="T21" fmla="*/ 6 h 35"/>
                  <a:gd name="T22" fmla="*/ 9 w 26"/>
                  <a:gd name="T23" fmla="*/ 8 h 35"/>
                  <a:gd name="T24" fmla="*/ 7 w 26"/>
                  <a:gd name="T25" fmla="*/ 17 h 35"/>
                  <a:gd name="T26" fmla="*/ 9 w 26"/>
                  <a:gd name="T27" fmla="*/ 27 h 35"/>
                  <a:gd name="T28" fmla="*/ 13 w 26"/>
                  <a:gd name="T29" fmla="*/ 29 h 35"/>
                  <a:gd name="T30" fmla="*/ 17 w 26"/>
                  <a:gd name="T31" fmla="*/ 27 h 35"/>
                  <a:gd name="T32" fmla="*/ 19 w 26"/>
                  <a:gd name="T33" fmla="*/ 17 h 35"/>
                  <a:gd name="T34" fmla="*/ 17 w 26"/>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5">
                    <a:moveTo>
                      <a:pt x="22" y="31"/>
                    </a:moveTo>
                    <a:cubicBezTo>
                      <a:pt x="20" y="34"/>
                      <a:pt x="17" y="35"/>
                      <a:pt x="13" y="35"/>
                    </a:cubicBezTo>
                    <a:cubicBezTo>
                      <a:pt x="9" y="35"/>
                      <a:pt x="6" y="34"/>
                      <a:pt x="4" y="31"/>
                    </a:cubicBezTo>
                    <a:cubicBezTo>
                      <a:pt x="0" y="28"/>
                      <a:pt x="0" y="24"/>
                      <a:pt x="0" y="17"/>
                    </a:cubicBezTo>
                    <a:cubicBezTo>
                      <a:pt x="0" y="11"/>
                      <a:pt x="0" y="7"/>
                      <a:pt x="4" y="3"/>
                    </a:cubicBezTo>
                    <a:cubicBezTo>
                      <a:pt x="6" y="1"/>
                      <a:pt x="9" y="0"/>
                      <a:pt x="13" y="0"/>
                    </a:cubicBezTo>
                    <a:cubicBezTo>
                      <a:pt x="17" y="0"/>
                      <a:pt x="20" y="1"/>
                      <a:pt x="22" y="3"/>
                    </a:cubicBezTo>
                    <a:cubicBezTo>
                      <a:pt x="26" y="7"/>
                      <a:pt x="26" y="11"/>
                      <a:pt x="26" y="17"/>
                    </a:cubicBezTo>
                    <a:cubicBezTo>
                      <a:pt x="26" y="24"/>
                      <a:pt x="26" y="28"/>
                      <a:pt x="22" y="31"/>
                    </a:cubicBezTo>
                    <a:close/>
                    <a:moveTo>
                      <a:pt x="17" y="8"/>
                    </a:moveTo>
                    <a:cubicBezTo>
                      <a:pt x="16" y="6"/>
                      <a:pt x="15" y="6"/>
                      <a:pt x="13" y="6"/>
                    </a:cubicBezTo>
                    <a:cubicBezTo>
                      <a:pt x="11" y="6"/>
                      <a:pt x="10" y="6"/>
                      <a:pt x="9" y="8"/>
                    </a:cubicBezTo>
                    <a:cubicBezTo>
                      <a:pt x="7" y="9"/>
                      <a:pt x="7" y="11"/>
                      <a:pt x="7" y="17"/>
                    </a:cubicBezTo>
                    <a:cubicBezTo>
                      <a:pt x="7" y="24"/>
                      <a:pt x="7" y="26"/>
                      <a:pt x="9" y="27"/>
                    </a:cubicBezTo>
                    <a:cubicBezTo>
                      <a:pt x="10" y="28"/>
                      <a:pt x="11" y="29"/>
                      <a:pt x="13" y="29"/>
                    </a:cubicBezTo>
                    <a:cubicBezTo>
                      <a:pt x="15" y="29"/>
                      <a:pt x="16" y="28"/>
                      <a:pt x="17" y="27"/>
                    </a:cubicBezTo>
                    <a:cubicBezTo>
                      <a:pt x="19" y="26"/>
                      <a:pt x="19" y="24"/>
                      <a:pt x="19" y="17"/>
                    </a:cubicBezTo>
                    <a:cubicBezTo>
                      <a:pt x="19" y="11"/>
                      <a:pt x="19"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6"/>
              <p:cNvSpPr>
                <a:spLocks noEditPoints="1"/>
              </p:cNvSpPr>
              <p:nvPr userDrawn="1"/>
            </p:nvSpPr>
            <p:spPr bwMode="auto">
              <a:xfrm>
                <a:off x="4941" y="3962"/>
                <a:ext cx="33" cy="44"/>
              </a:xfrm>
              <a:custGeom>
                <a:avLst/>
                <a:gdLst>
                  <a:gd name="T0" fmla="*/ 15 w 26"/>
                  <a:gd name="T1" fmla="*/ 35 h 35"/>
                  <a:gd name="T2" fmla="*/ 0 w 26"/>
                  <a:gd name="T3" fmla="*/ 35 h 35"/>
                  <a:gd name="T4" fmla="*/ 0 w 26"/>
                  <a:gd name="T5" fmla="*/ 0 h 35"/>
                  <a:gd name="T6" fmla="*/ 14 w 26"/>
                  <a:gd name="T7" fmla="*/ 0 h 35"/>
                  <a:gd name="T8" fmla="*/ 25 w 26"/>
                  <a:gd name="T9" fmla="*/ 10 h 35"/>
                  <a:gd name="T10" fmla="*/ 21 w 26"/>
                  <a:gd name="T11" fmla="*/ 17 h 35"/>
                  <a:gd name="T12" fmla="*/ 26 w 26"/>
                  <a:gd name="T13" fmla="*/ 25 h 35"/>
                  <a:gd name="T14" fmla="*/ 15 w 26"/>
                  <a:gd name="T15" fmla="*/ 35 h 35"/>
                  <a:gd name="T16" fmla="*/ 14 w 26"/>
                  <a:gd name="T17" fmla="*/ 6 h 35"/>
                  <a:gd name="T18" fmla="*/ 7 w 26"/>
                  <a:gd name="T19" fmla="*/ 6 h 35"/>
                  <a:gd name="T20" fmla="*/ 7 w 26"/>
                  <a:gd name="T21" fmla="*/ 14 h 35"/>
                  <a:gd name="T22" fmla="*/ 14 w 26"/>
                  <a:gd name="T23" fmla="*/ 14 h 35"/>
                  <a:gd name="T24" fmla="*/ 18 w 26"/>
                  <a:gd name="T25" fmla="*/ 10 h 35"/>
                  <a:gd name="T26" fmla="*/ 14 w 26"/>
                  <a:gd name="T27" fmla="*/ 6 h 35"/>
                  <a:gd name="T28" fmla="*/ 14 w 26"/>
                  <a:gd name="T29" fmla="*/ 20 h 35"/>
                  <a:gd name="T30" fmla="*/ 7 w 26"/>
                  <a:gd name="T31" fmla="*/ 20 h 35"/>
                  <a:gd name="T32" fmla="*/ 7 w 26"/>
                  <a:gd name="T33" fmla="*/ 29 h 35"/>
                  <a:gd name="T34" fmla="*/ 14 w 26"/>
                  <a:gd name="T35" fmla="*/ 29 h 35"/>
                  <a:gd name="T36" fmla="*/ 19 w 26"/>
                  <a:gd name="T37" fmla="*/ 24 h 35"/>
                  <a:gd name="T38" fmla="*/ 14 w 26"/>
                  <a:gd name="T39"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5">
                    <a:moveTo>
                      <a:pt x="15" y="35"/>
                    </a:moveTo>
                    <a:cubicBezTo>
                      <a:pt x="0" y="35"/>
                      <a:pt x="0" y="35"/>
                      <a:pt x="0" y="35"/>
                    </a:cubicBezTo>
                    <a:cubicBezTo>
                      <a:pt x="0" y="0"/>
                      <a:pt x="0" y="0"/>
                      <a:pt x="0" y="0"/>
                    </a:cubicBezTo>
                    <a:cubicBezTo>
                      <a:pt x="14" y="0"/>
                      <a:pt x="14" y="0"/>
                      <a:pt x="14" y="0"/>
                    </a:cubicBezTo>
                    <a:cubicBezTo>
                      <a:pt x="21" y="0"/>
                      <a:pt x="25" y="4"/>
                      <a:pt x="25" y="10"/>
                    </a:cubicBezTo>
                    <a:cubicBezTo>
                      <a:pt x="25" y="14"/>
                      <a:pt x="23" y="16"/>
                      <a:pt x="21" y="17"/>
                    </a:cubicBezTo>
                    <a:cubicBezTo>
                      <a:pt x="23" y="18"/>
                      <a:pt x="26" y="20"/>
                      <a:pt x="26" y="25"/>
                    </a:cubicBezTo>
                    <a:cubicBezTo>
                      <a:pt x="26" y="31"/>
                      <a:pt x="21" y="35"/>
                      <a:pt x="15" y="35"/>
                    </a:cubicBezTo>
                    <a:close/>
                    <a:moveTo>
                      <a:pt x="14" y="6"/>
                    </a:moveTo>
                    <a:cubicBezTo>
                      <a:pt x="7" y="6"/>
                      <a:pt x="7" y="6"/>
                      <a:pt x="7" y="6"/>
                    </a:cubicBezTo>
                    <a:cubicBezTo>
                      <a:pt x="7" y="14"/>
                      <a:pt x="7" y="14"/>
                      <a:pt x="7" y="14"/>
                    </a:cubicBezTo>
                    <a:cubicBezTo>
                      <a:pt x="14" y="14"/>
                      <a:pt x="14" y="14"/>
                      <a:pt x="14" y="14"/>
                    </a:cubicBezTo>
                    <a:cubicBezTo>
                      <a:pt x="17" y="14"/>
                      <a:pt x="18" y="12"/>
                      <a:pt x="18" y="10"/>
                    </a:cubicBezTo>
                    <a:cubicBezTo>
                      <a:pt x="18" y="8"/>
                      <a:pt x="17" y="6"/>
                      <a:pt x="14" y="6"/>
                    </a:cubicBezTo>
                    <a:close/>
                    <a:moveTo>
                      <a:pt x="14" y="20"/>
                    </a:moveTo>
                    <a:cubicBezTo>
                      <a:pt x="7" y="20"/>
                      <a:pt x="7" y="20"/>
                      <a:pt x="7" y="20"/>
                    </a:cubicBezTo>
                    <a:cubicBezTo>
                      <a:pt x="7" y="29"/>
                      <a:pt x="7" y="29"/>
                      <a:pt x="7" y="29"/>
                    </a:cubicBezTo>
                    <a:cubicBezTo>
                      <a:pt x="14" y="29"/>
                      <a:pt x="14" y="29"/>
                      <a:pt x="14" y="29"/>
                    </a:cubicBezTo>
                    <a:cubicBezTo>
                      <a:pt x="17" y="29"/>
                      <a:pt x="19" y="27"/>
                      <a:pt x="19" y="24"/>
                    </a:cubicBezTo>
                    <a:cubicBezTo>
                      <a:pt x="19" y="22"/>
                      <a:pt x="17" y="20"/>
                      <a:pt x="14" y="20"/>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Rectangle 17"/>
              <p:cNvSpPr>
                <a:spLocks noChangeArrowheads="1"/>
              </p:cNvSpPr>
              <p:nvPr userDrawn="1"/>
            </p:nvSpPr>
            <p:spPr bwMode="auto">
              <a:xfrm>
                <a:off x="4994" y="3962"/>
                <a:ext cx="9" cy="44"/>
              </a:xfrm>
              <a:prstGeom prst="rect">
                <a:avLst/>
              </a:prstGeom>
              <a:solidFill>
                <a:srgbClr val="0606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18"/>
              <p:cNvSpPr>
                <a:spLocks/>
              </p:cNvSpPr>
              <p:nvPr userDrawn="1"/>
            </p:nvSpPr>
            <p:spPr bwMode="auto">
              <a:xfrm>
                <a:off x="5025" y="3962"/>
                <a:ext cx="29" cy="44"/>
              </a:xfrm>
              <a:custGeom>
                <a:avLst/>
                <a:gdLst>
                  <a:gd name="T0" fmla="*/ 0 w 29"/>
                  <a:gd name="T1" fmla="*/ 44 h 44"/>
                  <a:gd name="T2" fmla="*/ 0 w 29"/>
                  <a:gd name="T3" fmla="*/ 0 h 44"/>
                  <a:gd name="T4" fmla="*/ 9 w 29"/>
                  <a:gd name="T5" fmla="*/ 0 h 44"/>
                  <a:gd name="T6" fmla="*/ 9 w 29"/>
                  <a:gd name="T7" fmla="*/ 36 h 44"/>
                  <a:gd name="T8" fmla="*/ 29 w 29"/>
                  <a:gd name="T9" fmla="*/ 36 h 44"/>
                  <a:gd name="T10" fmla="*/ 29 w 29"/>
                  <a:gd name="T11" fmla="*/ 44 h 44"/>
                  <a:gd name="T12" fmla="*/ 0 w 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0" y="44"/>
                    </a:moveTo>
                    <a:lnTo>
                      <a:pt x="0" y="0"/>
                    </a:lnTo>
                    <a:lnTo>
                      <a:pt x="9" y="0"/>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19"/>
              <p:cNvSpPr>
                <a:spLocks/>
              </p:cNvSpPr>
              <p:nvPr userDrawn="1"/>
            </p:nvSpPr>
            <p:spPr bwMode="auto">
              <a:xfrm>
                <a:off x="5073"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7 w 29"/>
                  <a:gd name="T13" fmla="*/ 17 h 44"/>
                  <a:gd name="T14" fmla="*/ 27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7" y="17"/>
                    </a:lnTo>
                    <a:lnTo>
                      <a:pt x="27"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Oval 20"/>
              <p:cNvSpPr>
                <a:spLocks noChangeArrowheads="1"/>
              </p:cNvSpPr>
              <p:nvPr userDrawn="1"/>
            </p:nvSpPr>
            <p:spPr bwMode="auto">
              <a:xfrm>
                <a:off x="5178" y="3968"/>
                <a:ext cx="24" cy="24"/>
              </a:xfrm>
              <a:prstGeom prst="ellipse">
                <a:avLst/>
              </a:prstGeom>
              <a:solidFill>
                <a:srgbClr val="E656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21"/>
              <p:cNvSpPr>
                <a:spLocks/>
              </p:cNvSpPr>
              <p:nvPr userDrawn="1"/>
            </p:nvSpPr>
            <p:spPr bwMode="auto">
              <a:xfrm>
                <a:off x="5280" y="3962"/>
                <a:ext cx="31" cy="44"/>
              </a:xfrm>
              <a:custGeom>
                <a:avLst/>
                <a:gdLst>
                  <a:gd name="T0" fmla="*/ 20 w 31"/>
                  <a:gd name="T1" fmla="*/ 7 h 44"/>
                  <a:gd name="T2" fmla="*/ 20 w 31"/>
                  <a:gd name="T3" fmla="*/ 44 h 44"/>
                  <a:gd name="T4" fmla="*/ 11 w 31"/>
                  <a:gd name="T5" fmla="*/ 44 h 44"/>
                  <a:gd name="T6" fmla="*/ 11 w 31"/>
                  <a:gd name="T7" fmla="*/ 7 h 44"/>
                  <a:gd name="T8" fmla="*/ 0 w 31"/>
                  <a:gd name="T9" fmla="*/ 7 h 44"/>
                  <a:gd name="T10" fmla="*/ 0 w 31"/>
                  <a:gd name="T11" fmla="*/ 0 h 44"/>
                  <a:gd name="T12" fmla="*/ 31 w 31"/>
                  <a:gd name="T13" fmla="*/ 0 h 44"/>
                  <a:gd name="T14" fmla="*/ 31 w 31"/>
                  <a:gd name="T15" fmla="*/ 7 h 44"/>
                  <a:gd name="T16" fmla="*/ 20 w 31"/>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4">
                    <a:moveTo>
                      <a:pt x="20" y="7"/>
                    </a:moveTo>
                    <a:lnTo>
                      <a:pt x="20" y="44"/>
                    </a:lnTo>
                    <a:lnTo>
                      <a:pt x="11" y="44"/>
                    </a:lnTo>
                    <a:lnTo>
                      <a:pt x="11" y="7"/>
                    </a:lnTo>
                    <a:lnTo>
                      <a:pt x="0" y="7"/>
                    </a:lnTo>
                    <a:lnTo>
                      <a:pt x="0" y="0"/>
                    </a:lnTo>
                    <a:lnTo>
                      <a:pt x="31" y="0"/>
                    </a:lnTo>
                    <a:lnTo>
                      <a:pt x="31"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22"/>
              <p:cNvSpPr>
                <a:spLocks/>
              </p:cNvSpPr>
              <p:nvPr userDrawn="1"/>
            </p:nvSpPr>
            <p:spPr bwMode="auto">
              <a:xfrm>
                <a:off x="5330" y="3962"/>
                <a:ext cx="32" cy="44"/>
              </a:xfrm>
              <a:custGeom>
                <a:avLst/>
                <a:gdLst>
                  <a:gd name="T0" fmla="*/ 25 w 32"/>
                  <a:gd name="T1" fmla="*/ 44 h 44"/>
                  <a:gd name="T2" fmla="*/ 25 w 32"/>
                  <a:gd name="T3" fmla="*/ 25 h 44"/>
                  <a:gd name="T4" fmla="*/ 9 w 32"/>
                  <a:gd name="T5" fmla="*/ 25 h 44"/>
                  <a:gd name="T6" fmla="*/ 9 w 32"/>
                  <a:gd name="T7" fmla="*/ 44 h 44"/>
                  <a:gd name="T8" fmla="*/ 0 w 32"/>
                  <a:gd name="T9" fmla="*/ 44 h 44"/>
                  <a:gd name="T10" fmla="*/ 0 w 32"/>
                  <a:gd name="T11" fmla="*/ 0 h 44"/>
                  <a:gd name="T12" fmla="*/ 9 w 32"/>
                  <a:gd name="T13" fmla="*/ 0 h 44"/>
                  <a:gd name="T14" fmla="*/ 9 w 32"/>
                  <a:gd name="T15" fmla="*/ 17 h 44"/>
                  <a:gd name="T16" fmla="*/ 25 w 32"/>
                  <a:gd name="T17" fmla="*/ 17 h 44"/>
                  <a:gd name="T18" fmla="*/ 25 w 32"/>
                  <a:gd name="T19" fmla="*/ 0 h 44"/>
                  <a:gd name="T20" fmla="*/ 32 w 32"/>
                  <a:gd name="T21" fmla="*/ 0 h 44"/>
                  <a:gd name="T22" fmla="*/ 32 w 32"/>
                  <a:gd name="T23" fmla="*/ 44 h 44"/>
                  <a:gd name="T24" fmla="*/ 25 w 32"/>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4">
                    <a:moveTo>
                      <a:pt x="25" y="44"/>
                    </a:moveTo>
                    <a:lnTo>
                      <a:pt x="25" y="25"/>
                    </a:lnTo>
                    <a:lnTo>
                      <a:pt x="9" y="25"/>
                    </a:lnTo>
                    <a:lnTo>
                      <a:pt x="9" y="44"/>
                    </a:lnTo>
                    <a:lnTo>
                      <a:pt x="0" y="44"/>
                    </a:lnTo>
                    <a:lnTo>
                      <a:pt x="0" y="0"/>
                    </a:lnTo>
                    <a:lnTo>
                      <a:pt x="9" y="0"/>
                    </a:lnTo>
                    <a:lnTo>
                      <a:pt x="9" y="17"/>
                    </a:lnTo>
                    <a:lnTo>
                      <a:pt x="25" y="17"/>
                    </a:lnTo>
                    <a:lnTo>
                      <a:pt x="25" y="0"/>
                    </a:lnTo>
                    <a:lnTo>
                      <a:pt x="32" y="0"/>
                    </a:lnTo>
                    <a:lnTo>
                      <a:pt x="32" y="44"/>
                    </a:lnTo>
                    <a:lnTo>
                      <a:pt x="25"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23"/>
              <p:cNvSpPr>
                <a:spLocks noEditPoints="1"/>
              </p:cNvSpPr>
              <p:nvPr userDrawn="1"/>
            </p:nvSpPr>
            <p:spPr bwMode="auto">
              <a:xfrm>
                <a:off x="5385" y="3962"/>
                <a:ext cx="33" cy="44"/>
              </a:xfrm>
              <a:custGeom>
                <a:avLst/>
                <a:gdLst>
                  <a:gd name="T0" fmla="*/ 18 w 26"/>
                  <a:gd name="T1" fmla="*/ 35 h 35"/>
                  <a:gd name="T2" fmla="*/ 12 w 26"/>
                  <a:gd name="T3" fmla="*/ 21 h 35"/>
                  <a:gd name="T4" fmla="*/ 7 w 26"/>
                  <a:gd name="T5" fmla="*/ 21 h 35"/>
                  <a:gd name="T6" fmla="*/ 7 w 26"/>
                  <a:gd name="T7" fmla="*/ 35 h 35"/>
                  <a:gd name="T8" fmla="*/ 0 w 26"/>
                  <a:gd name="T9" fmla="*/ 35 h 35"/>
                  <a:gd name="T10" fmla="*/ 0 w 26"/>
                  <a:gd name="T11" fmla="*/ 0 h 35"/>
                  <a:gd name="T12" fmla="*/ 14 w 26"/>
                  <a:gd name="T13" fmla="*/ 0 h 35"/>
                  <a:gd name="T14" fmla="*/ 25 w 26"/>
                  <a:gd name="T15" fmla="*/ 11 h 35"/>
                  <a:gd name="T16" fmla="*/ 19 w 26"/>
                  <a:gd name="T17" fmla="*/ 20 h 35"/>
                  <a:gd name="T18" fmla="*/ 26 w 26"/>
                  <a:gd name="T19" fmla="*/ 35 h 35"/>
                  <a:gd name="T20" fmla="*/ 18 w 26"/>
                  <a:gd name="T21" fmla="*/ 35 h 35"/>
                  <a:gd name="T22" fmla="*/ 13 w 26"/>
                  <a:gd name="T23" fmla="*/ 6 h 35"/>
                  <a:gd name="T24" fmla="*/ 7 w 26"/>
                  <a:gd name="T25" fmla="*/ 6 h 35"/>
                  <a:gd name="T26" fmla="*/ 7 w 26"/>
                  <a:gd name="T27" fmla="*/ 15 h 35"/>
                  <a:gd name="T28" fmla="*/ 13 w 26"/>
                  <a:gd name="T29" fmla="*/ 15 h 35"/>
                  <a:gd name="T30" fmla="*/ 18 w 26"/>
                  <a:gd name="T31" fmla="*/ 11 h 35"/>
                  <a:gd name="T32" fmla="*/ 13 w 26"/>
                  <a:gd name="T33"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35">
                    <a:moveTo>
                      <a:pt x="18" y="35"/>
                    </a:moveTo>
                    <a:cubicBezTo>
                      <a:pt x="12" y="21"/>
                      <a:pt x="12" y="21"/>
                      <a:pt x="12" y="21"/>
                    </a:cubicBezTo>
                    <a:cubicBezTo>
                      <a:pt x="7" y="21"/>
                      <a:pt x="7" y="21"/>
                      <a:pt x="7" y="21"/>
                    </a:cubicBezTo>
                    <a:cubicBezTo>
                      <a:pt x="7" y="35"/>
                      <a:pt x="7" y="35"/>
                      <a:pt x="7" y="35"/>
                    </a:cubicBezTo>
                    <a:cubicBezTo>
                      <a:pt x="0" y="35"/>
                      <a:pt x="0" y="35"/>
                      <a:pt x="0" y="35"/>
                    </a:cubicBezTo>
                    <a:cubicBezTo>
                      <a:pt x="0" y="0"/>
                      <a:pt x="0" y="0"/>
                      <a:pt x="0" y="0"/>
                    </a:cubicBezTo>
                    <a:cubicBezTo>
                      <a:pt x="14" y="0"/>
                      <a:pt x="14" y="0"/>
                      <a:pt x="14" y="0"/>
                    </a:cubicBezTo>
                    <a:cubicBezTo>
                      <a:pt x="21" y="0"/>
                      <a:pt x="25" y="5"/>
                      <a:pt x="25" y="11"/>
                    </a:cubicBezTo>
                    <a:cubicBezTo>
                      <a:pt x="25" y="15"/>
                      <a:pt x="22" y="18"/>
                      <a:pt x="19" y="20"/>
                    </a:cubicBezTo>
                    <a:cubicBezTo>
                      <a:pt x="26" y="35"/>
                      <a:pt x="26" y="35"/>
                      <a:pt x="26" y="35"/>
                    </a:cubicBezTo>
                    <a:lnTo>
                      <a:pt x="18" y="35"/>
                    </a:lnTo>
                    <a:close/>
                    <a:moveTo>
                      <a:pt x="13" y="6"/>
                    </a:moveTo>
                    <a:cubicBezTo>
                      <a:pt x="7" y="6"/>
                      <a:pt x="7" y="6"/>
                      <a:pt x="7" y="6"/>
                    </a:cubicBezTo>
                    <a:cubicBezTo>
                      <a:pt x="7" y="15"/>
                      <a:pt x="7" y="15"/>
                      <a:pt x="7" y="15"/>
                    </a:cubicBezTo>
                    <a:cubicBezTo>
                      <a:pt x="13" y="15"/>
                      <a:pt x="13" y="15"/>
                      <a:pt x="13" y="15"/>
                    </a:cubicBezTo>
                    <a:cubicBezTo>
                      <a:pt x="16" y="15"/>
                      <a:pt x="18" y="13"/>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24"/>
              <p:cNvSpPr>
                <a:spLocks/>
              </p:cNvSpPr>
              <p:nvPr userDrawn="1"/>
            </p:nvSpPr>
            <p:spPr bwMode="auto">
              <a:xfrm>
                <a:off x="5438"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6 w 29"/>
                  <a:gd name="T13" fmla="*/ 17 h 44"/>
                  <a:gd name="T14" fmla="*/ 26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6" y="17"/>
                    </a:lnTo>
                    <a:lnTo>
                      <a:pt x="26"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25"/>
              <p:cNvSpPr>
                <a:spLocks noEditPoints="1"/>
              </p:cNvSpPr>
              <p:nvPr userDrawn="1"/>
            </p:nvSpPr>
            <p:spPr bwMode="auto">
              <a:xfrm>
                <a:off x="5485" y="3962"/>
                <a:ext cx="38" cy="44"/>
              </a:xfrm>
              <a:custGeom>
                <a:avLst/>
                <a:gdLst>
                  <a:gd name="T0" fmla="*/ 29 w 38"/>
                  <a:gd name="T1" fmla="*/ 44 h 44"/>
                  <a:gd name="T2" fmla="*/ 27 w 38"/>
                  <a:gd name="T3" fmla="*/ 36 h 44"/>
                  <a:gd name="T4" fmla="*/ 12 w 38"/>
                  <a:gd name="T5" fmla="*/ 36 h 44"/>
                  <a:gd name="T6" fmla="*/ 9 w 38"/>
                  <a:gd name="T7" fmla="*/ 44 h 44"/>
                  <a:gd name="T8" fmla="*/ 0 w 38"/>
                  <a:gd name="T9" fmla="*/ 44 h 44"/>
                  <a:gd name="T10" fmla="*/ 15 w 38"/>
                  <a:gd name="T11" fmla="*/ 0 h 44"/>
                  <a:gd name="T12" fmla="*/ 23 w 38"/>
                  <a:gd name="T13" fmla="*/ 0 h 44"/>
                  <a:gd name="T14" fmla="*/ 38 w 38"/>
                  <a:gd name="T15" fmla="*/ 44 h 44"/>
                  <a:gd name="T16" fmla="*/ 29 w 38"/>
                  <a:gd name="T17" fmla="*/ 44 h 44"/>
                  <a:gd name="T18" fmla="*/ 19 w 38"/>
                  <a:gd name="T19" fmla="*/ 12 h 44"/>
                  <a:gd name="T20" fmla="*/ 14 w 38"/>
                  <a:gd name="T21" fmla="*/ 29 h 44"/>
                  <a:gd name="T22" fmla="*/ 24 w 38"/>
                  <a:gd name="T23" fmla="*/ 29 h 44"/>
                  <a:gd name="T24" fmla="*/ 19 w 38"/>
                  <a:gd name="T25"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44">
                    <a:moveTo>
                      <a:pt x="29" y="44"/>
                    </a:moveTo>
                    <a:lnTo>
                      <a:pt x="27" y="36"/>
                    </a:lnTo>
                    <a:lnTo>
                      <a:pt x="12" y="36"/>
                    </a:lnTo>
                    <a:lnTo>
                      <a:pt x="9" y="44"/>
                    </a:lnTo>
                    <a:lnTo>
                      <a:pt x="0" y="44"/>
                    </a:lnTo>
                    <a:lnTo>
                      <a:pt x="15" y="0"/>
                    </a:lnTo>
                    <a:lnTo>
                      <a:pt x="23" y="0"/>
                    </a:lnTo>
                    <a:lnTo>
                      <a:pt x="38" y="44"/>
                    </a:lnTo>
                    <a:lnTo>
                      <a:pt x="29" y="44"/>
                    </a:lnTo>
                    <a:close/>
                    <a:moveTo>
                      <a:pt x="19" y="12"/>
                    </a:moveTo>
                    <a:lnTo>
                      <a:pt x="14" y="29"/>
                    </a:lnTo>
                    <a:lnTo>
                      <a:pt x="24" y="29"/>
                    </a:lnTo>
                    <a:lnTo>
                      <a:pt x="19" y="12"/>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26"/>
              <p:cNvSpPr>
                <a:spLocks/>
              </p:cNvSpPr>
              <p:nvPr userDrawn="1"/>
            </p:nvSpPr>
            <p:spPr bwMode="auto">
              <a:xfrm>
                <a:off x="5535" y="3962"/>
                <a:ext cx="31" cy="44"/>
              </a:xfrm>
              <a:custGeom>
                <a:avLst/>
                <a:gdLst>
                  <a:gd name="T0" fmla="*/ 20 w 31"/>
                  <a:gd name="T1" fmla="*/ 7 h 44"/>
                  <a:gd name="T2" fmla="*/ 20 w 31"/>
                  <a:gd name="T3" fmla="*/ 44 h 44"/>
                  <a:gd name="T4" fmla="*/ 11 w 31"/>
                  <a:gd name="T5" fmla="*/ 44 h 44"/>
                  <a:gd name="T6" fmla="*/ 11 w 31"/>
                  <a:gd name="T7" fmla="*/ 7 h 44"/>
                  <a:gd name="T8" fmla="*/ 0 w 31"/>
                  <a:gd name="T9" fmla="*/ 7 h 44"/>
                  <a:gd name="T10" fmla="*/ 0 w 31"/>
                  <a:gd name="T11" fmla="*/ 0 h 44"/>
                  <a:gd name="T12" fmla="*/ 31 w 31"/>
                  <a:gd name="T13" fmla="*/ 0 h 44"/>
                  <a:gd name="T14" fmla="*/ 31 w 31"/>
                  <a:gd name="T15" fmla="*/ 7 h 44"/>
                  <a:gd name="T16" fmla="*/ 20 w 31"/>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4">
                    <a:moveTo>
                      <a:pt x="20" y="7"/>
                    </a:moveTo>
                    <a:lnTo>
                      <a:pt x="20" y="44"/>
                    </a:lnTo>
                    <a:lnTo>
                      <a:pt x="11" y="44"/>
                    </a:lnTo>
                    <a:lnTo>
                      <a:pt x="11" y="7"/>
                    </a:lnTo>
                    <a:lnTo>
                      <a:pt x="0" y="7"/>
                    </a:lnTo>
                    <a:lnTo>
                      <a:pt x="0" y="0"/>
                    </a:lnTo>
                    <a:lnTo>
                      <a:pt x="31" y="0"/>
                    </a:lnTo>
                    <a:lnTo>
                      <a:pt x="31"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27"/>
              <p:cNvSpPr>
                <a:spLocks noEditPoints="1"/>
              </p:cNvSpPr>
              <p:nvPr userDrawn="1"/>
            </p:nvSpPr>
            <p:spPr bwMode="auto">
              <a:xfrm>
                <a:off x="5613" y="3962"/>
                <a:ext cx="32" cy="44"/>
              </a:xfrm>
              <a:custGeom>
                <a:avLst/>
                <a:gdLst>
                  <a:gd name="T0" fmla="*/ 13 w 25"/>
                  <a:gd name="T1" fmla="*/ 22 h 35"/>
                  <a:gd name="T2" fmla="*/ 6 w 25"/>
                  <a:gd name="T3" fmla="*/ 22 h 35"/>
                  <a:gd name="T4" fmla="*/ 6 w 25"/>
                  <a:gd name="T5" fmla="*/ 35 h 35"/>
                  <a:gd name="T6" fmla="*/ 0 w 25"/>
                  <a:gd name="T7" fmla="*/ 35 h 35"/>
                  <a:gd name="T8" fmla="*/ 0 w 25"/>
                  <a:gd name="T9" fmla="*/ 0 h 35"/>
                  <a:gd name="T10" fmla="*/ 13 w 25"/>
                  <a:gd name="T11" fmla="*/ 0 h 35"/>
                  <a:gd name="T12" fmla="*/ 25 w 25"/>
                  <a:gd name="T13" fmla="*/ 11 h 35"/>
                  <a:gd name="T14" fmla="*/ 13 w 25"/>
                  <a:gd name="T15" fmla="*/ 22 h 35"/>
                  <a:gd name="T16" fmla="*/ 13 w 25"/>
                  <a:gd name="T17" fmla="*/ 6 h 35"/>
                  <a:gd name="T18" fmla="*/ 6 w 25"/>
                  <a:gd name="T19" fmla="*/ 6 h 35"/>
                  <a:gd name="T20" fmla="*/ 6 w 25"/>
                  <a:gd name="T21" fmla="*/ 15 h 35"/>
                  <a:gd name="T22" fmla="*/ 13 w 25"/>
                  <a:gd name="T23" fmla="*/ 15 h 35"/>
                  <a:gd name="T24" fmla="*/ 18 w 25"/>
                  <a:gd name="T25" fmla="*/ 11 h 35"/>
                  <a:gd name="T26" fmla="*/ 13 w 25"/>
                  <a:gd name="T2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5">
                    <a:moveTo>
                      <a:pt x="13" y="22"/>
                    </a:moveTo>
                    <a:cubicBezTo>
                      <a:pt x="6" y="22"/>
                      <a:pt x="6" y="22"/>
                      <a:pt x="6" y="22"/>
                    </a:cubicBezTo>
                    <a:cubicBezTo>
                      <a:pt x="6" y="35"/>
                      <a:pt x="6" y="35"/>
                      <a:pt x="6" y="35"/>
                    </a:cubicBezTo>
                    <a:cubicBezTo>
                      <a:pt x="0" y="35"/>
                      <a:pt x="0" y="35"/>
                      <a:pt x="0" y="35"/>
                    </a:cubicBezTo>
                    <a:cubicBezTo>
                      <a:pt x="0" y="0"/>
                      <a:pt x="0" y="0"/>
                      <a:pt x="0" y="0"/>
                    </a:cubicBezTo>
                    <a:cubicBezTo>
                      <a:pt x="13" y="0"/>
                      <a:pt x="13" y="0"/>
                      <a:pt x="13" y="0"/>
                    </a:cubicBezTo>
                    <a:cubicBezTo>
                      <a:pt x="20" y="0"/>
                      <a:pt x="25" y="5"/>
                      <a:pt x="25" y="11"/>
                    </a:cubicBezTo>
                    <a:cubicBezTo>
                      <a:pt x="25" y="17"/>
                      <a:pt x="20" y="22"/>
                      <a:pt x="13" y="22"/>
                    </a:cubicBezTo>
                    <a:close/>
                    <a:moveTo>
                      <a:pt x="13" y="6"/>
                    </a:moveTo>
                    <a:cubicBezTo>
                      <a:pt x="6" y="6"/>
                      <a:pt x="6" y="6"/>
                      <a:pt x="6" y="6"/>
                    </a:cubicBezTo>
                    <a:cubicBezTo>
                      <a:pt x="6" y="15"/>
                      <a:pt x="6" y="15"/>
                      <a:pt x="6" y="15"/>
                    </a:cubicBezTo>
                    <a:cubicBezTo>
                      <a:pt x="13" y="15"/>
                      <a:pt x="13" y="15"/>
                      <a:pt x="13" y="15"/>
                    </a:cubicBezTo>
                    <a:cubicBezTo>
                      <a:pt x="16" y="15"/>
                      <a:pt x="18" y="14"/>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28"/>
              <p:cNvSpPr>
                <a:spLocks noEditPoints="1"/>
              </p:cNvSpPr>
              <p:nvPr userDrawn="1"/>
            </p:nvSpPr>
            <p:spPr bwMode="auto">
              <a:xfrm>
                <a:off x="5664" y="3962"/>
                <a:ext cx="33" cy="44"/>
              </a:xfrm>
              <a:custGeom>
                <a:avLst/>
                <a:gdLst>
                  <a:gd name="T0" fmla="*/ 18 w 26"/>
                  <a:gd name="T1" fmla="*/ 35 h 35"/>
                  <a:gd name="T2" fmla="*/ 12 w 26"/>
                  <a:gd name="T3" fmla="*/ 21 h 35"/>
                  <a:gd name="T4" fmla="*/ 7 w 26"/>
                  <a:gd name="T5" fmla="*/ 21 h 35"/>
                  <a:gd name="T6" fmla="*/ 7 w 26"/>
                  <a:gd name="T7" fmla="*/ 35 h 35"/>
                  <a:gd name="T8" fmla="*/ 0 w 26"/>
                  <a:gd name="T9" fmla="*/ 35 h 35"/>
                  <a:gd name="T10" fmla="*/ 0 w 26"/>
                  <a:gd name="T11" fmla="*/ 0 h 35"/>
                  <a:gd name="T12" fmla="*/ 14 w 26"/>
                  <a:gd name="T13" fmla="*/ 0 h 35"/>
                  <a:gd name="T14" fmla="*/ 25 w 26"/>
                  <a:gd name="T15" fmla="*/ 11 h 35"/>
                  <a:gd name="T16" fmla="*/ 19 w 26"/>
                  <a:gd name="T17" fmla="*/ 20 h 35"/>
                  <a:gd name="T18" fmla="*/ 26 w 26"/>
                  <a:gd name="T19" fmla="*/ 35 h 35"/>
                  <a:gd name="T20" fmla="*/ 18 w 26"/>
                  <a:gd name="T21" fmla="*/ 35 h 35"/>
                  <a:gd name="T22" fmla="*/ 13 w 26"/>
                  <a:gd name="T23" fmla="*/ 6 h 35"/>
                  <a:gd name="T24" fmla="*/ 7 w 26"/>
                  <a:gd name="T25" fmla="*/ 6 h 35"/>
                  <a:gd name="T26" fmla="*/ 7 w 26"/>
                  <a:gd name="T27" fmla="*/ 15 h 35"/>
                  <a:gd name="T28" fmla="*/ 13 w 26"/>
                  <a:gd name="T29" fmla="*/ 15 h 35"/>
                  <a:gd name="T30" fmla="*/ 18 w 26"/>
                  <a:gd name="T31" fmla="*/ 11 h 35"/>
                  <a:gd name="T32" fmla="*/ 13 w 26"/>
                  <a:gd name="T33"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35">
                    <a:moveTo>
                      <a:pt x="18" y="35"/>
                    </a:moveTo>
                    <a:cubicBezTo>
                      <a:pt x="12" y="21"/>
                      <a:pt x="12" y="21"/>
                      <a:pt x="12" y="21"/>
                    </a:cubicBezTo>
                    <a:cubicBezTo>
                      <a:pt x="7" y="21"/>
                      <a:pt x="7" y="21"/>
                      <a:pt x="7" y="21"/>
                    </a:cubicBezTo>
                    <a:cubicBezTo>
                      <a:pt x="7" y="35"/>
                      <a:pt x="7" y="35"/>
                      <a:pt x="7" y="35"/>
                    </a:cubicBezTo>
                    <a:cubicBezTo>
                      <a:pt x="0" y="35"/>
                      <a:pt x="0" y="35"/>
                      <a:pt x="0" y="35"/>
                    </a:cubicBezTo>
                    <a:cubicBezTo>
                      <a:pt x="0" y="0"/>
                      <a:pt x="0" y="0"/>
                      <a:pt x="0" y="0"/>
                    </a:cubicBezTo>
                    <a:cubicBezTo>
                      <a:pt x="14" y="0"/>
                      <a:pt x="14" y="0"/>
                      <a:pt x="14" y="0"/>
                    </a:cubicBezTo>
                    <a:cubicBezTo>
                      <a:pt x="21" y="0"/>
                      <a:pt x="25" y="5"/>
                      <a:pt x="25" y="11"/>
                    </a:cubicBezTo>
                    <a:cubicBezTo>
                      <a:pt x="25" y="15"/>
                      <a:pt x="22" y="18"/>
                      <a:pt x="19" y="20"/>
                    </a:cubicBezTo>
                    <a:cubicBezTo>
                      <a:pt x="26" y="35"/>
                      <a:pt x="26" y="35"/>
                      <a:pt x="26" y="35"/>
                    </a:cubicBezTo>
                    <a:lnTo>
                      <a:pt x="18" y="35"/>
                    </a:lnTo>
                    <a:close/>
                    <a:moveTo>
                      <a:pt x="13" y="6"/>
                    </a:moveTo>
                    <a:cubicBezTo>
                      <a:pt x="7" y="6"/>
                      <a:pt x="7" y="6"/>
                      <a:pt x="7" y="6"/>
                    </a:cubicBezTo>
                    <a:cubicBezTo>
                      <a:pt x="7" y="15"/>
                      <a:pt x="7" y="15"/>
                      <a:pt x="7" y="15"/>
                    </a:cubicBezTo>
                    <a:cubicBezTo>
                      <a:pt x="13" y="15"/>
                      <a:pt x="13" y="15"/>
                      <a:pt x="13" y="15"/>
                    </a:cubicBezTo>
                    <a:cubicBezTo>
                      <a:pt x="16" y="15"/>
                      <a:pt x="18" y="13"/>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29"/>
              <p:cNvSpPr>
                <a:spLocks/>
              </p:cNvSpPr>
              <p:nvPr userDrawn="1"/>
            </p:nvSpPr>
            <p:spPr bwMode="auto">
              <a:xfrm>
                <a:off x="5717"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6 w 29"/>
                  <a:gd name="T13" fmla="*/ 17 h 44"/>
                  <a:gd name="T14" fmla="*/ 26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6" y="17"/>
                    </a:lnTo>
                    <a:lnTo>
                      <a:pt x="26"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30"/>
              <p:cNvSpPr>
                <a:spLocks/>
              </p:cNvSpPr>
              <p:nvPr userDrawn="1"/>
            </p:nvSpPr>
            <p:spPr bwMode="auto">
              <a:xfrm>
                <a:off x="5764" y="3962"/>
                <a:ext cx="36" cy="44"/>
              </a:xfrm>
              <a:custGeom>
                <a:avLst/>
                <a:gdLst>
                  <a:gd name="T0" fmla="*/ 20 w 36"/>
                  <a:gd name="T1" fmla="*/ 44 h 44"/>
                  <a:gd name="T2" fmla="*/ 14 w 36"/>
                  <a:gd name="T3" fmla="*/ 44 h 44"/>
                  <a:gd name="T4" fmla="*/ 0 w 36"/>
                  <a:gd name="T5" fmla="*/ 0 h 44"/>
                  <a:gd name="T6" fmla="*/ 9 w 36"/>
                  <a:gd name="T7" fmla="*/ 0 h 44"/>
                  <a:gd name="T8" fmla="*/ 18 w 36"/>
                  <a:gd name="T9" fmla="*/ 29 h 44"/>
                  <a:gd name="T10" fmla="*/ 27 w 36"/>
                  <a:gd name="T11" fmla="*/ 0 h 44"/>
                  <a:gd name="T12" fmla="*/ 36 w 36"/>
                  <a:gd name="T13" fmla="*/ 0 h 44"/>
                  <a:gd name="T14" fmla="*/ 20 w 36"/>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4">
                    <a:moveTo>
                      <a:pt x="20" y="44"/>
                    </a:moveTo>
                    <a:lnTo>
                      <a:pt x="14" y="44"/>
                    </a:lnTo>
                    <a:lnTo>
                      <a:pt x="0" y="0"/>
                    </a:lnTo>
                    <a:lnTo>
                      <a:pt x="9" y="0"/>
                    </a:lnTo>
                    <a:lnTo>
                      <a:pt x="18" y="29"/>
                    </a:lnTo>
                    <a:lnTo>
                      <a:pt x="27" y="0"/>
                    </a:lnTo>
                    <a:lnTo>
                      <a:pt x="36" y="0"/>
                    </a:lnTo>
                    <a:lnTo>
                      <a:pt x="2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31"/>
              <p:cNvSpPr>
                <a:spLocks/>
              </p:cNvSpPr>
              <p:nvPr userDrawn="1"/>
            </p:nvSpPr>
            <p:spPr bwMode="auto">
              <a:xfrm>
                <a:off x="5817"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7 w 29"/>
                  <a:gd name="T13" fmla="*/ 17 h 44"/>
                  <a:gd name="T14" fmla="*/ 27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7" y="17"/>
                    </a:lnTo>
                    <a:lnTo>
                      <a:pt x="27"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32"/>
              <p:cNvSpPr>
                <a:spLocks/>
              </p:cNvSpPr>
              <p:nvPr userDrawn="1"/>
            </p:nvSpPr>
            <p:spPr bwMode="auto">
              <a:xfrm>
                <a:off x="5868" y="3962"/>
                <a:ext cx="33" cy="44"/>
              </a:xfrm>
              <a:custGeom>
                <a:avLst/>
                <a:gdLst>
                  <a:gd name="T0" fmla="*/ 25 w 33"/>
                  <a:gd name="T1" fmla="*/ 44 h 44"/>
                  <a:gd name="T2" fmla="*/ 8 w 33"/>
                  <a:gd name="T3" fmla="*/ 16 h 44"/>
                  <a:gd name="T4" fmla="*/ 8 w 33"/>
                  <a:gd name="T5" fmla="*/ 44 h 44"/>
                  <a:gd name="T6" fmla="*/ 0 w 33"/>
                  <a:gd name="T7" fmla="*/ 44 h 44"/>
                  <a:gd name="T8" fmla="*/ 0 w 33"/>
                  <a:gd name="T9" fmla="*/ 0 h 44"/>
                  <a:gd name="T10" fmla="*/ 8 w 33"/>
                  <a:gd name="T11" fmla="*/ 0 h 44"/>
                  <a:gd name="T12" fmla="*/ 24 w 33"/>
                  <a:gd name="T13" fmla="*/ 26 h 44"/>
                  <a:gd name="T14" fmla="*/ 24 w 33"/>
                  <a:gd name="T15" fmla="*/ 0 h 44"/>
                  <a:gd name="T16" fmla="*/ 33 w 33"/>
                  <a:gd name="T17" fmla="*/ 0 h 44"/>
                  <a:gd name="T18" fmla="*/ 33 w 33"/>
                  <a:gd name="T19" fmla="*/ 44 h 44"/>
                  <a:gd name="T20" fmla="*/ 25 w 33"/>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4">
                    <a:moveTo>
                      <a:pt x="25" y="44"/>
                    </a:moveTo>
                    <a:lnTo>
                      <a:pt x="8" y="16"/>
                    </a:lnTo>
                    <a:lnTo>
                      <a:pt x="8" y="44"/>
                    </a:lnTo>
                    <a:lnTo>
                      <a:pt x="0" y="44"/>
                    </a:lnTo>
                    <a:lnTo>
                      <a:pt x="0" y="0"/>
                    </a:lnTo>
                    <a:lnTo>
                      <a:pt x="8" y="0"/>
                    </a:lnTo>
                    <a:lnTo>
                      <a:pt x="24" y="26"/>
                    </a:lnTo>
                    <a:lnTo>
                      <a:pt x="24" y="0"/>
                    </a:lnTo>
                    <a:lnTo>
                      <a:pt x="33" y="0"/>
                    </a:lnTo>
                    <a:lnTo>
                      <a:pt x="33" y="44"/>
                    </a:lnTo>
                    <a:lnTo>
                      <a:pt x="25"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33"/>
              <p:cNvSpPr>
                <a:spLocks/>
              </p:cNvSpPr>
              <p:nvPr userDrawn="1"/>
            </p:nvSpPr>
            <p:spPr bwMode="auto">
              <a:xfrm>
                <a:off x="5920" y="3962"/>
                <a:ext cx="32" cy="44"/>
              </a:xfrm>
              <a:custGeom>
                <a:avLst/>
                <a:gdLst>
                  <a:gd name="T0" fmla="*/ 20 w 32"/>
                  <a:gd name="T1" fmla="*/ 7 h 44"/>
                  <a:gd name="T2" fmla="*/ 20 w 32"/>
                  <a:gd name="T3" fmla="*/ 44 h 44"/>
                  <a:gd name="T4" fmla="*/ 13 w 32"/>
                  <a:gd name="T5" fmla="*/ 44 h 44"/>
                  <a:gd name="T6" fmla="*/ 13 w 32"/>
                  <a:gd name="T7" fmla="*/ 7 h 44"/>
                  <a:gd name="T8" fmla="*/ 0 w 32"/>
                  <a:gd name="T9" fmla="*/ 7 h 44"/>
                  <a:gd name="T10" fmla="*/ 0 w 32"/>
                  <a:gd name="T11" fmla="*/ 0 h 44"/>
                  <a:gd name="T12" fmla="*/ 32 w 32"/>
                  <a:gd name="T13" fmla="*/ 0 h 44"/>
                  <a:gd name="T14" fmla="*/ 32 w 32"/>
                  <a:gd name="T15" fmla="*/ 7 h 44"/>
                  <a:gd name="T16" fmla="*/ 20 w 32"/>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4">
                    <a:moveTo>
                      <a:pt x="20" y="7"/>
                    </a:moveTo>
                    <a:lnTo>
                      <a:pt x="20" y="44"/>
                    </a:lnTo>
                    <a:lnTo>
                      <a:pt x="13" y="44"/>
                    </a:lnTo>
                    <a:lnTo>
                      <a:pt x="13" y="7"/>
                    </a:lnTo>
                    <a:lnTo>
                      <a:pt x="0" y="7"/>
                    </a:lnTo>
                    <a:lnTo>
                      <a:pt x="0" y="0"/>
                    </a:lnTo>
                    <a:lnTo>
                      <a:pt x="32" y="0"/>
                    </a:lnTo>
                    <a:lnTo>
                      <a:pt x="32"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Rectangle 34"/>
              <p:cNvSpPr>
                <a:spLocks noChangeArrowheads="1"/>
              </p:cNvSpPr>
              <p:nvPr userDrawn="1"/>
            </p:nvSpPr>
            <p:spPr bwMode="auto">
              <a:xfrm>
                <a:off x="5972" y="3962"/>
                <a:ext cx="9" cy="44"/>
              </a:xfrm>
              <a:prstGeom prst="rect">
                <a:avLst/>
              </a:prstGeom>
              <a:solidFill>
                <a:srgbClr val="0606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35"/>
              <p:cNvSpPr>
                <a:spLocks noEditPoints="1"/>
              </p:cNvSpPr>
              <p:nvPr userDrawn="1"/>
            </p:nvSpPr>
            <p:spPr bwMode="auto">
              <a:xfrm>
                <a:off x="6001" y="3962"/>
                <a:ext cx="33" cy="44"/>
              </a:xfrm>
              <a:custGeom>
                <a:avLst/>
                <a:gdLst>
                  <a:gd name="T0" fmla="*/ 22 w 26"/>
                  <a:gd name="T1" fmla="*/ 31 h 35"/>
                  <a:gd name="T2" fmla="*/ 13 w 26"/>
                  <a:gd name="T3" fmla="*/ 35 h 35"/>
                  <a:gd name="T4" fmla="*/ 4 w 26"/>
                  <a:gd name="T5" fmla="*/ 31 h 35"/>
                  <a:gd name="T6" fmla="*/ 0 w 26"/>
                  <a:gd name="T7" fmla="*/ 17 h 35"/>
                  <a:gd name="T8" fmla="*/ 4 w 26"/>
                  <a:gd name="T9" fmla="*/ 3 h 35"/>
                  <a:gd name="T10" fmla="*/ 13 w 26"/>
                  <a:gd name="T11" fmla="*/ 0 h 35"/>
                  <a:gd name="T12" fmla="*/ 22 w 26"/>
                  <a:gd name="T13" fmla="*/ 3 h 35"/>
                  <a:gd name="T14" fmla="*/ 26 w 26"/>
                  <a:gd name="T15" fmla="*/ 17 h 35"/>
                  <a:gd name="T16" fmla="*/ 22 w 26"/>
                  <a:gd name="T17" fmla="*/ 31 h 35"/>
                  <a:gd name="T18" fmla="*/ 17 w 26"/>
                  <a:gd name="T19" fmla="*/ 8 h 35"/>
                  <a:gd name="T20" fmla="*/ 13 w 26"/>
                  <a:gd name="T21" fmla="*/ 6 h 35"/>
                  <a:gd name="T22" fmla="*/ 9 w 26"/>
                  <a:gd name="T23" fmla="*/ 8 h 35"/>
                  <a:gd name="T24" fmla="*/ 7 w 26"/>
                  <a:gd name="T25" fmla="*/ 17 h 35"/>
                  <a:gd name="T26" fmla="*/ 9 w 26"/>
                  <a:gd name="T27" fmla="*/ 27 h 35"/>
                  <a:gd name="T28" fmla="*/ 13 w 26"/>
                  <a:gd name="T29" fmla="*/ 29 h 35"/>
                  <a:gd name="T30" fmla="*/ 17 w 26"/>
                  <a:gd name="T31" fmla="*/ 27 h 35"/>
                  <a:gd name="T32" fmla="*/ 19 w 26"/>
                  <a:gd name="T33" fmla="*/ 17 h 35"/>
                  <a:gd name="T34" fmla="*/ 17 w 26"/>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5">
                    <a:moveTo>
                      <a:pt x="22" y="31"/>
                    </a:moveTo>
                    <a:cubicBezTo>
                      <a:pt x="20" y="34"/>
                      <a:pt x="17" y="35"/>
                      <a:pt x="13" y="35"/>
                    </a:cubicBezTo>
                    <a:cubicBezTo>
                      <a:pt x="9" y="35"/>
                      <a:pt x="6" y="34"/>
                      <a:pt x="4" y="31"/>
                    </a:cubicBezTo>
                    <a:cubicBezTo>
                      <a:pt x="0" y="28"/>
                      <a:pt x="0" y="24"/>
                      <a:pt x="0" y="17"/>
                    </a:cubicBezTo>
                    <a:cubicBezTo>
                      <a:pt x="0" y="11"/>
                      <a:pt x="0" y="7"/>
                      <a:pt x="4" y="3"/>
                    </a:cubicBezTo>
                    <a:cubicBezTo>
                      <a:pt x="6" y="1"/>
                      <a:pt x="9" y="0"/>
                      <a:pt x="13" y="0"/>
                    </a:cubicBezTo>
                    <a:cubicBezTo>
                      <a:pt x="17" y="0"/>
                      <a:pt x="20" y="1"/>
                      <a:pt x="22" y="3"/>
                    </a:cubicBezTo>
                    <a:cubicBezTo>
                      <a:pt x="26" y="7"/>
                      <a:pt x="26" y="11"/>
                      <a:pt x="26" y="17"/>
                    </a:cubicBezTo>
                    <a:cubicBezTo>
                      <a:pt x="26" y="24"/>
                      <a:pt x="26" y="28"/>
                      <a:pt x="22" y="31"/>
                    </a:cubicBezTo>
                    <a:close/>
                    <a:moveTo>
                      <a:pt x="17" y="8"/>
                    </a:moveTo>
                    <a:cubicBezTo>
                      <a:pt x="16" y="6"/>
                      <a:pt x="15" y="6"/>
                      <a:pt x="13" y="6"/>
                    </a:cubicBezTo>
                    <a:cubicBezTo>
                      <a:pt x="11" y="6"/>
                      <a:pt x="10" y="6"/>
                      <a:pt x="9" y="8"/>
                    </a:cubicBezTo>
                    <a:cubicBezTo>
                      <a:pt x="7" y="9"/>
                      <a:pt x="7" y="11"/>
                      <a:pt x="7" y="17"/>
                    </a:cubicBezTo>
                    <a:cubicBezTo>
                      <a:pt x="7" y="24"/>
                      <a:pt x="7" y="26"/>
                      <a:pt x="9" y="27"/>
                    </a:cubicBezTo>
                    <a:cubicBezTo>
                      <a:pt x="10" y="28"/>
                      <a:pt x="11" y="29"/>
                      <a:pt x="13" y="29"/>
                    </a:cubicBezTo>
                    <a:cubicBezTo>
                      <a:pt x="15" y="29"/>
                      <a:pt x="16" y="28"/>
                      <a:pt x="17" y="27"/>
                    </a:cubicBezTo>
                    <a:cubicBezTo>
                      <a:pt x="19" y="26"/>
                      <a:pt x="19" y="24"/>
                      <a:pt x="19" y="17"/>
                    </a:cubicBezTo>
                    <a:cubicBezTo>
                      <a:pt x="19" y="11"/>
                      <a:pt x="19"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36"/>
              <p:cNvSpPr>
                <a:spLocks/>
              </p:cNvSpPr>
              <p:nvPr userDrawn="1"/>
            </p:nvSpPr>
            <p:spPr bwMode="auto">
              <a:xfrm>
                <a:off x="6054" y="3962"/>
                <a:ext cx="35" cy="44"/>
              </a:xfrm>
              <a:custGeom>
                <a:avLst/>
                <a:gdLst>
                  <a:gd name="T0" fmla="*/ 27 w 35"/>
                  <a:gd name="T1" fmla="*/ 44 h 44"/>
                  <a:gd name="T2" fmla="*/ 9 w 35"/>
                  <a:gd name="T3" fmla="*/ 16 h 44"/>
                  <a:gd name="T4" fmla="*/ 9 w 35"/>
                  <a:gd name="T5" fmla="*/ 44 h 44"/>
                  <a:gd name="T6" fmla="*/ 0 w 35"/>
                  <a:gd name="T7" fmla="*/ 44 h 44"/>
                  <a:gd name="T8" fmla="*/ 0 w 35"/>
                  <a:gd name="T9" fmla="*/ 0 h 44"/>
                  <a:gd name="T10" fmla="*/ 9 w 35"/>
                  <a:gd name="T11" fmla="*/ 0 h 44"/>
                  <a:gd name="T12" fmla="*/ 26 w 35"/>
                  <a:gd name="T13" fmla="*/ 26 h 44"/>
                  <a:gd name="T14" fmla="*/ 26 w 35"/>
                  <a:gd name="T15" fmla="*/ 0 h 44"/>
                  <a:gd name="T16" fmla="*/ 35 w 35"/>
                  <a:gd name="T17" fmla="*/ 0 h 44"/>
                  <a:gd name="T18" fmla="*/ 35 w 35"/>
                  <a:gd name="T19" fmla="*/ 44 h 44"/>
                  <a:gd name="T20" fmla="*/ 27 w 3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7" y="44"/>
                    </a:moveTo>
                    <a:lnTo>
                      <a:pt x="9" y="16"/>
                    </a:lnTo>
                    <a:lnTo>
                      <a:pt x="9" y="44"/>
                    </a:lnTo>
                    <a:lnTo>
                      <a:pt x="0" y="44"/>
                    </a:lnTo>
                    <a:lnTo>
                      <a:pt x="0" y="0"/>
                    </a:lnTo>
                    <a:lnTo>
                      <a:pt x="9" y="0"/>
                    </a:lnTo>
                    <a:lnTo>
                      <a:pt x="26" y="26"/>
                    </a:lnTo>
                    <a:lnTo>
                      <a:pt x="26" y="0"/>
                    </a:lnTo>
                    <a:lnTo>
                      <a:pt x="35" y="0"/>
                    </a:lnTo>
                    <a:lnTo>
                      <a:pt x="35" y="44"/>
                    </a:lnTo>
                    <a:lnTo>
                      <a:pt x="27"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35" name="Group 134"/>
            <p:cNvGrpSpPr/>
            <p:nvPr userDrawn="1"/>
          </p:nvGrpSpPr>
          <p:grpSpPr>
            <a:xfrm>
              <a:off x="9140479" y="5882283"/>
              <a:ext cx="1508125" cy="269875"/>
              <a:chOff x="9145588" y="5880100"/>
              <a:chExt cx="1508125" cy="269875"/>
            </a:xfrm>
          </p:grpSpPr>
          <p:sp>
            <p:nvSpPr>
              <p:cNvPr id="136" name="AutoShape 39"/>
              <p:cNvSpPr>
                <a:spLocks noChangeAspect="1" noChangeArrowheads="1" noTextEdit="1"/>
              </p:cNvSpPr>
              <p:nvPr userDrawn="1"/>
            </p:nvSpPr>
            <p:spPr bwMode="auto">
              <a:xfrm>
                <a:off x="9145588" y="5880100"/>
                <a:ext cx="15081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50"/>
              <p:cNvSpPr>
                <a:spLocks/>
              </p:cNvSpPr>
              <p:nvPr userDrawn="1"/>
            </p:nvSpPr>
            <p:spPr bwMode="auto">
              <a:xfrm>
                <a:off x="9983788" y="5880100"/>
                <a:ext cx="33338" cy="71438"/>
              </a:xfrm>
              <a:custGeom>
                <a:avLst/>
                <a:gdLst>
                  <a:gd name="T0" fmla="*/ 85 w 101"/>
                  <a:gd name="T1" fmla="*/ 204 h 215"/>
                  <a:gd name="T2" fmla="*/ 52 w 101"/>
                  <a:gd name="T3" fmla="*/ 215 h 215"/>
                  <a:gd name="T4" fmla="*/ 16 w 101"/>
                  <a:gd name="T5" fmla="*/ 200 h 215"/>
                  <a:gd name="T6" fmla="*/ 0 w 101"/>
                  <a:gd name="T7" fmla="*/ 108 h 215"/>
                  <a:gd name="T8" fmla="*/ 16 w 101"/>
                  <a:gd name="T9" fmla="*/ 15 h 215"/>
                  <a:gd name="T10" fmla="*/ 52 w 101"/>
                  <a:gd name="T11" fmla="*/ 0 h 215"/>
                  <a:gd name="T12" fmla="*/ 85 w 101"/>
                  <a:gd name="T13" fmla="*/ 12 h 215"/>
                  <a:gd name="T14" fmla="*/ 101 w 101"/>
                  <a:gd name="T15" fmla="*/ 54 h 215"/>
                  <a:gd name="T16" fmla="*/ 75 w 101"/>
                  <a:gd name="T17" fmla="*/ 54 h 215"/>
                  <a:gd name="T18" fmla="*/ 69 w 101"/>
                  <a:gd name="T19" fmla="*/ 30 h 215"/>
                  <a:gd name="T20" fmla="*/ 52 w 101"/>
                  <a:gd name="T21" fmla="*/ 23 h 215"/>
                  <a:gd name="T22" fmla="*/ 35 w 101"/>
                  <a:gd name="T23" fmla="*/ 31 h 215"/>
                  <a:gd name="T24" fmla="*/ 26 w 101"/>
                  <a:gd name="T25" fmla="*/ 108 h 215"/>
                  <a:gd name="T26" fmla="*/ 35 w 101"/>
                  <a:gd name="T27" fmla="*/ 185 h 215"/>
                  <a:gd name="T28" fmla="*/ 52 w 101"/>
                  <a:gd name="T29" fmla="*/ 193 h 215"/>
                  <a:gd name="T30" fmla="*/ 69 w 101"/>
                  <a:gd name="T31" fmla="*/ 185 h 215"/>
                  <a:gd name="T32" fmla="*/ 75 w 101"/>
                  <a:gd name="T33" fmla="*/ 161 h 215"/>
                  <a:gd name="T34" fmla="*/ 101 w 101"/>
                  <a:gd name="T35" fmla="*/ 161 h 215"/>
                  <a:gd name="T36" fmla="*/ 85 w 101"/>
                  <a:gd name="T37" fmla="*/ 20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215">
                    <a:moveTo>
                      <a:pt x="85" y="204"/>
                    </a:moveTo>
                    <a:cubicBezTo>
                      <a:pt x="76" y="211"/>
                      <a:pt x="66" y="215"/>
                      <a:pt x="52" y="215"/>
                    </a:cubicBezTo>
                    <a:cubicBezTo>
                      <a:pt x="35" y="215"/>
                      <a:pt x="24" y="209"/>
                      <a:pt x="16" y="200"/>
                    </a:cubicBezTo>
                    <a:cubicBezTo>
                      <a:pt x="2" y="184"/>
                      <a:pt x="0" y="166"/>
                      <a:pt x="0" y="108"/>
                    </a:cubicBezTo>
                    <a:cubicBezTo>
                      <a:pt x="0" y="49"/>
                      <a:pt x="2" y="31"/>
                      <a:pt x="16" y="15"/>
                    </a:cubicBezTo>
                    <a:cubicBezTo>
                      <a:pt x="24" y="6"/>
                      <a:pt x="35" y="0"/>
                      <a:pt x="52" y="0"/>
                    </a:cubicBezTo>
                    <a:cubicBezTo>
                      <a:pt x="67" y="0"/>
                      <a:pt x="77" y="4"/>
                      <a:pt x="85" y="12"/>
                    </a:cubicBezTo>
                    <a:cubicBezTo>
                      <a:pt x="95" y="22"/>
                      <a:pt x="100" y="37"/>
                      <a:pt x="101" y="54"/>
                    </a:cubicBezTo>
                    <a:cubicBezTo>
                      <a:pt x="75" y="54"/>
                      <a:pt x="75" y="54"/>
                      <a:pt x="75" y="54"/>
                    </a:cubicBezTo>
                    <a:cubicBezTo>
                      <a:pt x="75" y="45"/>
                      <a:pt x="74" y="36"/>
                      <a:pt x="69" y="30"/>
                    </a:cubicBezTo>
                    <a:cubicBezTo>
                      <a:pt x="65" y="26"/>
                      <a:pt x="60" y="23"/>
                      <a:pt x="52" y="23"/>
                    </a:cubicBezTo>
                    <a:cubicBezTo>
                      <a:pt x="44" y="23"/>
                      <a:pt x="38" y="26"/>
                      <a:pt x="35" y="31"/>
                    </a:cubicBezTo>
                    <a:cubicBezTo>
                      <a:pt x="27" y="41"/>
                      <a:pt x="26" y="58"/>
                      <a:pt x="26" y="108"/>
                    </a:cubicBezTo>
                    <a:cubicBezTo>
                      <a:pt x="26" y="158"/>
                      <a:pt x="27" y="175"/>
                      <a:pt x="35" y="185"/>
                    </a:cubicBezTo>
                    <a:cubicBezTo>
                      <a:pt x="38" y="189"/>
                      <a:pt x="44" y="193"/>
                      <a:pt x="52" y="193"/>
                    </a:cubicBezTo>
                    <a:cubicBezTo>
                      <a:pt x="60" y="193"/>
                      <a:pt x="65" y="189"/>
                      <a:pt x="69" y="185"/>
                    </a:cubicBezTo>
                    <a:cubicBezTo>
                      <a:pt x="73" y="179"/>
                      <a:pt x="75" y="170"/>
                      <a:pt x="75" y="161"/>
                    </a:cubicBezTo>
                    <a:cubicBezTo>
                      <a:pt x="101" y="161"/>
                      <a:pt x="101" y="161"/>
                      <a:pt x="101" y="161"/>
                    </a:cubicBezTo>
                    <a:cubicBezTo>
                      <a:pt x="100" y="179"/>
                      <a:pt x="95" y="194"/>
                      <a:pt x="85" y="204"/>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51"/>
              <p:cNvSpPr>
                <a:spLocks/>
              </p:cNvSpPr>
              <p:nvPr userDrawn="1"/>
            </p:nvSpPr>
            <p:spPr bwMode="auto">
              <a:xfrm>
                <a:off x="10039351" y="5881688"/>
                <a:ext cx="31750" cy="68263"/>
              </a:xfrm>
              <a:custGeom>
                <a:avLst/>
                <a:gdLst>
                  <a:gd name="T0" fmla="*/ 14 w 20"/>
                  <a:gd name="T1" fmla="*/ 43 h 43"/>
                  <a:gd name="T2" fmla="*/ 14 w 20"/>
                  <a:gd name="T3" fmla="*/ 23 h 43"/>
                  <a:gd name="T4" fmla="*/ 5 w 20"/>
                  <a:gd name="T5" fmla="*/ 23 h 43"/>
                  <a:gd name="T6" fmla="*/ 5 w 20"/>
                  <a:gd name="T7" fmla="*/ 43 h 43"/>
                  <a:gd name="T8" fmla="*/ 0 w 20"/>
                  <a:gd name="T9" fmla="*/ 43 h 43"/>
                  <a:gd name="T10" fmla="*/ 0 w 20"/>
                  <a:gd name="T11" fmla="*/ 0 h 43"/>
                  <a:gd name="T12" fmla="*/ 5 w 20"/>
                  <a:gd name="T13" fmla="*/ 0 h 43"/>
                  <a:gd name="T14" fmla="*/ 5 w 20"/>
                  <a:gd name="T15" fmla="*/ 19 h 43"/>
                  <a:gd name="T16" fmla="*/ 14 w 20"/>
                  <a:gd name="T17" fmla="*/ 19 h 43"/>
                  <a:gd name="T18" fmla="*/ 14 w 20"/>
                  <a:gd name="T19" fmla="*/ 0 h 43"/>
                  <a:gd name="T20" fmla="*/ 20 w 20"/>
                  <a:gd name="T21" fmla="*/ 0 h 43"/>
                  <a:gd name="T22" fmla="*/ 20 w 20"/>
                  <a:gd name="T23" fmla="*/ 43 h 43"/>
                  <a:gd name="T24" fmla="*/ 14 w 20"/>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43"/>
                    </a:moveTo>
                    <a:lnTo>
                      <a:pt x="14" y="23"/>
                    </a:lnTo>
                    <a:lnTo>
                      <a:pt x="5" y="23"/>
                    </a:lnTo>
                    <a:lnTo>
                      <a:pt x="5" y="43"/>
                    </a:lnTo>
                    <a:lnTo>
                      <a:pt x="0" y="43"/>
                    </a:lnTo>
                    <a:lnTo>
                      <a:pt x="0" y="0"/>
                    </a:lnTo>
                    <a:lnTo>
                      <a:pt x="5" y="0"/>
                    </a:lnTo>
                    <a:lnTo>
                      <a:pt x="5" y="19"/>
                    </a:lnTo>
                    <a:lnTo>
                      <a:pt x="14" y="19"/>
                    </a:lnTo>
                    <a:lnTo>
                      <a:pt x="14" y="0"/>
                    </a:lnTo>
                    <a:lnTo>
                      <a:pt x="20" y="0"/>
                    </a:lnTo>
                    <a:lnTo>
                      <a:pt x="20" y="43"/>
                    </a:lnTo>
                    <a:lnTo>
                      <a:pt x="14"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52"/>
              <p:cNvSpPr>
                <a:spLocks/>
              </p:cNvSpPr>
              <p:nvPr userDrawn="1"/>
            </p:nvSpPr>
            <p:spPr bwMode="auto">
              <a:xfrm>
                <a:off x="10093326" y="5881688"/>
                <a:ext cx="26988" cy="68263"/>
              </a:xfrm>
              <a:custGeom>
                <a:avLst/>
                <a:gdLst>
                  <a:gd name="T0" fmla="*/ 0 w 17"/>
                  <a:gd name="T1" fmla="*/ 43 h 43"/>
                  <a:gd name="T2" fmla="*/ 0 w 17"/>
                  <a:gd name="T3" fmla="*/ 0 h 43"/>
                  <a:gd name="T4" fmla="*/ 17 w 17"/>
                  <a:gd name="T5" fmla="*/ 0 h 43"/>
                  <a:gd name="T6" fmla="*/ 17 w 17"/>
                  <a:gd name="T7" fmla="*/ 4 h 43"/>
                  <a:gd name="T8" fmla="*/ 6 w 17"/>
                  <a:gd name="T9" fmla="*/ 4 h 43"/>
                  <a:gd name="T10" fmla="*/ 6 w 17"/>
                  <a:gd name="T11" fmla="*/ 19 h 43"/>
                  <a:gd name="T12" fmla="*/ 16 w 17"/>
                  <a:gd name="T13" fmla="*/ 19 h 43"/>
                  <a:gd name="T14" fmla="*/ 16 w 17"/>
                  <a:gd name="T15" fmla="*/ 24 h 43"/>
                  <a:gd name="T16" fmla="*/ 6 w 17"/>
                  <a:gd name="T17" fmla="*/ 24 h 43"/>
                  <a:gd name="T18" fmla="*/ 6 w 17"/>
                  <a:gd name="T19" fmla="*/ 38 h 43"/>
                  <a:gd name="T20" fmla="*/ 17 w 17"/>
                  <a:gd name="T21" fmla="*/ 38 h 43"/>
                  <a:gd name="T22" fmla="*/ 17 w 17"/>
                  <a:gd name="T23" fmla="*/ 43 h 43"/>
                  <a:gd name="T24" fmla="*/ 0 w 17"/>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3">
                    <a:moveTo>
                      <a:pt x="0" y="43"/>
                    </a:moveTo>
                    <a:lnTo>
                      <a:pt x="0" y="0"/>
                    </a:lnTo>
                    <a:lnTo>
                      <a:pt x="17" y="0"/>
                    </a:lnTo>
                    <a:lnTo>
                      <a:pt x="17" y="4"/>
                    </a:lnTo>
                    <a:lnTo>
                      <a:pt x="6" y="4"/>
                    </a:lnTo>
                    <a:lnTo>
                      <a:pt x="6" y="19"/>
                    </a:lnTo>
                    <a:lnTo>
                      <a:pt x="16" y="19"/>
                    </a:lnTo>
                    <a:lnTo>
                      <a:pt x="16" y="24"/>
                    </a:lnTo>
                    <a:lnTo>
                      <a:pt x="6" y="24"/>
                    </a:lnTo>
                    <a:lnTo>
                      <a:pt x="6" y="38"/>
                    </a:lnTo>
                    <a:lnTo>
                      <a:pt x="17" y="38"/>
                    </a:lnTo>
                    <a:lnTo>
                      <a:pt x="17" y="43"/>
                    </a:lnTo>
                    <a:lnTo>
                      <a:pt x="0"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53"/>
              <p:cNvSpPr>
                <a:spLocks/>
              </p:cNvSpPr>
              <p:nvPr userDrawn="1"/>
            </p:nvSpPr>
            <p:spPr bwMode="auto">
              <a:xfrm>
                <a:off x="10140951" y="5880100"/>
                <a:ext cx="31750" cy="71438"/>
              </a:xfrm>
              <a:custGeom>
                <a:avLst/>
                <a:gdLst>
                  <a:gd name="T0" fmla="*/ 84 w 100"/>
                  <a:gd name="T1" fmla="*/ 204 h 215"/>
                  <a:gd name="T2" fmla="*/ 52 w 100"/>
                  <a:gd name="T3" fmla="*/ 215 h 215"/>
                  <a:gd name="T4" fmla="*/ 16 w 100"/>
                  <a:gd name="T5" fmla="*/ 200 h 215"/>
                  <a:gd name="T6" fmla="*/ 0 w 100"/>
                  <a:gd name="T7" fmla="*/ 108 h 215"/>
                  <a:gd name="T8" fmla="*/ 16 w 100"/>
                  <a:gd name="T9" fmla="*/ 15 h 215"/>
                  <a:gd name="T10" fmla="*/ 52 w 100"/>
                  <a:gd name="T11" fmla="*/ 0 h 215"/>
                  <a:gd name="T12" fmla="*/ 85 w 100"/>
                  <a:gd name="T13" fmla="*/ 12 h 215"/>
                  <a:gd name="T14" fmla="*/ 100 w 100"/>
                  <a:gd name="T15" fmla="*/ 54 h 215"/>
                  <a:gd name="T16" fmla="*/ 75 w 100"/>
                  <a:gd name="T17" fmla="*/ 54 h 215"/>
                  <a:gd name="T18" fmla="*/ 68 w 100"/>
                  <a:gd name="T19" fmla="*/ 30 h 215"/>
                  <a:gd name="T20" fmla="*/ 52 w 100"/>
                  <a:gd name="T21" fmla="*/ 23 h 215"/>
                  <a:gd name="T22" fmla="*/ 34 w 100"/>
                  <a:gd name="T23" fmla="*/ 31 h 215"/>
                  <a:gd name="T24" fmla="*/ 26 w 100"/>
                  <a:gd name="T25" fmla="*/ 108 h 215"/>
                  <a:gd name="T26" fmla="*/ 34 w 100"/>
                  <a:gd name="T27" fmla="*/ 185 h 215"/>
                  <a:gd name="T28" fmla="*/ 52 w 100"/>
                  <a:gd name="T29" fmla="*/ 193 h 215"/>
                  <a:gd name="T30" fmla="*/ 68 w 100"/>
                  <a:gd name="T31" fmla="*/ 185 h 215"/>
                  <a:gd name="T32" fmla="*/ 75 w 100"/>
                  <a:gd name="T33" fmla="*/ 161 h 215"/>
                  <a:gd name="T34" fmla="*/ 100 w 100"/>
                  <a:gd name="T35" fmla="*/ 161 h 215"/>
                  <a:gd name="T36" fmla="*/ 84 w 100"/>
                  <a:gd name="T37" fmla="*/ 20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 h="215">
                    <a:moveTo>
                      <a:pt x="84" y="204"/>
                    </a:moveTo>
                    <a:cubicBezTo>
                      <a:pt x="76" y="211"/>
                      <a:pt x="66" y="215"/>
                      <a:pt x="52" y="215"/>
                    </a:cubicBezTo>
                    <a:cubicBezTo>
                      <a:pt x="35" y="215"/>
                      <a:pt x="24" y="209"/>
                      <a:pt x="16" y="200"/>
                    </a:cubicBezTo>
                    <a:cubicBezTo>
                      <a:pt x="2" y="184"/>
                      <a:pt x="0" y="166"/>
                      <a:pt x="0" y="108"/>
                    </a:cubicBezTo>
                    <a:cubicBezTo>
                      <a:pt x="0" y="49"/>
                      <a:pt x="2" y="31"/>
                      <a:pt x="16" y="15"/>
                    </a:cubicBezTo>
                    <a:cubicBezTo>
                      <a:pt x="24" y="6"/>
                      <a:pt x="35" y="0"/>
                      <a:pt x="52" y="0"/>
                    </a:cubicBezTo>
                    <a:cubicBezTo>
                      <a:pt x="66" y="0"/>
                      <a:pt x="77" y="4"/>
                      <a:pt x="85" y="12"/>
                    </a:cubicBezTo>
                    <a:cubicBezTo>
                      <a:pt x="95" y="22"/>
                      <a:pt x="100" y="37"/>
                      <a:pt x="100" y="54"/>
                    </a:cubicBezTo>
                    <a:cubicBezTo>
                      <a:pt x="75" y="54"/>
                      <a:pt x="75" y="54"/>
                      <a:pt x="75" y="54"/>
                    </a:cubicBezTo>
                    <a:cubicBezTo>
                      <a:pt x="75" y="45"/>
                      <a:pt x="73" y="36"/>
                      <a:pt x="68" y="30"/>
                    </a:cubicBezTo>
                    <a:cubicBezTo>
                      <a:pt x="65" y="26"/>
                      <a:pt x="60" y="23"/>
                      <a:pt x="52" y="23"/>
                    </a:cubicBezTo>
                    <a:cubicBezTo>
                      <a:pt x="43" y="23"/>
                      <a:pt x="38" y="26"/>
                      <a:pt x="34" y="31"/>
                    </a:cubicBezTo>
                    <a:cubicBezTo>
                      <a:pt x="27" y="41"/>
                      <a:pt x="26" y="58"/>
                      <a:pt x="26" y="108"/>
                    </a:cubicBezTo>
                    <a:cubicBezTo>
                      <a:pt x="26" y="158"/>
                      <a:pt x="27" y="175"/>
                      <a:pt x="34" y="185"/>
                    </a:cubicBezTo>
                    <a:cubicBezTo>
                      <a:pt x="38" y="189"/>
                      <a:pt x="43" y="193"/>
                      <a:pt x="52" y="193"/>
                    </a:cubicBezTo>
                    <a:cubicBezTo>
                      <a:pt x="60" y="193"/>
                      <a:pt x="65" y="189"/>
                      <a:pt x="68" y="185"/>
                    </a:cubicBezTo>
                    <a:cubicBezTo>
                      <a:pt x="73" y="179"/>
                      <a:pt x="75" y="170"/>
                      <a:pt x="75" y="161"/>
                    </a:cubicBezTo>
                    <a:cubicBezTo>
                      <a:pt x="100" y="161"/>
                      <a:pt x="100" y="161"/>
                      <a:pt x="100" y="161"/>
                    </a:cubicBezTo>
                    <a:cubicBezTo>
                      <a:pt x="100" y="179"/>
                      <a:pt x="95" y="194"/>
                      <a:pt x="84" y="204"/>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54"/>
              <p:cNvSpPr>
                <a:spLocks/>
              </p:cNvSpPr>
              <p:nvPr userDrawn="1"/>
            </p:nvSpPr>
            <p:spPr bwMode="auto">
              <a:xfrm>
                <a:off x="10194926" y="5881688"/>
                <a:ext cx="34925" cy="68263"/>
              </a:xfrm>
              <a:custGeom>
                <a:avLst/>
                <a:gdLst>
                  <a:gd name="T0" fmla="*/ 17 w 22"/>
                  <a:gd name="T1" fmla="*/ 43 h 43"/>
                  <a:gd name="T2" fmla="*/ 9 w 22"/>
                  <a:gd name="T3" fmla="*/ 24 h 43"/>
                  <a:gd name="T4" fmla="*/ 5 w 22"/>
                  <a:gd name="T5" fmla="*/ 31 h 43"/>
                  <a:gd name="T6" fmla="*/ 5 w 22"/>
                  <a:gd name="T7" fmla="*/ 43 h 43"/>
                  <a:gd name="T8" fmla="*/ 0 w 22"/>
                  <a:gd name="T9" fmla="*/ 43 h 43"/>
                  <a:gd name="T10" fmla="*/ 0 w 22"/>
                  <a:gd name="T11" fmla="*/ 0 h 43"/>
                  <a:gd name="T12" fmla="*/ 5 w 22"/>
                  <a:gd name="T13" fmla="*/ 0 h 43"/>
                  <a:gd name="T14" fmla="*/ 5 w 22"/>
                  <a:gd name="T15" fmla="*/ 22 h 43"/>
                  <a:gd name="T16" fmla="*/ 16 w 22"/>
                  <a:gd name="T17" fmla="*/ 0 h 43"/>
                  <a:gd name="T18" fmla="*/ 21 w 22"/>
                  <a:gd name="T19" fmla="*/ 0 h 43"/>
                  <a:gd name="T20" fmla="*/ 12 w 22"/>
                  <a:gd name="T21" fmla="*/ 18 h 43"/>
                  <a:gd name="T22" fmla="*/ 22 w 22"/>
                  <a:gd name="T23" fmla="*/ 43 h 43"/>
                  <a:gd name="T24" fmla="*/ 17 w 2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3">
                    <a:moveTo>
                      <a:pt x="17" y="43"/>
                    </a:moveTo>
                    <a:lnTo>
                      <a:pt x="9" y="24"/>
                    </a:lnTo>
                    <a:lnTo>
                      <a:pt x="5" y="31"/>
                    </a:lnTo>
                    <a:lnTo>
                      <a:pt x="5" y="43"/>
                    </a:lnTo>
                    <a:lnTo>
                      <a:pt x="0" y="43"/>
                    </a:lnTo>
                    <a:lnTo>
                      <a:pt x="0" y="0"/>
                    </a:lnTo>
                    <a:lnTo>
                      <a:pt x="5" y="0"/>
                    </a:lnTo>
                    <a:lnTo>
                      <a:pt x="5" y="22"/>
                    </a:lnTo>
                    <a:lnTo>
                      <a:pt x="16" y="0"/>
                    </a:lnTo>
                    <a:lnTo>
                      <a:pt x="21" y="0"/>
                    </a:lnTo>
                    <a:lnTo>
                      <a:pt x="12" y="18"/>
                    </a:lnTo>
                    <a:lnTo>
                      <a:pt x="22" y="43"/>
                    </a:lnTo>
                    <a:lnTo>
                      <a:pt x="17"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55"/>
              <p:cNvSpPr>
                <a:spLocks noEditPoints="1"/>
              </p:cNvSpPr>
              <p:nvPr userDrawn="1"/>
            </p:nvSpPr>
            <p:spPr bwMode="auto">
              <a:xfrm>
                <a:off x="10283826" y="5881688"/>
                <a:ext cx="31750" cy="68263"/>
              </a:xfrm>
              <a:custGeom>
                <a:avLst/>
                <a:gdLst>
                  <a:gd name="T0" fmla="*/ 48 w 98"/>
                  <a:gd name="T1" fmla="*/ 123 h 211"/>
                  <a:gd name="T2" fmla="*/ 26 w 98"/>
                  <a:gd name="T3" fmla="*/ 123 h 211"/>
                  <a:gd name="T4" fmla="*/ 26 w 98"/>
                  <a:gd name="T5" fmla="*/ 211 h 211"/>
                  <a:gd name="T6" fmla="*/ 0 w 98"/>
                  <a:gd name="T7" fmla="*/ 211 h 211"/>
                  <a:gd name="T8" fmla="*/ 0 w 98"/>
                  <a:gd name="T9" fmla="*/ 0 h 211"/>
                  <a:gd name="T10" fmla="*/ 48 w 98"/>
                  <a:gd name="T11" fmla="*/ 0 h 211"/>
                  <a:gd name="T12" fmla="*/ 98 w 98"/>
                  <a:gd name="T13" fmla="*/ 62 h 211"/>
                  <a:gd name="T14" fmla="*/ 48 w 98"/>
                  <a:gd name="T15" fmla="*/ 123 h 211"/>
                  <a:gd name="T16" fmla="*/ 47 w 98"/>
                  <a:gd name="T17" fmla="*/ 23 h 211"/>
                  <a:gd name="T18" fmla="*/ 26 w 98"/>
                  <a:gd name="T19" fmla="*/ 23 h 211"/>
                  <a:gd name="T20" fmla="*/ 26 w 98"/>
                  <a:gd name="T21" fmla="*/ 100 h 211"/>
                  <a:gd name="T22" fmla="*/ 47 w 98"/>
                  <a:gd name="T23" fmla="*/ 100 h 211"/>
                  <a:gd name="T24" fmla="*/ 72 w 98"/>
                  <a:gd name="T25" fmla="*/ 62 h 211"/>
                  <a:gd name="T26" fmla="*/ 47 w 98"/>
                  <a:gd name="T27" fmla="*/ 2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11">
                    <a:moveTo>
                      <a:pt x="48" y="123"/>
                    </a:moveTo>
                    <a:cubicBezTo>
                      <a:pt x="26" y="123"/>
                      <a:pt x="26" y="123"/>
                      <a:pt x="26" y="123"/>
                    </a:cubicBezTo>
                    <a:cubicBezTo>
                      <a:pt x="26" y="211"/>
                      <a:pt x="26" y="211"/>
                      <a:pt x="26" y="211"/>
                    </a:cubicBezTo>
                    <a:cubicBezTo>
                      <a:pt x="0" y="211"/>
                      <a:pt x="0" y="211"/>
                      <a:pt x="0" y="211"/>
                    </a:cubicBezTo>
                    <a:cubicBezTo>
                      <a:pt x="0" y="0"/>
                      <a:pt x="0" y="0"/>
                      <a:pt x="0" y="0"/>
                    </a:cubicBezTo>
                    <a:cubicBezTo>
                      <a:pt x="48" y="0"/>
                      <a:pt x="48" y="0"/>
                      <a:pt x="48" y="0"/>
                    </a:cubicBezTo>
                    <a:cubicBezTo>
                      <a:pt x="79" y="0"/>
                      <a:pt x="98" y="15"/>
                      <a:pt x="98" y="62"/>
                    </a:cubicBezTo>
                    <a:cubicBezTo>
                      <a:pt x="98" y="108"/>
                      <a:pt x="79" y="123"/>
                      <a:pt x="48" y="123"/>
                    </a:cubicBezTo>
                    <a:close/>
                    <a:moveTo>
                      <a:pt x="47" y="23"/>
                    </a:moveTo>
                    <a:cubicBezTo>
                      <a:pt x="26" y="23"/>
                      <a:pt x="26" y="23"/>
                      <a:pt x="26" y="23"/>
                    </a:cubicBezTo>
                    <a:cubicBezTo>
                      <a:pt x="26" y="100"/>
                      <a:pt x="26" y="100"/>
                      <a:pt x="26" y="100"/>
                    </a:cubicBezTo>
                    <a:cubicBezTo>
                      <a:pt x="47" y="100"/>
                      <a:pt x="47" y="100"/>
                      <a:pt x="47" y="100"/>
                    </a:cubicBezTo>
                    <a:cubicBezTo>
                      <a:pt x="64" y="100"/>
                      <a:pt x="72" y="90"/>
                      <a:pt x="72" y="62"/>
                    </a:cubicBezTo>
                    <a:cubicBezTo>
                      <a:pt x="72" y="33"/>
                      <a:pt x="64" y="23"/>
                      <a:pt x="47"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56"/>
              <p:cNvSpPr>
                <a:spLocks noEditPoints="1"/>
              </p:cNvSpPr>
              <p:nvPr userDrawn="1"/>
            </p:nvSpPr>
            <p:spPr bwMode="auto">
              <a:xfrm>
                <a:off x="10336213" y="5880100"/>
                <a:ext cx="33338" cy="71438"/>
              </a:xfrm>
              <a:custGeom>
                <a:avLst/>
                <a:gdLst>
                  <a:gd name="T0" fmla="*/ 87 w 103"/>
                  <a:gd name="T1" fmla="*/ 200 h 215"/>
                  <a:gd name="T2" fmla="*/ 51 w 103"/>
                  <a:gd name="T3" fmla="*/ 215 h 215"/>
                  <a:gd name="T4" fmla="*/ 15 w 103"/>
                  <a:gd name="T5" fmla="*/ 200 h 215"/>
                  <a:gd name="T6" fmla="*/ 0 w 103"/>
                  <a:gd name="T7" fmla="*/ 108 h 215"/>
                  <a:gd name="T8" fmla="*/ 15 w 103"/>
                  <a:gd name="T9" fmla="*/ 15 h 215"/>
                  <a:gd name="T10" fmla="*/ 51 w 103"/>
                  <a:gd name="T11" fmla="*/ 0 h 215"/>
                  <a:gd name="T12" fmla="*/ 87 w 103"/>
                  <a:gd name="T13" fmla="*/ 15 h 215"/>
                  <a:gd name="T14" fmla="*/ 103 w 103"/>
                  <a:gd name="T15" fmla="*/ 108 h 215"/>
                  <a:gd name="T16" fmla="*/ 87 w 103"/>
                  <a:gd name="T17" fmla="*/ 200 h 215"/>
                  <a:gd name="T18" fmla="*/ 68 w 103"/>
                  <a:gd name="T19" fmla="*/ 31 h 215"/>
                  <a:gd name="T20" fmla="*/ 51 w 103"/>
                  <a:gd name="T21" fmla="*/ 23 h 215"/>
                  <a:gd name="T22" fmla="*/ 34 w 103"/>
                  <a:gd name="T23" fmla="*/ 31 h 215"/>
                  <a:gd name="T24" fmla="*/ 25 w 103"/>
                  <a:gd name="T25" fmla="*/ 108 h 215"/>
                  <a:gd name="T26" fmla="*/ 34 w 103"/>
                  <a:gd name="T27" fmla="*/ 185 h 215"/>
                  <a:gd name="T28" fmla="*/ 51 w 103"/>
                  <a:gd name="T29" fmla="*/ 193 h 215"/>
                  <a:gd name="T30" fmla="*/ 68 w 103"/>
                  <a:gd name="T31" fmla="*/ 185 h 215"/>
                  <a:gd name="T32" fmla="*/ 77 w 103"/>
                  <a:gd name="T33" fmla="*/ 108 h 215"/>
                  <a:gd name="T34" fmla="*/ 68 w 103"/>
                  <a:gd name="T35" fmla="*/ 3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15">
                    <a:moveTo>
                      <a:pt x="87" y="200"/>
                    </a:moveTo>
                    <a:cubicBezTo>
                      <a:pt x="79" y="209"/>
                      <a:pt x="68" y="215"/>
                      <a:pt x="51" y="215"/>
                    </a:cubicBezTo>
                    <a:cubicBezTo>
                      <a:pt x="35" y="215"/>
                      <a:pt x="23" y="209"/>
                      <a:pt x="15" y="200"/>
                    </a:cubicBezTo>
                    <a:cubicBezTo>
                      <a:pt x="1" y="185"/>
                      <a:pt x="0" y="166"/>
                      <a:pt x="0" y="108"/>
                    </a:cubicBezTo>
                    <a:cubicBezTo>
                      <a:pt x="0" y="49"/>
                      <a:pt x="1" y="30"/>
                      <a:pt x="15" y="15"/>
                    </a:cubicBezTo>
                    <a:cubicBezTo>
                      <a:pt x="23" y="6"/>
                      <a:pt x="35" y="0"/>
                      <a:pt x="51" y="0"/>
                    </a:cubicBezTo>
                    <a:cubicBezTo>
                      <a:pt x="68" y="0"/>
                      <a:pt x="79" y="6"/>
                      <a:pt x="87" y="15"/>
                    </a:cubicBezTo>
                    <a:cubicBezTo>
                      <a:pt x="101" y="30"/>
                      <a:pt x="103" y="49"/>
                      <a:pt x="103" y="108"/>
                    </a:cubicBezTo>
                    <a:cubicBezTo>
                      <a:pt x="103" y="166"/>
                      <a:pt x="101" y="185"/>
                      <a:pt x="87" y="200"/>
                    </a:cubicBezTo>
                    <a:close/>
                    <a:moveTo>
                      <a:pt x="68" y="31"/>
                    </a:moveTo>
                    <a:cubicBezTo>
                      <a:pt x="65" y="26"/>
                      <a:pt x="59" y="23"/>
                      <a:pt x="51" y="23"/>
                    </a:cubicBezTo>
                    <a:cubicBezTo>
                      <a:pt x="43" y="23"/>
                      <a:pt x="37" y="26"/>
                      <a:pt x="34" y="31"/>
                    </a:cubicBezTo>
                    <a:cubicBezTo>
                      <a:pt x="26" y="41"/>
                      <a:pt x="25" y="58"/>
                      <a:pt x="25" y="108"/>
                    </a:cubicBezTo>
                    <a:cubicBezTo>
                      <a:pt x="25" y="158"/>
                      <a:pt x="26" y="175"/>
                      <a:pt x="34" y="185"/>
                    </a:cubicBezTo>
                    <a:cubicBezTo>
                      <a:pt x="37" y="189"/>
                      <a:pt x="43" y="193"/>
                      <a:pt x="51" y="193"/>
                    </a:cubicBezTo>
                    <a:cubicBezTo>
                      <a:pt x="59" y="193"/>
                      <a:pt x="65" y="189"/>
                      <a:pt x="68" y="185"/>
                    </a:cubicBezTo>
                    <a:cubicBezTo>
                      <a:pt x="76" y="175"/>
                      <a:pt x="77" y="158"/>
                      <a:pt x="77" y="108"/>
                    </a:cubicBezTo>
                    <a:cubicBezTo>
                      <a:pt x="77" y="58"/>
                      <a:pt x="76" y="41"/>
                      <a:pt x="68" y="31"/>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Rectangle 57"/>
              <p:cNvSpPr>
                <a:spLocks noChangeArrowheads="1"/>
              </p:cNvSpPr>
              <p:nvPr userDrawn="1"/>
            </p:nvSpPr>
            <p:spPr bwMode="auto">
              <a:xfrm>
                <a:off x="10393363" y="5881688"/>
                <a:ext cx="7938" cy="68263"/>
              </a:xfrm>
              <a:prstGeom prst="rect">
                <a:avLst/>
              </a:prstGeom>
              <a:solidFill>
                <a:srgbClr val="3939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Freeform 58"/>
              <p:cNvSpPr>
                <a:spLocks/>
              </p:cNvSpPr>
              <p:nvPr userDrawn="1"/>
            </p:nvSpPr>
            <p:spPr bwMode="auto">
              <a:xfrm>
                <a:off x="10425113" y="5881688"/>
                <a:ext cx="33338" cy="68263"/>
              </a:xfrm>
              <a:custGeom>
                <a:avLst/>
                <a:gdLst>
                  <a:gd name="T0" fmla="*/ 16 w 21"/>
                  <a:gd name="T1" fmla="*/ 43 h 43"/>
                  <a:gd name="T2" fmla="*/ 5 w 21"/>
                  <a:gd name="T3" fmla="*/ 13 h 43"/>
                  <a:gd name="T4" fmla="*/ 5 w 21"/>
                  <a:gd name="T5" fmla="*/ 43 h 43"/>
                  <a:gd name="T6" fmla="*/ 0 w 21"/>
                  <a:gd name="T7" fmla="*/ 43 h 43"/>
                  <a:gd name="T8" fmla="*/ 0 w 21"/>
                  <a:gd name="T9" fmla="*/ 0 h 43"/>
                  <a:gd name="T10" fmla="*/ 5 w 21"/>
                  <a:gd name="T11" fmla="*/ 0 h 43"/>
                  <a:gd name="T12" fmla="*/ 16 w 21"/>
                  <a:gd name="T13" fmla="*/ 29 h 43"/>
                  <a:gd name="T14" fmla="*/ 16 w 21"/>
                  <a:gd name="T15" fmla="*/ 0 h 43"/>
                  <a:gd name="T16" fmla="*/ 21 w 21"/>
                  <a:gd name="T17" fmla="*/ 0 h 43"/>
                  <a:gd name="T18" fmla="*/ 21 w 21"/>
                  <a:gd name="T19" fmla="*/ 43 h 43"/>
                  <a:gd name="T20" fmla="*/ 16 w 21"/>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3">
                    <a:moveTo>
                      <a:pt x="16" y="43"/>
                    </a:moveTo>
                    <a:lnTo>
                      <a:pt x="5" y="13"/>
                    </a:lnTo>
                    <a:lnTo>
                      <a:pt x="5" y="43"/>
                    </a:lnTo>
                    <a:lnTo>
                      <a:pt x="0" y="43"/>
                    </a:lnTo>
                    <a:lnTo>
                      <a:pt x="0" y="0"/>
                    </a:lnTo>
                    <a:lnTo>
                      <a:pt x="5" y="0"/>
                    </a:lnTo>
                    <a:lnTo>
                      <a:pt x="16" y="29"/>
                    </a:lnTo>
                    <a:lnTo>
                      <a:pt x="16" y="0"/>
                    </a:lnTo>
                    <a:lnTo>
                      <a:pt x="21" y="0"/>
                    </a:lnTo>
                    <a:lnTo>
                      <a:pt x="21" y="43"/>
                    </a:lnTo>
                    <a:lnTo>
                      <a:pt x="16"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59"/>
              <p:cNvSpPr>
                <a:spLocks/>
              </p:cNvSpPr>
              <p:nvPr userDrawn="1"/>
            </p:nvSpPr>
            <p:spPr bwMode="auto">
              <a:xfrm>
                <a:off x="10479088" y="5881688"/>
                <a:ext cx="31750" cy="68263"/>
              </a:xfrm>
              <a:custGeom>
                <a:avLst/>
                <a:gdLst>
                  <a:gd name="T0" fmla="*/ 12 w 20"/>
                  <a:gd name="T1" fmla="*/ 4 h 43"/>
                  <a:gd name="T2" fmla="*/ 12 w 20"/>
                  <a:gd name="T3" fmla="*/ 43 h 43"/>
                  <a:gd name="T4" fmla="*/ 7 w 20"/>
                  <a:gd name="T5" fmla="*/ 43 h 43"/>
                  <a:gd name="T6" fmla="*/ 7 w 20"/>
                  <a:gd name="T7" fmla="*/ 4 h 43"/>
                  <a:gd name="T8" fmla="*/ 0 w 20"/>
                  <a:gd name="T9" fmla="*/ 4 h 43"/>
                  <a:gd name="T10" fmla="*/ 0 w 20"/>
                  <a:gd name="T11" fmla="*/ 0 h 43"/>
                  <a:gd name="T12" fmla="*/ 20 w 20"/>
                  <a:gd name="T13" fmla="*/ 0 h 43"/>
                  <a:gd name="T14" fmla="*/ 20 w 20"/>
                  <a:gd name="T15" fmla="*/ 4 h 43"/>
                  <a:gd name="T16" fmla="*/ 12 w 20"/>
                  <a:gd name="T17"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3">
                    <a:moveTo>
                      <a:pt x="12" y="4"/>
                    </a:moveTo>
                    <a:lnTo>
                      <a:pt x="12" y="43"/>
                    </a:lnTo>
                    <a:lnTo>
                      <a:pt x="7" y="43"/>
                    </a:lnTo>
                    <a:lnTo>
                      <a:pt x="7" y="4"/>
                    </a:lnTo>
                    <a:lnTo>
                      <a:pt x="0" y="4"/>
                    </a:lnTo>
                    <a:lnTo>
                      <a:pt x="0" y="0"/>
                    </a:lnTo>
                    <a:lnTo>
                      <a:pt x="20" y="0"/>
                    </a:lnTo>
                    <a:lnTo>
                      <a:pt x="20" y="4"/>
                    </a:lnTo>
                    <a:lnTo>
                      <a:pt x="12" y="4"/>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Rectangle 60"/>
              <p:cNvSpPr>
                <a:spLocks noChangeArrowheads="1"/>
              </p:cNvSpPr>
              <p:nvPr userDrawn="1"/>
            </p:nvSpPr>
            <p:spPr bwMode="auto">
              <a:xfrm>
                <a:off x="9986963" y="6003925"/>
                <a:ext cx="22225"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61"/>
              <p:cNvSpPr>
                <a:spLocks/>
              </p:cNvSpPr>
              <p:nvPr userDrawn="1"/>
            </p:nvSpPr>
            <p:spPr bwMode="auto">
              <a:xfrm>
                <a:off x="10045701" y="6003925"/>
                <a:ext cx="77788" cy="146050"/>
              </a:xfrm>
              <a:custGeom>
                <a:avLst/>
                <a:gdLst>
                  <a:gd name="T0" fmla="*/ 36 w 49"/>
                  <a:gd name="T1" fmla="*/ 92 h 92"/>
                  <a:gd name="T2" fmla="*/ 14 w 49"/>
                  <a:gd name="T3" fmla="*/ 37 h 92"/>
                  <a:gd name="T4" fmla="*/ 14 w 49"/>
                  <a:gd name="T5" fmla="*/ 92 h 92"/>
                  <a:gd name="T6" fmla="*/ 0 w 49"/>
                  <a:gd name="T7" fmla="*/ 92 h 92"/>
                  <a:gd name="T8" fmla="*/ 0 w 49"/>
                  <a:gd name="T9" fmla="*/ 0 h 92"/>
                  <a:gd name="T10" fmla="*/ 13 w 49"/>
                  <a:gd name="T11" fmla="*/ 0 h 92"/>
                  <a:gd name="T12" fmla="*/ 34 w 49"/>
                  <a:gd name="T13" fmla="*/ 55 h 92"/>
                  <a:gd name="T14" fmla="*/ 34 w 49"/>
                  <a:gd name="T15" fmla="*/ 0 h 92"/>
                  <a:gd name="T16" fmla="*/ 49 w 49"/>
                  <a:gd name="T17" fmla="*/ 0 h 92"/>
                  <a:gd name="T18" fmla="*/ 49 w 49"/>
                  <a:gd name="T19" fmla="*/ 92 h 92"/>
                  <a:gd name="T20" fmla="*/ 36 w 49"/>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92">
                    <a:moveTo>
                      <a:pt x="36" y="92"/>
                    </a:moveTo>
                    <a:lnTo>
                      <a:pt x="14" y="37"/>
                    </a:lnTo>
                    <a:lnTo>
                      <a:pt x="14" y="92"/>
                    </a:lnTo>
                    <a:lnTo>
                      <a:pt x="0" y="92"/>
                    </a:lnTo>
                    <a:lnTo>
                      <a:pt x="0" y="0"/>
                    </a:lnTo>
                    <a:lnTo>
                      <a:pt x="13" y="0"/>
                    </a:lnTo>
                    <a:lnTo>
                      <a:pt x="34" y="55"/>
                    </a:lnTo>
                    <a:lnTo>
                      <a:pt x="34" y="0"/>
                    </a:lnTo>
                    <a:lnTo>
                      <a:pt x="49" y="0"/>
                    </a:lnTo>
                    <a:lnTo>
                      <a:pt x="49" y="92"/>
                    </a:lnTo>
                    <a:lnTo>
                      <a:pt x="36"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62"/>
              <p:cNvSpPr>
                <a:spLocks/>
              </p:cNvSpPr>
              <p:nvPr userDrawn="1"/>
            </p:nvSpPr>
            <p:spPr bwMode="auto">
              <a:xfrm>
                <a:off x="10160001" y="6003925"/>
                <a:ext cx="60325" cy="146050"/>
              </a:xfrm>
              <a:custGeom>
                <a:avLst/>
                <a:gdLst>
                  <a:gd name="T0" fmla="*/ 14 w 38"/>
                  <a:gd name="T1" fmla="*/ 13 h 92"/>
                  <a:gd name="T2" fmla="*/ 14 w 38"/>
                  <a:gd name="T3" fmla="*/ 39 h 92"/>
                  <a:gd name="T4" fmla="*/ 35 w 38"/>
                  <a:gd name="T5" fmla="*/ 39 h 92"/>
                  <a:gd name="T6" fmla="*/ 35 w 38"/>
                  <a:gd name="T7" fmla="*/ 52 h 92"/>
                  <a:gd name="T8" fmla="*/ 14 w 38"/>
                  <a:gd name="T9" fmla="*/ 52 h 92"/>
                  <a:gd name="T10" fmla="*/ 14 w 38"/>
                  <a:gd name="T11" fmla="*/ 92 h 92"/>
                  <a:gd name="T12" fmla="*/ 0 w 38"/>
                  <a:gd name="T13" fmla="*/ 92 h 92"/>
                  <a:gd name="T14" fmla="*/ 0 w 38"/>
                  <a:gd name="T15" fmla="*/ 0 h 92"/>
                  <a:gd name="T16" fmla="*/ 38 w 38"/>
                  <a:gd name="T17" fmla="*/ 0 h 92"/>
                  <a:gd name="T18" fmla="*/ 38 w 38"/>
                  <a:gd name="T19" fmla="*/ 13 h 92"/>
                  <a:gd name="T20" fmla="*/ 14 w 38"/>
                  <a:gd name="T21"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92">
                    <a:moveTo>
                      <a:pt x="14" y="13"/>
                    </a:moveTo>
                    <a:lnTo>
                      <a:pt x="14" y="39"/>
                    </a:lnTo>
                    <a:lnTo>
                      <a:pt x="35" y="39"/>
                    </a:lnTo>
                    <a:lnTo>
                      <a:pt x="35" y="52"/>
                    </a:lnTo>
                    <a:lnTo>
                      <a:pt x="14" y="52"/>
                    </a:lnTo>
                    <a:lnTo>
                      <a:pt x="14" y="92"/>
                    </a:lnTo>
                    <a:lnTo>
                      <a:pt x="0" y="92"/>
                    </a:lnTo>
                    <a:lnTo>
                      <a:pt x="0" y="0"/>
                    </a:lnTo>
                    <a:lnTo>
                      <a:pt x="38" y="0"/>
                    </a:lnTo>
                    <a:lnTo>
                      <a:pt x="38" y="13"/>
                    </a:lnTo>
                    <a:lnTo>
                      <a:pt x="1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Rectangle 63"/>
              <p:cNvSpPr>
                <a:spLocks noChangeArrowheads="1"/>
              </p:cNvSpPr>
              <p:nvPr userDrawn="1"/>
            </p:nvSpPr>
            <p:spPr bwMode="auto">
              <a:xfrm>
                <a:off x="10252076" y="6003925"/>
                <a:ext cx="23813"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64"/>
              <p:cNvSpPr>
                <a:spLocks/>
              </p:cNvSpPr>
              <p:nvPr userDrawn="1"/>
            </p:nvSpPr>
            <p:spPr bwMode="auto">
              <a:xfrm>
                <a:off x="10312401" y="6003925"/>
                <a:ext cx="76200" cy="146050"/>
              </a:xfrm>
              <a:custGeom>
                <a:avLst/>
                <a:gdLst>
                  <a:gd name="T0" fmla="*/ 36 w 48"/>
                  <a:gd name="T1" fmla="*/ 92 h 92"/>
                  <a:gd name="T2" fmla="*/ 14 w 48"/>
                  <a:gd name="T3" fmla="*/ 37 h 92"/>
                  <a:gd name="T4" fmla="*/ 14 w 48"/>
                  <a:gd name="T5" fmla="*/ 92 h 92"/>
                  <a:gd name="T6" fmla="*/ 0 w 48"/>
                  <a:gd name="T7" fmla="*/ 92 h 92"/>
                  <a:gd name="T8" fmla="*/ 0 w 48"/>
                  <a:gd name="T9" fmla="*/ 0 h 92"/>
                  <a:gd name="T10" fmla="*/ 12 w 48"/>
                  <a:gd name="T11" fmla="*/ 0 h 92"/>
                  <a:gd name="T12" fmla="*/ 34 w 48"/>
                  <a:gd name="T13" fmla="*/ 55 h 92"/>
                  <a:gd name="T14" fmla="*/ 34 w 48"/>
                  <a:gd name="T15" fmla="*/ 0 h 92"/>
                  <a:gd name="T16" fmla="*/ 48 w 48"/>
                  <a:gd name="T17" fmla="*/ 0 h 92"/>
                  <a:gd name="T18" fmla="*/ 48 w 48"/>
                  <a:gd name="T19" fmla="*/ 92 h 92"/>
                  <a:gd name="T20" fmla="*/ 36 w 48"/>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2">
                    <a:moveTo>
                      <a:pt x="36" y="92"/>
                    </a:moveTo>
                    <a:lnTo>
                      <a:pt x="14" y="37"/>
                    </a:lnTo>
                    <a:lnTo>
                      <a:pt x="14" y="92"/>
                    </a:lnTo>
                    <a:lnTo>
                      <a:pt x="0" y="92"/>
                    </a:lnTo>
                    <a:lnTo>
                      <a:pt x="0" y="0"/>
                    </a:lnTo>
                    <a:lnTo>
                      <a:pt x="12" y="0"/>
                    </a:lnTo>
                    <a:lnTo>
                      <a:pt x="34" y="55"/>
                    </a:lnTo>
                    <a:lnTo>
                      <a:pt x="34" y="0"/>
                    </a:lnTo>
                    <a:lnTo>
                      <a:pt x="48" y="0"/>
                    </a:lnTo>
                    <a:lnTo>
                      <a:pt x="48" y="92"/>
                    </a:lnTo>
                    <a:lnTo>
                      <a:pt x="36"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Rectangle 65"/>
              <p:cNvSpPr>
                <a:spLocks noChangeArrowheads="1"/>
              </p:cNvSpPr>
              <p:nvPr userDrawn="1"/>
            </p:nvSpPr>
            <p:spPr bwMode="auto">
              <a:xfrm>
                <a:off x="10425113" y="6003925"/>
                <a:ext cx="23813"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6"/>
              <p:cNvSpPr>
                <a:spLocks/>
              </p:cNvSpPr>
              <p:nvPr userDrawn="1"/>
            </p:nvSpPr>
            <p:spPr bwMode="auto">
              <a:xfrm>
                <a:off x="10479088" y="6003925"/>
                <a:ext cx="71438" cy="146050"/>
              </a:xfrm>
              <a:custGeom>
                <a:avLst/>
                <a:gdLst>
                  <a:gd name="T0" fmla="*/ 30 w 45"/>
                  <a:gd name="T1" fmla="*/ 13 h 92"/>
                  <a:gd name="T2" fmla="*/ 30 w 45"/>
                  <a:gd name="T3" fmla="*/ 92 h 92"/>
                  <a:gd name="T4" fmla="*/ 15 w 45"/>
                  <a:gd name="T5" fmla="*/ 92 h 92"/>
                  <a:gd name="T6" fmla="*/ 15 w 45"/>
                  <a:gd name="T7" fmla="*/ 13 h 92"/>
                  <a:gd name="T8" fmla="*/ 0 w 45"/>
                  <a:gd name="T9" fmla="*/ 13 h 92"/>
                  <a:gd name="T10" fmla="*/ 0 w 45"/>
                  <a:gd name="T11" fmla="*/ 0 h 92"/>
                  <a:gd name="T12" fmla="*/ 45 w 45"/>
                  <a:gd name="T13" fmla="*/ 0 h 92"/>
                  <a:gd name="T14" fmla="*/ 45 w 45"/>
                  <a:gd name="T15" fmla="*/ 13 h 92"/>
                  <a:gd name="T16" fmla="*/ 30 w 45"/>
                  <a:gd name="T17"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92">
                    <a:moveTo>
                      <a:pt x="30" y="13"/>
                    </a:moveTo>
                    <a:lnTo>
                      <a:pt x="30" y="92"/>
                    </a:lnTo>
                    <a:lnTo>
                      <a:pt x="15" y="92"/>
                    </a:lnTo>
                    <a:lnTo>
                      <a:pt x="15" y="13"/>
                    </a:lnTo>
                    <a:lnTo>
                      <a:pt x="0" y="13"/>
                    </a:lnTo>
                    <a:lnTo>
                      <a:pt x="0" y="0"/>
                    </a:lnTo>
                    <a:lnTo>
                      <a:pt x="45" y="0"/>
                    </a:lnTo>
                    <a:lnTo>
                      <a:pt x="45" y="13"/>
                    </a:lnTo>
                    <a:lnTo>
                      <a:pt x="3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7"/>
              <p:cNvSpPr>
                <a:spLocks/>
              </p:cNvSpPr>
              <p:nvPr userDrawn="1"/>
            </p:nvSpPr>
            <p:spPr bwMode="auto">
              <a:xfrm>
                <a:off x="10574338" y="6003925"/>
                <a:ext cx="79375" cy="146050"/>
              </a:xfrm>
              <a:custGeom>
                <a:avLst/>
                <a:gdLst>
                  <a:gd name="T0" fmla="*/ 32 w 50"/>
                  <a:gd name="T1" fmla="*/ 56 h 92"/>
                  <a:gd name="T2" fmla="*/ 32 w 50"/>
                  <a:gd name="T3" fmla="*/ 92 h 92"/>
                  <a:gd name="T4" fmla="*/ 17 w 50"/>
                  <a:gd name="T5" fmla="*/ 92 h 92"/>
                  <a:gd name="T6" fmla="*/ 17 w 50"/>
                  <a:gd name="T7" fmla="*/ 56 h 92"/>
                  <a:gd name="T8" fmla="*/ 0 w 50"/>
                  <a:gd name="T9" fmla="*/ 0 h 92"/>
                  <a:gd name="T10" fmla="*/ 16 w 50"/>
                  <a:gd name="T11" fmla="*/ 0 h 92"/>
                  <a:gd name="T12" fmla="*/ 25 w 50"/>
                  <a:gd name="T13" fmla="*/ 36 h 92"/>
                  <a:gd name="T14" fmla="*/ 34 w 50"/>
                  <a:gd name="T15" fmla="*/ 0 h 92"/>
                  <a:gd name="T16" fmla="*/ 50 w 50"/>
                  <a:gd name="T17" fmla="*/ 0 h 92"/>
                  <a:gd name="T18" fmla="*/ 32 w 50"/>
                  <a:gd name="T19" fmla="*/ 5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2">
                    <a:moveTo>
                      <a:pt x="32" y="56"/>
                    </a:moveTo>
                    <a:lnTo>
                      <a:pt x="32" y="92"/>
                    </a:lnTo>
                    <a:lnTo>
                      <a:pt x="17" y="92"/>
                    </a:lnTo>
                    <a:lnTo>
                      <a:pt x="17" y="56"/>
                    </a:lnTo>
                    <a:lnTo>
                      <a:pt x="0" y="0"/>
                    </a:lnTo>
                    <a:lnTo>
                      <a:pt x="16" y="0"/>
                    </a:lnTo>
                    <a:lnTo>
                      <a:pt x="25" y="36"/>
                    </a:lnTo>
                    <a:lnTo>
                      <a:pt x="34" y="0"/>
                    </a:lnTo>
                    <a:lnTo>
                      <a:pt x="50" y="0"/>
                    </a:lnTo>
                    <a:lnTo>
                      <a:pt x="32"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1027"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156970" y="5076024"/>
              <a:ext cx="2633472" cy="762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25657561"/>
      </p:ext>
    </p:extLst>
  </p:cSld>
  <p:clrMapOvr>
    <a:masterClrMapping/>
  </p:clrMapOvr>
  <p:transition>
    <p:fade/>
  </p:transition>
  <p:timing>
    <p:tnLst>
      <p:par>
        <p:cTn id="1" dur="indefinite" restart="never" nodeType="tmRoot"/>
      </p:par>
    </p:tnLst>
  </p:timing>
  <p:hf sldNum="0" hdr="0" ftr="0" dt="0"/>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endParaRPr lang="en-US" dirty="0"/>
          </a:p>
        </p:txBody>
      </p:sp>
      <p:sp>
        <p:nvSpPr>
          <p:cNvPr id="4" name="Date" hidden="1"/>
          <p:cNvSpPr>
            <a:spLocks noGrp="1"/>
          </p:cNvSpPr>
          <p:nvPr>
            <p:ph type="dt" sz="half" idx="11"/>
          </p:nvPr>
        </p:nvSpPr>
        <p:spPr/>
        <p:txBody>
          <a:bodyPr/>
          <a:lstStyle/>
          <a:p>
            <a:fld id="{285138E8-3F3E-4DC5-A5FA-50868B94627A}" type="datetimeFigureOut">
              <a:rPr lang="en-US" smtClean="0"/>
              <a:t>29-May-19</a:t>
            </a:fld>
            <a:endParaRPr lang="en-US" dirty="0"/>
          </a:p>
        </p:txBody>
      </p:sp>
      <p:sp>
        <p:nvSpPr>
          <p:cNvPr id="6" name="Agenda list"/>
          <p:cNvSpPr>
            <a:spLocks noGrp="1"/>
          </p:cNvSpPr>
          <p:nvPr>
            <p:ph sz="quarter" idx="12"/>
          </p:nvPr>
        </p:nvSpPr>
        <p:spPr>
          <a:xfrm>
            <a:off x="2243780" y="1752898"/>
            <a:ext cx="9211620" cy="4163242"/>
          </a:xfrm>
        </p:spPr>
        <p:txBody>
          <a:bodyPr/>
          <a:lstStyle>
            <a:lvl1pPr marL="228600" indent="-228600">
              <a:lnSpc>
                <a:spcPct val="120000"/>
              </a:lnSpc>
              <a:buFont typeface="Calibri" panose="020F0502020204030204" pitchFamily="34" charset="0"/>
              <a:buChar char="•"/>
              <a:defRPr sz="2400">
                <a:solidFill>
                  <a:schemeClr val="tx2">
                    <a:lumMod val="75000"/>
                  </a:schemeClr>
                </a:solidFill>
              </a:defRPr>
            </a:lvl1pPr>
            <a:lvl2pPr marL="576072" indent="-228600">
              <a:buFont typeface="Calibri" panose="020F0502020204030204" pitchFamily="34" charset="0"/>
              <a:buChar char="̶"/>
              <a:defRPr>
                <a:solidFill>
                  <a:schemeClr val="tx2">
                    <a:lumMod val="75000"/>
                  </a:schemeClr>
                </a:solidFill>
              </a:defRPr>
            </a:lvl2pPr>
          </a:lstStyle>
          <a:p>
            <a:pPr lvl="0"/>
            <a:r>
              <a:rPr lang="en-US" smtClean="0"/>
              <a:t>Edit Master text styles</a:t>
            </a:r>
          </a:p>
          <a:p>
            <a:pPr lvl="1"/>
            <a:r>
              <a:rPr lang="en-US" smtClean="0"/>
              <a:t>Second level</a:t>
            </a:r>
          </a:p>
        </p:txBody>
      </p:sp>
      <p:sp>
        <p:nvSpPr>
          <p:cNvPr id="2" name="Slide Title"/>
          <p:cNvSpPr>
            <a:spLocks noGrp="1"/>
          </p:cNvSpPr>
          <p:nvPr>
            <p:ph type="title"/>
          </p:nvPr>
        </p:nvSpPr>
        <p:spPr>
          <a:xfrm>
            <a:off x="1166813" y="976680"/>
            <a:ext cx="8483330" cy="707289"/>
          </a:xfrm>
        </p:spPr>
        <p:txBody>
          <a:bodyPr/>
          <a:lstStyle>
            <a:lvl1pPr>
              <a:defRPr>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721832947"/>
      </p:ext>
    </p:extLst>
  </p:cSld>
  <p:clrMapOvr>
    <a:masterClrMapping/>
  </p:clrMapOvr>
  <p:transition>
    <p:fade/>
  </p:transition>
  <p:timing>
    <p:tnLst>
      <p:par>
        <p:cTn id="1" dur="indefinite" restart="never" nodeType="tmRoot"/>
      </p:par>
    </p:tnLst>
  </p:timing>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title and bullets">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endParaRPr lang="en-US" dirty="0"/>
          </a:p>
        </p:txBody>
      </p:sp>
      <p:sp>
        <p:nvSpPr>
          <p:cNvPr id="4" name="Date" hidden="1"/>
          <p:cNvSpPr>
            <a:spLocks noGrp="1"/>
          </p:cNvSpPr>
          <p:nvPr>
            <p:ph type="dt" sz="quarter" idx="12"/>
          </p:nvPr>
        </p:nvSpPr>
        <p:spPr>
          <a:xfrm>
            <a:off x="609600" y="6356350"/>
            <a:ext cx="2843213" cy="365125"/>
          </a:xfrm>
          <a:prstGeom prst="rect">
            <a:avLst/>
          </a:prstGeom>
        </p:spPr>
        <p:txBody>
          <a:bodyPr/>
          <a:lstStyle/>
          <a:p>
            <a:fld id="{1C396E99-728E-4BC1-9827-5FA2D157E6FB}" type="datetimeFigureOut">
              <a:rPr lang="en-US" smtClean="0"/>
              <a:t>29-May-19</a:t>
            </a:fld>
            <a:endParaRPr lang="en-US" dirty="0"/>
          </a:p>
        </p:txBody>
      </p:sp>
      <p:sp>
        <p:nvSpPr>
          <p:cNvPr id="13" name="Bullet text"/>
          <p:cNvSpPr>
            <a:spLocks noGrp="1"/>
          </p:cNvSpPr>
          <p:nvPr>
            <p:ph sz="quarter" idx="11"/>
          </p:nvPr>
        </p:nvSpPr>
        <p:spPr>
          <a:xfrm>
            <a:off x="583074" y="1457960"/>
            <a:ext cx="11000914" cy="4676140"/>
          </a:xfrm>
        </p:spPr>
        <p:txBody>
          <a:bodyPr/>
          <a:lstStyle/>
          <a:p>
            <a:pPr lvl="0"/>
            <a:r>
              <a:rPr lang="en-US" smtClean="0"/>
              <a:t>Edit Master text styles</a:t>
            </a:r>
          </a:p>
          <a:p>
            <a:pPr lvl="1"/>
            <a:r>
              <a:rPr lang="en-US" smtClean="0"/>
              <a:t>Second level</a:t>
            </a:r>
          </a:p>
          <a:p>
            <a:pPr lvl="2"/>
            <a:r>
              <a:rPr lang="en-US" smtClean="0"/>
              <a:t>Third level</a:t>
            </a:r>
          </a:p>
        </p:txBody>
      </p:sp>
      <p:sp>
        <p:nvSpPr>
          <p:cNvPr id="2" name="Slide Title"/>
          <p:cNvSpPr>
            <a:spLocks noGrp="1"/>
          </p:cNvSpPr>
          <p:nvPr>
            <p:ph type="title"/>
          </p:nvPr>
        </p:nvSpPr>
        <p:spPr>
          <a:xfrm>
            <a:off x="583842" y="460552"/>
            <a:ext cx="9857339" cy="923748"/>
          </a:xfrm>
        </p:spPr>
        <p:txBody>
          <a:bodyPr/>
          <a:lstStyle>
            <a:lvl1pPr>
              <a:defRPr>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90263407"/>
      </p:ext>
    </p:extLst>
  </p:cSld>
  <p:clrMapOvr>
    <a:masterClrMapping/>
  </p:clrMapOvr>
  <p:transition>
    <p:fade/>
  </p:transition>
  <p:timing>
    <p:tnLst>
      <p:par>
        <p:cTn id="1" dur="indefinite" restart="never" nodeType="tmRoot"/>
      </p:par>
    </p:tnLst>
  </p:timing>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tandard title and bullets">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accent4"/>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200"/>
              </a:spcBef>
              <a:spcAft>
                <a:spcPts val="0"/>
              </a:spcAft>
              <a:buSzPct val="115000"/>
            </a:pPr>
            <a:endParaRPr lang="en-US" sz="2400" dirty="0" err="1" smtClean="0">
              <a:latin typeface="+mn-lt"/>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90032" y="384386"/>
            <a:ext cx="1869378" cy="315117"/>
          </a:xfrm>
          <a:prstGeom prst="rect">
            <a:avLst/>
          </a:prstGeom>
        </p:spPr>
      </p:pic>
      <p:sp>
        <p:nvSpPr>
          <p:cNvPr id="3" name="Footer_security classification" hidden="1"/>
          <p:cNvSpPr>
            <a:spLocks noGrp="1"/>
          </p:cNvSpPr>
          <p:nvPr>
            <p:ph type="ftr" sz="quarter" idx="10"/>
          </p:nvPr>
        </p:nvSpPr>
        <p:spPr/>
        <p:txBody>
          <a:bodyPr/>
          <a:lstStyle/>
          <a:p>
            <a:endParaRPr lang="en-US" dirty="0"/>
          </a:p>
        </p:txBody>
      </p:sp>
      <p:sp>
        <p:nvSpPr>
          <p:cNvPr id="4" name="Date" hidden="1"/>
          <p:cNvSpPr>
            <a:spLocks noGrp="1"/>
          </p:cNvSpPr>
          <p:nvPr>
            <p:ph type="dt" sz="quarter" idx="12"/>
          </p:nvPr>
        </p:nvSpPr>
        <p:spPr>
          <a:xfrm>
            <a:off x="609600" y="6356350"/>
            <a:ext cx="2843213" cy="365125"/>
          </a:xfrm>
          <a:prstGeom prst="rect">
            <a:avLst/>
          </a:prstGeom>
        </p:spPr>
        <p:txBody>
          <a:bodyPr/>
          <a:lstStyle/>
          <a:p>
            <a:fld id="{1C396E99-728E-4BC1-9827-5FA2D157E6FB}" type="datetimeFigureOut">
              <a:rPr lang="en-US" smtClean="0"/>
              <a:t>29-May-19</a:t>
            </a:fld>
            <a:endParaRPr lang="en-US" dirty="0"/>
          </a:p>
        </p:txBody>
      </p:sp>
      <p:sp>
        <p:nvSpPr>
          <p:cNvPr id="13" name="Bullet text"/>
          <p:cNvSpPr>
            <a:spLocks noGrp="1"/>
          </p:cNvSpPr>
          <p:nvPr>
            <p:ph sz="quarter" idx="11"/>
          </p:nvPr>
        </p:nvSpPr>
        <p:spPr>
          <a:xfrm>
            <a:off x="583074" y="1457960"/>
            <a:ext cx="11000914" cy="4676140"/>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en-US" dirty="0" smtClean="0"/>
              <a:t>Edit Master text styles</a:t>
            </a:r>
          </a:p>
          <a:p>
            <a:pPr lvl="1"/>
            <a:r>
              <a:rPr lang="en-US" dirty="0" smtClean="0"/>
              <a:t>Second level</a:t>
            </a:r>
          </a:p>
          <a:p>
            <a:pPr lvl="2"/>
            <a:r>
              <a:rPr lang="en-US" dirty="0" smtClean="0"/>
              <a:t>Third level</a:t>
            </a:r>
          </a:p>
        </p:txBody>
      </p:sp>
      <p:sp>
        <p:nvSpPr>
          <p:cNvPr id="2" name="Slide Title"/>
          <p:cNvSpPr>
            <a:spLocks noGrp="1"/>
          </p:cNvSpPr>
          <p:nvPr>
            <p:ph type="title"/>
          </p:nvPr>
        </p:nvSpPr>
        <p:spPr>
          <a:xfrm>
            <a:off x="583842" y="460552"/>
            <a:ext cx="9857339" cy="923748"/>
          </a:xfrm>
        </p:spPr>
        <p:txBody>
          <a:bodyPr/>
          <a:lstStyle>
            <a:lvl1pPr>
              <a:defRPr>
                <a:solidFill>
                  <a:schemeClr val="accent1"/>
                </a:solidFill>
              </a:defRPr>
            </a:lvl1pPr>
          </a:lstStyle>
          <a:p>
            <a:r>
              <a:rPr lang="en-US" smtClean="0"/>
              <a:t>Click to edit Master title style</a:t>
            </a:r>
            <a:endParaRPr lang="en-US" dirty="0"/>
          </a:p>
        </p:txBody>
      </p:sp>
      <p:sp>
        <p:nvSpPr>
          <p:cNvPr id="7" name="Footer_page number"/>
          <p:cNvSpPr txBox="1">
            <a:spLocks/>
          </p:cNvSpPr>
          <p:nvPr userDrawn="1"/>
        </p:nvSpPr>
        <p:spPr>
          <a:xfrm>
            <a:off x="10006331" y="6556249"/>
            <a:ext cx="1840451" cy="269820"/>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r" fontAlgn="auto">
              <a:spcBef>
                <a:spcPts val="0"/>
              </a:spcBef>
              <a:spcAft>
                <a:spcPts val="0"/>
              </a:spcAft>
              <a:buClrTx/>
              <a:buSzTx/>
              <a:buFontTx/>
              <a:buNone/>
              <a:defRPr/>
            </a:pPr>
            <a:fld id="{349D3042-9933-4C71-BBE3-FA9237566B45}" type="slidenum">
              <a:rPr lang="en-US" sz="1000" kern="0" smtClean="0">
                <a:solidFill>
                  <a:schemeClr val="accent1"/>
                </a:solidFill>
                <a:latin typeface="+mn-lt"/>
                <a:ea typeface="+mn-ea"/>
                <a:cs typeface="+mn-cs"/>
              </a:rPr>
              <a:pPr algn="r" fontAlgn="auto">
                <a:spcBef>
                  <a:spcPts val="0"/>
                </a:spcBef>
                <a:spcAft>
                  <a:spcPts val="0"/>
                </a:spcAft>
                <a:buClrTx/>
                <a:buSzTx/>
                <a:buFontTx/>
                <a:buNone/>
                <a:defRPr/>
              </a:pPr>
              <a:t>‹#›</a:t>
            </a:fld>
            <a:endParaRPr lang="en-US" sz="1100" kern="0" dirty="0">
              <a:solidFill>
                <a:schemeClr val="accent1"/>
              </a:solidFill>
              <a:latin typeface="+mn-lt"/>
              <a:ea typeface="+mn-ea"/>
              <a:cs typeface="+mn-cs"/>
            </a:endParaRPr>
          </a:p>
        </p:txBody>
      </p:sp>
      <p:sp>
        <p:nvSpPr>
          <p:cNvPr id="8" name="Footer_copyright"/>
          <p:cNvSpPr txBox="1">
            <a:spLocks/>
          </p:cNvSpPr>
          <p:nvPr userDrawn="1"/>
        </p:nvSpPr>
        <p:spPr>
          <a:xfrm>
            <a:off x="800158" y="6527656"/>
            <a:ext cx="2744799"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bg1">
                    <a:lumMod val="75000"/>
                  </a:schemeClr>
                </a:solidFill>
              </a:rPr>
              <a:t>©2019 Check Point Software Technologies</a:t>
            </a:r>
            <a:r>
              <a:rPr lang="en-US" sz="900" kern="0" baseline="0" dirty="0" smtClean="0">
                <a:solidFill>
                  <a:schemeClr val="bg1">
                    <a:lumMod val="75000"/>
                  </a:schemeClr>
                </a:solidFill>
              </a:rPr>
              <a:t> </a:t>
            </a:r>
            <a:r>
              <a:rPr lang="en-US" sz="900" kern="0" dirty="0" smtClean="0">
                <a:solidFill>
                  <a:schemeClr val="bg1">
                    <a:lumMod val="75000"/>
                  </a:schemeClr>
                </a:solidFill>
              </a:rPr>
              <a:t>Ltd. </a:t>
            </a:r>
            <a:endParaRPr lang="en-US" sz="900" kern="0" dirty="0">
              <a:solidFill>
                <a:schemeClr val="bg1">
                  <a:lumMod val="75000"/>
                </a:schemeClr>
              </a:solidFill>
            </a:endParaRPr>
          </a:p>
        </p:txBody>
      </p:sp>
      <p:grpSp>
        <p:nvGrpSpPr>
          <p:cNvPr id="9" name="Group 8"/>
          <p:cNvGrpSpPr/>
          <p:nvPr userDrawn="1"/>
        </p:nvGrpSpPr>
        <p:grpSpPr>
          <a:xfrm>
            <a:off x="0" y="6430508"/>
            <a:ext cx="12188825" cy="101600"/>
            <a:chOff x="-76200" y="6495052"/>
            <a:chExt cx="12188825" cy="101600"/>
          </a:xfrm>
        </p:grpSpPr>
        <p:cxnSp>
          <p:nvCxnSpPr>
            <p:cNvPr id="10" name="Footer line"/>
            <p:cNvCxnSpPr/>
            <p:nvPr userDrawn="1"/>
          </p:nvCxnSpPr>
          <p:spPr bwMode="auto">
            <a:xfrm>
              <a:off x="-76200" y="6541347"/>
              <a:ext cx="831574"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1"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46476"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Footer line"/>
            <p:cNvCxnSpPr/>
            <p:nvPr userDrawn="1"/>
          </p:nvCxnSpPr>
          <p:spPr bwMode="auto">
            <a:xfrm>
              <a:off x="4161767" y="6545184"/>
              <a:ext cx="7950858"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058139122"/>
      </p:ext>
    </p:extLst>
  </p:cSld>
  <p:clrMapOvr>
    <a:masterClrMapping/>
  </p:clrMapOvr>
  <p:transition>
    <p:fade/>
  </p:transition>
  <p:timing>
    <p:tnLst>
      <p:par>
        <p:cTn id="1" dur="indefinite" restart="never" nodeType="tmRoot"/>
      </p:par>
    </p:tnLst>
  </p:timing>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Bullets_2 columns">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endParaRPr lang="en-US" dirty="0"/>
          </a:p>
        </p:txBody>
      </p:sp>
      <p:sp>
        <p:nvSpPr>
          <p:cNvPr id="4" name="Date" hidden="1"/>
          <p:cNvSpPr>
            <a:spLocks noGrp="1"/>
          </p:cNvSpPr>
          <p:nvPr>
            <p:ph type="dt" sz="half" idx="11"/>
          </p:nvPr>
        </p:nvSpPr>
        <p:spPr/>
        <p:txBody>
          <a:bodyPr/>
          <a:lstStyle/>
          <a:p>
            <a:fld id="{285138E8-3F3E-4DC5-A5FA-50868B94627A}" type="datetimeFigureOut">
              <a:rPr lang="en-US" smtClean="0"/>
              <a:t>29-May-19</a:t>
            </a:fld>
            <a:endParaRPr lang="en-US" dirty="0"/>
          </a:p>
        </p:txBody>
      </p:sp>
      <p:sp>
        <p:nvSpPr>
          <p:cNvPr id="2" name="Slide Title"/>
          <p:cNvSpPr>
            <a:spLocks noGrp="1"/>
          </p:cNvSpPr>
          <p:nvPr>
            <p:ph type="title"/>
          </p:nvPr>
        </p:nvSpPr>
        <p:spPr>
          <a:xfrm>
            <a:off x="583842" y="460552"/>
            <a:ext cx="9857339" cy="914400"/>
          </a:xfrm>
        </p:spPr>
        <p:txBody>
          <a:bodyPr/>
          <a:lstStyle/>
          <a:p>
            <a:r>
              <a:rPr lang="en-US" smtClean="0"/>
              <a:t>Click to edit Master title style</a:t>
            </a:r>
            <a:endParaRPr lang="en-US" dirty="0"/>
          </a:p>
        </p:txBody>
      </p:sp>
      <p:sp>
        <p:nvSpPr>
          <p:cNvPr id="7" name="Bullet text_left"/>
          <p:cNvSpPr>
            <a:spLocks noGrp="1"/>
          </p:cNvSpPr>
          <p:nvPr>
            <p:ph sz="half" idx="2"/>
          </p:nvPr>
        </p:nvSpPr>
        <p:spPr>
          <a:xfrm>
            <a:off x="583842" y="1525588"/>
            <a:ext cx="5120640" cy="4533380"/>
          </a:xfrm>
          <a:prstGeom prst="rect">
            <a:avLst/>
          </a:prstGeom>
        </p:spPr>
        <p:txBody>
          <a:bodyPr lIns="91440" tIns="45720" rIns="91440" bIns="45720">
            <a:noAutofit/>
          </a:bodyPr>
          <a:lstStyle>
            <a:lvl1pPr marL="228600" indent="-228600">
              <a:lnSpc>
                <a:spcPct val="95000"/>
              </a:lnSpc>
              <a:spcBef>
                <a:spcPts val="1000"/>
              </a:spcBef>
              <a:buClr>
                <a:schemeClr val="accent1"/>
              </a:buClr>
              <a:buSzPct val="85000"/>
              <a:buFont typeface="Calibri" panose="020F0502020204030204" pitchFamily="34" charset="0"/>
              <a:buChar char="•"/>
              <a:defRPr sz="24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2000">
                <a:solidFill>
                  <a:schemeClr val="tx1"/>
                </a:solidFill>
              </a:defRPr>
            </a:lvl2pPr>
            <a:lvl3pPr marL="704088" indent="-155448">
              <a:lnSpc>
                <a:spcPct val="95000"/>
              </a:lnSpc>
              <a:spcBef>
                <a:spcPts val="800"/>
              </a:spcBef>
              <a:buClr>
                <a:schemeClr val="accent1"/>
              </a:buClr>
              <a:buFont typeface="Calibri" panose="020F0502020204030204" pitchFamily="34" charset="0"/>
              <a:buChar char="̶"/>
              <a:defRPr sz="1800">
                <a:solidFill>
                  <a:schemeClr val="tx1"/>
                </a:solidFill>
              </a:defRPr>
            </a:lvl3pPr>
            <a:lvl4pPr marL="905256" indent="-155448">
              <a:lnSpc>
                <a:spcPct val="95000"/>
              </a:lnSpc>
              <a:spcBef>
                <a:spcPts val="800"/>
              </a:spcBef>
              <a:buClr>
                <a:schemeClr val="accent1"/>
              </a:buClr>
              <a:buFont typeface="Calibri" panose="020F0502020204030204" pitchFamily="34" charset="0"/>
              <a:buChar char="̶"/>
              <a:defRPr sz="1600">
                <a:solidFill>
                  <a:schemeClr val="tx1"/>
                </a:solidFill>
              </a:defRPr>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sp>
        <p:nvSpPr>
          <p:cNvPr id="9" name="Bullet text_left"/>
          <p:cNvSpPr>
            <a:spLocks noGrp="1"/>
          </p:cNvSpPr>
          <p:nvPr>
            <p:ph sz="half" idx="12"/>
          </p:nvPr>
        </p:nvSpPr>
        <p:spPr>
          <a:xfrm>
            <a:off x="6500813" y="1525588"/>
            <a:ext cx="5120640" cy="4533380"/>
          </a:xfrm>
          <a:prstGeom prst="rect">
            <a:avLst/>
          </a:prstGeom>
        </p:spPr>
        <p:txBody>
          <a:bodyPr lIns="91440" tIns="45720" rIns="91440" bIns="45720">
            <a:noAutofit/>
          </a:bodyPr>
          <a:lstStyle>
            <a:lvl1pPr marL="228600" indent="-228600">
              <a:lnSpc>
                <a:spcPct val="95000"/>
              </a:lnSpc>
              <a:spcBef>
                <a:spcPts val="1000"/>
              </a:spcBef>
              <a:buClr>
                <a:schemeClr val="accent1"/>
              </a:buClr>
              <a:buSzPct val="85000"/>
              <a:buFont typeface="Calibri" panose="020F0502020204030204" pitchFamily="34" charset="0"/>
              <a:buChar char="•"/>
              <a:defRPr sz="24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2000">
                <a:solidFill>
                  <a:schemeClr val="tx1"/>
                </a:solidFill>
              </a:defRPr>
            </a:lvl2pPr>
            <a:lvl3pPr marL="704088" indent="-155448">
              <a:lnSpc>
                <a:spcPct val="95000"/>
              </a:lnSpc>
              <a:spcBef>
                <a:spcPts val="800"/>
              </a:spcBef>
              <a:buClr>
                <a:schemeClr val="accent1"/>
              </a:buClr>
              <a:buFont typeface="Calibri" panose="020F0502020204030204" pitchFamily="34" charset="0"/>
              <a:buChar char="̶"/>
              <a:defRPr sz="1800">
                <a:solidFill>
                  <a:schemeClr val="tx1"/>
                </a:solidFill>
              </a:defRPr>
            </a:lvl3pPr>
            <a:lvl4pPr marL="905256" indent="-155448">
              <a:lnSpc>
                <a:spcPct val="95000"/>
              </a:lnSpc>
              <a:spcBef>
                <a:spcPts val="800"/>
              </a:spcBef>
              <a:buClr>
                <a:schemeClr val="accent1"/>
              </a:buClr>
              <a:buFont typeface="Calibri" panose="020F0502020204030204" pitchFamily="34" charset="0"/>
              <a:buChar char="̶"/>
              <a:defRPr sz="1600">
                <a:solidFill>
                  <a:schemeClr val="tx1"/>
                </a:solidFill>
              </a:defRPr>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517431086"/>
      </p:ext>
    </p:extLst>
  </p:cSld>
  <p:clrMapOvr>
    <a:masterClrMapping/>
  </p:clrMapOvr>
  <p:transition>
    <p:fade/>
  </p:transition>
  <p:timing>
    <p:tnLst>
      <p:par>
        <p:cTn id="1" dur="indefinite" restart="never" nodeType="tmRoot"/>
      </p:par>
    </p:tnLst>
  </p:timing>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Bullets_3 Columns">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endParaRPr lang="en-US" dirty="0"/>
          </a:p>
        </p:txBody>
      </p:sp>
      <p:sp>
        <p:nvSpPr>
          <p:cNvPr id="4" name="Date" hidden="1"/>
          <p:cNvSpPr>
            <a:spLocks noGrp="1"/>
          </p:cNvSpPr>
          <p:nvPr>
            <p:ph type="dt" sz="half" idx="11"/>
          </p:nvPr>
        </p:nvSpPr>
        <p:spPr/>
        <p:txBody>
          <a:bodyPr/>
          <a:lstStyle/>
          <a:p>
            <a:fld id="{285138E8-3F3E-4DC5-A5FA-50868B94627A}" type="datetimeFigureOut">
              <a:rPr lang="en-US" smtClean="0"/>
              <a:t>29-May-19</a:t>
            </a:fld>
            <a:endParaRPr lang="en-US" dirty="0"/>
          </a:p>
        </p:txBody>
      </p:sp>
      <p:sp>
        <p:nvSpPr>
          <p:cNvPr id="13" name="Sub-title_column 3"/>
          <p:cNvSpPr>
            <a:spLocks noGrp="1"/>
          </p:cNvSpPr>
          <p:nvPr userDrawn="1">
            <p:ph type="body" sz="quarter" idx="16"/>
          </p:nvPr>
        </p:nvSpPr>
        <p:spPr>
          <a:xfrm>
            <a:off x="8289002" y="1525707"/>
            <a:ext cx="3345117" cy="776499"/>
          </a:xfrm>
          <a:prstGeom prst="rect">
            <a:avLst/>
          </a:prstGeom>
        </p:spPr>
        <p:txBody>
          <a:bodyPr lIns="91440" tIns="45720" rIns="91440" bIns="45720" anchor="t" anchorCtr="0">
            <a:noAutofit/>
          </a:bodyPr>
          <a:lstStyle>
            <a:lvl1pPr marL="0" indent="0">
              <a:lnSpc>
                <a:spcPct val="85000"/>
              </a:lnSpc>
              <a:buNone/>
              <a:defRPr sz="2800">
                <a:solidFill>
                  <a:schemeClr val="accent1"/>
                </a:solidFill>
              </a:defRPr>
            </a:lvl1pPr>
          </a:lstStyle>
          <a:p>
            <a:pPr lvl="0"/>
            <a:r>
              <a:rPr lang="en-US" smtClean="0"/>
              <a:t>Edit Master text styles</a:t>
            </a:r>
          </a:p>
        </p:txBody>
      </p:sp>
      <p:sp>
        <p:nvSpPr>
          <p:cNvPr id="11" name="Sub-title_column 2"/>
          <p:cNvSpPr>
            <a:spLocks noGrp="1"/>
          </p:cNvSpPr>
          <p:nvPr userDrawn="1">
            <p:ph type="body" sz="quarter" idx="14"/>
          </p:nvPr>
        </p:nvSpPr>
        <p:spPr>
          <a:xfrm>
            <a:off x="4438649" y="1525707"/>
            <a:ext cx="3374116" cy="776499"/>
          </a:xfrm>
          <a:prstGeom prst="rect">
            <a:avLst/>
          </a:prstGeom>
        </p:spPr>
        <p:txBody>
          <a:bodyPr lIns="91440" tIns="45720" rIns="91440" bIns="45720" anchor="t" anchorCtr="0">
            <a:noAutofit/>
          </a:bodyPr>
          <a:lstStyle>
            <a:lvl1pPr marL="0" indent="0">
              <a:lnSpc>
                <a:spcPct val="85000"/>
              </a:lnSpc>
              <a:buNone/>
              <a:defRPr sz="2800">
                <a:solidFill>
                  <a:schemeClr val="accent1"/>
                </a:solidFill>
              </a:defRPr>
            </a:lvl1pPr>
          </a:lstStyle>
          <a:p>
            <a:pPr lvl="0"/>
            <a:r>
              <a:rPr lang="en-US" smtClean="0"/>
              <a:t>Edit Master text styles</a:t>
            </a:r>
          </a:p>
        </p:txBody>
      </p:sp>
      <p:sp>
        <p:nvSpPr>
          <p:cNvPr id="6" name="Sub-title_column 1"/>
          <p:cNvSpPr>
            <a:spLocks noGrp="1"/>
          </p:cNvSpPr>
          <p:nvPr>
            <p:ph type="body" sz="quarter" idx="12"/>
          </p:nvPr>
        </p:nvSpPr>
        <p:spPr>
          <a:xfrm>
            <a:off x="584737" y="1525707"/>
            <a:ext cx="3402012" cy="776499"/>
          </a:xfrm>
          <a:prstGeom prst="rect">
            <a:avLst/>
          </a:prstGeom>
        </p:spPr>
        <p:txBody>
          <a:bodyPr lIns="91440" tIns="45720" rIns="91440" bIns="45720" anchor="t" anchorCtr="0">
            <a:noAutofit/>
          </a:bodyPr>
          <a:lstStyle>
            <a:lvl1pPr marL="0" indent="0">
              <a:lnSpc>
                <a:spcPct val="85000"/>
              </a:lnSpc>
              <a:buNone/>
              <a:defRPr sz="2800">
                <a:solidFill>
                  <a:schemeClr val="accent1"/>
                </a:solidFill>
              </a:defRPr>
            </a:lvl1pPr>
          </a:lstStyle>
          <a:p>
            <a:pPr lvl="0"/>
            <a:r>
              <a:rPr lang="en-US" smtClean="0"/>
              <a:t>Edit Master text styles</a:t>
            </a:r>
          </a:p>
        </p:txBody>
      </p:sp>
      <p:sp>
        <p:nvSpPr>
          <p:cNvPr id="2" name="Slide Title"/>
          <p:cNvSpPr>
            <a:spLocks noGrp="1"/>
          </p:cNvSpPr>
          <p:nvPr>
            <p:ph type="title"/>
          </p:nvPr>
        </p:nvSpPr>
        <p:spPr>
          <a:xfrm>
            <a:off x="585216" y="460552"/>
            <a:ext cx="9857339" cy="914400"/>
          </a:xfrm>
        </p:spPr>
        <p:txBody>
          <a:bodyPr/>
          <a:lstStyle>
            <a:lvl1pPr>
              <a:defRPr/>
            </a:lvl1pPr>
          </a:lstStyle>
          <a:p>
            <a:r>
              <a:rPr lang="en-US" smtClean="0"/>
              <a:t>Click to edit Master title style</a:t>
            </a:r>
            <a:endParaRPr lang="en-US" dirty="0"/>
          </a:p>
        </p:txBody>
      </p:sp>
      <p:sp>
        <p:nvSpPr>
          <p:cNvPr id="14" name="Text_column 2"/>
          <p:cNvSpPr>
            <a:spLocks noGrp="1"/>
          </p:cNvSpPr>
          <p:nvPr>
            <p:ph sz="half" idx="20"/>
          </p:nvPr>
        </p:nvSpPr>
        <p:spPr>
          <a:xfrm>
            <a:off x="582848" y="2560972"/>
            <a:ext cx="3337560" cy="3601231"/>
          </a:xfrm>
          <a:prstGeom prst="rect">
            <a:avLst/>
          </a:prstGeom>
        </p:spPr>
        <p:txBody>
          <a:bodyPr lIns="91440" tIns="91440" rIns="91440" bIns="91440">
            <a:noAutofit/>
          </a:bodyPr>
          <a:lstStyle>
            <a:lvl1pPr marL="228600" indent="-228600">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1800">
                <a:solidFill>
                  <a:schemeClr val="tx1"/>
                </a:solidFill>
              </a:defRPr>
            </a:lvl2pPr>
            <a:lvl3pPr marL="685800" indent="-155448">
              <a:lnSpc>
                <a:spcPct val="95000"/>
              </a:lnSpc>
              <a:spcBef>
                <a:spcPts val="800"/>
              </a:spcBef>
              <a:buClr>
                <a:schemeClr val="accent1"/>
              </a:buClr>
              <a:buFont typeface="Calibri" panose="020F0502020204030204" pitchFamily="34" charset="0"/>
              <a:buChar char="̶"/>
              <a:tabLst>
                <a:tab pos="688975" algn="l"/>
              </a:tabLst>
              <a:defRPr sz="1600">
                <a:solidFill>
                  <a:schemeClr val="tx1"/>
                </a:solidFill>
              </a:defRPr>
            </a:lvl3pPr>
            <a:lvl4pPr marL="886968" indent="-155448">
              <a:lnSpc>
                <a:spcPct val="95000"/>
              </a:lnSpc>
              <a:spcBef>
                <a:spcPts val="800"/>
              </a:spcBef>
              <a:buClr>
                <a:schemeClr val="accent1"/>
              </a:buClr>
              <a:buFont typeface="Calibri" panose="020F0502020204030204" pitchFamily="34" charset="0"/>
              <a:buChar char="̶"/>
              <a:defRPr sz="1400">
                <a:solidFill>
                  <a:schemeClr val="tx1"/>
                </a:solidFill>
              </a:defRPr>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sp>
        <p:nvSpPr>
          <p:cNvPr id="16" name="Text_column 2"/>
          <p:cNvSpPr>
            <a:spLocks noGrp="1"/>
          </p:cNvSpPr>
          <p:nvPr>
            <p:ph sz="half" idx="21"/>
          </p:nvPr>
        </p:nvSpPr>
        <p:spPr>
          <a:xfrm>
            <a:off x="4434154" y="2560972"/>
            <a:ext cx="3337560" cy="3601231"/>
          </a:xfrm>
          <a:prstGeom prst="rect">
            <a:avLst/>
          </a:prstGeom>
        </p:spPr>
        <p:txBody>
          <a:bodyPr lIns="91440" tIns="91440" rIns="91440" bIns="91440">
            <a:noAutofit/>
          </a:bodyPr>
          <a:lstStyle>
            <a:lvl1pPr marL="228600" indent="-228600">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1800">
                <a:solidFill>
                  <a:schemeClr val="tx1"/>
                </a:solidFill>
              </a:defRPr>
            </a:lvl2pPr>
            <a:lvl3pPr marL="685800" indent="-155448">
              <a:lnSpc>
                <a:spcPct val="95000"/>
              </a:lnSpc>
              <a:spcBef>
                <a:spcPts val="800"/>
              </a:spcBef>
              <a:buClr>
                <a:schemeClr val="accent1"/>
              </a:buClr>
              <a:buFont typeface="Calibri" panose="020F0502020204030204" pitchFamily="34" charset="0"/>
              <a:buChar char="̶"/>
              <a:tabLst>
                <a:tab pos="688975" algn="l"/>
              </a:tabLst>
              <a:defRPr sz="1600">
                <a:solidFill>
                  <a:schemeClr val="tx1"/>
                </a:solidFill>
              </a:defRPr>
            </a:lvl3pPr>
            <a:lvl4pPr marL="886968" indent="-155448">
              <a:lnSpc>
                <a:spcPct val="95000"/>
              </a:lnSpc>
              <a:spcBef>
                <a:spcPts val="800"/>
              </a:spcBef>
              <a:buClr>
                <a:schemeClr val="accent1"/>
              </a:buClr>
              <a:buFont typeface="Calibri" panose="020F0502020204030204" pitchFamily="34" charset="0"/>
              <a:buChar char="̶"/>
              <a:defRPr sz="1400">
                <a:solidFill>
                  <a:schemeClr val="tx1"/>
                </a:solidFill>
              </a:defRPr>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sp>
        <p:nvSpPr>
          <p:cNvPr id="18" name="Text_column 2"/>
          <p:cNvSpPr>
            <a:spLocks noGrp="1"/>
          </p:cNvSpPr>
          <p:nvPr>
            <p:ph sz="half" idx="22"/>
          </p:nvPr>
        </p:nvSpPr>
        <p:spPr>
          <a:xfrm>
            <a:off x="8283370" y="2560972"/>
            <a:ext cx="3337560" cy="3601231"/>
          </a:xfrm>
          <a:prstGeom prst="rect">
            <a:avLst/>
          </a:prstGeom>
        </p:spPr>
        <p:txBody>
          <a:bodyPr lIns="91440" tIns="91440" rIns="91440" bIns="91440">
            <a:noAutofit/>
          </a:bodyPr>
          <a:lstStyle>
            <a:lvl1pPr marL="228600" indent="-228600">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1800">
                <a:solidFill>
                  <a:schemeClr val="tx1"/>
                </a:solidFill>
              </a:defRPr>
            </a:lvl2pPr>
            <a:lvl3pPr marL="685800" indent="-155448">
              <a:lnSpc>
                <a:spcPct val="95000"/>
              </a:lnSpc>
              <a:spcBef>
                <a:spcPts val="800"/>
              </a:spcBef>
              <a:buClr>
                <a:schemeClr val="accent1"/>
              </a:buClr>
              <a:buFont typeface="Calibri" panose="020F0502020204030204" pitchFamily="34" charset="0"/>
              <a:buChar char="̶"/>
              <a:tabLst>
                <a:tab pos="688975" algn="l"/>
              </a:tabLst>
              <a:defRPr sz="1600">
                <a:solidFill>
                  <a:schemeClr val="tx1"/>
                </a:solidFill>
              </a:defRPr>
            </a:lvl3pPr>
            <a:lvl4pPr marL="886968" indent="-155448">
              <a:lnSpc>
                <a:spcPct val="95000"/>
              </a:lnSpc>
              <a:spcBef>
                <a:spcPts val="800"/>
              </a:spcBef>
              <a:buClr>
                <a:schemeClr val="accent1"/>
              </a:buClr>
              <a:buFont typeface="Calibri" panose="020F0502020204030204" pitchFamily="34" charset="0"/>
              <a:buChar char="̶"/>
              <a:defRPr sz="1400">
                <a:solidFill>
                  <a:schemeClr val="tx1"/>
                </a:solidFill>
              </a:defRPr>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899616874"/>
      </p:ext>
    </p:extLst>
  </p:cSld>
  <p:clrMapOvr>
    <a:masterClrMapping/>
  </p:clrMapOvr>
  <p:transition>
    <p:fade/>
  </p:transition>
  <p:timing>
    <p:tnLst>
      <p:par>
        <p:cTn id="1" dur="indefinite" restart="never" nodeType="tmRoot"/>
      </p:par>
    </p:tnLst>
  </p:timing>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endParaRPr lang="en-US" dirty="0"/>
          </a:p>
        </p:txBody>
      </p:sp>
      <p:sp>
        <p:nvSpPr>
          <p:cNvPr id="4" name="Date" hidden="1"/>
          <p:cNvSpPr>
            <a:spLocks noGrp="1"/>
          </p:cNvSpPr>
          <p:nvPr>
            <p:ph type="dt" sz="quarter" idx="12"/>
          </p:nvPr>
        </p:nvSpPr>
        <p:spPr>
          <a:xfrm>
            <a:off x="609600" y="6356350"/>
            <a:ext cx="2843213" cy="365125"/>
          </a:xfrm>
          <a:prstGeom prst="rect">
            <a:avLst/>
          </a:prstGeom>
        </p:spPr>
        <p:txBody>
          <a:bodyPr/>
          <a:lstStyle/>
          <a:p>
            <a:fld id="{1C396E99-728E-4BC1-9827-5FA2D157E6FB}" type="datetimeFigureOut">
              <a:rPr lang="en-US" smtClean="0"/>
              <a:t>29-May-19</a:t>
            </a:fld>
            <a:endParaRPr lang="en-US" dirty="0"/>
          </a:p>
        </p:txBody>
      </p:sp>
      <p:sp>
        <p:nvSpPr>
          <p:cNvPr id="2" name="Slide Title"/>
          <p:cNvSpPr>
            <a:spLocks noGrp="1"/>
          </p:cNvSpPr>
          <p:nvPr>
            <p:ph type="title"/>
          </p:nvPr>
        </p:nvSpPr>
        <p:spPr>
          <a:xfrm>
            <a:off x="583842" y="460552"/>
            <a:ext cx="9857339" cy="923748"/>
          </a:xfrm>
        </p:spPr>
        <p:txBody>
          <a:bodyPr/>
          <a:lstStyle>
            <a:lvl1pPr>
              <a:defRPr>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41042522"/>
      </p:ext>
    </p:extLst>
  </p:cSld>
  <p:clrMapOvr>
    <a:masterClrMapping/>
  </p:clrMapOvr>
  <p:transition>
    <p:fade/>
  </p:transition>
  <p:timing>
    <p:tnLst>
      <p:par>
        <p:cTn id="1" dur="indefinite" restart="never" nodeType="tmRoot"/>
      </p:par>
    </p:tnLst>
  </p:timing>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3" name="Footer Placeholder 2" hidden="1"/>
          <p:cNvSpPr>
            <a:spLocks noGrp="1"/>
          </p:cNvSpPr>
          <p:nvPr>
            <p:ph type="ftr" sz="quarter" idx="10"/>
          </p:nvPr>
        </p:nvSpPr>
        <p:spPr/>
        <p:txBody>
          <a:bodyPr/>
          <a:lstStyle/>
          <a:p>
            <a:endParaRPr lang="en-US" dirty="0"/>
          </a:p>
        </p:txBody>
      </p:sp>
      <p:sp>
        <p:nvSpPr>
          <p:cNvPr id="4" name="Date" hidden="1"/>
          <p:cNvSpPr>
            <a:spLocks noGrp="1"/>
          </p:cNvSpPr>
          <p:nvPr>
            <p:ph type="dt" sz="half" idx="11"/>
          </p:nvPr>
        </p:nvSpPr>
        <p:spPr/>
        <p:txBody>
          <a:bodyPr/>
          <a:lstStyle/>
          <a:p>
            <a:fld id="{285138E8-3F3E-4DC5-A5FA-50868B94627A}" type="datetimeFigureOut">
              <a:rPr lang="en-US" smtClean="0"/>
              <a:t>29-May-19</a:t>
            </a:fld>
            <a:endParaRPr lang="en-US" dirty="0"/>
          </a:p>
        </p:txBody>
      </p:sp>
    </p:spTree>
    <p:extLst>
      <p:ext uri="{BB962C8B-B14F-4D97-AF65-F5344CB8AC3E}">
        <p14:creationId xmlns:p14="http://schemas.microsoft.com/office/powerpoint/2010/main" val="1832976253"/>
      </p:ext>
    </p:extLst>
  </p:cSld>
  <p:clrMapOvr>
    <a:masterClrMapping/>
  </p:clrMapOvr>
  <p:transition>
    <p:fade/>
  </p:transition>
  <p:timing>
    <p:tnLst>
      <p:par>
        <p:cTn id="1" dur="indefinite" restart="never" nodeType="tmRoot"/>
      </p:par>
    </p:tnLst>
  </p:timing>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Bullets+Half Page Quote">
    <p:spTree>
      <p:nvGrpSpPr>
        <p:cNvPr id="1" name=""/>
        <p:cNvGrpSpPr/>
        <p:nvPr/>
      </p:nvGrpSpPr>
      <p:grpSpPr>
        <a:xfrm>
          <a:off x="0" y="0"/>
          <a:ext cx="0" cy="0"/>
          <a:chOff x="0" y="0"/>
          <a:chExt cx="0" cy="0"/>
        </a:xfrm>
      </p:grpSpPr>
      <p:grpSp>
        <p:nvGrpSpPr>
          <p:cNvPr id="5" name="Pink Background"/>
          <p:cNvGrpSpPr/>
          <p:nvPr userDrawn="1"/>
        </p:nvGrpSpPr>
        <p:grpSpPr>
          <a:xfrm>
            <a:off x="6127749" y="1639737"/>
            <a:ext cx="6067112" cy="3810151"/>
            <a:chOff x="6127749" y="1639737"/>
            <a:chExt cx="6067112" cy="3785633"/>
          </a:xfrm>
        </p:grpSpPr>
        <p:sp>
          <p:nvSpPr>
            <p:cNvPr id="12" name="Pink: 43%"/>
            <p:cNvSpPr/>
            <p:nvPr userDrawn="1"/>
          </p:nvSpPr>
          <p:spPr bwMode="gray">
            <a:xfrm>
              <a:off x="10782300" y="1639737"/>
              <a:ext cx="689705" cy="3783164"/>
            </a:xfrm>
            <a:prstGeom prst="rect">
              <a:avLst/>
            </a:prstGeom>
            <a:solidFill>
              <a:srgbClr val="E45785">
                <a:alpha val="56863"/>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endParaRPr lang="en-US" sz="3200" dirty="0" smtClean="0">
                <a:latin typeface="+mn-lt"/>
              </a:endParaRPr>
            </a:p>
          </p:txBody>
        </p:sp>
        <p:sp>
          <p:nvSpPr>
            <p:cNvPr id="14" name="Background pink"/>
            <p:cNvSpPr/>
            <p:nvPr userDrawn="1"/>
          </p:nvSpPr>
          <p:spPr bwMode="auto">
            <a:xfrm>
              <a:off x="6127749" y="1639737"/>
              <a:ext cx="4991355" cy="3783164"/>
            </a:xfrm>
            <a:prstGeom prst="rect">
              <a:avLst/>
            </a:prstGeom>
            <a:solidFill>
              <a:schemeClr val="accent1"/>
            </a:solidFill>
            <a:ln w="12700" algn="ctr">
              <a:noFill/>
              <a:miter lim="800000"/>
              <a:headEnd/>
              <a:tailEnd/>
            </a:ln>
            <a:effectLst/>
            <a:extLst/>
          </p:spPr>
          <p:txBody>
            <a:bodyPr rot="0" spcFirstLastPara="0" vertOverflow="overflow" horzOverflow="overflow" vert="horz" wrap="square" lIns="121899" tIns="60949" rIns="121899" bIns="60949"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endParaRPr lang="en-US" sz="3200" dirty="0" smtClean="0">
                <a:latin typeface="+mn-lt"/>
              </a:endParaRPr>
            </a:p>
          </p:txBody>
        </p:sp>
        <p:sp>
          <p:nvSpPr>
            <p:cNvPr id="15" name="Pink: 54%"/>
            <p:cNvSpPr/>
            <p:nvPr userDrawn="1"/>
          </p:nvSpPr>
          <p:spPr bwMode="gray">
            <a:xfrm>
              <a:off x="10782300" y="1639737"/>
              <a:ext cx="1049449" cy="3783164"/>
            </a:xfrm>
            <a:prstGeom prst="rect">
              <a:avLst/>
            </a:prstGeom>
            <a:solidFill>
              <a:srgbClr val="E45785">
                <a:alpha val="45490"/>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endParaRPr lang="en-US" sz="3200" dirty="0" smtClean="0">
                <a:latin typeface="+mn-lt"/>
              </a:endParaRPr>
            </a:p>
          </p:txBody>
        </p:sp>
        <p:sp>
          <p:nvSpPr>
            <p:cNvPr id="18" name="Pink:65%"/>
            <p:cNvSpPr/>
            <p:nvPr userDrawn="1"/>
          </p:nvSpPr>
          <p:spPr bwMode="gray">
            <a:xfrm>
              <a:off x="11017189" y="1642206"/>
              <a:ext cx="1177672" cy="3783164"/>
            </a:xfrm>
            <a:prstGeom prst="rect">
              <a:avLst/>
            </a:prstGeom>
            <a:solidFill>
              <a:srgbClr val="E45785">
                <a:alpha val="34902"/>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r>
                <a:rPr lang="en-US" sz="3200" dirty="0" smtClean="0">
                  <a:latin typeface="+mn-lt"/>
                </a:rPr>
                <a:t> </a:t>
              </a:r>
            </a:p>
          </p:txBody>
        </p:sp>
      </p:grpSp>
      <p:sp>
        <p:nvSpPr>
          <p:cNvPr id="3" name="Footer_security classification" hidden="1"/>
          <p:cNvSpPr>
            <a:spLocks noGrp="1"/>
          </p:cNvSpPr>
          <p:nvPr userDrawn="1">
            <p:ph type="ftr" sz="quarter" idx="10"/>
          </p:nvPr>
        </p:nvSpPr>
        <p:spPr/>
        <p:txBody>
          <a:bodyPr/>
          <a:lstStyle/>
          <a:p>
            <a:endParaRPr lang="en-US" dirty="0"/>
          </a:p>
        </p:txBody>
      </p:sp>
      <p:sp>
        <p:nvSpPr>
          <p:cNvPr id="7" name="Date" hidden="1"/>
          <p:cNvSpPr>
            <a:spLocks noGrp="1"/>
          </p:cNvSpPr>
          <p:nvPr userDrawn="1">
            <p:ph type="dt" sz="quarter" idx="17"/>
          </p:nvPr>
        </p:nvSpPr>
        <p:spPr>
          <a:xfrm>
            <a:off x="609600" y="6356350"/>
            <a:ext cx="2843213" cy="365125"/>
          </a:xfrm>
          <a:prstGeom prst="rect">
            <a:avLst/>
          </a:prstGeom>
        </p:spPr>
        <p:txBody>
          <a:bodyPr/>
          <a:lstStyle/>
          <a:p>
            <a:fld id="{631CED19-27F7-4D05-847C-E59ED2A84874}" type="datetimeFigureOut">
              <a:rPr lang="en-US" smtClean="0"/>
              <a:t>29-May-19</a:t>
            </a:fld>
            <a:endParaRPr lang="en-US" dirty="0"/>
          </a:p>
        </p:txBody>
      </p:sp>
      <p:sp>
        <p:nvSpPr>
          <p:cNvPr id="17" name="Credit text"/>
          <p:cNvSpPr>
            <a:spLocks noGrp="1"/>
          </p:cNvSpPr>
          <p:nvPr userDrawn="1">
            <p:ph type="body" sz="quarter" idx="14" hasCustomPrompt="1"/>
          </p:nvPr>
        </p:nvSpPr>
        <p:spPr bwMode="white">
          <a:xfrm>
            <a:off x="6478069" y="4736592"/>
            <a:ext cx="4395989" cy="338328"/>
          </a:xfrm>
          <a:prstGeom prst="rect">
            <a:avLst/>
          </a:prstGeom>
          <a:noFill/>
        </p:spPr>
        <p:txBody>
          <a:bodyPr wrap="square" lIns="91440" tIns="45720" rIns="91440" bIns="45720" anchor="ctr">
            <a:noAutofit/>
          </a:bodyPr>
          <a:lstStyle>
            <a:lvl1pPr marL="0" indent="0">
              <a:lnSpc>
                <a:spcPct val="100000"/>
              </a:lnSpc>
              <a:spcBef>
                <a:spcPts val="0"/>
              </a:spcBef>
              <a:buClr>
                <a:schemeClr val="tx2"/>
              </a:buClr>
              <a:buFontTx/>
              <a:buNone/>
              <a:defRPr sz="1600">
                <a:solidFill>
                  <a:schemeClr val="bg1"/>
                </a:solidFill>
                <a:latin typeface="+mn-lt"/>
                <a:cs typeface="Arial" panose="020B0604020202020204" pitchFamily="34" charset="0"/>
              </a:defRPr>
            </a:lvl1pPr>
          </a:lstStyle>
          <a:p>
            <a:pPr lvl="0"/>
            <a:r>
              <a:rPr lang="en-US" dirty="0" smtClean="0"/>
              <a:t>Source Name</a:t>
            </a:r>
            <a:endParaRPr lang="en-US" dirty="0"/>
          </a:p>
        </p:txBody>
      </p:sp>
      <p:sp>
        <p:nvSpPr>
          <p:cNvPr id="16" name="Quote text"/>
          <p:cNvSpPr>
            <a:spLocks noGrp="1"/>
          </p:cNvSpPr>
          <p:nvPr userDrawn="1">
            <p:ph type="body" sz="quarter" idx="11"/>
          </p:nvPr>
        </p:nvSpPr>
        <p:spPr bwMode="white">
          <a:xfrm>
            <a:off x="6318303" y="2011680"/>
            <a:ext cx="4563058" cy="2440001"/>
          </a:xfrm>
          <a:prstGeom prst="rect">
            <a:avLst/>
          </a:prstGeom>
        </p:spPr>
        <p:txBody>
          <a:bodyPr lIns="91440" tIns="45720" rIns="91440" bIns="45720" anchor="ctr">
            <a:noAutofit/>
          </a:bodyPr>
          <a:lstStyle>
            <a:lvl1pPr marL="152345" indent="-152345" algn="l" defTabSz="1218732" rtl="0" eaLnBrk="1" latinLnBrk="0" hangingPunct="1">
              <a:lnSpc>
                <a:spcPct val="95000"/>
              </a:lnSpc>
              <a:spcBef>
                <a:spcPts val="0"/>
              </a:spcBef>
              <a:buNone/>
              <a:defRPr lang="en-US" sz="2800" b="1" kern="1200" dirty="0" smtClean="0">
                <a:solidFill>
                  <a:schemeClr val="bg1"/>
                </a:solidFill>
                <a:latin typeface="+mn-lt"/>
                <a:ea typeface="+mn-ea"/>
                <a:cs typeface="Arial" panose="020B0604020202020204" pitchFamily="34" charset="0"/>
              </a:defRPr>
            </a:lvl1pPr>
            <a:lvl2pPr marL="152345" indent="-152345" algn="l" defTabSz="1218732" rtl="0" eaLnBrk="1" latinLnBrk="0" hangingPunct="1">
              <a:defRPr lang="en-US" sz="2700" kern="1200" dirty="0" smtClean="0">
                <a:solidFill>
                  <a:schemeClr val="accent2"/>
                </a:solidFill>
                <a:latin typeface="Ciscolight" pitchFamily="2" charset="0"/>
                <a:ea typeface="+mn-ea"/>
                <a:cs typeface="+mn-cs"/>
              </a:defRPr>
            </a:lvl2pPr>
            <a:lvl3pPr marL="152345" indent="-152345" algn="l" defTabSz="1218732" rtl="0" eaLnBrk="1" latinLnBrk="0" hangingPunct="1">
              <a:defRPr lang="en-US" sz="2700" kern="1200" dirty="0" smtClean="0">
                <a:solidFill>
                  <a:schemeClr val="accent2"/>
                </a:solidFill>
                <a:latin typeface="Ciscolight" pitchFamily="2" charset="0"/>
                <a:ea typeface="+mn-ea"/>
                <a:cs typeface="+mn-cs"/>
              </a:defRPr>
            </a:lvl3pPr>
            <a:lvl4pPr marL="152345" indent="-152345" algn="l" defTabSz="1218732" rtl="0" eaLnBrk="1" latinLnBrk="0" hangingPunct="1">
              <a:defRPr lang="en-US" sz="2700" kern="1200" dirty="0" smtClean="0">
                <a:solidFill>
                  <a:schemeClr val="accent2"/>
                </a:solidFill>
                <a:latin typeface="Ciscolight" pitchFamily="2" charset="0"/>
                <a:ea typeface="+mn-ea"/>
                <a:cs typeface="+mn-cs"/>
              </a:defRPr>
            </a:lvl4pPr>
            <a:lvl5pPr marL="152345" indent="-152345" algn="l" defTabSz="1218732" rtl="0" eaLnBrk="1" latinLnBrk="0" hangingPunct="1">
              <a:defRPr lang="en-US" sz="2700" kern="1200" dirty="0" smtClean="0">
                <a:solidFill>
                  <a:schemeClr val="accent2"/>
                </a:solidFill>
                <a:latin typeface="Ciscolight" pitchFamily="2" charset="0"/>
                <a:ea typeface="+mn-ea"/>
                <a:cs typeface="+mn-cs"/>
              </a:defRPr>
            </a:lvl5pPr>
          </a:lstStyle>
          <a:p>
            <a:pPr lvl="0"/>
            <a:r>
              <a:rPr lang="en-US" smtClean="0"/>
              <a:t>Edit Master text styles</a:t>
            </a:r>
          </a:p>
        </p:txBody>
      </p:sp>
      <p:sp>
        <p:nvSpPr>
          <p:cNvPr id="2" name="Slide Title"/>
          <p:cNvSpPr>
            <a:spLocks noGrp="1"/>
          </p:cNvSpPr>
          <p:nvPr userDrawn="1">
            <p:ph type="title"/>
          </p:nvPr>
        </p:nvSpPr>
        <p:spPr>
          <a:xfrm>
            <a:off x="583842" y="460552"/>
            <a:ext cx="9857339" cy="914400"/>
          </a:xfrm>
        </p:spPr>
        <p:txBody>
          <a:bodyPr/>
          <a:lstStyle/>
          <a:p>
            <a:r>
              <a:rPr lang="en-US" smtClean="0"/>
              <a:t>Click to edit Master title style</a:t>
            </a:r>
            <a:endParaRPr lang="en-US" dirty="0"/>
          </a:p>
        </p:txBody>
      </p:sp>
      <p:sp>
        <p:nvSpPr>
          <p:cNvPr id="19" name="Bullet text"/>
          <p:cNvSpPr>
            <a:spLocks noGrp="1"/>
          </p:cNvSpPr>
          <p:nvPr>
            <p:ph type="body" sz="quarter" idx="16"/>
          </p:nvPr>
        </p:nvSpPr>
        <p:spPr>
          <a:xfrm>
            <a:off x="583843" y="1639737"/>
            <a:ext cx="5074008" cy="3783163"/>
          </a:xfrm>
          <a:prstGeom prst="rect">
            <a:avLst/>
          </a:prstGeom>
        </p:spPr>
        <p:txBody>
          <a:bodyPr>
            <a:noAutofit/>
          </a:bodyPr>
          <a:lstStyle>
            <a:lvl1pPr marL="224327" indent="-224327">
              <a:lnSpc>
                <a:spcPct val="95000"/>
              </a:lnSpc>
              <a:buSzPct val="85000"/>
              <a:buFont typeface="Calibri" panose="020F0502020204030204" pitchFamily="34" charset="0"/>
              <a:buChar char="•"/>
              <a:defRPr sz="2400">
                <a:solidFill>
                  <a:schemeClr val="tx1"/>
                </a:solidFill>
              </a:defRPr>
            </a:lvl1pPr>
            <a:lvl2pPr marL="458788" indent="-228600">
              <a:lnSpc>
                <a:spcPct val="95000"/>
              </a:lnSpc>
              <a:buFont typeface="Calibri" panose="020F0502020204030204" pitchFamily="34" charset="0"/>
              <a:buChar char="−"/>
              <a:defRPr sz="2000"/>
            </a:lvl2pPr>
            <a:lvl3pPr>
              <a:defRPr sz="2100"/>
            </a:lvl3pPr>
            <a:lvl4pPr>
              <a:defRPr sz="1900"/>
            </a:lvl4pPr>
            <a:lvl5pPr>
              <a:defRPr sz="1600"/>
            </a:lvl5pPr>
          </a:lstStyle>
          <a:p>
            <a:pPr lvl="0"/>
            <a:r>
              <a:rPr lang="en-US" smtClean="0"/>
              <a:t>Edit Master text styles</a:t>
            </a:r>
          </a:p>
          <a:p>
            <a:pPr lvl="1"/>
            <a:r>
              <a:rPr lang="en-US" smtClean="0"/>
              <a:t>Second level</a:t>
            </a:r>
          </a:p>
        </p:txBody>
      </p:sp>
    </p:spTree>
    <p:extLst>
      <p:ext uri="{BB962C8B-B14F-4D97-AF65-F5344CB8AC3E}">
        <p14:creationId xmlns:p14="http://schemas.microsoft.com/office/powerpoint/2010/main" val="2318371307"/>
      </p:ext>
    </p:extLst>
  </p:cSld>
  <p:clrMapOvr>
    <a:masterClrMapping/>
  </p:clrMapOvr>
  <p:transition>
    <p:fade/>
  </p:transition>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gue slide">
    <p:bg>
      <p:bgPr>
        <a:solidFill>
          <a:schemeClr val="bg1"/>
        </a:solidFill>
        <a:effectLst/>
      </p:bgPr>
    </p:bg>
    <p:spTree>
      <p:nvGrpSpPr>
        <p:cNvPr id="1" name=""/>
        <p:cNvGrpSpPr/>
        <p:nvPr/>
      </p:nvGrpSpPr>
      <p:grpSpPr>
        <a:xfrm>
          <a:off x="0" y="0"/>
          <a:ext cx="0" cy="0"/>
          <a:chOff x="0" y="0"/>
          <a:chExt cx="0" cy="0"/>
        </a:xfrm>
      </p:grpSpPr>
      <p:sp>
        <p:nvSpPr>
          <p:cNvPr id="12" name="Pink: 43%"/>
          <p:cNvSpPr/>
          <p:nvPr userDrawn="1"/>
        </p:nvSpPr>
        <p:spPr bwMode="gray">
          <a:xfrm>
            <a:off x="10782300" y="0"/>
            <a:ext cx="689705" cy="6858000"/>
          </a:xfrm>
          <a:prstGeom prst="rect">
            <a:avLst/>
          </a:prstGeom>
          <a:solidFill>
            <a:srgbClr val="E45785">
              <a:alpha val="56863"/>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endParaRPr lang="en-US" sz="3200" dirty="0" smtClean="0">
              <a:latin typeface="+mn-lt"/>
            </a:endParaRPr>
          </a:p>
        </p:txBody>
      </p:sp>
      <p:sp>
        <p:nvSpPr>
          <p:cNvPr id="15" name="Background pink"/>
          <p:cNvSpPr/>
          <p:nvPr userDrawn="1"/>
        </p:nvSpPr>
        <p:spPr bwMode="auto">
          <a:xfrm>
            <a:off x="1" y="0"/>
            <a:ext cx="11119104" cy="6858000"/>
          </a:xfrm>
          <a:prstGeom prst="rect">
            <a:avLst/>
          </a:prstGeom>
          <a:solidFill>
            <a:schemeClr val="accent1"/>
          </a:solidFill>
          <a:ln w="12700" algn="ctr">
            <a:noFill/>
            <a:miter lim="800000"/>
            <a:headEnd/>
            <a:tailEnd/>
          </a:ln>
          <a:effectLst/>
          <a:extLst/>
        </p:spPr>
        <p:txBody>
          <a:bodyPr rot="0" spcFirstLastPara="0" vertOverflow="overflow" horzOverflow="overflow" vert="horz" wrap="square" lIns="121899" tIns="60949" rIns="121899" bIns="60949"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endParaRPr lang="en-US" sz="3200" dirty="0" smtClean="0">
              <a:latin typeface="+mn-lt"/>
            </a:endParaRPr>
          </a:p>
        </p:txBody>
      </p:sp>
      <p:sp>
        <p:nvSpPr>
          <p:cNvPr id="17" name="Pink: 54%"/>
          <p:cNvSpPr/>
          <p:nvPr userDrawn="1"/>
        </p:nvSpPr>
        <p:spPr bwMode="gray">
          <a:xfrm>
            <a:off x="10782300" y="0"/>
            <a:ext cx="1049449" cy="6858000"/>
          </a:xfrm>
          <a:prstGeom prst="rect">
            <a:avLst/>
          </a:prstGeom>
          <a:solidFill>
            <a:srgbClr val="E45785">
              <a:alpha val="45490"/>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endParaRPr lang="en-US" sz="3200" dirty="0" smtClean="0">
              <a:latin typeface="+mn-lt"/>
            </a:endParaRPr>
          </a:p>
        </p:txBody>
      </p:sp>
      <p:sp>
        <p:nvSpPr>
          <p:cNvPr id="18" name="Pink:65%"/>
          <p:cNvSpPr/>
          <p:nvPr userDrawn="1"/>
        </p:nvSpPr>
        <p:spPr bwMode="gray">
          <a:xfrm>
            <a:off x="11017189" y="2469"/>
            <a:ext cx="1177672" cy="6858000"/>
          </a:xfrm>
          <a:prstGeom prst="rect">
            <a:avLst/>
          </a:prstGeom>
          <a:solidFill>
            <a:srgbClr val="E45785">
              <a:alpha val="34902"/>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r>
              <a:rPr lang="en-US" sz="3200" dirty="0" smtClean="0">
                <a:latin typeface="+mn-lt"/>
              </a:rPr>
              <a:t> </a:t>
            </a:r>
          </a:p>
        </p:txBody>
      </p:sp>
      <p:cxnSp>
        <p:nvCxnSpPr>
          <p:cNvPr id="19" name="Footer_line"/>
          <p:cNvCxnSpPr/>
          <p:nvPr userDrawn="1"/>
        </p:nvCxnSpPr>
        <p:spPr bwMode="auto">
          <a:xfrm>
            <a:off x="1" y="6541707"/>
            <a:ext cx="11113840" cy="0"/>
          </a:xfrm>
          <a:prstGeom prst="line">
            <a:avLst/>
          </a:prstGeom>
          <a:solidFill>
            <a:schemeClr val="bg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Date" hidden="1"/>
          <p:cNvSpPr>
            <a:spLocks noGrp="1"/>
          </p:cNvSpPr>
          <p:nvPr userDrawn="1">
            <p:ph type="dt" sz="quarter" idx="17"/>
          </p:nvPr>
        </p:nvSpPr>
        <p:spPr>
          <a:xfrm>
            <a:off x="609600" y="6356350"/>
            <a:ext cx="2843213" cy="365125"/>
          </a:xfrm>
          <a:prstGeom prst="rect">
            <a:avLst/>
          </a:prstGeom>
        </p:spPr>
        <p:txBody>
          <a:bodyPr/>
          <a:lstStyle/>
          <a:p>
            <a:fld id="{04122083-5F1C-4B60-A9EF-EE0A01B04516}" type="datetimeFigureOut">
              <a:rPr lang="en-US" smtClean="0"/>
              <a:t>29-May-19</a:t>
            </a:fld>
            <a:endParaRPr lang="en-US" dirty="0"/>
          </a:p>
        </p:txBody>
      </p:sp>
      <p:sp>
        <p:nvSpPr>
          <p:cNvPr id="4" name="Section title"/>
          <p:cNvSpPr>
            <a:spLocks noGrp="1"/>
          </p:cNvSpPr>
          <p:nvPr userDrawn="1">
            <p:ph type="body" sz="quarter" idx="12"/>
          </p:nvPr>
        </p:nvSpPr>
        <p:spPr bwMode="white">
          <a:xfrm>
            <a:off x="637179" y="2171235"/>
            <a:ext cx="9682338" cy="3027783"/>
          </a:xfrm>
          <a:prstGeom prst="rect">
            <a:avLst/>
          </a:prstGeom>
        </p:spPr>
        <p:txBody>
          <a:bodyPr wrap="square" anchor="t" anchorCtr="0">
            <a:noAutofit/>
          </a:bodyPr>
          <a:lstStyle>
            <a:lvl1pPr marL="0" indent="0" algn="l">
              <a:lnSpc>
                <a:spcPct val="100000"/>
              </a:lnSpc>
              <a:spcBef>
                <a:spcPts val="0"/>
              </a:spcBef>
              <a:buNone/>
              <a:defRPr sz="7000" b="0" cap="all" baseline="0">
                <a:solidFill>
                  <a:schemeClr val="bg1"/>
                </a:solidFill>
              </a:defRPr>
            </a:lvl1pPr>
            <a:lvl5pPr marL="1371360" indent="0">
              <a:buNone/>
              <a:defRPr/>
            </a:lvl5pPr>
          </a:lstStyle>
          <a:p>
            <a:pPr lvl="0"/>
            <a:r>
              <a:rPr lang="en-US" smtClean="0"/>
              <a:t>Edit Master text styles</a:t>
            </a:r>
          </a:p>
        </p:txBody>
      </p:sp>
      <p:sp>
        <p:nvSpPr>
          <p:cNvPr id="29" name="Section number"/>
          <p:cNvSpPr>
            <a:spLocks noGrp="1"/>
          </p:cNvSpPr>
          <p:nvPr userDrawn="1">
            <p:ph type="body" sz="quarter" idx="16" hasCustomPrompt="1"/>
          </p:nvPr>
        </p:nvSpPr>
        <p:spPr bwMode="white">
          <a:xfrm>
            <a:off x="614319" y="1306287"/>
            <a:ext cx="9682338" cy="891075"/>
          </a:xfrm>
          <a:prstGeom prst="rect">
            <a:avLst/>
          </a:prstGeom>
        </p:spPr>
        <p:txBody>
          <a:bodyPr anchor="t" anchorCtr="0">
            <a:noAutofit/>
          </a:bodyPr>
          <a:lstStyle>
            <a:lvl1pPr marL="0" indent="0" algn="l">
              <a:lnSpc>
                <a:spcPct val="100000"/>
              </a:lnSpc>
              <a:spcBef>
                <a:spcPts val="0"/>
              </a:spcBef>
              <a:buNone/>
              <a:defRPr sz="7000" b="1" baseline="0">
                <a:solidFill>
                  <a:schemeClr val="tx1">
                    <a:lumMod val="50000"/>
                  </a:schemeClr>
                </a:solidFill>
              </a:defRPr>
            </a:lvl1pPr>
            <a:lvl5pPr marL="1371360" indent="0">
              <a:buNone/>
              <a:defRPr/>
            </a:lvl5pPr>
          </a:lstStyle>
          <a:p>
            <a:pPr lvl="0"/>
            <a:r>
              <a:rPr lang="en-US" dirty="0" smtClean="0"/>
              <a:t>Edit #</a:t>
            </a:r>
          </a:p>
        </p:txBody>
      </p:sp>
      <p:sp>
        <p:nvSpPr>
          <p:cNvPr id="16" name="Footer_security classification" hidden="1"/>
          <p:cNvSpPr>
            <a:spLocks noGrp="1"/>
          </p:cNvSpPr>
          <p:nvPr>
            <p:ph type="ftr" sz="quarter" idx="3"/>
          </p:nvPr>
        </p:nvSpPr>
        <p:spPr>
          <a:xfrm>
            <a:off x="5929630" y="6533388"/>
            <a:ext cx="3799400" cy="301752"/>
          </a:xfrm>
          <a:prstGeom prst="rect">
            <a:avLst/>
          </a:prstGeom>
        </p:spPr>
        <p:txBody>
          <a:bodyPr vert="horz" lIns="121899" tIns="60949" rIns="121899" bIns="60949" rtlCol="0" anchor="ctr"/>
          <a:lstStyle>
            <a:lvl1pPr algn="ctr">
              <a:defRPr sz="900">
                <a:solidFill>
                  <a:schemeClr val="bg1">
                    <a:lumMod val="75000"/>
                  </a:schemeClr>
                </a:solidFill>
                <a:latin typeface="+mn-lt"/>
              </a:defRPr>
            </a:lvl1pPr>
          </a:lstStyle>
          <a:p>
            <a:endParaRPr lang="en-US" dirty="0"/>
          </a:p>
        </p:txBody>
      </p:sp>
      <p:sp>
        <p:nvSpPr>
          <p:cNvPr id="20" name="Footer_copyright"/>
          <p:cNvSpPr txBox="1">
            <a:spLocks/>
          </p:cNvSpPr>
          <p:nvPr userDrawn="1"/>
        </p:nvSpPr>
        <p:spPr>
          <a:xfrm>
            <a:off x="800158" y="6527656"/>
            <a:ext cx="2744799"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bg1">
                    <a:lumMod val="75000"/>
                  </a:schemeClr>
                </a:solidFill>
              </a:rPr>
              <a:t>©2019 Check Point Software Technologies</a:t>
            </a:r>
            <a:r>
              <a:rPr lang="en-US" sz="900" kern="0" baseline="0" dirty="0" smtClean="0">
                <a:solidFill>
                  <a:schemeClr val="bg1">
                    <a:lumMod val="75000"/>
                  </a:schemeClr>
                </a:solidFill>
              </a:rPr>
              <a:t> </a:t>
            </a:r>
            <a:r>
              <a:rPr lang="en-US" sz="900" kern="0" dirty="0" smtClean="0">
                <a:solidFill>
                  <a:schemeClr val="bg1">
                    <a:lumMod val="75000"/>
                  </a:schemeClr>
                </a:solidFill>
              </a:rPr>
              <a:t>Ltd. </a:t>
            </a:r>
            <a:endParaRPr lang="en-US" sz="900" kern="0" dirty="0">
              <a:solidFill>
                <a:schemeClr val="bg1">
                  <a:lumMod val="75000"/>
                </a:schemeClr>
              </a:solidFill>
            </a:endParaRPr>
          </a:p>
        </p:txBody>
      </p:sp>
    </p:spTree>
    <p:extLst>
      <p:ext uri="{BB962C8B-B14F-4D97-AF65-F5344CB8AC3E}">
        <p14:creationId xmlns:p14="http://schemas.microsoft.com/office/powerpoint/2010/main" val="1399437414"/>
      </p:ext>
    </p:extLst>
  </p:cSld>
  <p:clrMapOvr>
    <a:masterClrMapping/>
  </p:clrMapOvr>
  <p:transition>
    <p:fade/>
  </p:transition>
  <p:timing>
    <p:tnLst>
      <p:par>
        <p:cTn id="1" dur="indefinite" restart="never" nodeType="tmRoot"/>
      </p:par>
    </p:tnLst>
  </p:timing>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Gray gradient"/>
          <p:cNvSpPr/>
          <p:nvPr userDrawn="1"/>
        </p:nvSpPr>
        <p:spPr bwMode="auto">
          <a:xfrm>
            <a:off x="4241060" y="0"/>
            <a:ext cx="8039205" cy="6477855"/>
          </a:xfrm>
          <a:prstGeom prst="rect">
            <a:avLst/>
          </a:prstGeom>
          <a:gradFill flip="none" rotWithShape="1">
            <a:gsLst>
              <a:gs pos="0">
                <a:schemeClr val="bg1">
                  <a:lumMod val="85000"/>
                  <a:alpha val="42000"/>
                </a:schemeClr>
              </a:gs>
              <a:gs pos="100000">
                <a:schemeClr val="bg1">
                  <a:lumMod val="95000"/>
                  <a:shade val="100000"/>
                  <a:satMod val="115000"/>
                  <a:alpha val="0"/>
                </a:schemeClr>
              </a:gs>
            </a:gsLst>
            <a:lin ang="0" scaled="1"/>
            <a:tileRect/>
          </a:gra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200"/>
              </a:spcBef>
              <a:spcAft>
                <a:spcPts val="0"/>
              </a:spcAft>
              <a:buSzPct val="115000"/>
            </a:pPr>
            <a:endParaRPr lang="en-US" sz="2400" dirty="0" smtClean="0">
              <a:latin typeface="+mn-lt"/>
            </a:endParaRPr>
          </a:p>
        </p:txBody>
      </p:sp>
      <p:cxnSp>
        <p:nvCxnSpPr>
          <p:cNvPr id="16" name="Pink vertical line"/>
          <p:cNvCxnSpPr/>
          <p:nvPr userDrawn="1"/>
        </p:nvCxnSpPr>
        <p:spPr bwMode="auto">
          <a:xfrm>
            <a:off x="4214166" y="786856"/>
            <a:ext cx="0" cy="4965032"/>
          </a:xfrm>
          <a:prstGeom prst="line">
            <a:avLst/>
          </a:prstGeom>
          <a:solidFill>
            <a:schemeClr val="bg1"/>
          </a:solidFill>
          <a:ln w="508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Footer_security classification" hidden="1"/>
          <p:cNvSpPr>
            <a:spLocks noGrp="1"/>
          </p:cNvSpPr>
          <p:nvPr userDrawn="1">
            <p:ph type="ftr" sz="quarter" idx="10"/>
          </p:nvPr>
        </p:nvSpPr>
        <p:spPr/>
        <p:txBody>
          <a:bodyPr/>
          <a:lstStyle/>
          <a:p>
            <a:endParaRPr lang="en-US" dirty="0"/>
          </a:p>
        </p:txBody>
      </p:sp>
      <p:sp>
        <p:nvSpPr>
          <p:cNvPr id="2" name="Date" hidden="1"/>
          <p:cNvSpPr>
            <a:spLocks noGrp="1"/>
          </p:cNvSpPr>
          <p:nvPr userDrawn="1">
            <p:ph type="dt" sz="quarter" idx="12"/>
          </p:nvPr>
        </p:nvSpPr>
        <p:spPr>
          <a:xfrm>
            <a:off x="609600" y="6356350"/>
            <a:ext cx="2843213" cy="365125"/>
          </a:xfrm>
          <a:prstGeom prst="rect">
            <a:avLst/>
          </a:prstGeom>
        </p:spPr>
        <p:txBody>
          <a:bodyPr/>
          <a:lstStyle/>
          <a:p>
            <a:fld id="{00C1096B-9679-429B-9328-0AF82824D437}" type="datetimeFigureOut">
              <a:rPr lang="en-US" smtClean="0"/>
              <a:t>29-May-19</a:t>
            </a:fld>
            <a:endParaRPr lang="en-US" dirty="0"/>
          </a:p>
        </p:txBody>
      </p:sp>
      <p:sp>
        <p:nvSpPr>
          <p:cNvPr id="4" name="Key points"/>
          <p:cNvSpPr>
            <a:spLocks noGrp="1"/>
          </p:cNvSpPr>
          <p:nvPr userDrawn="1">
            <p:ph type="body" sz="quarter" idx="11"/>
          </p:nvPr>
        </p:nvSpPr>
        <p:spPr>
          <a:xfrm>
            <a:off x="4875530" y="1399032"/>
            <a:ext cx="6730683" cy="4443814"/>
          </a:xfrm>
          <a:prstGeom prst="rect">
            <a:avLst/>
          </a:prstGeom>
        </p:spPr>
        <p:txBody>
          <a:bodyPr lIns="91440" tIns="45720" rIns="91440" bIns="45720" anchor="ctr" anchorCtr="0">
            <a:noAutofit/>
          </a:bodyPr>
          <a:lstStyle>
            <a:lvl1pPr marL="320040" indent="-320040">
              <a:lnSpc>
                <a:spcPct val="95000"/>
              </a:lnSpc>
              <a:buSzPct val="85000"/>
              <a:buFont typeface="Calibri" panose="020F0502020204030204" pitchFamily="34" charset="0"/>
              <a:buChar char="•"/>
              <a:defRPr sz="3200" baseline="0">
                <a:solidFill>
                  <a:schemeClr val="tx1"/>
                </a:solidFill>
                <a:latin typeface="+mn-lt"/>
              </a:defRPr>
            </a:lvl1pPr>
            <a:lvl2pPr marL="667512" indent="-237744">
              <a:lnSpc>
                <a:spcPct val="95000"/>
              </a:lnSpc>
              <a:defRPr sz="2700"/>
            </a:lvl2pPr>
            <a:lvl3pPr>
              <a:defRPr sz="2700"/>
            </a:lvl3pPr>
            <a:lvl4pPr>
              <a:defRPr sz="2700"/>
            </a:lvl4pPr>
            <a:lvl5pPr>
              <a:defRPr sz="2700"/>
            </a:lvl5pPr>
          </a:lstStyle>
          <a:p>
            <a:pPr lvl="0"/>
            <a:r>
              <a:rPr lang="en-US" smtClean="0"/>
              <a:t>Edit Master text styles</a:t>
            </a:r>
          </a:p>
          <a:p>
            <a:pPr lvl="1"/>
            <a:r>
              <a:rPr lang="en-US" smtClean="0"/>
              <a:t>Second level</a:t>
            </a:r>
          </a:p>
        </p:txBody>
      </p:sp>
      <p:sp>
        <p:nvSpPr>
          <p:cNvPr id="6" name="Slide Title"/>
          <p:cNvSpPr>
            <a:spLocks noGrp="1"/>
          </p:cNvSpPr>
          <p:nvPr userDrawn="1">
            <p:ph type="title"/>
          </p:nvPr>
        </p:nvSpPr>
        <p:spPr>
          <a:xfrm>
            <a:off x="368300" y="1947672"/>
            <a:ext cx="3372166" cy="3020519"/>
          </a:xfrm>
        </p:spPr>
        <p:txBody>
          <a:bodyPr vert="horz" lIns="91440" tIns="45720" rIns="91440" bIns="45720" rtlCol="0" anchor="ctr" anchorCtr="0">
            <a:noAutofit/>
          </a:bodyPr>
          <a:lstStyle>
            <a:lvl1pPr marL="0" indent="0" algn="r" defTabSz="1218783" rtl="0" eaLnBrk="1" latinLnBrk="0" hangingPunct="1">
              <a:lnSpc>
                <a:spcPct val="80000"/>
              </a:lnSpc>
              <a:spcBef>
                <a:spcPct val="0"/>
              </a:spcBef>
              <a:buClr>
                <a:schemeClr val="tx1"/>
              </a:buClr>
              <a:buFont typeface="Ciscolight" pitchFamily="2" charset="0"/>
              <a:buNone/>
              <a:defRPr lang="en-US" sz="4000" b="0" kern="1200" spc="0" baseline="0" dirty="0">
                <a:solidFill>
                  <a:schemeClr val="accent1"/>
                </a:solidFill>
                <a:latin typeface="+mj-lt"/>
                <a:ea typeface="+mj-ea"/>
                <a:cs typeface="+mj-cs"/>
              </a:defRPr>
            </a:lvl1pPr>
          </a:lstStyle>
          <a:p>
            <a:r>
              <a:rPr lang="en-US" smtClean="0"/>
              <a:t>Click to edit Master title style</a:t>
            </a:r>
            <a:endParaRPr lang="en-US" dirty="0"/>
          </a:p>
        </p:txBody>
      </p:sp>
    </p:spTree>
    <p:extLst>
      <p:ext uri="{BB962C8B-B14F-4D97-AF65-F5344CB8AC3E}">
        <p14:creationId xmlns:p14="http://schemas.microsoft.com/office/powerpoint/2010/main" val="499789008"/>
      </p:ext>
    </p:extLst>
  </p:cSld>
  <p:clrMapOvr>
    <a:masterClrMapping/>
  </p:clrMapOvr>
  <p:transition>
    <p:fade/>
  </p:transition>
  <p:timing>
    <p:tnLst>
      <p:par>
        <p:cTn id="1" dur="indefinite" restart="never" nodeType="tmRoot"/>
      </p:par>
    </p:tnLst>
  </p:timing>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שקופית כותרת">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037549" y="6356351"/>
            <a:ext cx="4113728" cy="365125"/>
          </a:xfrm>
          <a:prstGeom prst="rect">
            <a:avLst/>
          </a:prstGeom>
        </p:spPr>
        <p:txBody>
          <a:bodyPr/>
          <a:lstStyle/>
          <a:p>
            <a:endParaRPr lang="en-US"/>
          </a:p>
        </p:txBody>
      </p:sp>
      <p:sp>
        <p:nvSpPr>
          <p:cNvPr id="3" name="Date Placeholder 2"/>
          <p:cNvSpPr>
            <a:spLocks noGrp="1"/>
          </p:cNvSpPr>
          <p:nvPr>
            <p:ph type="dt" sz="quarter" idx="11"/>
          </p:nvPr>
        </p:nvSpPr>
        <p:spPr>
          <a:xfrm>
            <a:off x="837982" y="6356351"/>
            <a:ext cx="2742486" cy="365125"/>
          </a:xfrm>
          <a:prstGeom prst="rect">
            <a:avLst/>
          </a:prstGeom>
        </p:spPr>
        <p:txBody>
          <a:bodyPr/>
          <a:lstStyle/>
          <a:p>
            <a:fld id="{B5E323EC-38C5-4AB6-B9A5-E5CB451BD3D0}" type="datetimeFigureOut">
              <a:rPr lang="en-US" smtClean="0"/>
              <a:t>29-May-19</a:t>
            </a:fld>
            <a:endParaRPr lang="en-US"/>
          </a:p>
        </p:txBody>
      </p:sp>
    </p:spTree>
    <p:extLst>
      <p:ext uri="{BB962C8B-B14F-4D97-AF65-F5344CB8AC3E}">
        <p14:creationId xmlns:p14="http://schemas.microsoft.com/office/powerpoint/2010/main" val="147500251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כותרת ותוכן">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037549" y="6356351"/>
            <a:ext cx="4113728" cy="365125"/>
          </a:xfrm>
          <a:prstGeom prst="rect">
            <a:avLst/>
          </a:prstGeom>
        </p:spPr>
        <p:txBody>
          <a:bodyPr/>
          <a:lstStyle/>
          <a:p>
            <a:endParaRPr lang="en-US"/>
          </a:p>
        </p:txBody>
      </p:sp>
      <p:sp>
        <p:nvSpPr>
          <p:cNvPr id="3" name="Date Placeholder 2"/>
          <p:cNvSpPr>
            <a:spLocks noGrp="1"/>
          </p:cNvSpPr>
          <p:nvPr>
            <p:ph type="dt" sz="quarter" idx="11"/>
          </p:nvPr>
        </p:nvSpPr>
        <p:spPr>
          <a:xfrm>
            <a:off x="837982" y="6356351"/>
            <a:ext cx="2742486" cy="365125"/>
          </a:xfrm>
          <a:prstGeom prst="rect">
            <a:avLst/>
          </a:prstGeom>
        </p:spPr>
        <p:txBody>
          <a:bodyPr/>
          <a:lstStyle/>
          <a:p>
            <a:fld id="{0479132C-01D2-418A-9C93-07565DDB98E2}" type="datetimeFigureOut">
              <a:rPr lang="en-US" smtClean="0"/>
              <a:t>29-May-19</a:t>
            </a:fld>
            <a:endParaRPr lang="en-US"/>
          </a:p>
        </p:txBody>
      </p:sp>
    </p:spTree>
    <p:extLst>
      <p:ext uri="{BB962C8B-B14F-4D97-AF65-F5344CB8AC3E}">
        <p14:creationId xmlns:p14="http://schemas.microsoft.com/office/powerpoint/2010/main" val="111058826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037549" y="6356351"/>
            <a:ext cx="4113728" cy="365125"/>
          </a:xfrm>
          <a:prstGeom prst="rect">
            <a:avLst/>
          </a:prstGeom>
        </p:spPr>
        <p:txBody>
          <a:bodyPr/>
          <a:lstStyle/>
          <a:p>
            <a:endParaRPr lang="en-US"/>
          </a:p>
        </p:txBody>
      </p:sp>
      <p:sp>
        <p:nvSpPr>
          <p:cNvPr id="3" name="Date Placeholder 2"/>
          <p:cNvSpPr>
            <a:spLocks noGrp="1"/>
          </p:cNvSpPr>
          <p:nvPr>
            <p:ph type="dt" sz="quarter" idx="11"/>
          </p:nvPr>
        </p:nvSpPr>
        <p:spPr>
          <a:xfrm>
            <a:off x="837982" y="6356351"/>
            <a:ext cx="2742486" cy="365125"/>
          </a:xfrm>
          <a:prstGeom prst="rect">
            <a:avLst/>
          </a:prstGeom>
        </p:spPr>
        <p:txBody>
          <a:bodyPr/>
          <a:lstStyle/>
          <a:p>
            <a:fld id="{4795088F-5A52-46CF-91C7-2CD0AE2B7566}" type="datetimeFigureOut">
              <a:rPr lang="en-US" smtClean="0"/>
              <a:t>29-May-19</a:t>
            </a:fld>
            <a:endParaRPr lang="en-US"/>
          </a:p>
        </p:txBody>
      </p:sp>
    </p:spTree>
    <p:extLst>
      <p:ext uri="{BB962C8B-B14F-4D97-AF65-F5344CB8AC3E}">
        <p14:creationId xmlns:p14="http://schemas.microsoft.com/office/powerpoint/2010/main" val="393105622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037549" y="6356351"/>
            <a:ext cx="4113728" cy="365125"/>
          </a:xfrm>
          <a:prstGeom prst="rect">
            <a:avLst/>
          </a:prstGeom>
        </p:spPr>
        <p:txBody>
          <a:bodyPr/>
          <a:lstStyle/>
          <a:p>
            <a:endParaRPr lang="en-US"/>
          </a:p>
        </p:txBody>
      </p:sp>
      <p:sp>
        <p:nvSpPr>
          <p:cNvPr id="3" name="Date Placeholder 2"/>
          <p:cNvSpPr>
            <a:spLocks noGrp="1"/>
          </p:cNvSpPr>
          <p:nvPr>
            <p:ph type="dt" sz="quarter" idx="11"/>
          </p:nvPr>
        </p:nvSpPr>
        <p:spPr>
          <a:xfrm>
            <a:off x="837982" y="6356351"/>
            <a:ext cx="2742486" cy="365125"/>
          </a:xfrm>
          <a:prstGeom prst="rect">
            <a:avLst/>
          </a:prstGeom>
        </p:spPr>
        <p:txBody>
          <a:bodyPr/>
          <a:lstStyle/>
          <a:p>
            <a:fld id="{34FFB161-CB55-42A9-BBF5-2402E10C381F}" type="datetimeFigureOut">
              <a:rPr lang="en-US" smtClean="0"/>
              <a:t>29-May-19</a:t>
            </a:fld>
            <a:endParaRPr lang="en-US"/>
          </a:p>
        </p:txBody>
      </p:sp>
    </p:spTree>
    <p:extLst>
      <p:ext uri="{BB962C8B-B14F-4D97-AF65-F5344CB8AC3E}">
        <p14:creationId xmlns:p14="http://schemas.microsoft.com/office/powerpoint/2010/main" val="2048086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Agenda">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Footer_security classification"/>
          <p:cNvSpPr>
            <a:spLocks noGrp="1"/>
          </p:cNvSpPr>
          <p:nvPr>
            <p:ph type="ftr" sz="quarter" idx="10"/>
          </p:nvPr>
        </p:nvSpPr>
        <p:spPr>
          <a:xfrm>
            <a:off x="4199964" y="6556248"/>
            <a:ext cx="3799400" cy="301752"/>
          </a:xfrm>
          <a:prstGeom prst="rect">
            <a:avLst/>
          </a:prstGeom>
        </p:spPr>
        <p:txBody>
          <a:bodyPr/>
          <a:lstStyle/>
          <a:p>
            <a:pPr>
              <a:buClr>
                <a:srgbClr val="72183E"/>
              </a:buClr>
            </a:pPr>
            <a:r>
              <a:rPr lang="en-US" smtClean="0">
                <a:solidFill>
                  <a:srgbClr val="E45785"/>
                </a:solidFill>
              </a:rPr>
              <a:t> [Internal Use] for Check Point employees​</a:t>
            </a:r>
            <a:endParaRPr lang="en-US" dirty="0">
              <a:solidFill>
                <a:srgbClr val="E45785"/>
              </a:solidFill>
            </a:endParaRPr>
          </a:p>
        </p:txBody>
      </p:sp>
      <p:sp>
        <p:nvSpPr>
          <p:cNvPr id="4" name="Date" hidden="1"/>
          <p:cNvSpPr>
            <a:spLocks noGrp="1"/>
          </p:cNvSpPr>
          <p:nvPr>
            <p:ph type="dt" sz="half" idx="11"/>
          </p:nvPr>
        </p:nvSpPr>
        <p:spPr>
          <a:xfrm>
            <a:off x="609600" y="6356972"/>
            <a:ext cx="2843213" cy="365125"/>
          </a:xfrm>
          <a:prstGeom prst="rect">
            <a:avLst/>
          </a:prstGeom>
        </p:spPr>
        <p:txBody>
          <a:bodyPr/>
          <a:lstStyle/>
          <a:p>
            <a:pPr>
              <a:buClr>
                <a:srgbClr val="72183E"/>
              </a:buClr>
            </a:pPr>
            <a:fld id="{285138E8-3F3E-4DC5-A5FA-50868B94627A}"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6" name="Agenda list"/>
          <p:cNvSpPr>
            <a:spLocks noGrp="1"/>
          </p:cNvSpPr>
          <p:nvPr>
            <p:ph sz="quarter" idx="12"/>
          </p:nvPr>
        </p:nvSpPr>
        <p:spPr>
          <a:xfrm>
            <a:off x="2244091" y="1752898"/>
            <a:ext cx="9211620" cy="4163242"/>
          </a:xfrm>
          <a:prstGeom prst="rect">
            <a:avLst/>
          </a:prstGeom>
        </p:spPr>
        <p:txBody>
          <a:bodyPr/>
          <a:lstStyle>
            <a:lvl1pPr marL="228531" indent="-228531">
              <a:lnSpc>
                <a:spcPct val="120000"/>
              </a:lnSpc>
              <a:buFont typeface="Calibri" panose="020F0502020204030204" pitchFamily="34" charset="0"/>
              <a:buChar char="•"/>
              <a:defRPr sz="2399">
                <a:solidFill>
                  <a:schemeClr val="tx2">
                    <a:lumMod val="75000"/>
                  </a:schemeClr>
                </a:solidFill>
              </a:defRPr>
            </a:lvl1pPr>
            <a:lvl2pPr marL="575899" indent="-228531">
              <a:buFont typeface="Calibri" panose="020F0502020204030204" pitchFamily="34" charset="0"/>
              <a:buChar char="̶"/>
              <a:defRPr>
                <a:solidFill>
                  <a:schemeClr val="tx2">
                    <a:lumMod val="75000"/>
                  </a:schemeClr>
                </a:solidFill>
              </a:defRPr>
            </a:lvl2pPr>
          </a:lstStyle>
          <a:p>
            <a:pPr lvl="0"/>
            <a:r>
              <a:rPr lang="en-US" smtClean="0"/>
              <a:t>Click to edit Master text styles</a:t>
            </a:r>
          </a:p>
          <a:p>
            <a:pPr lvl="1"/>
            <a:r>
              <a:rPr lang="en-US" smtClean="0"/>
              <a:t>Second level</a:t>
            </a:r>
          </a:p>
        </p:txBody>
      </p:sp>
      <p:sp>
        <p:nvSpPr>
          <p:cNvPr id="2" name="Slide Title"/>
          <p:cNvSpPr>
            <a:spLocks noGrp="1"/>
          </p:cNvSpPr>
          <p:nvPr>
            <p:ph type="title"/>
          </p:nvPr>
        </p:nvSpPr>
        <p:spPr>
          <a:xfrm>
            <a:off x="1166813" y="976684"/>
            <a:ext cx="8483330" cy="707289"/>
          </a:xfrm>
          <a:prstGeom prst="rect">
            <a:avLst/>
          </a:prstGeom>
        </p:spPr>
        <p:txBody>
          <a:bodyPr/>
          <a:lstStyle>
            <a:lvl1pPr>
              <a:defRPr>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973180463"/>
      </p:ext>
    </p:extLst>
  </p:cSld>
  <p:clrMapOvr>
    <a:masterClrMapping/>
  </p:clrMapOvr>
  <p:transition>
    <p:fade/>
  </p:transition>
  <p:timing>
    <p:tnLst>
      <p:par>
        <p:cTn id="1" dur="indefinite" restart="never" nodeType="tmRoot"/>
      </p:par>
    </p:tnLst>
  </p:timing>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0" name="Picture 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5"/>
            <a:ext cx="12188825" cy="6857928"/>
          </a:xfrm>
          <a:prstGeom prst="rect">
            <a:avLst/>
          </a:prstGeom>
        </p:spPr>
      </p:pic>
      <p:grpSp>
        <p:nvGrpSpPr>
          <p:cNvPr id="125" name="Group 124"/>
          <p:cNvGrpSpPr/>
          <p:nvPr userDrawn="1"/>
        </p:nvGrpSpPr>
        <p:grpSpPr>
          <a:xfrm>
            <a:off x="9145588" y="5899152"/>
            <a:ext cx="407988" cy="53975"/>
            <a:chOff x="9145588" y="5975350"/>
            <a:chExt cx="407988" cy="53975"/>
          </a:xfrm>
        </p:grpSpPr>
        <p:sp>
          <p:nvSpPr>
            <p:cNvPr id="126" name="Freeform 41"/>
            <p:cNvSpPr>
              <a:spLocks noEditPoints="1"/>
            </p:cNvSpPr>
            <p:nvPr userDrawn="1"/>
          </p:nvSpPr>
          <p:spPr bwMode="auto">
            <a:xfrm>
              <a:off x="9145588" y="5975350"/>
              <a:ext cx="26988" cy="52388"/>
            </a:xfrm>
            <a:custGeom>
              <a:avLst/>
              <a:gdLst>
                <a:gd name="T0" fmla="*/ 40 w 81"/>
                <a:gd name="T1" fmla="*/ 97 h 160"/>
                <a:gd name="T2" fmla="*/ 25 w 81"/>
                <a:gd name="T3" fmla="*/ 97 h 160"/>
                <a:gd name="T4" fmla="*/ 25 w 81"/>
                <a:gd name="T5" fmla="*/ 160 h 160"/>
                <a:gd name="T6" fmla="*/ 0 w 81"/>
                <a:gd name="T7" fmla="*/ 160 h 160"/>
                <a:gd name="T8" fmla="*/ 0 w 81"/>
                <a:gd name="T9" fmla="*/ 0 h 160"/>
                <a:gd name="T10" fmla="*/ 40 w 81"/>
                <a:gd name="T11" fmla="*/ 0 h 160"/>
                <a:gd name="T12" fmla="*/ 81 w 81"/>
                <a:gd name="T13" fmla="*/ 49 h 160"/>
                <a:gd name="T14" fmla="*/ 40 w 81"/>
                <a:gd name="T15" fmla="*/ 97 h 160"/>
                <a:gd name="T16" fmla="*/ 39 w 81"/>
                <a:gd name="T17" fmla="*/ 23 h 160"/>
                <a:gd name="T18" fmla="*/ 25 w 81"/>
                <a:gd name="T19" fmla="*/ 23 h 160"/>
                <a:gd name="T20" fmla="*/ 25 w 81"/>
                <a:gd name="T21" fmla="*/ 75 h 160"/>
                <a:gd name="T22" fmla="*/ 39 w 81"/>
                <a:gd name="T23" fmla="*/ 75 h 160"/>
                <a:gd name="T24" fmla="*/ 56 w 81"/>
                <a:gd name="T25" fmla="*/ 49 h 160"/>
                <a:gd name="T26" fmla="*/ 39 w 81"/>
                <a:gd name="T27" fmla="*/ 2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60">
                  <a:moveTo>
                    <a:pt x="40" y="97"/>
                  </a:moveTo>
                  <a:cubicBezTo>
                    <a:pt x="25" y="97"/>
                    <a:pt x="25" y="97"/>
                    <a:pt x="25" y="97"/>
                  </a:cubicBezTo>
                  <a:cubicBezTo>
                    <a:pt x="25" y="160"/>
                    <a:pt x="25" y="160"/>
                    <a:pt x="25" y="160"/>
                  </a:cubicBezTo>
                  <a:cubicBezTo>
                    <a:pt x="0" y="160"/>
                    <a:pt x="0" y="160"/>
                    <a:pt x="0" y="160"/>
                  </a:cubicBezTo>
                  <a:cubicBezTo>
                    <a:pt x="0" y="0"/>
                    <a:pt x="0" y="0"/>
                    <a:pt x="0" y="0"/>
                  </a:cubicBezTo>
                  <a:cubicBezTo>
                    <a:pt x="40" y="0"/>
                    <a:pt x="40" y="0"/>
                    <a:pt x="40" y="0"/>
                  </a:cubicBezTo>
                  <a:cubicBezTo>
                    <a:pt x="69" y="0"/>
                    <a:pt x="81" y="16"/>
                    <a:pt x="81" y="49"/>
                  </a:cubicBezTo>
                  <a:cubicBezTo>
                    <a:pt x="81" y="82"/>
                    <a:pt x="69" y="97"/>
                    <a:pt x="40" y="97"/>
                  </a:cubicBezTo>
                  <a:close/>
                  <a:moveTo>
                    <a:pt x="39" y="23"/>
                  </a:moveTo>
                  <a:cubicBezTo>
                    <a:pt x="25" y="23"/>
                    <a:pt x="25" y="23"/>
                    <a:pt x="25" y="23"/>
                  </a:cubicBezTo>
                  <a:cubicBezTo>
                    <a:pt x="25" y="75"/>
                    <a:pt x="25" y="75"/>
                    <a:pt x="25" y="75"/>
                  </a:cubicBezTo>
                  <a:cubicBezTo>
                    <a:pt x="39" y="75"/>
                    <a:pt x="39" y="75"/>
                    <a:pt x="39" y="75"/>
                  </a:cubicBezTo>
                  <a:cubicBezTo>
                    <a:pt x="52" y="75"/>
                    <a:pt x="56" y="65"/>
                    <a:pt x="56" y="49"/>
                  </a:cubicBezTo>
                  <a:cubicBezTo>
                    <a:pt x="56" y="33"/>
                    <a:pt x="52" y="23"/>
                    <a:pt x="39"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27" name="Freeform 42"/>
            <p:cNvSpPr>
              <a:spLocks noEditPoints="1"/>
            </p:cNvSpPr>
            <p:nvPr userDrawn="1"/>
          </p:nvSpPr>
          <p:spPr bwMode="auto">
            <a:xfrm>
              <a:off x="9188451" y="5975350"/>
              <a:ext cx="26988" cy="53975"/>
            </a:xfrm>
            <a:custGeom>
              <a:avLst/>
              <a:gdLst>
                <a:gd name="T0" fmla="*/ 74 w 85"/>
                <a:gd name="T1" fmla="*/ 149 h 163"/>
                <a:gd name="T2" fmla="*/ 43 w 85"/>
                <a:gd name="T3" fmla="*/ 163 h 163"/>
                <a:gd name="T4" fmla="*/ 12 w 85"/>
                <a:gd name="T5" fmla="*/ 149 h 163"/>
                <a:gd name="T6" fmla="*/ 0 w 85"/>
                <a:gd name="T7" fmla="*/ 81 h 163"/>
                <a:gd name="T8" fmla="*/ 12 w 85"/>
                <a:gd name="T9" fmla="*/ 13 h 163"/>
                <a:gd name="T10" fmla="*/ 43 w 85"/>
                <a:gd name="T11" fmla="*/ 0 h 163"/>
                <a:gd name="T12" fmla="*/ 74 w 85"/>
                <a:gd name="T13" fmla="*/ 13 h 163"/>
                <a:gd name="T14" fmla="*/ 85 w 85"/>
                <a:gd name="T15" fmla="*/ 81 h 163"/>
                <a:gd name="T16" fmla="*/ 74 w 85"/>
                <a:gd name="T17" fmla="*/ 149 h 163"/>
                <a:gd name="T18" fmla="*/ 55 w 85"/>
                <a:gd name="T19" fmla="*/ 28 h 163"/>
                <a:gd name="T20" fmla="*/ 43 w 85"/>
                <a:gd name="T21" fmla="*/ 22 h 163"/>
                <a:gd name="T22" fmla="*/ 31 w 85"/>
                <a:gd name="T23" fmla="*/ 28 h 163"/>
                <a:gd name="T24" fmla="*/ 25 w 85"/>
                <a:gd name="T25" fmla="*/ 81 h 163"/>
                <a:gd name="T26" fmla="*/ 31 w 85"/>
                <a:gd name="T27" fmla="*/ 134 h 163"/>
                <a:gd name="T28" fmla="*/ 43 w 85"/>
                <a:gd name="T29" fmla="*/ 140 h 163"/>
                <a:gd name="T30" fmla="*/ 55 w 85"/>
                <a:gd name="T31" fmla="*/ 134 h 163"/>
                <a:gd name="T32" fmla="*/ 60 w 85"/>
                <a:gd name="T33" fmla="*/ 81 h 163"/>
                <a:gd name="T34" fmla="*/ 55 w 85"/>
                <a:gd name="T35" fmla="*/ 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63">
                  <a:moveTo>
                    <a:pt x="74" y="149"/>
                  </a:moveTo>
                  <a:cubicBezTo>
                    <a:pt x="67" y="157"/>
                    <a:pt x="58" y="163"/>
                    <a:pt x="43" y="163"/>
                  </a:cubicBezTo>
                  <a:cubicBezTo>
                    <a:pt x="28" y="163"/>
                    <a:pt x="18" y="157"/>
                    <a:pt x="12" y="149"/>
                  </a:cubicBezTo>
                  <a:cubicBezTo>
                    <a:pt x="1" y="136"/>
                    <a:pt x="0" y="119"/>
                    <a:pt x="0" y="81"/>
                  </a:cubicBezTo>
                  <a:cubicBezTo>
                    <a:pt x="0" y="43"/>
                    <a:pt x="1" y="26"/>
                    <a:pt x="12" y="13"/>
                  </a:cubicBezTo>
                  <a:cubicBezTo>
                    <a:pt x="18" y="5"/>
                    <a:pt x="28" y="0"/>
                    <a:pt x="43" y="0"/>
                  </a:cubicBezTo>
                  <a:cubicBezTo>
                    <a:pt x="58" y="0"/>
                    <a:pt x="67" y="5"/>
                    <a:pt x="74" y="13"/>
                  </a:cubicBezTo>
                  <a:cubicBezTo>
                    <a:pt x="84" y="26"/>
                    <a:pt x="85" y="43"/>
                    <a:pt x="85" y="81"/>
                  </a:cubicBezTo>
                  <a:cubicBezTo>
                    <a:pt x="85" y="119"/>
                    <a:pt x="84" y="137"/>
                    <a:pt x="74" y="149"/>
                  </a:cubicBezTo>
                  <a:close/>
                  <a:moveTo>
                    <a:pt x="55" y="28"/>
                  </a:moveTo>
                  <a:cubicBezTo>
                    <a:pt x="53" y="25"/>
                    <a:pt x="49" y="22"/>
                    <a:pt x="43" y="22"/>
                  </a:cubicBezTo>
                  <a:cubicBezTo>
                    <a:pt x="37" y="22"/>
                    <a:pt x="33" y="25"/>
                    <a:pt x="31" y="28"/>
                  </a:cubicBezTo>
                  <a:cubicBezTo>
                    <a:pt x="26" y="36"/>
                    <a:pt x="25" y="52"/>
                    <a:pt x="25" y="81"/>
                  </a:cubicBezTo>
                  <a:cubicBezTo>
                    <a:pt x="25" y="110"/>
                    <a:pt x="26" y="126"/>
                    <a:pt x="31" y="134"/>
                  </a:cubicBezTo>
                  <a:cubicBezTo>
                    <a:pt x="33" y="138"/>
                    <a:pt x="37" y="140"/>
                    <a:pt x="43" y="140"/>
                  </a:cubicBezTo>
                  <a:cubicBezTo>
                    <a:pt x="49" y="140"/>
                    <a:pt x="53" y="138"/>
                    <a:pt x="55" y="134"/>
                  </a:cubicBezTo>
                  <a:cubicBezTo>
                    <a:pt x="60" y="126"/>
                    <a:pt x="60" y="110"/>
                    <a:pt x="60" y="81"/>
                  </a:cubicBezTo>
                  <a:cubicBezTo>
                    <a:pt x="60" y="52"/>
                    <a:pt x="60" y="36"/>
                    <a:pt x="55" y="28"/>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28" name="Freeform 43"/>
            <p:cNvSpPr>
              <a:spLocks/>
            </p:cNvSpPr>
            <p:nvPr userDrawn="1"/>
          </p:nvSpPr>
          <p:spPr bwMode="auto">
            <a:xfrm>
              <a:off x="9228138" y="5975350"/>
              <a:ext cx="52388" cy="52388"/>
            </a:xfrm>
            <a:custGeom>
              <a:avLst/>
              <a:gdLst>
                <a:gd name="T0" fmla="*/ 27 w 33"/>
                <a:gd name="T1" fmla="*/ 33 h 33"/>
                <a:gd name="T2" fmla="*/ 21 w 33"/>
                <a:gd name="T3" fmla="*/ 33 h 33"/>
                <a:gd name="T4" fmla="*/ 17 w 33"/>
                <a:gd name="T5" fmla="*/ 8 h 33"/>
                <a:gd name="T6" fmla="*/ 12 w 33"/>
                <a:gd name="T7" fmla="*/ 33 h 33"/>
                <a:gd name="T8" fmla="*/ 7 w 33"/>
                <a:gd name="T9" fmla="*/ 33 h 33"/>
                <a:gd name="T10" fmla="*/ 0 w 33"/>
                <a:gd name="T11" fmla="*/ 0 h 33"/>
                <a:gd name="T12" fmla="*/ 6 w 33"/>
                <a:gd name="T13" fmla="*/ 0 h 33"/>
                <a:gd name="T14" fmla="*/ 9 w 33"/>
                <a:gd name="T15" fmla="*/ 25 h 33"/>
                <a:gd name="T16" fmla="*/ 14 w 33"/>
                <a:gd name="T17" fmla="*/ 0 h 33"/>
                <a:gd name="T18" fmla="*/ 19 w 33"/>
                <a:gd name="T19" fmla="*/ 0 h 33"/>
                <a:gd name="T20" fmla="*/ 24 w 33"/>
                <a:gd name="T21" fmla="*/ 25 h 33"/>
                <a:gd name="T22" fmla="*/ 27 w 33"/>
                <a:gd name="T23" fmla="*/ 0 h 33"/>
                <a:gd name="T24" fmla="*/ 33 w 33"/>
                <a:gd name="T25" fmla="*/ 0 h 33"/>
                <a:gd name="T26" fmla="*/ 27 w 33"/>
                <a:gd name="T2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33">
                  <a:moveTo>
                    <a:pt x="27" y="33"/>
                  </a:moveTo>
                  <a:lnTo>
                    <a:pt x="21" y="33"/>
                  </a:lnTo>
                  <a:lnTo>
                    <a:pt x="17" y="8"/>
                  </a:lnTo>
                  <a:lnTo>
                    <a:pt x="12" y="33"/>
                  </a:lnTo>
                  <a:lnTo>
                    <a:pt x="7" y="33"/>
                  </a:lnTo>
                  <a:lnTo>
                    <a:pt x="0" y="0"/>
                  </a:lnTo>
                  <a:lnTo>
                    <a:pt x="6" y="0"/>
                  </a:lnTo>
                  <a:lnTo>
                    <a:pt x="9" y="25"/>
                  </a:lnTo>
                  <a:lnTo>
                    <a:pt x="14" y="0"/>
                  </a:lnTo>
                  <a:lnTo>
                    <a:pt x="19" y="0"/>
                  </a:lnTo>
                  <a:lnTo>
                    <a:pt x="24" y="25"/>
                  </a:lnTo>
                  <a:lnTo>
                    <a:pt x="27" y="0"/>
                  </a:lnTo>
                  <a:lnTo>
                    <a:pt x="33" y="0"/>
                  </a:lnTo>
                  <a:lnTo>
                    <a:pt x="27"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29" name="Freeform 44"/>
            <p:cNvSpPr>
              <a:spLocks/>
            </p:cNvSpPr>
            <p:nvPr userDrawn="1"/>
          </p:nvSpPr>
          <p:spPr bwMode="auto">
            <a:xfrm>
              <a:off x="9296401" y="5975350"/>
              <a:ext cx="20638" cy="52388"/>
            </a:xfrm>
            <a:custGeom>
              <a:avLst/>
              <a:gdLst>
                <a:gd name="T0" fmla="*/ 0 w 13"/>
                <a:gd name="T1" fmla="*/ 33 h 33"/>
                <a:gd name="T2" fmla="*/ 0 w 13"/>
                <a:gd name="T3" fmla="*/ 0 h 33"/>
                <a:gd name="T4" fmla="*/ 13 w 13"/>
                <a:gd name="T5" fmla="*/ 0 h 33"/>
                <a:gd name="T6" fmla="*/ 13 w 13"/>
                <a:gd name="T7" fmla="*/ 5 h 33"/>
                <a:gd name="T8" fmla="*/ 5 w 13"/>
                <a:gd name="T9" fmla="*/ 5 h 33"/>
                <a:gd name="T10" fmla="*/ 5 w 13"/>
                <a:gd name="T11" fmla="*/ 14 h 33"/>
                <a:gd name="T12" fmla="*/ 12 w 13"/>
                <a:gd name="T13" fmla="*/ 14 h 33"/>
                <a:gd name="T14" fmla="*/ 12 w 13"/>
                <a:gd name="T15" fmla="*/ 19 h 33"/>
                <a:gd name="T16" fmla="*/ 5 w 13"/>
                <a:gd name="T17" fmla="*/ 19 h 33"/>
                <a:gd name="T18" fmla="*/ 5 w 13"/>
                <a:gd name="T19" fmla="*/ 29 h 33"/>
                <a:gd name="T20" fmla="*/ 13 w 13"/>
                <a:gd name="T21" fmla="*/ 29 h 33"/>
                <a:gd name="T22" fmla="*/ 13 w 13"/>
                <a:gd name="T23" fmla="*/ 33 h 33"/>
                <a:gd name="T24" fmla="*/ 0 w 13"/>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3">
                  <a:moveTo>
                    <a:pt x="0" y="33"/>
                  </a:moveTo>
                  <a:lnTo>
                    <a:pt x="0" y="0"/>
                  </a:lnTo>
                  <a:lnTo>
                    <a:pt x="13" y="0"/>
                  </a:lnTo>
                  <a:lnTo>
                    <a:pt x="13" y="5"/>
                  </a:lnTo>
                  <a:lnTo>
                    <a:pt x="5" y="5"/>
                  </a:lnTo>
                  <a:lnTo>
                    <a:pt x="5" y="14"/>
                  </a:lnTo>
                  <a:lnTo>
                    <a:pt x="12" y="14"/>
                  </a:lnTo>
                  <a:lnTo>
                    <a:pt x="12" y="19"/>
                  </a:lnTo>
                  <a:lnTo>
                    <a:pt x="5" y="19"/>
                  </a:lnTo>
                  <a:lnTo>
                    <a:pt x="5" y="29"/>
                  </a:lnTo>
                  <a:lnTo>
                    <a:pt x="13" y="29"/>
                  </a:lnTo>
                  <a:lnTo>
                    <a:pt x="13" y="33"/>
                  </a:lnTo>
                  <a:lnTo>
                    <a:pt x="0"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30" name="Freeform 45"/>
            <p:cNvSpPr>
              <a:spLocks noEditPoints="1"/>
            </p:cNvSpPr>
            <p:nvPr userDrawn="1"/>
          </p:nvSpPr>
          <p:spPr bwMode="auto">
            <a:xfrm>
              <a:off x="9334501" y="5975350"/>
              <a:ext cx="26988" cy="52388"/>
            </a:xfrm>
            <a:custGeom>
              <a:avLst/>
              <a:gdLst>
                <a:gd name="T0" fmla="*/ 60 w 87"/>
                <a:gd name="T1" fmla="*/ 160 h 160"/>
                <a:gd name="T2" fmla="*/ 40 w 87"/>
                <a:gd name="T3" fmla="*/ 95 h 160"/>
                <a:gd name="T4" fmla="*/ 25 w 87"/>
                <a:gd name="T5" fmla="*/ 95 h 160"/>
                <a:gd name="T6" fmla="*/ 25 w 87"/>
                <a:gd name="T7" fmla="*/ 160 h 160"/>
                <a:gd name="T8" fmla="*/ 0 w 87"/>
                <a:gd name="T9" fmla="*/ 160 h 160"/>
                <a:gd name="T10" fmla="*/ 0 w 87"/>
                <a:gd name="T11" fmla="*/ 0 h 160"/>
                <a:gd name="T12" fmla="*/ 41 w 87"/>
                <a:gd name="T13" fmla="*/ 0 h 160"/>
                <a:gd name="T14" fmla="*/ 81 w 87"/>
                <a:gd name="T15" fmla="*/ 48 h 160"/>
                <a:gd name="T16" fmla="*/ 63 w 87"/>
                <a:gd name="T17" fmla="*/ 89 h 160"/>
                <a:gd name="T18" fmla="*/ 87 w 87"/>
                <a:gd name="T19" fmla="*/ 160 h 160"/>
                <a:gd name="T20" fmla="*/ 60 w 87"/>
                <a:gd name="T21" fmla="*/ 160 h 160"/>
                <a:gd name="T22" fmla="*/ 41 w 87"/>
                <a:gd name="T23" fmla="*/ 23 h 160"/>
                <a:gd name="T24" fmla="*/ 25 w 87"/>
                <a:gd name="T25" fmla="*/ 23 h 160"/>
                <a:gd name="T26" fmla="*/ 25 w 87"/>
                <a:gd name="T27" fmla="*/ 72 h 160"/>
                <a:gd name="T28" fmla="*/ 41 w 87"/>
                <a:gd name="T29" fmla="*/ 72 h 160"/>
                <a:gd name="T30" fmla="*/ 56 w 87"/>
                <a:gd name="T31" fmla="*/ 48 h 160"/>
                <a:gd name="T32" fmla="*/ 41 w 87"/>
                <a:gd name="T33" fmla="*/ 2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 h="160">
                  <a:moveTo>
                    <a:pt x="60" y="160"/>
                  </a:moveTo>
                  <a:cubicBezTo>
                    <a:pt x="40" y="95"/>
                    <a:pt x="40" y="95"/>
                    <a:pt x="40" y="95"/>
                  </a:cubicBezTo>
                  <a:cubicBezTo>
                    <a:pt x="25" y="95"/>
                    <a:pt x="25" y="95"/>
                    <a:pt x="25" y="95"/>
                  </a:cubicBezTo>
                  <a:cubicBezTo>
                    <a:pt x="25" y="160"/>
                    <a:pt x="25" y="160"/>
                    <a:pt x="25" y="160"/>
                  </a:cubicBezTo>
                  <a:cubicBezTo>
                    <a:pt x="0" y="160"/>
                    <a:pt x="0" y="160"/>
                    <a:pt x="0" y="160"/>
                  </a:cubicBezTo>
                  <a:cubicBezTo>
                    <a:pt x="0" y="0"/>
                    <a:pt x="0" y="0"/>
                    <a:pt x="0" y="0"/>
                  </a:cubicBezTo>
                  <a:cubicBezTo>
                    <a:pt x="41" y="0"/>
                    <a:pt x="41" y="0"/>
                    <a:pt x="41" y="0"/>
                  </a:cubicBezTo>
                  <a:cubicBezTo>
                    <a:pt x="70" y="0"/>
                    <a:pt x="81" y="15"/>
                    <a:pt x="81" y="48"/>
                  </a:cubicBezTo>
                  <a:cubicBezTo>
                    <a:pt x="81" y="67"/>
                    <a:pt x="77" y="81"/>
                    <a:pt x="63" y="89"/>
                  </a:cubicBezTo>
                  <a:cubicBezTo>
                    <a:pt x="87" y="160"/>
                    <a:pt x="87" y="160"/>
                    <a:pt x="87" y="160"/>
                  </a:cubicBezTo>
                  <a:lnTo>
                    <a:pt x="60" y="160"/>
                  </a:lnTo>
                  <a:close/>
                  <a:moveTo>
                    <a:pt x="41" y="23"/>
                  </a:moveTo>
                  <a:cubicBezTo>
                    <a:pt x="25" y="23"/>
                    <a:pt x="25" y="23"/>
                    <a:pt x="25" y="23"/>
                  </a:cubicBezTo>
                  <a:cubicBezTo>
                    <a:pt x="25" y="72"/>
                    <a:pt x="25" y="72"/>
                    <a:pt x="25" y="72"/>
                  </a:cubicBezTo>
                  <a:cubicBezTo>
                    <a:pt x="41" y="72"/>
                    <a:pt x="41" y="72"/>
                    <a:pt x="41" y="72"/>
                  </a:cubicBezTo>
                  <a:cubicBezTo>
                    <a:pt x="54" y="72"/>
                    <a:pt x="56" y="61"/>
                    <a:pt x="56" y="48"/>
                  </a:cubicBezTo>
                  <a:cubicBezTo>
                    <a:pt x="56" y="34"/>
                    <a:pt x="54" y="23"/>
                    <a:pt x="41"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31" name="Freeform 46"/>
            <p:cNvSpPr>
              <a:spLocks/>
            </p:cNvSpPr>
            <p:nvPr userDrawn="1"/>
          </p:nvSpPr>
          <p:spPr bwMode="auto">
            <a:xfrm>
              <a:off x="9378951" y="5975350"/>
              <a:ext cx="20638" cy="52388"/>
            </a:xfrm>
            <a:custGeom>
              <a:avLst/>
              <a:gdLst>
                <a:gd name="T0" fmla="*/ 0 w 13"/>
                <a:gd name="T1" fmla="*/ 33 h 33"/>
                <a:gd name="T2" fmla="*/ 0 w 13"/>
                <a:gd name="T3" fmla="*/ 0 h 33"/>
                <a:gd name="T4" fmla="*/ 13 w 13"/>
                <a:gd name="T5" fmla="*/ 0 h 33"/>
                <a:gd name="T6" fmla="*/ 13 w 13"/>
                <a:gd name="T7" fmla="*/ 5 h 33"/>
                <a:gd name="T8" fmla="*/ 5 w 13"/>
                <a:gd name="T9" fmla="*/ 5 h 33"/>
                <a:gd name="T10" fmla="*/ 5 w 13"/>
                <a:gd name="T11" fmla="*/ 14 h 33"/>
                <a:gd name="T12" fmla="*/ 12 w 13"/>
                <a:gd name="T13" fmla="*/ 14 h 33"/>
                <a:gd name="T14" fmla="*/ 12 w 13"/>
                <a:gd name="T15" fmla="*/ 19 h 33"/>
                <a:gd name="T16" fmla="*/ 5 w 13"/>
                <a:gd name="T17" fmla="*/ 19 h 33"/>
                <a:gd name="T18" fmla="*/ 5 w 13"/>
                <a:gd name="T19" fmla="*/ 29 h 33"/>
                <a:gd name="T20" fmla="*/ 13 w 13"/>
                <a:gd name="T21" fmla="*/ 29 h 33"/>
                <a:gd name="T22" fmla="*/ 13 w 13"/>
                <a:gd name="T23" fmla="*/ 33 h 33"/>
                <a:gd name="T24" fmla="*/ 0 w 13"/>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3">
                  <a:moveTo>
                    <a:pt x="0" y="33"/>
                  </a:moveTo>
                  <a:lnTo>
                    <a:pt x="0" y="0"/>
                  </a:lnTo>
                  <a:lnTo>
                    <a:pt x="13" y="0"/>
                  </a:lnTo>
                  <a:lnTo>
                    <a:pt x="13" y="5"/>
                  </a:lnTo>
                  <a:lnTo>
                    <a:pt x="5" y="5"/>
                  </a:lnTo>
                  <a:lnTo>
                    <a:pt x="5" y="14"/>
                  </a:lnTo>
                  <a:lnTo>
                    <a:pt x="12" y="14"/>
                  </a:lnTo>
                  <a:lnTo>
                    <a:pt x="12" y="19"/>
                  </a:lnTo>
                  <a:lnTo>
                    <a:pt x="5" y="19"/>
                  </a:lnTo>
                  <a:lnTo>
                    <a:pt x="5" y="29"/>
                  </a:lnTo>
                  <a:lnTo>
                    <a:pt x="13" y="29"/>
                  </a:lnTo>
                  <a:lnTo>
                    <a:pt x="13" y="33"/>
                  </a:lnTo>
                  <a:lnTo>
                    <a:pt x="0"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32" name="Freeform 47"/>
            <p:cNvSpPr>
              <a:spLocks noEditPoints="1"/>
            </p:cNvSpPr>
            <p:nvPr userDrawn="1"/>
          </p:nvSpPr>
          <p:spPr bwMode="auto">
            <a:xfrm>
              <a:off x="9417051" y="5975350"/>
              <a:ext cx="26988" cy="52388"/>
            </a:xfrm>
            <a:custGeom>
              <a:avLst/>
              <a:gdLst>
                <a:gd name="T0" fmla="*/ 72 w 83"/>
                <a:gd name="T1" fmla="*/ 147 h 160"/>
                <a:gd name="T2" fmla="*/ 41 w 83"/>
                <a:gd name="T3" fmla="*/ 160 h 160"/>
                <a:gd name="T4" fmla="*/ 0 w 83"/>
                <a:gd name="T5" fmla="*/ 160 h 160"/>
                <a:gd name="T6" fmla="*/ 0 w 83"/>
                <a:gd name="T7" fmla="*/ 0 h 160"/>
                <a:gd name="T8" fmla="*/ 41 w 83"/>
                <a:gd name="T9" fmla="*/ 0 h 160"/>
                <a:gd name="T10" fmla="*/ 72 w 83"/>
                <a:gd name="T11" fmla="*/ 14 h 160"/>
                <a:gd name="T12" fmla="*/ 83 w 83"/>
                <a:gd name="T13" fmla="*/ 80 h 160"/>
                <a:gd name="T14" fmla="*/ 72 w 83"/>
                <a:gd name="T15" fmla="*/ 147 h 160"/>
                <a:gd name="T16" fmla="*/ 53 w 83"/>
                <a:gd name="T17" fmla="*/ 30 h 160"/>
                <a:gd name="T18" fmla="*/ 40 w 83"/>
                <a:gd name="T19" fmla="*/ 23 h 160"/>
                <a:gd name="T20" fmla="*/ 25 w 83"/>
                <a:gd name="T21" fmla="*/ 23 h 160"/>
                <a:gd name="T22" fmla="*/ 25 w 83"/>
                <a:gd name="T23" fmla="*/ 137 h 160"/>
                <a:gd name="T24" fmla="*/ 40 w 83"/>
                <a:gd name="T25" fmla="*/ 137 h 160"/>
                <a:gd name="T26" fmla="*/ 53 w 83"/>
                <a:gd name="T27" fmla="*/ 131 h 160"/>
                <a:gd name="T28" fmla="*/ 58 w 83"/>
                <a:gd name="T29" fmla="*/ 80 h 160"/>
                <a:gd name="T30" fmla="*/ 53 w 83"/>
                <a:gd name="T3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160">
                  <a:moveTo>
                    <a:pt x="72" y="147"/>
                  </a:moveTo>
                  <a:cubicBezTo>
                    <a:pt x="65" y="154"/>
                    <a:pt x="56" y="160"/>
                    <a:pt x="41" y="160"/>
                  </a:cubicBezTo>
                  <a:cubicBezTo>
                    <a:pt x="0" y="160"/>
                    <a:pt x="0" y="160"/>
                    <a:pt x="0" y="160"/>
                  </a:cubicBezTo>
                  <a:cubicBezTo>
                    <a:pt x="0" y="0"/>
                    <a:pt x="0" y="0"/>
                    <a:pt x="0" y="0"/>
                  </a:cubicBezTo>
                  <a:cubicBezTo>
                    <a:pt x="41" y="0"/>
                    <a:pt x="41" y="0"/>
                    <a:pt x="41" y="0"/>
                  </a:cubicBezTo>
                  <a:cubicBezTo>
                    <a:pt x="56" y="0"/>
                    <a:pt x="65" y="6"/>
                    <a:pt x="72" y="14"/>
                  </a:cubicBezTo>
                  <a:cubicBezTo>
                    <a:pt x="82" y="26"/>
                    <a:pt x="83" y="43"/>
                    <a:pt x="83" y="80"/>
                  </a:cubicBezTo>
                  <a:cubicBezTo>
                    <a:pt x="83" y="117"/>
                    <a:pt x="82" y="135"/>
                    <a:pt x="72" y="147"/>
                  </a:cubicBezTo>
                  <a:close/>
                  <a:moveTo>
                    <a:pt x="53" y="30"/>
                  </a:moveTo>
                  <a:cubicBezTo>
                    <a:pt x="50" y="26"/>
                    <a:pt x="46" y="23"/>
                    <a:pt x="40" y="23"/>
                  </a:cubicBezTo>
                  <a:cubicBezTo>
                    <a:pt x="25" y="23"/>
                    <a:pt x="25" y="23"/>
                    <a:pt x="25" y="23"/>
                  </a:cubicBezTo>
                  <a:cubicBezTo>
                    <a:pt x="25" y="137"/>
                    <a:pt x="25" y="137"/>
                    <a:pt x="25" y="137"/>
                  </a:cubicBezTo>
                  <a:cubicBezTo>
                    <a:pt x="40" y="137"/>
                    <a:pt x="40" y="137"/>
                    <a:pt x="40" y="137"/>
                  </a:cubicBezTo>
                  <a:cubicBezTo>
                    <a:pt x="46" y="137"/>
                    <a:pt x="50" y="135"/>
                    <a:pt x="53" y="131"/>
                  </a:cubicBezTo>
                  <a:cubicBezTo>
                    <a:pt x="58" y="123"/>
                    <a:pt x="58" y="108"/>
                    <a:pt x="58" y="80"/>
                  </a:cubicBezTo>
                  <a:cubicBezTo>
                    <a:pt x="58" y="52"/>
                    <a:pt x="58" y="37"/>
                    <a:pt x="53" y="30"/>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33" name="Freeform 48"/>
            <p:cNvSpPr>
              <a:spLocks noEditPoints="1"/>
            </p:cNvSpPr>
            <p:nvPr userDrawn="1"/>
          </p:nvSpPr>
          <p:spPr bwMode="auto">
            <a:xfrm>
              <a:off x="9485313" y="5975350"/>
              <a:ext cx="26988" cy="52388"/>
            </a:xfrm>
            <a:custGeom>
              <a:avLst/>
              <a:gdLst>
                <a:gd name="T0" fmla="*/ 71 w 82"/>
                <a:gd name="T1" fmla="*/ 150 h 160"/>
                <a:gd name="T2" fmla="*/ 40 w 82"/>
                <a:gd name="T3" fmla="*/ 160 h 160"/>
                <a:gd name="T4" fmla="*/ 0 w 82"/>
                <a:gd name="T5" fmla="*/ 160 h 160"/>
                <a:gd name="T6" fmla="*/ 0 w 82"/>
                <a:gd name="T7" fmla="*/ 0 h 160"/>
                <a:gd name="T8" fmla="*/ 40 w 82"/>
                <a:gd name="T9" fmla="*/ 0 h 160"/>
                <a:gd name="T10" fmla="*/ 71 w 82"/>
                <a:gd name="T11" fmla="*/ 10 h 160"/>
                <a:gd name="T12" fmla="*/ 81 w 82"/>
                <a:gd name="T13" fmla="*/ 43 h 160"/>
                <a:gd name="T14" fmla="*/ 72 w 82"/>
                <a:gd name="T15" fmla="*/ 71 h 160"/>
                <a:gd name="T16" fmla="*/ 64 w 82"/>
                <a:gd name="T17" fmla="*/ 76 h 160"/>
                <a:gd name="T18" fmla="*/ 72 w 82"/>
                <a:gd name="T19" fmla="*/ 82 h 160"/>
                <a:gd name="T20" fmla="*/ 82 w 82"/>
                <a:gd name="T21" fmla="*/ 114 h 160"/>
                <a:gd name="T22" fmla="*/ 71 w 82"/>
                <a:gd name="T23" fmla="*/ 150 h 160"/>
                <a:gd name="T24" fmla="*/ 38 w 82"/>
                <a:gd name="T25" fmla="*/ 23 h 160"/>
                <a:gd name="T26" fmla="*/ 25 w 82"/>
                <a:gd name="T27" fmla="*/ 23 h 160"/>
                <a:gd name="T28" fmla="*/ 25 w 82"/>
                <a:gd name="T29" fmla="*/ 66 h 160"/>
                <a:gd name="T30" fmla="*/ 38 w 82"/>
                <a:gd name="T31" fmla="*/ 66 h 160"/>
                <a:gd name="T32" fmla="*/ 56 w 82"/>
                <a:gd name="T33" fmla="*/ 45 h 160"/>
                <a:gd name="T34" fmla="*/ 38 w 82"/>
                <a:gd name="T35" fmla="*/ 23 h 160"/>
                <a:gd name="T36" fmla="*/ 37 w 82"/>
                <a:gd name="T37" fmla="*/ 88 h 160"/>
                <a:gd name="T38" fmla="*/ 25 w 82"/>
                <a:gd name="T39" fmla="*/ 88 h 160"/>
                <a:gd name="T40" fmla="*/ 25 w 82"/>
                <a:gd name="T41" fmla="*/ 137 h 160"/>
                <a:gd name="T42" fmla="*/ 37 w 82"/>
                <a:gd name="T43" fmla="*/ 137 h 160"/>
                <a:gd name="T44" fmla="*/ 56 w 82"/>
                <a:gd name="T45" fmla="*/ 112 h 160"/>
                <a:gd name="T46" fmla="*/ 37 w 82"/>
                <a:gd name="T47" fmla="*/ 8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160">
                  <a:moveTo>
                    <a:pt x="71" y="150"/>
                  </a:moveTo>
                  <a:cubicBezTo>
                    <a:pt x="65" y="157"/>
                    <a:pt x="55" y="160"/>
                    <a:pt x="40" y="160"/>
                  </a:cubicBezTo>
                  <a:cubicBezTo>
                    <a:pt x="0" y="160"/>
                    <a:pt x="0" y="160"/>
                    <a:pt x="0" y="160"/>
                  </a:cubicBezTo>
                  <a:cubicBezTo>
                    <a:pt x="0" y="0"/>
                    <a:pt x="0" y="0"/>
                    <a:pt x="0" y="0"/>
                  </a:cubicBezTo>
                  <a:cubicBezTo>
                    <a:pt x="40" y="0"/>
                    <a:pt x="40" y="0"/>
                    <a:pt x="40" y="0"/>
                  </a:cubicBezTo>
                  <a:cubicBezTo>
                    <a:pt x="55" y="0"/>
                    <a:pt x="65" y="4"/>
                    <a:pt x="71" y="10"/>
                  </a:cubicBezTo>
                  <a:cubicBezTo>
                    <a:pt x="78" y="18"/>
                    <a:pt x="81" y="26"/>
                    <a:pt x="81" y="43"/>
                  </a:cubicBezTo>
                  <a:cubicBezTo>
                    <a:pt x="81" y="54"/>
                    <a:pt x="79" y="63"/>
                    <a:pt x="72" y="71"/>
                  </a:cubicBezTo>
                  <a:cubicBezTo>
                    <a:pt x="70" y="73"/>
                    <a:pt x="67" y="75"/>
                    <a:pt x="64" y="76"/>
                  </a:cubicBezTo>
                  <a:cubicBezTo>
                    <a:pt x="67" y="78"/>
                    <a:pt x="70" y="80"/>
                    <a:pt x="72" y="82"/>
                  </a:cubicBezTo>
                  <a:cubicBezTo>
                    <a:pt x="80" y="90"/>
                    <a:pt x="82" y="99"/>
                    <a:pt x="82" y="114"/>
                  </a:cubicBezTo>
                  <a:cubicBezTo>
                    <a:pt x="82" y="133"/>
                    <a:pt x="79" y="142"/>
                    <a:pt x="71" y="150"/>
                  </a:cubicBezTo>
                  <a:close/>
                  <a:moveTo>
                    <a:pt x="38" y="23"/>
                  </a:moveTo>
                  <a:cubicBezTo>
                    <a:pt x="25" y="23"/>
                    <a:pt x="25" y="23"/>
                    <a:pt x="25" y="23"/>
                  </a:cubicBezTo>
                  <a:cubicBezTo>
                    <a:pt x="25" y="66"/>
                    <a:pt x="25" y="66"/>
                    <a:pt x="25" y="66"/>
                  </a:cubicBezTo>
                  <a:cubicBezTo>
                    <a:pt x="38" y="66"/>
                    <a:pt x="38" y="66"/>
                    <a:pt x="38" y="66"/>
                  </a:cubicBezTo>
                  <a:cubicBezTo>
                    <a:pt x="51" y="66"/>
                    <a:pt x="56" y="60"/>
                    <a:pt x="56" y="45"/>
                  </a:cubicBezTo>
                  <a:cubicBezTo>
                    <a:pt x="56" y="29"/>
                    <a:pt x="51" y="23"/>
                    <a:pt x="38" y="23"/>
                  </a:cubicBezTo>
                  <a:close/>
                  <a:moveTo>
                    <a:pt x="37" y="88"/>
                  </a:moveTo>
                  <a:cubicBezTo>
                    <a:pt x="25" y="88"/>
                    <a:pt x="25" y="88"/>
                    <a:pt x="25" y="88"/>
                  </a:cubicBezTo>
                  <a:cubicBezTo>
                    <a:pt x="25" y="137"/>
                    <a:pt x="25" y="137"/>
                    <a:pt x="25" y="137"/>
                  </a:cubicBezTo>
                  <a:cubicBezTo>
                    <a:pt x="37" y="137"/>
                    <a:pt x="37" y="137"/>
                    <a:pt x="37" y="137"/>
                  </a:cubicBezTo>
                  <a:cubicBezTo>
                    <a:pt x="51" y="137"/>
                    <a:pt x="56" y="131"/>
                    <a:pt x="56" y="112"/>
                  </a:cubicBezTo>
                  <a:cubicBezTo>
                    <a:pt x="56" y="95"/>
                    <a:pt x="51" y="88"/>
                    <a:pt x="37" y="88"/>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34" name="Freeform 49"/>
            <p:cNvSpPr>
              <a:spLocks/>
            </p:cNvSpPr>
            <p:nvPr userDrawn="1"/>
          </p:nvSpPr>
          <p:spPr bwMode="auto">
            <a:xfrm>
              <a:off x="9525001" y="5975350"/>
              <a:ext cx="28575" cy="52388"/>
            </a:xfrm>
            <a:custGeom>
              <a:avLst/>
              <a:gdLst>
                <a:gd name="T0" fmla="*/ 12 w 18"/>
                <a:gd name="T1" fmla="*/ 20 h 33"/>
                <a:gd name="T2" fmla="*/ 12 w 18"/>
                <a:gd name="T3" fmla="*/ 33 h 33"/>
                <a:gd name="T4" fmla="*/ 7 w 18"/>
                <a:gd name="T5" fmla="*/ 33 h 33"/>
                <a:gd name="T6" fmla="*/ 7 w 18"/>
                <a:gd name="T7" fmla="*/ 20 h 33"/>
                <a:gd name="T8" fmla="*/ 0 w 18"/>
                <a:gd name="T9" fmla="*/ 0 h 33"/>
                <a:gd name="T10" fmla="*/ 6 w 18"/>
                <a:gd name="T11" fmla="*/ 0 h 33"/>
                <a:gd name="T12" fmla="*/ 9 w 18"/>
                <a:gd name="T13" fmla="*/ 14 h 33"/>
                <a:gd name="T14" fmla="*/ 13 w 18"/>
                <a:gd name="T15" fmla="*/ 0 h 33"/>
                <a:gd name="T16" fmla="*/ 18 w 18"/>
                <a:gd name="T17" fmla="*/ 0 h 33"/>
                <a:gd name="T18" fmla="*/ 12 w 18"/>
                <a:gd name="T19"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33">
                  <a:moveTo>
                    <a:pt x="12" y="20"/>
                  </a:moveTo>
                  <a:lnTo>
                    <a:pt x="12" y="33"/>
                  </a:lnTo>
                  <a:lnTo>
                    <a:pt x="7" y="33"/>
                  </a:lnTo>
                  <a:lnTo>
                    <a:pt x="7" y="20"/>
                  </a:lnTo>
                  <a:lnTo>
                    <a:pt x="0" y="0"/>
                  </a:lnTo>
                  <a:lnTo>
                    <a:pt x="6" y="0"/>
                  </a:lnTo>
                  <a:lnTo>
                    <a:pt x="9" y="14"/>
                  </a:lnTo>
                  <a:lnTo>
                    <a:pt x="13" y="0"/>
                  </a:lnTo>
                  <a:lnTo>
                    <a:pt x="18" y="0"/>
                  </a:lnTo>
                  <a:lnTo>
                    <a:pt x="12" y="20"/>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grpSp>
      <p:pic>
        <p:nvPicPr>
          <p:cNvPr id="155" name="Picture 68" descr="C:\WORK IN PROGRESS\PPT template\Infinity PPT\CheckPoint_Infinity_Logo_cropped.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625688" y="5875437"/>
            <a:ext cx="316623" cy="270094"/>
          </a:xfrm>
          <a:prstGeom prst="rect">
            <a:avLst/>
          </a:prstGeom>
          <a:noFill/>
          <a:extLst>
            <a:ext uri="{909E8E84-426E-40DD-AFC4-6F175D3DCCD1}">
              <a14:hiddenFill xmlns:a14="http://schemas.microsoft.com/office/drawing/2010/main">
                <a:solidFill>
                  <a:srgbClr val="FFFFFF"/>
                </a:solidFill>
              </a14:hiddenFill>
            </a:ext>
          </a:extLst>
        </p:spPr>
      </p:pic>
      <p:sp>
        <p:nvSpPr>
          <p:cNvPr id="89" name="Footer_copyright"/>
          <p:cNvSpPr txBox="1">
            <a:spLocks/>
          </p:cNvSpPr>
          <p:nvPr userDrawn="1"/>
        </p:nvSpPr>
        <p:spPr>
          <a:xfrm>
            <a:off x="349590" y="6525770"/>
            <a:ext cx="3680903" cy="304221"/>
          </a:xfrm>
          <a:prstGeom prst="rect">
            <a:avLst/>
          </a:prstGeom>
        </p:spPr>
        <p:txBody>
          <a:bodyPr wrap="square" lIns="121867" tIns="60933" rIns="121867" bIns="60933"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rgbClr val="FFFFFF">
                    <a:lumMod val="75000"/>
                  </a:srgbClr>
                </a:solidFill>
              </a:rPr>
              <a:t>©2017 Check Point Software Technologies Ltd. </a:t>
            </a:r>
            <a:endParaRPr lang="en-US" sz="900" kern="0" dirty="0">
              <a:solidFill>
                <a:srgbClr val="FFFFFF">
                  <a:lumMod val="75000"/>
                </a:srgbClr>
              </a:solidFill>
            </a:endParaRPr>
          </a:p>
        </p:txBody>
      </p:sp>
      <p:sp>
        <p:nvSpPr>
          <p:cNvPr id="93" name="Date" hidden="1"/>
          <p:cNvSpPr>
            <a:spLocks noGrp="1"/>
          </p:cNvSpPr>
          <p:nvPr userDrawn="1">
            <p:ph type="dt" sz="half" idx="2"/>
          </p:nvPr>
        </p:nvSpPr>
        <p:spPr>
          <a:xfrm>
            <a:off x="609600" y="6356352"/>
            <a:ext cx="2843213"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buClr>
                <a:srgbClr val="72183E"/>
              </a:buClr>
            </a:pPr>
            <a:fld id="{285138E8-3F3E-4DC5-A5FA-50868B94627A}"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16" name="Speaker name and date"/>
          <p:cNvSpPr>
            <a:spLocks noGrp="1"/>
          </p:cNvSpPr>
          <p:nvPr userDrawn="1">
            <p:ph type="subTitle" idx="1" hasCustomPrompt="1"/>
          </p:nvPr>
        </p:nvSpPr>
        <p:spPr>
          <a:xfrm>
            <a:off x="485694" y="5114997"/>
            <a:ext cx="5804989" cy="692595"/>
          </a:xfrm>
          <a:prstGeom prst="rect">
            <a:avLst/>
          </a:prstGeom>
        </p:spPr>
        <p:txBody>
          <a:bodyPr lIns="91440" tIns="45720" rIns="91440" bIns="45720" anchor="t" anchorCtr="0">
            <a:noAutofit/>
          </a:bodyPr>
          <a:lstStyle>
            <a:lvl1pPr marL="0" indent="0" algn="l">
              <a:lnSpc>
                <a:spcPts val="2665"/>
              </a:lnSpc>
              <a:spcBef>
                <a:spcPts val="0"/>
              </a:spcBef>
              <a:buNone/>
              <a:defRPr sz="2099" b="0" i="0">
                <a:solidFill>
                  <a:schemeClr val="bg1"/>
                </a:solidFill>
                <a:latin typeface="+mn-lt"/>
                <a:cs typeface="Arial" panose="020B0604020202020204" pitchFamily="34" charset="0"/>
              </a:defRPr>
            </a:lvl1pPr>
            <a:lvl2pPr marL="609178" indent="0" algn="ctr">
              <a:buNone/>
              <a:defRPr>
                <a:solidFill>
                  <a:schemeClr val="tx1">
                    <a:tint val="75000"/>
                  </a:schemeClr>
                </a:solidFill>
              </a:defRPr>
            </a:lvl2pPr>
            <a:lvl3pPr marL="1218366" indent="0" algn="ctr">
              <a:buNone/>
              <a:defRPr>
                <a:solidFill>
                  <a:schemeClr val="tx1">
                    <a:tint val="75000"/>
                  </a:schemeClr>
                </a:solidFill>
              </a:defRPr>
            </a:lvl3pPr>
            <a:lvl4pPr marL="1827549" indent="0" algn="ctr">
              <a:buNone/>
              <a:defRPr>
                <a:solidFill>
                  <a:schemeClr val="tx1">
                    <a:tint val="75000"/>
                  </a:schemeClr>
                </a:solidFill>
              </a:defRPr>
            </a:lvl4pPr>
            <a:lvl5pPr marL="2436736" indent="0" algn="ctr">
              <a:buNone/>
              <a:defRPr>
                <a:solidFill>
                  <a:schemeClr val="tx1">
                    <a:tint val="75000"/>
                  </a:schemeClr>
                </a:solidFill>
              </a:defRPr>
            </a:lvl5pPr>
            <a:lvl6pPr marL="3045914" indent="0" algn="ctr">
              <a:buNone/>
              <a:defRPr>
                <a:solidFill>
                  <a:schemeClr val="tx1">
                    <a:tint val="75000"/>
                  </a:schemeClr>
                </a:solidFill>
              </a:defRPr>
            </a:lvl6pPr>
            <a:lvl7pPr marL="3655102" indent="0" algn="ctr">
              <a:buNone/>
              <a:defRPr>
                <a:solidFill>
                  <a:schemeClr val="tx1">
                    <a:tint val="75000"/>
                  </a:schemeClr>
                </a:solidFill>
              </a:defRPr>
            </a:lvl7pPr>
            <a:lvl8pPr marL="4264284" indent="0" algn="ctr">
              <a:buNone/>
              <a:defRPr>
                <a:solidFill>
                  <a:schemeClr val="tx1">
                    <a:tint val="75000"/>
                  </a:schemeClr>
                </a:solidFill>
              </a:defRPr>
            </a:lvl8pPr>
            <a:lvl9pPr marL="4873471" indent="0" algn="ctr">
              <a:buNone/>
              <a:defRPr>
                <a:solidFill>
                  <a:schemeClr val="tx1">
                    <a:tint val="75000"/>
                  </a:schemeClr>
                </a:solidFill>
              </a:defRPr>
            </a:lvl9pPr>
          </a:lstStyle>
          <a:p>
            <a:r>
              <a:rPr lang="en-US" dirty="0" smtClean="0"/>
              <a:t>Speaker Name  | Speaker Title</a:t>
            </a:r>
          </a:p>
        </p:txBody>
      </p:sp>
      <p:sp>
        <p:nvSpPr>
          <p:cNvPr id="15" name="Sub-title"/>
          <p:cNvSpPr>
            <a:spLocks noGrp="1"/>
          </p:cNvSpPr>
          <p:nvPr userDrawn="1">
            <p:ph type="body" sz="quarter" idx="13" hasCustomPrompt="1"/>
          </p:nvPr>
        </p:nvSpPr>
        <p:spPr>
          <a:xfrm>
            <a:off x="478074" y="3229665"/>
            <a:ext cx="5804989" cy="968848"/>
          </a:xfrm>
          <a:prstGeom prst="rect">
            <a:avLst/>
          </a:prstGeom>
        </p:spPr>
        <p:txBody>
          <a:bodyPr lIns="91440" tIns="45720" rIns="91440" bIns="45720">
            <a:noAutofit/>
          </a:bodyPr>
          <a:lstStyle>
            <a:lvl1pPr marL="0" indent="0">
              <a:buFont typeface="Arial" panose="020B0604020202020204" pitchFamily="34" charset="0"/>
              <a:buNone/>
              <a:defRPr sz="3199" b="0" baseline="0">
                <a:solidFill>
                  <a:schemeClr val="bg1"/>
                </a:solidFill>
                <a:latin typeface="+mj-lt"/>
              </a:defRPr>
            </a:lvl1pPr>
            <a:lvl2pPr marL="541524" indent="0">
              <a:buNone/>
              <a:defRPr/>
            </a:lvl2pPr>
            <a:lvl3pPr marL="759394" indent="0">
              <a:buNone/>
              <a:defRPr/>
            </a:lvl3pPr>
            <a:lvl4pPr marL="918046" indent="0">
              <a:buNone/>
              <a:defRPr/>
            </a:lvl4pPr>
            <a:lvl5pPr marL="1068231" indent="0">
              <a:buNone/>
              <a:defRPr/>
            </a:lvl5pPr>
          </a:lstStyle>
          <a:p>
            <a:pPr lvl="0"/>
            <a:r>
              <a:rPr lang="en-GB" dirty="0" smtClean="0"/>
              <a:t>Presentation Subtitle</a:t>
            </a:r>
            <a:endParaRPr lang="en-GB" dirty="0"/>
          </a:p>
        </p:txBody>
      </p:sp>
      <p:sp>
        <p:nvSpPr>
          <p:cNvPr id="17" name="Title"/>
          <p:cNvSpPr>
            <a:spLocks noGrp="1"/>
          </p:cNvSpPr>
          <p:nvPr userDrawn="1">
            <p:ph type="body" sz="quarter" idx="14" hasCustomPrompt="1"/>
          </p:nvPr>
        </p:nvSpPr>
        <p:spPr>
          <a:xfrm>
            <a:off x="478074" y="2158453"/>
            <a:ext cx="5804989" cy="1071215"/>
          </a:xfrm>
          <a:prstGeom prst="rect">
            <a:avLst/>
          </a:prstGeom>
          <a:effectLst/>
        </p:spPr>
        <p:txBody>
          <a:bodyPr>
            <a:noAutofit/>
          </a:bodyPr>
          <a:lstStyle>
            <a:lvl1pPr marL="0" indent="0">
              <a:lnSpc>
                <a:spcPts val="3999"/>
              </a:lnSpc>
              <a:spcBef>
                <a:spcPts val="0"/>
              </a:spcBef>
              <a:buFontTx/>
              <a:buNone/>
              <a:defRPr sz="3999" b="1" cap="all" baseline="0">
                <a:solidFill>
                  <a:schemeClr val="bg1"/>
                </a:solidFill>
                <a:latin typeface="+mj-lt"/>
              </a:defRPr>
            </a:lvl1pPr>
          </a:lstStyle>
          <a:p>
            <a:pPr>
              <a:buClrTx/>
              <a:buSzTx/>
            </a:pPr>
            <a:r>
              <a:rPr lang="en-US" kern="0" dirty="0" smtClean="0"/>
              <a:t>PRESENTATION TITLE</a:t>
            </a:r>
          </a:p>
        </p:txBody>
      </p:sp>
      <p:sp>
        <p:nvSpPr>
          <p:cNvPr id="91" name="Footer_security classification" hidden="1"/>
          <p:cNvSpPr>
            <a:spLocks noGrp="1"/>
          </p:cNvSpPr>
          <p:nvPr userDrawn="1">
            <p:ph type="ftr" sz="quarter" idx="3"/>
          </p:nvPr>
        </p:nvSpPr>
        <p:spPr>
          <a:xfrm>
            <a:off x="2957904" y="6525768"/>
            <a:ext cx="3799400" cy="301752"/>
          </a:xfrm>
          <a:prstGeom prst="rect">
            <a:avLst/>
          </a:prstGeom>
        </p:spPr>
        <p:txBody>
          <a:bodyPr vert="horz" lIns="121899" tIns="60949" rIns="121899" bIns="60949" rtlCol="0" anchor="ctr"/>
          <a:lstStyle>
            <a:lvl1pPr algn="ctr">
              <a:defRPr sz="900">
                <a:solidFill>
                  <a:schemeClr val="bg1">
                    <a:lumMod val="75000"/>
                  </a:schemeClr>
                </a:solidFill>
                <a:latin typeface="+mn-lt"/>
              </a:defRPr>
            </a:lvl1pPr>
          </a:lstStyle>
          <a:p>
            <a:pPr>
              <a:buClr>
                <a:srgbClr val="72183E"/>
              </a:buClr>
            </a:pPr>
            <a:endParaRPr lang="en-US" dirty="0">
              <a:solidFill>
                <a:srgbClr val="FFFFFF">
                  <a:lumMod val="75000"/>
                </a:srgbClr>
              </a:solidFill>
            </a:endParaRPr>
          </a:p>
        </p:txBody>
      </p:sp>
      <p:pic>
        <p:nvPicPr>
          <p:cNvPr id="1026" name="Check Point Logo"/>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72472" y="239941"/>
            <a:ext cx="1737360" cy="1088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userDrawn="1"/>
        </p:nvGrpSpPr>
        <p:grpSpPr>
          <a:xfrm>
            <a:off x="7263671" y="5076026"/>
            <a:ext cx="3526771" cy="1432257"/>
            <a:chOff x="7263671" y="5076024"/>
            <a:chExt cx="3526771" cy="1432257"/>
          </a:xfrm>
        </p:grpSpPr>
        <p:grpSp>
          <p:nvGrpSpPr>
            <p:cNvPr id="94" name="Group 7"/>
            <p:cNvGrpSpPr>
              <a:grpSpLocks noChangeAspect="1"/>
            </p:cNvGrpSpPr>
            <p:nvPr userDrawn="1"/>
          </p:nvGrpSpPr>
          <p:grpSpPr bwMode="auto">
            <a:xfrm>
              <a:off x="7263671" y="6436843"/>
              <a:ext cx="2651125" cy="71438"/>
              <a:chOff x="4420" y="3962"/>
              <a:chExt cx="1670" cy="45"/>
            </a:xfrm>
          </p:grpSpPr>
          <p:sp>
            <p:nvSpPr>
              <p:cNvPr id="95" name="AutoShape 6"/>
              <p:cNvSpPr>
                <a:spLocks noChangeAspect="1" noChangeArrowheads="1" noTextEdit="1"/>
              </p:cNvSpPr>
              <p:nvPr userDrawn="1"/>
            </p:nvSpPr>
            <p:spPr bwMode="auto">
              <a:xfrm>
                <a:off x="4420" y="3962"/>
                <a:ext cx="1670"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96" name="Freeform 8"/>
              <p:cNvSpPr>
                <a:spLocks/>
              </p:cNvSpPr>
              <p:nvPr userDrawn="1"/>
            </p:nvSpPr>
            <p:spPr bwMode="auto">
              <a:xfrm>
                <a:off x="4420" y="3962"/>
                <a:ext cx="32" cy="44"/>
              </a:xfrm>
              <a:custGeom>
                <a:avLst/>
                <a:gdLst>
                  <a:gd name="T0" fmla="*/ 13 w 25"/>
                  <a:gd name="T1" fmla="*/ 35 h 35"/>
                  <a:gd name="T2" fmla="*/ 3 w 25"/>
                  <a:gd name="T3" fmla="*/ 31 h 35"/>
                  <a:gd name="T4" fmla="*/ 0 w 25"/>
                  <a:gd name="T5" fmla="*/ 17 h 35"/>
                  <a:gd name="T6" fmla="*/ 3 w 25"/>
                  <a:gd name="T7" fmla="*/ 3 h 35"/>
                  <a:gd name="T8" fmla="*/ 13 w 25"/>
                  <a:gd name="T9" fmla="*/ 0 h 35"/>
                  <a:gd name="T10" fmla="*/ 25 w 25"/>
                  <a:gd name="T11" fmla="*/ 11 h 35"/>
                  <a:gd name="T12" fmla="*/ 19 w 25"/>
                  <a:gd name="T13" fmla="*/ 11 h 35"/>
                  <a:gd name="T14" fmla="*/ 13 w 25"/>
                  <a:gd name="T15" fmla="*/ 6 h 35"/>
                  <a:gd name="T16" fmla="*/ 8 w 25"/>
                  <a:gd name="T17" fmla="*/ 7 h 35"/>
                  <a:gd name="T18" fmla="*/ 7 w 25"/>
                  <a:gd name="T19" fmla="*/ 17 h 35"/>
                  <a:gd name="T20" fmla="*/ 8 w 25"/>
                  <a:gd name="T21" fmla="*/ 27 h 35"/>
                  <a:gd name="T22" fmla="*/ 13 w 25"/>
                  <a:gd name="T23" fmla="*/ 29 h 35"/>
                  <a:gd name="T24" fmla="*/ 19 w 25"/>
                  <a:gd name="T25" fmla="*/ 24 h 35"/>
                  <a:gd name="T26" fmla="*/ 25 w 25"/>
                  <a:gd name="T27" fmla="*/ 24 h 35"/>
                  <a:gd name="T28" fmla="*/ 13 w 25"/>
                  <a:gd name="T2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35">
                    <a:moveTo>
                      <a:pt x="13" y="35"/>
                    </a:moveTo>
                    <a:cubicBezTo>
                      <a:pt x="9" y="35"/>
                      <a:pt x="6" y="34"/>
                      <a:pt x="3" y="31"/>
                    </a:cubicBezTo>
                    <a:cubicBezTo>
                      <a:pt x="0" y="28"/>
                      <a:pt x="0" y="24"/>
                      <a:pt x="0" y="17"/>
                    </a:cubicBezTo>
                    <a:cubicBezTo>
                      <a:pt x="0" y="11"/>
                      <a:pt x="0" y="7"/>
                      <a:pt x="3" y="3"/>
                    </a:cubicBezTo>
                    <a:cubicBezTo>
                      <a:pt x="6" y="1"/>
                      <a:pt x="9" y="0"/>
                      <a:pt x="13" y="0"/>
                    </a:cubicBezTo>
                    <a:cubicBezTo>
                      <a:pt x="19" y="0"/>
                      <a:pt x="24" y="3"/>
                      <a:pt x="25" y="11"/>
                    </a:cubicBezTo>
                    <a:cubicBezTo>
                      <a:pt x="19" y="11"/>
                      <a:pt x="19" y="11"/>
                      <a:pt x="19" y="11"/>
                    </a:cubicBezTo>
                    <a:cubicBezTo>
                      <a:pt x="18" y="8"/>
                      <a:pt x="16" y="6"/>
                      <a:pt x="13" y="6"/>
                    </a:cubicBezTo>
                    <a:cubicBezTo>
                      <a:pt x="11" y="6"/>
                      <a:pt x="9" y="6"/>
                      <a:pt x="8" y="7"/>
                    </a:cubicBezTo>
                    <a:cubicBezTo>
                      <a:pt x="7" y="9"/>
                      <a:pt x="7" y="11"/>
                      <a:pt x="7" y="17"/>
                    </a:cubicBezTo>
                    <a:cubicBezTo>
                      <a:pt x="7" y="24"/>
                      <a:pt x="7" y="26"/>
                      <a:pt x="8" y="27"/>
                    </a:cubicBezTo>
                    <a:cubicBezTo>
                      <a:pt x="9" y="28"/>
                      <a:pt x="11" y="29"/>
                      <a:pt x="13" y="29"/>
                    </a:cubicBezTo>
                    <a:cubicBezTo>
                      <a:pt x="16" y="29"/>
                      <a:pt x="18" y="27"/>
                      <a:pt x="19" y="24"/>
                    </a:cubicBezTo>
                    <a:cubicBezTo>
                      <a:pt x="25" y="24"/>
                      <a:pt x="25" y="24"/>
                      <a:pt x="25" y="24"/>
                    </a:cubicBezTo>
                    <a:cubicBezTo>
                      <a:pt x="24" y="31"/>
                      <a:pt x="19" y="35"/>
                      <a:pt x="13" y="35"/>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97" name="Freeform 9"/>
              <p:cNvSpPr>
                <a:spLocks/>
              </p:cNvSpPr>
              <p:nvPr userDrawn="1"/>
            </p:nvSpPr>
            <p:spPr bwMode="auto">
              <a:xfrm>
                <a:off x="4472" y="3962"/>
                <a:ext cx="29" cy="44"/>
              </a:xfrm>
              <a:custGeom>
                <a:avLst/>
                <a:gdLst>
                  <a:gd name="T0" fmla="*/ 0 w 29"/>
                  <a:gd name="T1" fmla="*/ 44 h 44"/>
                  <a:gd name="T2" fmla="*/ 0 w 29"/>
                  <a:gd name="T3" fmla="*/ 0 h 44"/>
                  <a:gd name="T4" fmla="*/ 9 w 29"/>
                  <a:gd name="T5" fmla="*/ 0 h 44"/>
                  <a:gd name="T6" fmla="*/ 9 w 29"/>
                  <a:gd name="T7" fmla="*/ 36 h 44"/>
                  <a:gd name="T8" fmla="*/ 29 w 29"/>
                  <a:gd name="T9" fmla="*/ 36 h 44"/>
                  <a:gd name="T10" fmla="*/ 29 w 29"/>
                  <a:gd name="T11" fmla="*/ 44 h 44"/>
                  <a:gd name="T12" fmla="*/ 0 w 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0" y="44"/>
                    </a:moveTo>
                    <a:lnTo>
                      <a:pt x="0" y="0"/>
                    </a:lnTo>
                    <a:lnTo>
                      <a:pt x="9" y="0"/>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98" name="Freeform 10"/>
              <p:cNvSpPr>
                <a:spLocks noEditPoints="1"/>
              </p:cNvSpPr>
              <p:nvPr userDrawn="1"/>
            </p:nvSpPr>
            <p:spPr bwMode="auto">
              <a:xfrm>
                <a:off x="4519" y="3962"/>
                <a:ext cx="32" cy="44"/>
              </a:xfrm>
              <a:custGeom>
                <a:avLst/>
                <a:gdLst>
                  <a:gd name="T0" fmla="*/ 22 w 25"/>
                  <a:gd name="T1" fmla="*/ 31 h 35"/>
                  <a:gd name="T2" fmla="*/ 13 w 25"/>
                  <a:gd name="T3" fmla="*/ 35 h 35"/>
                  <a:gd name="T4" fmla="*/ 3 w 25"/>
                  <a:gd name="T5" fmla="*/ 31 h 35"/>
                  <a:gd name="T6" fmla="*/ 0 w 25"/>
                  <a:gd name="T7" fmla="*/ 17 h 35"/>
                  <a:gd name="T8" fmla="*/ 3 w 25"/>
                  <a:gd name="T9" fmla="*/ 3 h 35"/>
                  <a:gd name="T10" fmla="*/ 13 w 25"/>
                  <a:gd name="T11" fmla="*/ 0 h 35"/>
                  <a:gd name="T12" fmla="*/ 22 w 25"/>
                  <a:gd name="T13" fmla="*/ 3 h 35"/>
                  <a:gd name="T14" fmla="*/ 25 w 25"/>
                  <a:gd name="T15" fmla="*/ 17 h 35"/>
                  <a:gd name="T16" fmla="*/ 22 w 25"/>
                  <a:gd name="T17" fmla="*/ 31 h 35"/>
                  <a:gd name="T18" fmla="*/ 17 w 25"/>
                  <a:gd name="T19" fmla="*/ 8 h 35"/>
                  <a:gd name="T20" fmla="*/ 13 w 25"/>
                  <a:gd name="T21" fmla="*/ 6 h 35"/>
                  <a:gd name="T22" fmla="*/ 8 w 25"/>
                  <a:gd name="T23" fmla="*/ 8 h 35"/>
                  <a:gd name="T24" fmla="*/ 7 w 25"/>
                  <a:gd name="T25" fmla="*/ 17 h 35"/>
                  <a:gd name="T26" fmla="*/ 8 w 25"/>
                  <a:gd name="T27" fmla="*/ 27 h 35"/>
                  <a:gd name="T28" fmla="*/ 13 w 25"/>
                  <a:gd name="T29" fmla="*/ 29 h 35"/>
                  <a:gd name="T30" fmla="*/ 17 w 25"/>
                  <a:gd name="T31" fmla="*/ 27 h 35"/>
                  <a:gd name="T32" fmla="*/ 19 w 25"/>
                  <a:gd name="T33" fmla="*/ 17 h 35"/>
                  <a:gd name="T34" fmla="*/ 17 w 25"/>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35">
                    <a:moveTo>
                      <a:pt x="22" y="31"/>
                    </a:moveTo>
                    <a:cubicBezTo>
                      <a:pt x="20" y="34"/>
                      <a:pt x="17" y="35"/>
                      <a:pt x="13" y="35"/>
                    </a:cubicBezTo>
                    <a:cubicBezTo>
                      <a:pt x="9" y="35"/>
                      <a:pt x="6" y="34"/>
                      <a:pt x="3" y="31"/>
                    </a:cubicBezTo>
                    <a:cubicBezTo>
                      <a:pt x="0" y="28"/>
                      <a:pt x="0" y="24"/>
                      <a:pt x="0" y="17"/>
                    </a:cubicBezTo>
                    <a:cubicBezTo>
                      <a:pt x="0" y="11"/>
                      <a:pt x="0" y="7"/>
                      <a:pt x="3" y="3"/>
                    </a:cubicBezTo>
                    <a:cubicBezTo>
                      <a:pt x="6" y="1"/>
                      <a:pt x="9" y="0"/>
                      <a:pt x="13" y="0"/>
                    </a:cubicBezTo>
                    <a:cubicBezTo>
                      <a:pt x="17" y="0"/>
                      <a:pt x="20" y="1"/>
                      <a:pt x="22" y="3"/>
                    </a:cubicBezTo>
                    <a:cubicBezTo>
                      <a:pt x="25" y="7"/>
                      <a:pt x="25" y="11"/>
                      <a:pt x="25" y="17"/>
                    </a:cubicBezTo>
                    <a:cubicBezTo>
                      <a:pt x="25" y="24"/>
                      <a:pt x="25" y="28"/>
                      <a:pt x="22" y="31"/>
                    </a:cubicBezTo>
                    <a:close/>
                    <a:moveTo>
                      <a:pt x="17" y="8"/>
                    </a:moveTo>
                    <a:cubicBezTo>
                      <a:pt x="16" y="6"/>
                      <a:pt x="14" y="6"/>
                      <a:pt x="13" y="6"/>
                    </a:cubicBezTo>
                    <a:cubicBezTo>
                      <a:pt x="11" y="6"/>
                      <a:pt x="9" y="6"/>
                      <a:pt x="8" y="8"/>
                    </a:cubicBezTo>
                    <a:cubicBezTo>
                      <a:pt x="7" y="9"/>
                      <a:pt x="7" y="11"/>
                      <a:pt x="7" y="17"/>
                    </a:cubicBezTo>
                    <a:cubicBezTo>
                      <a:pt x="7" y="24"/>
                      <a:pt x="7" y="26"/>
                      <a:pt x="8" y="27"/>
                    </a:cubicBezTo>
                    <a:cubicBezTo>
                      <a:pt x="9" y="28"/>
                      <a:pt x="11" y="29"/>
                      <a:pt x="13" y="29"/>
                    </a:cubicBezTo>
                    <a:cubicBezTo>
                      <a:pt x="14" y="29"/>
                      <a:pt x="16" y="28"/>
                      <a:pt x="17" y="27"/>
                    </a:cubicBezTo>
                    <a:cubicBezTo>
                      <a:pt x="18" y="26"/>
                      <a:pt x="19" y="24"/>
                      <a:pt x="19" y="17"/>
                    </a:cubicBezTo>
                    <a:cubicBezTo>
                      <a:pt x="19" y="11"/>
                      <a:pt x="18"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99" name="Freeform 11"/>
              <p:cNvSpPr>
                <a:spLocks/>
              </p:cNvSpPr>
              <p:nvPr userDrawn="1"/>
            </p:nvSpPr>
            <p:spPr bwMode="auto">
              <a:xfrm>
                <a:off x="4572" y="3962"/>
                <a:ext cx="32" cy="44"/>
              </a:xfrm>
              <a:custGeom>
                <a:avLst/>
                <a:gdLst>
                  <a:gd name="T0" fmla="*/ 12 w 25"/>
                  <a:gd name="T1" fmla="*/ 35 h 35"/>
                  <a:gd name="T2" fmla="*/ 0 w 25"/>
                  <a:gd name="T3" fmla="*/ 23 h 35"/>
                  <a:gd name="T4" fmla="*/ 0 w 25"/>
                  <a:gd name="T5" fmla="*/ 0 h 35"/>
                  <a:gd name="T6" fmla="*/ 6 w 25"/>
                  <a:gd name="T7" fmla="*/ 0 h 35"/>
                  <a:gd name="T8" fmla="*/ 6 w 25"/>
                  <a:gd name="T9" fmla="*/ 23 h 35"/>
                  <a:gd name="T10" fmla="*/ 12 w 25"/>
                  <a:gd name="T11" fmla="*/ 29 h 35"/>
                  <a:gd name="T12" fmla="*/ 18 w 25"/>
                  <a:gd name="T13" fmla="*/ 23 h 35"/>
                  <a:gd name="T14" fmla="*/ 18 w 25"/>
                  <a:gd name="T15" fmla="*/ 0 h 35"/>
                  <a:gd name="T16" fmla="*/ 25 w 25"/>
                  <a:gd name="T17" fmla="*/ 0 h 35"/>
                  <a:gd name="T18" fmla="*/ 25 w 25"/>
                  <a:gd name="T19" fmla="*/ 23 h 35"/>
                  <a:gd name="T20" fmla="*/ 12 w 25"/>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5">
                    <a:moveTo>
                      <a:pt x="12" y="35"/>
                    </a:moveTo>
                    <a:cubicBezTo>
                      <a:pt x="5" y="35"/>
                      <a:pt x="0" y="30"/>
                      <a:pt x="0" y="23"/>
                    </a:cubicBezTo>
                    <a:cubicBezTo>
                      <a:pt x="0" y="0"/>
                      <a:pt x="0" y="0"/>
                      <a:pt x="0" y="0"/>
                    </a:cubicBezTo>
                    <a:cubicBezTo>
                      <a:pt x="6" y="0"/>
                      <a:pt x="6" y="0"/>
                      <a:pt x="6" y="0"/>
                    </a:cubicBezTo>
                    <a:cubicBezTo>
                      <a:pt x="6" y="23"/>
                      <a:pt x="6" y="23"/>
                      <a:pt x="6" y="23"/>
                    </a:cubicBezTo>
                    <a:cubicBezTo>
                      <a:pt x="6" y="27"/>
                      <a:pt x="9" y="29"/>
                      <a:pt x="12" y="29"/>
                    </a:cubicBezTo>
                    <a:cubicBezTo>
                      <a:pt x="16" y="29"/>
                      <a:pt x="18" y="27"/>
                      <a:pt x="18" y="23"/>
                    </a:cubicBezTo>
                    <a:cubicBezTo>
                      <a:pt x="18" y="0"/>
                      <a:pt x="18" y="0"/>
                      <a:pt x="18" y="0"/>
                    </a:cubicBezTo>
                    <a:cubicBezTo>
                      <a:pt x="25" y="0"/>
                      <a:pt x="25" y="0"/>
                      <a:pt x="25" y="0"/>
                    </a:cubicBezTo>
                    <a:cubicBezTo>
                      <a:pt x="25" y="23"/>
                      <a:pt x="25" y="23"/>
                      <a:pt x="25" y="23"/>
                    </a:cubicBezTo>
                    <a:cubicBezTo>
                      <a:pt x="25" y="30"/>
                      <a:pt x="19" y="35"/>
                      <a:pt x="12" y="35"/>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00" name="Freeform 12"/>
              <p:cNvSpPr>
                <a:spLocks noEditPoints="1"/>
              </p:cNvSpPr>
              <p:nvPr userDrawn="1"/>
            </p:nvSpPr>
            <p:spPr bwMode="auto">
              <a:xfrm>
                <a:off x="4625" y="3962"/>
                <a:ext cx="33" cy="44"/>
              </a:xfrm>
              <a:custGeom>
                <a:avLst/>
                <a:gdLst>
                  <a:gd name="T0" fmla="*/ 23 w 26"/>
                  <a:gd name="T1" fmla="*/ 30 h 35"/>
                  <a:gd name="T2" fmla="*/ 13 w 26"/>
                  <a:gd name="T3" fmla="*/ 35 h 35"/>
                  <a:gd name="T4" fmla="*/ 0 w 26"/>
                  <a:gd name="T5" fmla="*/ 35 h 35"/>
                  <a:gd name="T6" fmla="*/ 0 w 26"/>
                  <a:gd name="T7" fmla="*/ 0 h 35"/>
                  <a:gd name="T8" fmla="*/ 13 w 26"/>
                  <a:gd name="T9" fmla="*/ 0 h 35"/>
                  <a:gd name="T10" fmla="*/ 23 w 26"/>
                  <a:gd name="T11" fmla="*/ 5 h 35"/>
                  <a:gd name="T12" fmla="*/ 26 w 26"/>
                  <a:gd name="T13" fmla="*/ 17 h 35"/>
                  <a:gd name="T14" fmla="*/ 23 w 26"/>
                  <a:gd name="T15" fmla="*/ 30 h 35"/>
                  <a:gd name="T16" fmla="*/ 17 w 26"/>
                  <a:gd name="T17" fmla="*/ 8 h 35"/>
                  <a:gd name="T18" fmla="*/ 12 w 26"/>
                  <a:gd name="T19" fmla="*/ 6 h 35"/>
                  <a:gd name="T20" fmla="*/ 7 w 26"/>
                  <a:gd name="T21" fmla="*/ 6 h 35"/>
                  <a:gd name="T22" fmla="*/ 7 w 26"/>
                  <a:gd name="T23" fmla="*/ 29 h 35"/>
                  <a:gd name="T24" fmla="*/ 12 w 26"/>
                  <a:gd name="T25" fmla="*/ 29 h 35"/>
                  <a:gd name="T26" fmla="*/ 17 w 26"/>
                  <a:gd name="T27" fmla="*/ 26 h 35"/>
                  <a:gd name="T28" fmla="*/ 19 w 26"/>
                  <a:gd name="T29" fmla="*/ 17 h 35"/>
                  <a:gd name="T30" fmla="*/ 17 w 26"/>
                  <a:gd name="T31"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5">
                    <a:moveTo>
                      <a:pt x="23" y="30"/>
                    </a:moveTo>
                    <a:cubicBezTo>
                      <a:pt x="21" y="33"/>
                      <a:pt x="18" y="35"/>
                      <a:pt x="13" y="35"/>
                    </a:cubicBezTo>
                    <a:cubicBezTo>
                      <a:pt x="0" y="35"/>
                      <a:pt x="0" y="35"/>
                      <a:pt x="0" y="35"/>
                    </a:cubicBezTo>
                    <a:cubicBezTo>
                      <a:pt x="0" y="0"/>
                      <a:pt x="0" y="0"/>
                      <a:pt x="0" y="0"/>
                    </a:cubicBezTo>
                    <a:cubicBezTo>
                      <a:pt x="13" y="0"/>
                      <a:pt x="13" y="0"/>
                      <a:pt x="13" y="0"/>
                    </a:cubicBezTo>
                    <a:cubicBezTo>
                      <a:pt x="18" y="0"/>
                      <a:pt x="21" y="2"/>
                      <a:pt x="23" y="5"/>
                    </a:cubicBezTo>
                    <a:cubicBezTo>
                      <a:pt x="26" y="8"/>
                      <a:pt x="26" y="12"/>
                      <a:pt x="26" y="17"/>
                    </a:cubicBezTo>
                    <a:cubicBezTo>
                      <a:pt x="26" y="23"/>
                      <a:pt x="26" y="27"/>
                      <a:pt x="23" y="30"/>
                    </a:cubicBezTo>
                    <a:close/>
                    <a:moveTo>
                      <a:pt x="17" y="8"/>
                    </a:moveTo>
                    <a:cubicBezTo>
                      <a:pt x="16" y="7"/>
                      <a:pt x="15" y="6"/>
                      <a:pt x="12" y="6"/>
                    </a:cubicBezTo>
                    <a:cubicBezTo>
                      <a:pt x="7" y="6"/>
                      <a:pt x="7" y="6"/>
                      <a:pt x="7" y="6"/>
                    </a:cubicBezTo>
                    <a:cubicBezTo>
                      <a:pt x="7" y="29"/>
                      <a:pt x="7" y="29"/>
                      <a:pt x="7" y="29"/>
                    </a:cubicBezTo>
                    <a:cubicBezTo>
                      <a:pt x="12" y="29"/>
                      <a:pt x="12" y="29"/>
                      <a:pt x="12" y="29"/>
                    </a:cubicBezTo>
                    <a:cubicBezTo>
                      <a:pt x="15" y="29"/>
                      <a:pt x="16" y="28"/>
                      <a:pt x="17" y="26"/>
                    </a:cubicBezTo>
                    <a:cubicBezTo>
                      <a:pt x="19" y="25"/>
                      <a:pt x="19" y="23"/>
                      <a:pt x="19" y="17"/>
                    </a:cubicBezTo>
                    <a:cubicBezTo>
                      <a:pt x="19" y="12"/>
                      <a:pt x="19" y="10"/>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01" name="Oval 13"/>
              <p:cNvSpPr>
                <a:spLocks noChangeArrowheads="1"/>
              </p:cNvSpPr>
              <p:nvPr userDrawn="1"/>
            </p:nvSpPr>
            <p:spPr bwMode="auto">
              <a:xfrm>
                <a:off x="4722" y="3968"/>
                <a:ext cx="25" cy="24"/>
              </a:xfrm>
              <a:prstGeom prst="ellipse">
                <a:avLst/>
              </a:prstGeom>
              <a:solidFill>
                <a:srgbClr val="E656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02" name="Freeform 14"/>
              <p:cNvSpPr>
                <a:spLocks/>
              </p:cNvSpPr>
              <p:nvPr userDrawn="1"/>
            </p:nvSpPr>
            <p:spPr bwMode="auto">
              <a:xfrm>
                <a:off x="4827" y="3962"/>
                <a:ext cx="41" cy="44"/>
              </a:xfrm>
              <a:custGeom>
                <a:avLst/>
                <a:gdLst>
                  <a:gd name="T0" fmla="*/ 32 w 41"/>
                  <a:gd name="T1" fmla="*/ 44 h 44"/>
                  <a:gd name="T2" fmla="*/ 32 w 41"/>
                  <a:gd name="T3" fmla="*/ 17 h 44"/>
                  <a:gd name="T4" fmla="*/ 23 w 41"/>
                  <a:gd name="T5" fmla="*/ 35 h 44"/>
                  <a:gd name="T6" fmla="*/ 18 w 41"/>
                  <a:gd name="T7" fmla="*/ 35 h 44"/>
                  <a:gd name="T8" fmla="*/ 9 w 41"/>
                  <a:gd name="T9" fmla="*/ 17 h 44"/>
                  <a:gd name="T10" fmla="*/ 9 w 41"/>
                  <a:gd name="T11" fmla="*/ 44 h 44"/>
                  <a:gd name="T12" fmla="*/ 0 w 41"/>
                  <a:gd name="T13" fmla="*/ 44 h 44"/>
                  <a:gd name="T14" fmla="*/ 0 w 41"/>
                  <a:gd name="T15" fmla="*/ 0 h 44"/>
                  <a:gd name="T16" fmla="*/ 9 w 41"/>
                  <a:gd name="T17" fmla="*/ 0 h 44"/>
                  <a:gd name="T18" fmla="*/ 20 w 41"/>
                  <a:gd name="T19" fmla="*/ 24 h 44"/>
                  <a:gd name="T20" fmla="*/ 32 w 41"/>
                  <a:gd name="T21" fmla="*/ 0 h 44"/>
                  <a:gd name="T22" fmla="*/ 41 w 41"/>
                  <a:gd name="T23" fmla="*/ 0 h 44"/>
                  <a:gd name="T24" fmla="*/ 41 w 41"/>
                  <a:gd name="T25" fmla="*/ 44 h 44"/>
                  <a:gd name="T26" fmla="*/ 32 w 41"/>
                  <a:gd name="T2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4">
                    <a:moveTo>
                      <a:pt x="32" y="44"/>
                    </a:moveTo>
                    <a:lnTo>
                      <a:pt x="32" y="17"/>
                    </a:lnTo>
                    <a:lnTo>
                      <a:pt x="23" y="35"/>
                    </a:lnTo>
                    <a:lnTo>
                      <a:pt x="18" y="35"/>
                    </a:lnTo>
                    <a:lnTo>
                      <a:pt x="9" y="17"/>
                    </a:lnTo>
                    <a:lnTo>
                      <a:pt x="9" y="44"/>
                    </a:lnTo>
                    <a:lnTo>
                      <a:pt x="0" y="44"/>
                    </a:lnTo>
                    <a:lnTo>
                      <a:pt x="0" y="0"/>
                    </a:lnTo>
                    <a:lnTo>
                      <a:pt x="9" y="0"/>
                    </a:lnTo>
                    <a:lnTo>
                      <a:pt x="20" y="24"/>
                    </a:lnTo>
                    <a:lnTo>
                      <a:pt x="32" y="0"/>
                    </a:lnTo>
                    <a:lnTo>
                      <a:pt x="41" y="0"/>
                    </a:lnTo>
                    <a:lnTo>
                      <a:pt x="41" y="44"/>
                    </a:lnTo>
                    <a:lnTo>
                      <a:pt x="32"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03" name="Freeform 15"/>
              <p:cNvSpPr>
                <a:spLocks noEditPoints="1"/>
              </p:cNvSpPr>
              <p:nvPr userDrawn="1"/>
            </p:nvSpPr>
            <p:spPr bwMode="auto">
              <a:xfrm>
                <a:off x="4888" y="3962"/>
                <a:ext cx="33" cy="44"/>
              </a:xfrm>
              <a:custGeom>
                <a:avLst/>
                <a:gdLst>
                  <a:gd name="T0" fmla="*/ 22 w 26"/>
                  <a:gd name="T1" fmla="*/ 31 h 35"/>
                  <a:gd name="T2" fmla="*/ 13 w 26"/>
                  <a:gd name="T3" fmla="*/ 35 h 35"/>
                  <a:gd name="T4" fmla="*/ 4 w 26"/>
                  <a:gd name="T5" fmla="*/ 31 h 35"/>
                  <a:gd name="T6" fmla="*/ 0 w 26"/>
                  <a:gd name="T7" fmla="*/ 17 h 35"/>
                  <a:gd name="T8" fmla="*/ 4 w 26"/>
                  <a:gd name="T9" fmla="*/ 3 h 35"/>
                  <a:gd name="T10" fmla="*/ 13 w 26"/>
                  <a:gd name="T11" fmla="*/ 0 h 35"/>
                  <a:gd name="T12" fmla="*/ 22 w 26"/>
                  <a:gd name="T13" fmla="*/ 3 h 35"/>
                  <a:gd name="T14" fmla="*/ 26 w 26"/>
                  <a:gd name="T15" fmla="*/ 17 h 35"/>
                  <a:gd name="T16" fmla="*/ 22 w 26"/>
                  <a:gd name="T17" fmla="*/ 31 h 35"/>
                  <a:gd name="T18" fmla="*/ 17 w 26"/>
                  <a:gd name="T19" fmla="*/ 8 h 35"/>
                  <a:gd name="T20" fmla="*/ 13 w 26"/>
                  <a:gd name="T21" fmla="*/ 6 h 35"/>
                  <a:gd name="T22" fmla="*/ 9 w 26"/>
                  <a:gd name="T23" fmla="*/ 8 h 35"/>
                  <a:gd name="T24" fmla="*/ 7 w 26"/>
                  <a:gd name="T25" fmla="*/ 17 h 35"/>
                  <a:gd name="T26" fmla="*/ 9 w 26"/>
                  <a:gd name="T27" fmla="*/ 27 h 35"/>
                  <a:gd name="T28" fmla="*/ 13 w 26"/>
                  <a:gd name="T29" fmla="*/ 29 h 35"/>
                  <a:gd name="T30" fmla="*/ 17 w 26"/>
                  <a:gd name="T31" fmla="*/ 27 h 35"/>
                  <a:gd name="T32" fmla="*/ 19 w 26"/>
                  <a:gd name="T33" fmla="*/ 17 h 35"/>
                  <a:gd name="T34" fmla="*/ 17 w 26"/>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5">
                    <a:moveTo>
                      <a:pt x="22" y="31"/>
                    </a:moveTo>
                    <a:cubicBezTo>
                      <a:pt x="20" y="34"/>
                      <a:pt x="17" y="35"/>
                      <a:pt x="13" y="35"/>
                    </a:cubicBezTo>
                    <a:cubicBezTo>
                      <a:pt x="9" y="35"/>
                      <a:pt x="6" y="34"/>
                      <a:pt x="4" y="31"/>
                    </a:cubicBezTo>
                    <a:cubicBezTo>
                      <a:pt x="0" y="28"/>
                      <a:pt x="0" y="24"/>
                      <a:pt x="0" y="17"/>
                    </a:cubicBezTo>
                    <a:cubicBezTo>
                      <a:pt x="0" y="11"/>
                      <a:pt x="0" y="7"/>
                      <a:pt x="4" y="3"/>
                    </a:cubicBezTo>
                    <a:cubicBezTo>
                      <a:pt x="6" y="1"/>
                      <a:pt x="9" y="0"/>
                      <a:pt x="13" y="0"/>
                    </a:cubicBezTo>
                    <a:cubicBezTo>
                      <a:pt x="17" y="0"/>
                      <a:pt x="20" y="1"/>
                      <a:pt x="22" y="3"/>
                    </a:cubicBezTo>
                    <a:cubicBezTo>
                      <a:pt x="26" y="7"/>
                      <a:pt x="26" y="11"/>
                      <a:pt x="26" y="17"/>
                    </a:cubicBezTo>
                    <a:cubicBezTo>
                      <a:pt x="26" y="24"/>
                      <a:pt x="26" y="28"/>
                      <a:pt x="22" y="31"/>
                    </a:cubicBezTo>
                    <a:close/>
                    <a:moveTo>
                      <a:pt x="17" y="8"/>
                    </a:moveTo>
                    <a:cubicBezTo>
                      <a:pt x="16" y="6"/>
                      <a:pt x="15" y="6"/>
                      <a:pt x="13" y="6"/>
                    </a:cubicBezTo>
                    <a:cubicBezTo>
                      <a:pt x="11" y="6"/>
                      <a:pt x="10" y="6"/>
                      <a:pt x="9" y="8"/>
                    </a:cubicBezTo>
                    <a:cubicBezTo>
                      <a:pt x="7" y="9"/>
                      <a:pt x="7" y="11"/>
                      <a:pt x="7" y="17"/>
                    </a:cubicBezTo>
                    <a:cubicBezTo>
                      <a:pt x="7" y="24"/>
                      <a:pt x="7" y="26"/>
                      <a:pt x="9" y="27"/>
                    </a:cubicBezTo>
                    <a:cubicBezTo>
                      <a:pt x="10" y="28"/>
                      <a:pt x="11" y="29"/>
                      <a:pt x="13" y="29"/>
                    </a:cubicBezTo>
                    <a:cubicBezTo>
                      <a:pt x="15" y="29"/>
                      <a:pt x="16" y="28"/>
                      <a:pt x="17" y="27"/>
                    </a:cubicBezTo>
                    <a:cubicBezTo>
                      <a:pt x="19" y="26"/>
                      <a:pt x="19" y="24"/>
                      <a:pt x="19" y="17"/>
                    </a:cubicBezTo>
                    <a:cubicBezTo>
                      <a:pt x="19" y="11"/>
                      <a:pt x="19"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04" name="Freeform 16"/>
              <p:cNvSpPr>
                <a:spLocks noEditPoints="1"/>
              </p:cNvSpPr>
              <p:nvPr userDrawn="1"/>
            </p:nvSpPr>
            <p:spPr bwMode="auto">
              <a:xfrm>
                <a:off x="4941" y="3962"/>
                <a:ext cx="33" cy="44"/>
              </a:xfrm>
              <a:custGeom>
                <a:avLst/>
                <a:gdLst>
                  <a:gd name="T0" fmla="*/ 15 w 26"/>
                  <a:gd name="T1" fmla="*/ 35 h 35"/>
                  <a:gd name="T2" fmla="*/ 0 w 26"/>
                  <a:gd name="T3" fmla="*/ 35 h 35"/>
                  <a:gd name="T4" fmla="*/ 0 w 26"/>
                  <a:gd name="T5" fmla="*/ 0 h 35"/>
                  <a:gd name="T6" fmla="*/ 14 w 26"/>
                  <a:gd name="T7" fmla="*/ 0 h 35"/>
                  <a:gd name="T8" fmla="*/ 25 w 26"/>
                  <a:gd name="T9" fmla="*/ 10 h 35"/>
                  <a:gd name="T10" fmla="*/ 21 w 26"/>
                  <a:gd name="T11" fmla="*/ 17 h 35"/>
                  <a:gd name="T12" fmla="*/ 26 w 26"/>
                  <a:gd name="T13" fmla="*/ 25 h 35"/>
                  <a:gd name="T14" fmla="*/ 15 w 26"/>
                  <a:gd name="T15" fmla="*/ 35 h 35"/>
                  <a:gd name="T16" fmla="*/ 14 w 26"/>
                  <a:gd name="T17" fmla="*/ 6 h 35"/>
                  <a:gd name="T18" fmla="*/ 7 w 26"/>
                  <a:gd name="T19" fmla="*/ 6 h 35"/>
                  <a:gd name="T20" fmla="*/ 7 w 26"/>
                  <a:gd name="T21" fmla="*/ 14 h 35"/>
                  <a:gd name="T22" fmla="*/ 14 w 26"/>
                  <a:gd name="T23" fmla="*/ 14 h 35"/>
                  <a:gd name="T24" fmla="*/ 18 w 26"/>
                  <a:gd name="T25" fmla="*/ 10 h 35"/>
                  <a:gd name="T26" fmla="*/ 14 w 26"/>
                  <a:gd name="T27" fmla="*/ 6 h 35"/>
                  <a:gd name="T28" fmla="*/ 14 w 26"/>
                  <a:gd name="T29" fmla="*/ 20 h 35"/>
                  <a:gd name="T30" fmla="*/ 7 w 26"/>
                  <a:gd name="T31" fmla="*/ 20 h 35"/>
                  <a:gd name="T32" fmla="*/ 7 w 26"/>
                  <a:gd name="T33" fmla="*/ 29 h 35"/>
                  <a:gd name="T34" fmla="*/ 14 w 26"/>
                  <a:gd name="T35" fmla="*/ 29 h 35"/>
                  <a:gd name="T36" fmla="*/ 19 w 26"/>
                  <a:gd name="T37" fmla="*/ 24 h 35"/>
                  <a:gd name="T38" fmla="*/ 14 w 26"/>
                  <a:gd name="T39"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5">
                    <a:moveTo>
                      <a:pt x="15" y="35"/>
                    </a:moveTo>
                    <a:cubicBezTo>
                      <a:pt x="0" y="35"/>
                      <a:pt x="0" y="35"/>
                      <a:pt x="0" y="35"/>
                    </a:cubicBezTo>
                    <a:cubicBezTo>
                      <a:pt x="0" y="0"/>
                      <a:pt x="0" y="0"/>
                      <a:pt x="0" y="0"/>
                    </a:cubicBezTo>
                    <a:cubicBezTo>
                      <a:pt x="14" y="0"/>
                      <a:pt x="14" y="0"/>
                      <a:pt x="14" y="0"/>
                    </a:cubicBezTo>
                    <a:cubicBezTo>
                      <a:pt x="21" y="0"/>
                      <a:pt x="25" y="4"/>
                      <a:pt x="25" y="10"/>
                    </a:cubicBezTo>
                    <a:cubicBezTo>
                      <a:pt x="25" y="14"/>
                      <a:pt x="23" y="16"/>
                      <a:pt x="21" y="17"/>
                    </a:cubicBezTo>
                    <a:cubicBezTo>
                      <a:pt x="23" y="18"/>
                      <a:pt x="26" y="20"/>
                      <a:pt x="26" y="25"/>
                    </a:cubicBezTo>
                    <a:cubicBezTo>
                      <a:pt x="26" y="31"/>
                      <a:pt x="21" y="35"/>
                      <a:pt x="15" y="35"/>
                    </a:cubicBezTo>
                    <a:close/>
                    <a:moveTo>
                      <a:pt x="14" y="6"/>
                    </a:moveTo>
                    <a:cubicBezTo>
                      <a:pt x="7" y="6"/>
                      <a:pt x="7" y="6"/>
                      <a:pt x="7" y="6"/>
                    </a:cubicBezTo>
                    <a:cubicBezTo>
                      <a:pt x="7" y="14"/>
                      <a:pt x="7" y="14"/>
                      <a:pt x="7" y="14"/>
                    </a:cubicBezTo>
                    <a:cubicBezTo>
                      <a:pt x="14" y="14"/>
                      <a:pt x="14" y="14"/>
                      <a:pt x="14" y="14"/>
                    </a:cubicBezTo>
                    <a:cubicBezTo>
                      <a:pt x="17" y="14"/>
                      <a:pt x="18" y="12"/>
                      <a:pt x="18" y="10"/>
                    </a:cubicBezTo>
                    <a:cubicBezTo>
                      <a:pt x="18" y="8"/>
                      <a:pt x="17" y="6"/>
                      <a:pt x="14" y="6"/>
                    </a:cubicBezTo>
                    <a:close/>
                    <a:moveTo>
                      <a:pt x="14" y="20"/>
                    </a:moveTo>
                    <a:cubicBezTo>
                      <a:pt x="7" y="20"/>
                      <a:pt x="7" y="20"/>
                      <a:pt x="7" y="20"/>
                    </a:cubicBezTo>
                    <a:cubicBezTo>
                      <a:pt x="7" y="29"/>
                      <a:pt x="7" y="29"/>
                      <a:pt x="7" y="29"/>
                    </a:cubicBezTo>
                    <a:cubicBezTo>
                      <a:pt x="14" y="29"/>
                      <a:pt x="14" y="29"/>
                      <a:pt x="14" y="29"/>
                    </a:cubicBezTo>
                    <a:cubicBezTo>
                      <a:pt x="17" y="29"/>
                      <a:pt x="19" y="27"/>
                      <a:pt x="19" y="24"/>
                    </a:cubicBezTo>
                    <a:cubicBezTo>
                      <a:pt x="19" y="22"/>
                      <a:pt x="17" y="20"/>
                      <a:pt x="14" y="20"/>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05" name="Rectangle 17"/>
              <p:cNvSpPr>
                <a:spLocks noChangeArrowheads="1"/>
              </p:cNvSpPr>
              <p:nvPr userDrawn="1"/>
            </p:nvSpPr>
            <p:spPr bwMode="auto">
              <a:xfrm>
                <a:off x="4994" y="3962"/>
                <a:ext cx="9" cy="44"/>
              </a:xfrm>
              <a:prstGeom prst="rect">
                <a:avLst/>
              </a:prstGeom>
              <a:solidFill>
                <a:srgbClr val="0606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06" name="Freeform 18"/>
              <p:cNvSpPr>
                <a:spLocks/>
              </p:cNvSpPr>
              <p:nvPr userDrawn="1"/>
            </p:nvSpPr>
            <p:spPr bwMode="auto">
              <a:xfrm>
                <a:off x="5025" y="3962"/>
                <a:ext cx="29" cy="44"/>
              </a:xfrm>
              <a:custGeom>
                <a:avLst/>
                <a:gdLst>
                  <a:gd name="T0" fmla="*/ 0 w 29"/>
                  <a:gd name="T1" fmla="*/ 44 h 44"/>
                  <a:gd name="T2" fmla="*/ 0 w 29"/>
                  <a:gd name="T3" fmla="*/ 0 h 44"/>
                  <a:gd name="T4" fmla="*/ 9 w 29"/>
                  <a:gd name="T5" fmla="*/ 0 h 44"/>
                  <a:gd name="T6" fmla="*/ 9 w 29"/>
                  <a:gd name="T7" fmla="*/ 36 h 44"/>
                  <a:gd name="T8" fmla="*/ 29 w 29"/>
                  <a:gd name="T9" fmla="*/ 36 h 44"/>
                  <a:gd name="T10" fmla="*/ 29 w 29"/>
                  <a:gd name="T11" fmla="*/ 44 h 44"/>
                  <a:gd name="T12" fmla="*/ 0 w 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0" y="44"/>
                    </a:moveTo>
                    <a:lnTo>
                      <a:pt x="0" y="0"/>
                    </a:lnTo>
                    <a:lnTo>
                      <a:pt x="9" y="0"/>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07" name="Freeform 19"/>
              <p:cNvSpPr>
                <a:spLocks/>
              </p:cNvSpPr>
              <p:nvPr userDrawn="1"/>
            </p:nvSpPr>
            <p:spPr bwMode="auto">
              <a:xfrm>
                <a:off x="5073"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7 w 29"/>
                  <a:gd name="T13" fmla="*/ 17 h 44"/>
                  <a:gd name="T14" fmla="*/ 27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7" y="17"/>
                    </a:lnTo>
                    <a:lnTo>
                      <a:pt x="27"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08" name="Oval 20"/>
              <p:cNvSpPr>
                <a:spLocks noChangeArrowheads="1"/>
              </p:cNvSpPr>
              <p:nvPr userDrawn="1"/>
            </p:nvSpPr>
            <p:spPr bwMode="auto">
              <a:xfrm>
                <a:off x="5178" y="3968"/>
                <a:ext cx="24" cy="24"/>
              </a:xfrm>
              <a:prstGeom prst="ellipse">
                <a:avLst/>
              </a:prstGeom>
              <a:solidFill>
                <a:srgbClr val="E656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09" name="Freeform 21"/>
              <p:cNvSpPr>
                <a:spLocks/>
              </p:cNvSpPr>
              <p:nvPr userDrawn="1"/>
            </p:nvSpPr>
            <p:spPr bwMode="auto">
              <a:xfrm>
                <a:off x="5280" y="3962"/>
                <a:ext cx="31" cy="44"/>
              </a:xfrm>
              <a:custGeom>
                <a:avLst/>
                <a:gdLst>
                  <a:gd name="T0" fmla="*/ 20 w 31"/>
                  <a:gd name="T1" fmla="*/ 7 h 44"/>
                  <a:gd name="T2" fmla="*/ 20 w 31"/>
                  <a:gd name="T3" fmla="*/ 44 h 44"/>
                  <a:gd name="T4" fmla="*/ 11 w 31"/>
                  <a:gd name="T5" fmla="*/ 44 h 44"/>
                  <a:gd name="T6" fmla="*/ 11 w 31"/>
                  <a:gd name="T7" fmla="*/ 7 h 44"/>
                  <a:gd name="T8" fmla="*/ 0 w 31"/>
                  <a:gd name="T9" fmla="*/ 7 h 44"/>
                  <a:gd name="T10" fmla="*/ 0 w 31"/>
                  <a:gd name="T11" fmla="*/ 0 h 44"/>
                  <a:gd name="T12" fmla="*/ 31 w 31"/>
                  <a:gd name="T13" fmla="*/ 0 h 44"/>
                  <a:gd name="T14" fmla="*/ 31 w 31"/>
                  <a:gd name="T15" fmla="*/ 7 h 44"/>
                  <a:gd name="T16" fmla="*/ 20 w 31"/>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4">
                    <a:moveTo>
                      <a:pt x="20" y="7"/>
                    </a:moveTo>
                    <a:lnTo>
                      <a:pt x="20" y="44"/>
                    </a:lnTo>
                    <a:lnTo>
                      <a:pt x="11" y="44"/>
                    </a:lnTo>
                    <a:lnTo>
                      <a:pt x="11" y="7"/>
                    </a:lnTo>
                    <a:lnTo>
                      <a:pt x="0" y="7"/>
                    </a:lnTo>
                    <a:lnTo>
                      <a:pt x="0" y="0"/>
                    </a:lnTo>
                    <a:lnTo>
                      <a:pt x="31" y="0"/>
                    </a:lnTo>
                    <a:lnTo>
                      <a:pt x="31"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10" name="Freeform 22"/>
              <p:cNvSpPr>
                <a:spLocks/>
              </p:cNvSpPr>
              <p:nvPr userDrawn="1"/>
            </p:nvSpPr>
            <p:spPr bwMode="auto">
              <a:xfrm>
                <a:off x="5330" y="3962"/>
                <a:ext cx="32" cy="44"/>
              </a:xfrm>
              <a:custGeom>
                <a:avLst/>
                <a:gdLst>
                  <a:gd name="T0" fmla="*/ 25 w 32"/>
                  <a:gd name="T1" fmla="*/ 44 h 44"/>
                  <a:gd name="T2" fmla="*/ 25 w 32"/>
                  <a:gd name="T3" fmla="*/ 25 h 44"/>
                  <a:gd name="T4" fmla="*/ 9 w 32"/>
                  <a:gd name="T5" fmla="*/ 25 h 44"/>
                  <a:gd name="T6" fmla="*/ 9 w 32"/>
                  <a:gd name="T7" fmla="*/ 44 h 44"/>
                  <a:gd name="T8" fmla="*/ 0 w 32"/>
                  <a:gd name="T9" fmla="*/ 44 h 44"/>
                  <a:gd name="T10" fmla="*/ 0 w 32"/>
                  <a:gd name="T11" fmla="*/ 0 h 44"/>
                  <a:gd name="T12" fmla="*/ 9 w 32"/>
                  <a:gd name="T13" fmla="*/ 0 h 44"/>
                  <a:gd name="T14" fmla="*/ 9 w 32"/>
                  <a:gd name="T15" fmla="*/ 17 h 44"/>
                  <a:gd name="T16" fmla="*/ 25 w 32"/>
                  <a:gd name="T17" fmla="*/ 17 h 44"/>
                  <a:gd name="T18" fmla="*/ 25 w 32"/>
                  <a:gd name="T19" fmla="*/ 0 h 44"/>
                  <a:gd name="T20" fmla="*/ 32 w 32"/>
                  <a:gd name="T21" fmla="*/ 0 h 44"/>
                  <a:gd name="T22" fmla="*/ 32 w 32"/>
                  <a:gd name="T23" fmla="*/ 44 h 44"/>
                  <a:gd name="T24" fmla="*/ 25 w 32"/>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4">
                    <a:moveTo>
                      <a:pt x="25" y="44"/>
                    </a:moveTo>
                    <a:lnTo>
                      <a:pt x="25" y="25"/>
                    </a:lnTo>
                    <a:lnTo>
                      <a:pt x="9" y="25"/>
                    </a:lnTo>
                    <a:lnTo>
                      <a:pt x="9" y="44"/>
                    </a:lnTo>
                    <a:lnTo>
                      <a:pt x="0" y="44"/>
                    </a:lnTo>
                    <a:lnTo>
                      <a:pt x="0" y="0"/>
                    </a:lnTo>
                    <a:lnTo>
                      <a:pt x="9" y="0"/>
                    </a:lnTo>
                    <a:lnTo>
                      <a:pt x="9" y="17"/>
                    </a:lnTo>
                    <a:lnTo>
                      <a:pt x="25" y="17"/>
                    </a:lnTo>
                    <a:lnTo>
                      <a:pt x="25" y="0"/>
                    </a:lnTo>
                    <a:lnTo>
                      <a:pt x="32" y="0"/>
                    </a:lnTo>
                    <a:lnTo>
                      <a:pt x="32" y="44"/>
                    </a:lnTo>
                    <a:lnTo>
                      <a:pt x="25"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11" name="Freeform 23"/>
              <p:cNvSpPr>
                <a:spLocks noEditPoints="1"/>
              </p:cNvSpPr>
              <p:nvPr userDrawn="1"/>
            </p:nvSpPr>
            <p:spPr bwMode="auto">
              <a:xfrm>
                <a:off x="5385" y="3962"/>
                <a:ext cx="33" cy="44"/>
              </a:xfrm>
              <a:custGeom>
                <a:avLst/>
                <a:gdLst>
                  <a:gd name="T0" fmla="*/ 18 w 26"/>
                  <a:gd name="T1" fmla="*/ 35 h 35"/>
                  <a:gd name="T2" fmla="*/ 12 w 26"/>
                  <a:gd name="T3" fmla="*/ 21 h 35"/>
                  <a:gd name="T4" fmla="*/ 7 w 26"/>
                  <a:gd name="T5" fmla="*/ 21 h 35"/>
                  <a:gd name="T6" fmla="*/ 7 w 26"/>
                  <a:gd name="T7" fmla="*/ 35 h 35"/>
                  <a:gd name="T8" fmla="*/ 0 w 26"/>
                  <a:gd name="T9" fmla="*/ 35 h 35"/>
                  <a:gd name="T10" fmla="*/ 0 w 26"/>
                  <a:gd name="T11" fmla="*/ 0 h 35"/>
                  <a:gd name="T12" fmla="*/ 14 w 26"/>
                  <a:gd name="T13" fmla="*/ 0 h 35"/>
                  <a:gd name="T14" fmla="*/ 25 w 26"/>
                  <a:gd name="T15" fmla="*/ 11 h 35"/>
                  <a:gd name="T16" fmla="*/ 19 w 26"/>
                  <a:gd name="T17" fmla="*/ 20 h 35"/>
                  <a:gd name="T18" fmla="*/ 26 w 26"/>
                  <a:gd name="T19" fmla="*/ 35 h 35"/>
                  <a:gd name="T20" fmla="*/ 18 w 26"/>
                  <a:gd name="T21" fmla="*/ 35 h 35"/>
                  <a:gd name="T22" fmla="*/ 13 w 26"/>
                  <a:gd name="T23" fmla="*/ 6 h 35"/>
                  <a:gd name="T24" fmla="*/ 7 w 26"/>
                  <a:gd name="T25" fmla="*/ 6 h 35"/>
                  <a:gd name="T26" fmla="*/ 7 w 26"/>
                  <a:gd name="T27" fmla="*/ 15 h 35"/>
                  <a:gd name="T28" fmla="*/ 13 w 26"/>
                  <a:gd name="T29" fmla="*/ 15 h 35"/>
                  <a:gd name="T30" fmla="*/ 18 w 26"/>
                  <a:gd name="T31" fmla="*/ 11 h 35"/>
                  <a:gd name="T32" fmla="*/ 13 w 26"/>
                  <a:gd name="T33"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35">
                    <a:moveTo>
                      <a:pt x="18" y="35"/>
                    </a:moveTo>
                    <a:cubicBezTo>
                      <a:pt x="12" y="21"/>
                      <a:pt x="12" y="21"/>
                      <a:pt x="12" y="21"/>
                    </a:cubicBezTo>
                    <a:cubicBezTo>
                      <a:pt x="7" y="21"/>
                      <a:pt x="7" y="21"/>
                      <a:pt x="7" y="21"/>
                    </a:cubicBezTo>
                    <a:cubicBezTo>
                      <a:pt x="7" y="35"/>
                      <a:pt x="7" y="35"/>
                      <a:pt x="7" y="35"/>
                    </a:cubicBezTo>
                    <a:cubicBezTo>
                      <a:pt x="0" y="35"/>
                      <a:pt x="0" y="35"/>
                      <a:pt x="0" y="35"/>
                    </a:cubicBezTo>
                    <a:cubicBezTo>
                      <a:pt x="0" y="0"/>
                      <a:pt x="0" y="0"/>
                      <a:pt x="0" y="0"/>
                    </a:cubicBezTo>
                    <a:cubicBezTo>
                      <a:pt x="14" y="0"/>
                      <a:pt x="14" y="0"/>
                      <a:pt x="14" y="0"/>
                    </a:cubicBezTo>
                    <a:cubicBezTo>
                      <a:pt x="21" y="0"/>
                      <a:pt x="25" y="5"/>
                      <a:pt x="25" y="11"/>
                    </a:cubicBezTo>
                    <a:cubicBezTo>
                      <a:pt x="25" y="15"/>
                      <a:pt x="22" y="18"/>
                      <a:pt x="19" y="20"/>
                    </a:cubicBezTo>
                    <a:cubicBezTo>
                      <a:pt x="26" y="35"/>
                      <a:pt x="26" y="35"/>
                      <a:pt x="26" y="35"/>
                    </a:cubicBezTo>
                    <a:lnTo>
                      <a:pt x="18" y="35"/>
                    </a:lnTo>
                    <a:close/>
                    <a:moveTo>
                      <a:pt x="13" y="6"/>
                    </a:moveTo>
                    <a:cubicBezTo>
                      <a:pt x="7" y="6"/>
                      <a:pt x="7" y="6"/>
                      <a:pt x="7" y="6"/>
                    </a:cubicBezTo>
                    <a:cubicBezTo>
                      <a:pt x="7" y="15"/>
                      <a:pt x="7" y="15"/>
                      <a:pt x="7" y="15"/>
                    </a:cubicBezTo>
                    <a:cubicBezTo>
                      <a:pt x="13" y="15"/>
                      <a:pt x="13" y="15"/>
                      <a:pt x="13" y="15"/>
                    </a:cubicBezTo>
                    <a:cubicBezTo>
                      <a:pt x="16" y="15"/>
                      <a:pt x="18" y="13"/>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12" name="Freeform 24"/>
              <p:cNvSpPr>
                <a:spLocks/>
              </p:cNvSpPr>
              <p:nvPr userDrawn="1"/>
            </p:nvSpPr>
            <p:spPr bwMode="auto">
              <a:xfrm>
                <a:off x="5438"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6 w 29"/>
                  <a:gd name="T13" fmla="*/ 17 h 44"/>
                  <a:gd name="T14" fmla="*/ 26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6" y="17"/>
                    </a:lnTo>
                    <a:lnTo>
                      <a:pt x="26"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13" name="Freeform 25"/>
              <p:cNvSpPr>
                <a:spLocks noEditPoints="1"/>
              </p:cNvSpPr>
              <p:nvPr userDrawn="1"/>
            </p:nvSpPr>
            <p:spPr bwMode="auto">
              <a:xfrm>
                <a:off x="5485" y="3962"/>
                <a:ext cx="38" cy="44"/>
              </a:xfrm>
              <a:custGeom>
                <a:avLst/>
                <a:gdLst>
                  <a:gd name="T0" fmla="*/ 29 w 38"/>
                  <a:gd name="T1" fmla="*/ 44 h 44"/>
                  <a:gd name="T2" fmla="*/ 27 w 38"/>
                  <a:gd name="T3" fmla="*/ 36 h 44"/>
                  <a:gd name="T4" fmla="*/ 12 w 38"/>
                  <a:gd name="T5" fmla="*/ 36 h 44"/>
                  <a:gd name="T6" fmla="*/ 9 w 38"/>
                  <a:gd name="T7" fmla="*/ 44 h 44"/>
                  <a:gd name="T8" fmla="*/ 0 w 38"/>
                  <a:gd name="T9" fmla="*/ 44 h 44"/>
                  <a:gd name="T10" fmla="*/ 15 w 38"/>
                  <a:gd name="T11" fmla="*/ 0 h 44"/>
                  <a:gd name="T12" fmla="*/ 23 w 38"/>
                  <a:gd name="T13" fmla="*/ 0 h 44"/>
                  <a:gd name="T14" fmla="*/ 38 w 38"/>
                  <a:gd name="T15" fmla="*/ 44 h 44"/>
                  <a:gd name="T16" fmla="*/ 29 w 38"/>
                  <a:gd name="T17" fmla="*/ 44 h 44"/>
                  <a:gd name="T18" fmla="*/ 19 w 38"/>
                  <a:gd name="T19" fmla="*/ 12 h 44"/>
                  <a:gd name="T20" fmla="*/ 14 w 38"/>
                  <a:gd name="T21" fmla="*/ 29 h 44"/>
                  <a:gd name="T22" fmla="*/ 24 w 38"/>
                  <a:gd name="T23" fmla="*/ 29 h 44"/>
                  <a:gd name="T24" fmla="*/ 19 w 38"/>
                  <a:gd name="T25"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44">
                    <a:moveTo>
                      <a:pt x="29" y="44"/>
                    </a:moveTo>
                    <a:lnTo>
                      <a:pt x="27" y="36"/>
                    </a:lnTo>
                    <a:lnTo>
                      <a:pt x="12" y="36"/>
                    </a:lnTo>
                    <a:lnTo>
                      <a:pt x="9" y="44"/>
                    </a:lnTo>
                    <a:lnTo>
                      <a:pt x="0" y="44"/>
                    </a:lnTo>
                    <a:lnTo>
                      <a:pt x="15" y="0"/>
                    </a:lnTo>
                    <a:lnTo>
                      <a:pt x="23" y="0"/>
                    </a:lnTo>
                    <a:lnTo>
                      <a:pt x="38" y="44"/>
                    </a:lnTo>
                    <a:lnTo>
                      <a:pt x="29" y="44"/>
                    </a:lnTo>
                    <a:close/>
                    <a:moveTo>
                      <a:pt x="19" y="12"/>
                    </a:moveTo>
                    <a:lnTo>
                      <a:pt x="14" y="29"/>
                    </a:lnTo>
                    <a:lnTo>
                      <a:pt x="24" y="29"/>
                    </a:lnTo>
                    <a:lnTo>
                      <a:pt x="19" y="12"/>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14" name="Freeform 26"/>
              <p:cNvSpPr>
                <a:spLocks/>
              </p:cNvSpPr>
              <p:nvPr userDrawn="1"/>
            </p:nvSpPr>
            <p:spPr bwMode="auto">
              <a:xfrm>
                <a:off x="5535" y="3962"/>
                <a:ext cx="31" cy="44"/>
              </a:xfrm>
              <a:custGeom>
                <a:avLst/>
                <a:gdLst>
                  <a:gd name="T0" fmla="*/ 20 w 31"/>
                  <a:gd name="T1" fmla="*/ 7 h 44"/>
                  <a:gd name="T2" fmla="*/ 20 w 31"/>
                  <a:gd name="T3" fmla="*/ 44 h 44"/>
                  <a:gd name="T4" fmla="*/ 11 w 31"/>
                  <a:gd name="T5" fmla="*/ 44 h 44"/>
                  <a:gd name="T6" fmla="*/ 11 w 31"/>
                  <a:gd name="T7" fmla="*/ 7 h 44"/>
                  <a:gd name="T8" fmla="*/ 0 w 31"/>
                  <a:gd name="T9" fmla="*/ 7 h 44"/>
                  <a:gd name="T10" fmla="*/ 0 w 31"/>
                  <a:gd name="T11" fmla="*/ 0 h 44"/>
                  <a:gd name="T12" fmla="*/ 31 w 31"/>
                  <a:gd name="T13" fmla="*/ 0 h 44"/>
                  <a:gd name="T14" fmla="*/ 31 w 31"/>
                  <a:gd name="T15" fmla="*/ 7 h 44"/>
                  <a:gd name="T16" fmla="*/ 20 w 31"/>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4">
                    <a:moveTo>
                      <a:pt x="20" y="7"/>
                    </a:moveTo>
                    <a:lnTo>
                      <a:pt x="20" y="44"/>
                    </a:lnTo>
                    <a:lnTo>
                      <a:pt x="11" y="44"/>
                    </a:lnTo>
                    <a:lnTo>
                      <a:pt x="11" y="7"/>
                    </a:lnTo>
                    <a:lnTo>
                      <a:pt x="0" y="7"/>
                    </a:lnTo>
                    <a:lnTo>
                      <a:pt x="0" y="0"/>
                    </a:lnTo>
                    <a:lnTo>
                      <a:pt x="31" y="0"/>
                    </a:lnTo>
                    <a:lnTo>
                      <a:pt x="31"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15" name="Freeform 27"/>
              <p:cNvSpPr>
                <a:spLocks noEditPoints="1"/>
              </p:cNvSpPr>
              <p:nvPr userDrawn="1"/>
            </p:nvSpPr>
            <p:spPr bwMode="auto">
              <a:xfrm>
                <a:off x="5613" y="3962"/>
                <a:ext cx="32" cy="44"/>
              </a:xfrm>
              <a:custGeom>
                <a:avLst/>
                <a:gdLst>
                  <a:gd name="T0" fmla="*/ 13 w 25"/>
                  <a:gd name="T1" fmla="*/ 22 h 35"/>
                  <a:gd name="T2" fmla="*/ 6 w 25"/>
                  <a:gd name="T3" fmla="*/ 22 h 35"/>
                  <a:gd name="T4" fmla="*/ 6 w 25"/>
                  <a:gd name="T5" fmla="*/ 35 h 35"/>
                  <a:gd name="T6" fmla="*/ 0 w 25"/>
                  <a:gd name="T7" fmla="*/ 35 h 35"/>
                  <a:gd name="T8" fmla="*/ 0 w 25"/>
                  <a:gd name="T9" fmla="*/ 0 h 35"/>
                  <a:gd name="T10" fmla="*/ 13 w 25"/>
                  <a:gd name="T11" fmla="*/ 0 h 35"/>
                  <a:gd name="T12" fmla="*/ 25 w 25"/>
                  <a:gd name="T13" fmla="*/ 11 h 35"/>
                  <a:gd name="T14" fmla="*/ 13 w 25"/>
                  <a:gd name="T15" fmla="*/ 22 h 35"/>
                  <a:gd name="T16" fmla="*/ 13 w 25"/>
                  <a:gd name="T17" fmla="*/ 6 h 35"/>
                  <a:gd name="T18" fmla="*/ 6 w 25"/>
                  <a:gd name="T19" fmla="*/ 6 h 35"/>
                  <a:gd name="T20" fmla="*/ 6 w 25"/>
                  <a:gd name="T21" fmla="*/ 15 h 35"/>
                  <a:gd name="T22" fmla="*/ 13 w 25"/>
                  <a:gd name="T23" fmla="*/ 15 h 35"/>
                  <a:gd name="T24" fmla="*/ 18 w 25"/>
                  <a:gd name="T25" fmla="*/ 11 h 35"/>
                  <a:gd name="T26" fmla="*/ 13 w 25"/>
                  <a:gd name="T2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5">
                    <a:moveTo>
                      <a:pt x="13" y="22"/>
                    </a:moveTo>
                    <a:cubicBezTo>
                      <a:pt x="6" y="22"/>
                      <a:pt x="6" y="22"/>
                      <a:pt x="6" y="22"/>
                    </a:cubicBezTo>
                    <a:cubicBezTo>
                      <a:pt x="6" y="35"/>
                      <a:pt x="6" y="35"/>
                      <a:pt x="6" y="35"/>
                    </a:cubicBezTo>
                    <a:cubicBezTo>
                      <a:pt x="0" y="35"/>
                      <a:pt x="0" y="35"/>
                      <a:pt x="0" y="35"/>
                    </a:cubicBezTo>
                    <a:cubicBezTo>
                      <a:pt x="0" y="0"/>
                      <a:pt x="0" y="0"/>
                      <a:pt x="0" y="0"/>
                    </a:cubicBezTo>
                    <a:cubicBezTo>
                      <a:pt x="13" y="0"/>
                      <a:pt x="13" y="0"/>
                      <a:pt x="13" y="0"/>
                    </a:cubicBezTo>
                    <a:cubicBezTo>
                      <a:pt x="20" y="0"/>
                      <a:pt x="25" y="5"/>
                      <a:pt x="25" y="11"/>
                    </a:cubicBezTo>
                    <a:cubicBezTo>
                      <a:pt x="25" y="17"/>
                      <a:pt x="20" y="22"/>
                      <a:pt x="13" y="22"/>
                    </a:cubicBezTo>
                    <a:close/>
                    <a:moveTo>
                      <a:pt x="13" y="6"/>
                    </a:moveTo>
                    <a:cubicBezTo>
                      <a:pt x="6" y="6"/>
                      <a:pt x="6" y="6"/>
                      <a:pt x="6" y="6"/>
                    </a:cubicBezTo>
                    <a:cubicBezTo>
                      <a:pt x="6" y="15"/>
                      <a:pt x="6" y="15"/>
                      <a:pt x="6" y="15"/>
                    </a:cubicBezTo>
                    <a:cubicBezTo>
                      <a:pt x="13" y="15"/>
                      <a:pt x="13" y="15"/>
                      <a:pt x="13" y="15"/>
                    </a:cubicBezTo>
                    <a:cubicBezTo>
                      <a:pt x="16" y="15"/>
                      <a:pt x="18" y="14"/>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16" name="Freeform 28"/>
              <p:cNvSpPr>
                <a:spLocks noEditPoints="1"/>
              </p:cNvSpPr>
              <p:nvPr userDrawn="1"/>
            </p:nvSpPr>
            <p:spPr bwMode="auto">
              <a:xfrm>
                <a:off x="5664" y="3962"/>
                <a:ext cx="33" cy="44"/>
              </a:xfrm>
              <a:custGeom>
                <a:avLst/>
                <a:gdLst>
                  <a:gd name="T0" fmla="*/ 18 w 26"/>
                  <a:gd name="T1" fmla="*/ 35 h 35"/>
                  <a:gd name="T2" fmla="*/ 12 w 26"/>
                  <a:gd name="T3" fmla="*/ 21 h 35"/>
                  <a:gd name="T4" fmla="*/ 7 w 26"/>
                  <a:gd name="T5" fmla="*/ 21 h 35"/>
                  <a:gd name="T6" fmla="*/ 7 w 26"/>
                  <a:gd name="T7" fmla="*/ 35 h 35"/>
                  <a:gd name="T8" fmla="*/ 0 w 26"/>
                  <a:gd name="T9" fmla="*/ 35 h 35"/>
                  <a:gd name="T10" fmla="*/ 0 w 26"/>
                  <a:gd name="T11" fmla="*/ 0 h 35"/>
                  <a:gd name="T12" fmla="*/ 14 w 26"/>
                  <a:gd name="T13" fmla="*/ 0 h 35"/>
                  <a:gd name="T14" fmla="*/ 25 w 26"/>
                  <a:gd name="T15" fmla="*/ 11 h 35"/>
                  <a:gd name="T16" fmla="*/ 19 w 26"/>
                  <a:gd name="T17" fmla="*/ 20 h 35"/>
                  <a:gd name="T18" fmla="*/ 26 w 26"/>
                  <a:gd name="T19" fmla="*/ 35 h 35"/>
                  <a:gd name="T20" fmla="*/ 18 w 26"/>
                  <a:gd name="T21" fmla="*/ 35 h 35"/>
                  <a:gd name="T22" fmla="*/ 13 w 26"/>
                  <a:gd name="T23" fmla="*/ 6 h 35"/>
                  <a:gd name="T24" fmla="*/ 7 w 26"/>
                  <a:gd name="T25" fmla="*/ 6 h 35"/>
                  <a:gd name="T26" fmla="*/ 7 w 26"/>
                  <a:gd name="T27" fmla="*/ 15 h 35"/>
                  <a:gd name="T28" fmla="*/ 13 w 26"/>
                  <a:gd name="T29" fmla="*/ 15 h 35"/>
                  <a:gd name="T30" fmla="*/ 18 w 26"/>
                  <a:gd name="T31" fmla="*/ 11 h 35"/>
                  <a:gd name="T32" fmla="*/ 13 w 26"/>
                  <a:gd name="T33"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35">
                    <a:moveTo>
                      <a:pt x="18" y="35"/>
                    </a:moveTo>
                    <a:cubicBezTo>
                      <a:pt x="12" y="21"/>
                      <a:pt x="12" y="21"/>
                      <a:pt x="12" y="21"/>
                    </a:cubicBezTo>
                    <a:cubicBezTo>
                      <a:pt x="7" y="21"/>
                      <a:pt x="7" y="21"/>
                      <a:pt x="7" y="21"/>
                    </a:cubicBezTo>
                    <a:cubicBezTo>
                      <a:pt x="7" y="35"/>
                      <a:pt x="7" y="35"/>
                      <a:pt x="7" y="35"/>
                    </a:cubicBezTo>
                    <a:cubicBezTo>
                      <a:pt x="0" y="35"/>
                      <a:pt x="0" y="35"/>
                      <a:pt x="0" y="35"/>
                    </a:cubicBezTo>
                    <a:cubicBezTo>
                      <a:pt x="0" y="0"/>
                      <a:pt x="0" y="0"/>
                      <a:pt x="0" y="0"/>
                    </a:cubicBezTo>
                    <a:cubicBezTo>
                      <a:pt x="14" y="0"/>
                      <a:pt x="14" y="0"/>
                      <a:pt x="14" y="0"/>
                    </a:cubicBezTo>
                    <a:cubicBezTo>
                      <a:pt x="21" y="0"/>
                      <a:pt x="25" y="5"/>
                      <a:pt x="25" y="11"/>
                    </a:cubicBezTo>
                    <a:cubicBezTo>
                      <a:pt x="25" y="15"/>
                      <a:pt x="22" y="18"/>
                      <a:pt x="19" y="20"/>
                    </a:cubicBezTo>
                    <a:cubicBezTo>
                      <a:pt x="26" y="35"/>
                      <a:pt x="26" y="35"/>
                      <a:pt x="26" y="35"/>
                    </a:cubicBezTo>
                    <a:lnTo>
                      <a:pt x="18" y="35"/>
                    </a:lnTo>
                    <a:close/>
                    <a:moveTo>
                      <a:pt x="13" y="6"/>
                    </a:moveTo>
                    <a:cubicBezTo>
                      <a:pt x="7" y="6"/>
                      <a:pt x="7" y="6"/>
                      <a:pt x="7" y="6"/>
                    </a:cubicBezTo>
                    <a:cubicBezTo>
                      <a:pt x="7" y="15"/>
                      <a:pt x="7" y="15"/>
                      <a:pt x="7" y="15"/>
                    </a:cubicBezTo>
                    <a:cubicBezTo>
                      <a:pt x="13" y="15"/>
                      <a:pt x="13" y="15"/>
                      <a:pt x="13" y="15"/>
                    </a:cubicBezTo>
                    <a:cubicBezTo>
                      <a:pt x="16" y="15"/>
                      <a:pt x="18" y="13"/>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17" name="Freeform 29"/>
              <p:cNvSpPr>
                <a:spLocks/>
              </p:cNvSpPr>
              <p:nvPr userDrawn="1"/>
            </p:nvSpPr>
            <p:spPr bwMode="auto">
              <a:xfrm>
                <a:off x="5717"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6 w 29"/>
                  <a:gd name="T13" fmla="*/ 17 h 44"/>
                  <a:gd name="T14" fmla="*/ 26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6" y="17"/>
                    </a:lnTo>
                    <a:lnTo>
                      <a:pt x="26"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18" name="Freeform 30"/>
              <p:cNvSpPr>
                <a:spLocks/>
              </p:cNvSpPr>
              <p:nvPr userDrawn="1"/>
            </p:nvSpPr>
            <p:spPr bwMode="auto">
              <a:xfrm>
                <a:off x="5764" y="3962"/>
                <a:ext cx="36" cy="44"/>
              </a:xfrm>
              <a:custGeom>
                <a:avLst/>
                <a:gdLst>
                  <a:gd name="T0" fmla="*/ 20 w 36"/>
                  <a:gd name="T1" fmla="*/ 44 h 44"/>
                  <a:gd name="T2" fmla="*/ 14 w 36"/>
                  <a:gd name="T3" fmla="*/ 44 h 44"/>
                  <a:gd name="T4" fmla="*/ 0 w 36"/>
                  <a:gd name="T5" fmla="*/ 0 h 44"/>
                  <a:gd name="T6" fmla="*/ 9 w 36"/>
                  <a:gd name="T7" fmla="*/ 0 h 44"/>
                  <a:gd name="T8" fmla="*/ 18 w 36"/>
                  <a:gd name="T9" fmla="*/ 29 h 44"/>
                  <a:gd name="T10" fmla="*/ 27 w 36"/>
                  <a:gd name="T11" fmla="*/ 0 h 44"/>
                  <a:gd name="T12" fmla="*/ 36 w 36"/>
                  <a:gd name="T13" fmla="*/ 0 h 44"/>
                  <a:gd name="T14" fmla="*/ 20 w 36"/>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4">
                    <a:moveTo>
                      <a:pt x="20" y="44"/>
                    </a:moveTo>
                    <a:lnTo>
                      <a:pt x="14" y="44"/>
                    </a:lnTo>
                    <a:lnTo>
                      <a:pt x="0" y="0"/>
                    </a:lnTo>
                    <a:lnTo>
                      <a:pt x="9" y="0"/>
                    </a:lnTo>
                    <a:lnTo>
                      <a:pt x="18" y="29"/>
                    </a:lnTo>
                    <a:lnTo>
                      <a:pt x="27" y="0"/>
                    </a:lnTo>
                    <a:lnTo>
                      <a:pt x="36" y="0"/>
                    </a:lnTo>
                    <a:lnTo>
                      <a:pt x="2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19" name="Freeform 31"/>
              <p:cNvSpPr>
                <a:spLocks/>
              </p:cNvSpPr>
              <p:nvPr userDrawn="1"/>
            </p:nvSpPr>
            <p:spPr bwMode="auto">
              <a:xfrm>
                <a:off x="5817"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7 w 29"/>
                  <a:gd name="T13" fmla="*/ 17 h 44"/>
                  <a:gd name="T14" fmla="*/ 27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7" y="17"/>
                    </a:lnTo>
                    <a:lnTo>
                      <a:pt x="27"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20" name="Freeform 32"/>
              <p:cNvSpPr>
                <a:spLocks/>
              </p:cNvSpPr>
              <p:nvPr userDrawn="1"/>
            </p:nvSpPr>
            <p:spPr bwMode="auto">
              <a:xfrm>
                <a:off x="5868" y="3962"/>
                <a:ext cx="33" cy="44"/>
              </a:xfrm>
              <a:custGeom>
                <a:avLst/>
                <a:gdLst>
                  <a:gd name="T0" fmla="*/ 25 w 33"/>
                  <a:gd name="T1" fmla="*/ 44 h 44"/>
                  <a:gd name="T2" fmla="*/ 8 w 33"/>
                  <a:gd name="T3" fmla="*/ 16 h 44"/>
                  <a:gd name="T4" fmla="*/ 8 w 33"/>
                  <a:gd name="T5" fmla="*/ 44 h 44"/>
                  <a:gd name="T6" fmla="*/ 0 w 33"/>
                  <a:gd name="T7" fmla="*/ 44 h 44"/>
                  <a:gd name="T8" fmla="*/ 0 w 33"/>
                  <a:gd name="T9" fmla="*/ 0 h 44"/>
                  <a:gd name="T10" fmla="*/ 8 w 33"/>
                  <a:gd name="T11" fmla="*/ 0 h 44"/>
                  <a:gd name="T12" fmla="*/ 24 w 33"/>
                  <a:gd name="T13" fmla="*/ 26 h 44"/>
                  <a:gd name="T14" fmla="*/ 24 w 33"/>
                  <a:gd name="T15" fmla="*/ 0 h 44"/>
                  <a:gd name="T16" fmla="*/ 33 w 33"/>
                  <a:gd name="T17" fmla="*/ 0 h 44"/>
                  <a:gd name="T18" fmla="*/ 33 w 33"/>
                  <a:gd name="T19" fmla="*/ 44 h 44"/>
                  <a:gd name="T20" fmla="*/ 25 w 33"/>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4">
                    <a:moveTo>
                      <a:pt x="25" y="44"/>
                    </a:moveTo>
                    <a:lnTo>
                      <a:pt x="8" y="16"/>
                    </a:lnTo>
                    <a:lnTo>
                      <a:pt x="8" y="44"/>
                    </a:lnTo>
                    <a:lnTo>
                      <a:pt x="0" y="44"/>
                    </a:lnTo>
                    <a:lnTo>
                      <a:pt x="0" y="0"/>
                    </a:lnTo>
                    <a:lnTo>
                      <a:pt x="8" y="0"/>
                    </a:lnTo>
                    <a:lnTo>
                      <a:pt x="24" y="26"/>
                    </a:lnTo>
                    <a:lnTo>
                      <a:pt x="24" y="0"/>
                    </a:lnTo>
                    <a:lnTo>
                      <a:pt x="33" y="0"/>
                    </a:lnTo>
                    <a:lnTo>
                      <a:pt x="33" y="44"/>
                    </a:lnTo>
                    <a:lnTo>
                      <a:pt x="25"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21" name="Freeform 33"/>
              <p:cNvSpPr>
                <a:spLocks/>
              </p:cNvSpPr>
              <p:nvPr userDrawn="1"/>
            </p:nvSpPr>
            <p:spPr bwMode="auto">
              <a:xfrm>
                <a:off x="5920" y="3962"/>
                <a:ext cx="32" cy="44"/>
              </a:xfrm>
              <a:custGeom>
                <a:avLst/>
                <a:gdLst>
                  <a:gd name="T0" fmla="*/ 20 w 32"/>
                  <a:gd name="T1" fmla="*/ 7 h 44"/>
                  <a:gd name="T2" fmla="*/ 20 w 32"/>
                  <a:gd name="T3" fmla="*/ 44 h 44"/>
                  <a:gd name="T4" fmla="*/ 13 w 32"/>
                  <a:gd name="T5" fmla="*/ 44 h 44"/>
                  <a:gd name="T6" fmla="*/ 13 w 32"/>
                  <a:gd name="T7" fmla="*/ 7 h 44"/>
                  <a:gd name="T8" fmla="*/ 0 w 32"/>
                  <a:gd name="T9" fmla="*/ 7 h 44"/>
                  <a:gd name="T10" fmla="*/ 0 w 32"/>
                  <a:gd name="T11" fmla="*/ 0 h 44"/>
                  <a:gd name="T12" fmla="*/ 32 w 32"/>
                  <a:gd name="T13" fmla="*/ 0 h 44"/>
                  <a:gd name="T14" fmla="*/ 32 w 32"/>
                  <a:gd name="T15" fmla="*/ 7 h 44"/>
                  <a:gd name="T16" fmla="*/ 20 w 32"/>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4">
                    <a:moveTo>
                      <a:pt x="20" y="7"/>
                    </a:moveTo>
                    <a:lnTo>
                      <a:pt x="20" y="44"/>
                    </a:lnTo>
                    <a:lnTo>
                      <a:pt x="13" y="44"/>
                    </a:lnTo>
                    <a:lnTo>
                      <a:pt x="13" y="7"/>
                    </a:lnTo>
                    <a:lnTo>
                      <a:pt x="0" y="7"/>
                    </a:lnTo>
                    <a:lnTo>
                      <a:pt x="0" y="0"/>
                    </a:lnTo>
                    <a:lnTo>
                      <a:pt x="32" y="0"/>
                    </a:lnTo>
                    <a:lnTo>
                      <a:pt x="32"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22" name="Rectangle 34"/>
              <p:cNvSpPr>
                <a:spLocks noChangeArrowheads="1"/>
              </p:cNvSpPr>
              <p:nvPr userDrawn="1"/>
            </p:nvSpPr>
            <p:spPr bwMode="auto">
              <a:xfrm>
                <a:off x="5972" y="3962"/>
                <a:ext cx="9" cy="44"/>
              </a:xfrm>
              <a:prstGeom prst="rect">
                <a:avLst/>
              </a:prstGeom>
              <a:solidFill>
                <a:srgbClr val="0606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23" name="Freeform 35"/>
              <p:cNvSpPr>
                <a:spLocks noEditPoints="1"/>
              </p:cNvSpPr>
              <p:nvPr userDrawn="1"/>
            </p:nvSpPr>
            <p:spPr bwMode="auto">
              <a:xfrm>
                <a:off x="6001" y="3962"/>
                <a:ext cx="33" cy="44"/>
              </a:xfrm>
              <a:custGeom>
                <a:avLst/>
                <a:gdLst>
                  <a:gd name="T0" fmla="*/ 22 w 26"/>
                  <a:gd name="T1" fmla="*/ 31 h 35"/>
                  <a:gd name="T2" fmla="*/ 13 w 26"/>
                  <a:gd name="T3" fmla="*/ 35 h 35"/>
                  <a:gd name="T4" fmla="*/ 4 w 26"/>
                  <a:gd name="T5" fmla="*/ 31 h 35"/>
                  <a:gd name="T6" fmla="*/ 0 w 26"/>
                  <a:gd name="T7" fmla="*/ 17 h 35"/>
                  <a:gd name="T8" fmla="*/ 4 w 26"/>
                  <a:gd name="T9" fmla="*/ 3 h 35"/>
                  <a:gd name="T10" fmla="*/ 13 w 26"/>
                  <a:gd name="T11" fmla="*/ 0 h 35"/>
                  <a:gd name="T12" fmla="*/ 22 w 26"/>
                  <a:gd name="T13" fmla="*/ 3 h 35"/>
                  <a:gd name="T14" fmla="*/ 26 w 26"/>
                  <a:gd name="T15" fmla="*/ 17 h 35"/>
                  <a:gd name="T16" fmla="*/ 22 w 26"/>
                  <a:gd name="T17" fmla="*/ 31 h 35"/>
                  <a:gd name="T18" fmla="*/ 17 w 26"/>
                  <a:gd name="T19" fmla="*/ 8 h 35"/>
                  <a:gd name="T20" fmla="*/ 13 w 26"/>
                  <a:gd name="T21" fmla="*/ 6 h 35"/>
                  <a:gd name="T22" fmla="*/ 9 w 26"/>
                  <a:gd name="T23" fmla="*/ 8 h 35"/>
                  <a:gd name="T24" fmla="*/ 7 w 26"/>
                  <a:gd name="T25" fmla="*/ 17 h 35"/>
                  <a:gd name="T26" fmla="*/ 9 w 26"/>
                  <a:gd name="T27" fmla="*/ 27 h 35"/>
                  <a:gd name="T28" fmla="*/ 13 w 26"/>
                  <a:gd name="T29" fmla="*/ 29 h 35"/>
                  <a:gd name="T30" fmla="*/ 17 w 26"/>
                  <a:gd name="T31" fmla="*/ 27 h 35"/>
                  <a:gd name="T32" fmla="*/ 19 w 26"/>
                  <a:gd name="T33" fmla="*/ 17 h 35"/>
                  <a:gd name="T34" fmla="*/ 17 w 26"/>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5">
                    <a:moveTo>
                      <a:pt x="22" y="31"/>
                    </a:moveTo>
                    <a:cubicBezTo>
                      <a:pt x="20" y="34"/>
                      <a:pt x="17" y="35"/>
                      <a:pt x="13" y="35"/>
                    </a:cubicBezTo>
                    <a:cubicBezTo>
                      <a:pt x="9" y="35"/>
                      <a:pt x="6" y="34"/>
                      <a:pt x="4" y="31"/>
                    </a:cubicBezTo>
                    <a:cubicBezTo>
                      <a:pt x="0" y="28"/>
                      <a:pt x="0" y="24"/>
                      <a:pt x="0" y="17"/>
                    </a:cubicBezTo>
                    <a:cubicBezTo>
                      <a:pt x="0" y="11"/>
                      <a:pt x="0" y="7"/>
                      <a:pt x="4" y="3"/>
                    </a:cubicBezTo>
                    <a:cubicBezTo>
                      <a:pt x="6" y="1"/>
                      <a:pt x="9" y="0"/>
                      <a:pt x="13" y="0"/>
                    </a:cubicBezTo>
                    <a:cubicBezTo>
                      <a:pt x="17" y="0"/>
                      <a:pt x="20" y="1"/>
                      <a:pt x="22" y="3"/>
                    </a:cubicBezTo>
                    <a:cubicBezTo>
                      <a:pt x="26" y="7"/>
                      <a:pt x="26" y="11"/>
                      <a:pt x="26" y="17"/>
                    </a:cubicBezTo>
                    <a:cubicBezTo>
                      <a:pt x="26" y="24"/>
                      <a:pt x="26" y="28"/>
                      <a:pt x="22" y="31"/>
                    </a:cubicBezTo>
                    <a:close/>
                    <a:moveTo>
                      <a:pt x="17" y="8"/>
                    </a:moveTo>
                    <a:cubicBezTo>
                      <a:pt x="16" y="6"/>
                      <a:pt x="15" y="6"/>
                      <a:pt x="13" y="6"/>
                    </a:cubicBezTo>
                    <a:cubicBezTo>
                      <a:pt x="11" y="6"/>
                      <a:pt x="10" y="6"/>
                      <a:pt x="9" y="8"/>
                    </a:cubicBezTo>
                    <a:cubicBezTo>
                      <a:pt x="7" y="9"/>
                      <a:pt x="7" y="11"/>
                      <a:pt x="7" y="17"/>
                    </a:cubicBezTo>
                    <a:cubicBezTo>
                      <a:pt x="7" y="24"/>
                      <a:pt x="7" y="26"/>
                      <a:pt x="9" y="27"/>
                    </a:cubicBezTo>
                    <a:cubicBezTo>
                      <a:pt x="10" y="28"/>
                      <a:pt x="11" y="29"/>
                      <a:pt x="13" y="29"/>
                    </a:cubicBezTo>
                    <a:cubicBezTo>
                      <a:pt x="15" y="29"/>
                      <a:pt x="16" y="28"/>
                      <a:pt x="17" y="27"/>
                    </a:cubicBezTo>
                    <a:cubicBezTo>
                      <a:pt x="19" y="26"/>
                      <a:pt x="19" y="24"/>
                      <a:pt x="19" y="17"/>
                    </a:cubicBezTo>
                    <a:cubicBezTo>
                      <a:pt x="19" y="11"/>
                      <a:pt x="19"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24" name="Freeform 36"/>
              <p:cNvSpPr>
                <a:spLocks/>
              </p:cNvSpPr>
              <p:nvPr userDrawn="1"/>
            </p:nvSpPr>
            <p:spPr bwMode="auto">
              <a:xfrm>
                <a:off x="6054" y="3962"/>
                <a:ext cx="35" cy="44"/>
              </a:xfrm>
              <a:custGeom>
                <a:avLst/>
                <a:gdLst>
                  <a:gd name="T0" fmla="*/ 27 w 35"/>
                  <a:gd name="T1" fmla="*/ 44 h 44"/>
                  <a:gd name="T2" fmla="*/ 9 w 35"/>
                  <a:gd name="T3" fmla="*/ 16 h 44"/>
                  <a:gd name="T4" fmla="*/ 9 w 35"/>
                  <a:gd name="T5" fmla="*/ 44 h 44"/>
                  <a:gd name="T6" fmla="*/ 0 w 35"/>
                  <a:gd name="T7" fmla="*/ 44 h 44"/>
                  <a:gd name="T8" fmla="*/ 0 w 35"/>
                  <a:gd name="T9" fmla="*/ 0 h 44"/>
                  <a:gd name="T10" fmla="*/ 9 w 35"/>
                  <a:gd name="T11" fmla="*/ 0 h 44"/>
                  <a:gd name="T12" fmla="*/ 26 w 35"/>
                  <a:gd name="T13" fmla="*/ 26 h 44"/>
                  <a:gd name="T14" fmla="*/ 26 w 35"/>
                  <a:gd name="T15" fmla="*/ 0 h 44"/>
                  <a:gd name="T16" fmla="*/ 35 w 35"/>
                  <a:gd name="T17" fmla="*/ 0 h 44"/>
                  <a:gd name="T18" fmla="*/ 35 w 35"/>
                  <a:gd name="T19" fmla="*/ 44 h 44"/>
                  <a:gd name="T20" fmla="*/ 27 w 3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7" y="44"/>
                    </a:moveTo>
                    <a:lnTo>
                      <a:pt x="9" y="16"/>
                    </a:lnTo>
                    <a:lnTo>
                      <a:pt x="9" y="44"/>
                    </a:lnTo>
                    <a:lnTo>
                      <a:pt x="0" y="44"/>
                    </a:lnTo>
                    <a:lnTo>
                      <a:pt x="0" y="0"/>
                    </a:lnTo>
                    <a:lnTo>
                      <a:pt x="9" y="0"/>
                    </a:lnTo>
                    <a:lnTo>
                      <a:pt x="26" y="26"/>
                    </a:lnTo>
                    <a:lnTo>
                      <a:pt x="26" y="0"/>
                    </a:lnTo>
                    <a:lnTo>
                      <a:pt x="35" y="0"/>
                    </a:lnTo>
                    <a:lnTo>
                      <a:pt x="35" y="44"/>
                    </a:lnTo>
                    <a:lnTo>
                      <a:pt x="27"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grpSp>
        <p:grpSp>
          <p:nvGrpSpPr>
            <p:cNvPr id="135" name="Group 134"/>
            <p:cNvGrpSpPr/>
            <p:nvPr userDrawn="1"/>
          </p:nvGrpSpPr>
          <p:grpSpPr>
            <a:xfrm>
              <a:off x="9140479" y="5882283"/>
              <a:ext cx="1508125" cy="269875"/>
              <a:chOff x="9145588" y="5880100"/>
              <a:chExt cx="1508125" cy="269875"/>
            </a:xfrm>
          </p:grpSpPr>
          <p:sp>
            <p:nvSpPr>
              <p:cNvPr id="136" name="AutoShape 39"/>
              <p:cNvSpPr>
                <a:spLocks noChangeAspect="1" noChangeArrowheads="1" noTextEdit="1"/>
              </p:cNvSpPr>
              <p:nvPr userDrawn="1"/>
            </p:nvSpPr>
            <p:spPr bwMode="auto">
              <a:xfrm>
                <a:off x="9145588" y="5880100"/>
                <a:ext cx="15081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37" name="Freeform 50"/>
              <p:cNvSpPr>
                <a:spLocks/>
              </p:cNvSpPr>
              <p:nvPr userDrawn="1"/>
            </p:nvSpPr>
            <p:spPr bwMode="auto">
              <a:xfrm>
                <a:off x="9983788" y="5880100"/>
                <a:ext cx="33338" cy="71438"/>
              </a:xfrm>
              <a:custGeom>
                <a:avLst/>
                <a:gdLst>
                  <a:gd name="T0" fmla="*/ 85 w 101"/>
                  <a:gd name="T1" fmla="*/ 204 h 215"/>
                  <a:gd name="T2" fmla="*/ 52 w 101"/>
                  <a:gd name="T3" fmla="*/ 215 h 215"/>
                  <a:gd name="T4" fmla="*/ 16 w 101"/>
                  <a:gd name="T5" fmla="*/ 200 h 215"/>
                  <a:gd name="T6" fmla="*/ 0 w 101"/>
                  <a:gd name="T7" fmla="*/ 108 h 215"/>
                  <a:gd name="T8" fmla="*/ 16 w 101"/>
                  <a:gd name="T9" fmla="*/ 15 h 215"/>
                  <a:gd name="T10" fmla="*/ 52 w 101"/>
                  <a:gd name="T11" fmla="*/ 0 h 215"/>
                  <a:gd name="T12" fmla="*/ 85 w 101"/>
                  <a:gd name="T13" fmla="*/ 12 h 215"/>
                  <a:gd name="T14" fmla="*/ 101 w 101"/>
                  <a:gd name="T15" fmla="*/ 54 h 215"/>
                  <a:gd name="T16" fmla="*/ 75 w 101"/>
                  <a:gd name="T17" fmla="*/ 54 h 215"/>
                  <a:gd name="T18" fmla="*/ 69 w 101"/>
                  <a:gd name="T19" fmla="*/ 30 h 215"/>
                  <a:gd name="T20" fmla="*/ 52 w 101"/>
                  <a:gd name="T21" fmla="*/ 23 h 215"/>
                  <a:gd name="T22" fmla="*/ 35 w 101"/>
                  <a:gd name="T23" fmla="*/ 31 h 215"/>
                  <a:gd name="T24" fmla="*/ 26 w 101"/>
                  <a:gd name="T25" fmla="*/ 108 h 215"/>
                  <a:gd name="T26" fmla="*/ 35 w 101"/>
                  <a:gd name="T27" fmla="*/ 185 h 215"/>
                  <a:gd name="T28" fmla="*/ 52 w 101"/>
                  <a:gd name="T29" fmla="*/ 193 h 215"/>
                  <a:gd name="T30" fmla="*/ 69 w 101"/>
                  <a:gd name="T31" fmla="*/ 185 h 215"/>
                  <a:gd name="T32" fmla="*/ 75 w 101"/>
                  <a:gd name="T33" fmla="*/ 161 h 215"/>
                  <a:gd name="T34" fmla="*/ 101 w 101"/>
                  <a:gd name="T35" fmla="*/ 161 h 215"/>
                  <a:gd name="T36" fmla="*/ 85 w 101"/>
                  <a:gd name="T37" fmla="*/ 20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215">
                    <a:moveTo>
                      <a:pt x="85" y="204"/>
                    </a:moveTo>
                    <a:cubicBezTo>
                      <a:pt x="76" y="211"/>
                      <a:pt x="66" y="215"/>
                      <a:pt x="52" y="215"/>
                    </a:cubicBezTo>
                    <a:cubicBezTo>
                      <a:pt x="35" y="215"/>
                      <a:pt x="24" y="209"/>
                      <a:pt x="16" y="200"/>
                    </a:cubicBezTo>
                    <a:cubicBezTo>
                      <a:pt x="2" y="184"/>
                      <a:pt x="0" y="166"/>
                      <a:pt x="0" y="108"/>
                    </a:cubicBezTo>
                    <a:cubicBezTo>
                      <a:pt x="0" y="49"/>
                      <a:pt x="2" y="31"/>
                      <a:pt x="16" y="15"/>
                    </a:cubicBezTo>
                    <a:cubicBezTo>
                      <a:pt x="24" y="6"/>
                      <a:pt x="35" y="0"/>
                      <a:pt x="52" y="0"/>
                    </a:cubicBezTo>
                    <a:cubicBezTo>
                      <a:pt x="67" y="0"/>
                      <a:pt x="77" y="4"/>
                      <a:pt x="85" y="12"/>
                    </a:cubicBezTo>
                    <a:cubicBezTo>
                      <a:pt x="95" y="22"/>
                      <a:pt x="100" y="37"/>
                      <a:pt x="101" y="54"/>
                    </a:cubicBezTo>
                    <a:cubicBezTo>
                      <a:pt x="75" y="54"/>
                      <a:pt x="75" y="54"/>
                      <a:pt x="75" y="54"/>
                    </a:cubicBezTo>
                    <a:cubicBezTo>
                      <a:pt x="75" y="45"/>
                      <a:pt x="74" y="36"/>
                      <a:pt x="69" y="30"/>
                    </a:cubicBezTo>
                    <a:cubicBezTo>
                      <a:pt x="65" y="26"/>
                      <a:pt x="60" y="23"/>
                      <a:pt x="52" y="23"/>
                    </a:cubicBezTo>
                    <a:cubicBezTo>
                      <a:pt x="44" y="23"/>
                      <a:pt x="38" y="26"/>
                      <a:pt x="35" y="31"/>
                    </a:cubicBezTo>
                    <a:cubicBezTo>
                      <a:pt x="27" y="41"/>
                      <a:pt x="26" y="58"/>
                      <a:pt x="26" y="108"/>
                    </a:cubicBezTo>
                    <a:cubicBezTo>
                      <a:pt x="26" y="158"/>
                      <a:pt x="27" y="175"/>
                      <a:pt x="35" y="185"/>
                    </a:cubicBezTo>
                    <a:cubicBezTo>
                      <a:pt x="38" y="189"/>
                      <a:pt x="44" y="193"/>
                      <a:pt x="52" y="193"/>
                    </a:cubicBezTo>
                    <a:cubicBezTo>
                      <a:pt x="60" y="193"/>
                      <a:pt x="65" y="189"/>
                      <a:pt x="69" y="185"/>
                    </a:cubicBezTo>
                    <a:cubicBezTo>
                      <a:pt x="73" y="179"/>
                      <a:pt x="75" y="170"/>
                      <a:pt x="75" y="161"/>
                    </a:cubicBezTo>
                    <a:cubicBezTo>
                      <a:pt x="101" y="161"/>
                      <a:pt x="101" y="161"/>
                      <a:pt x="101" y="161"/>
                    </a:cubicBezTo>
                    <a:cubicBezTo>
                      <a:pt x="100" y="179"/>
                      <a:pt x="95" y="194"/>
                      <a:pt x="85" y="204"/>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38" name="Freeform 51"/>
              <p:cNvSpPr>
                <a:spLocks/>
              </p:cNvSpPr>
              <p:nvPr userDrawn="1"/>
            </p:nvSpPr>
            <p:spPr bwMode="auto">
              <a:xfrm>
                <a:off x="10039351" y="5881688"/>
                <a:ext cx="31750" cy="68263"/>
              </a:xfrm>
              <a:custGeom>
                <a:avLst/>
                <a:gdLst>
                  <a:gd name="T0" fmla="*/ 14 w 20"/>
                  <a:gd name="T1" fmla="*/ 43 h 43"/>
                  <a:gd name="T2" fmla="*/ 14 w 20"/>
                  <a:gd name="T3" fmla="*/ 23 h 43"/>
                  <a:gd name="T4" fmla="*/ 5 w 20"/>
                  <a:gd name="T5" fmla="*/ 23 h 43"/>
                  <a:gd name="T6" fmla="*/ 5 w 20"/>
                  <a:gd name="T7" fmla="*/ 43 h 43"/>
                  <a:gd name="T8" fmla="*/ 0 w 20"/>
                  <a:gd name="T9" fmla="*/ 43 h 43"/>
                  <a:gd name="T10" fmla="*/ 0 w 20"/>
                  <a:gd name="T11" fmla="*/ 0 h 43"/>
                  <a:gd name="T12" fmla="*/ 5 w 20"/>
                  <a:gd name="T13" fmla="*/ 0 h 43"/>
                  <a:gd name="T14" fmla="*/ 5 w 20"/>
                  <a:gd name="T15" fmla="*/ 19 h 43"/>
                  <a:gd name="T16" fmla="*/ 14 w 20"/>
                  <a:gd name="T17" fmla="*/ 19 h 43"/>
                  <a:gd name="T18" fmla="*/ 14 w 20"/>
                  <a:gd name="T19" fmla="*/ 0 h 43"/>
                  <a:gd name="T20" fmla="*/ 20 w 20"/>
                  <a:gd name="T21" fmla="*/ 0 h 43"/>
                  <a:gd name="T22" fmla="*/ 20 w 20"/>
                  <a:gd name="T23" fmla="*/ 43 h 43"/>
                  <a:gd name="T24" fmla="*/ 14 w 20"/>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43"/>
                    </a:moveTo>
                    <a:lnTo>
                      <a:pt x="14" y="23"/>
                    </a:lnTo>
                    <a:lnTo>
                      <a:pt x="5" y="23"/>
                    </a:lnTo>
                    <a:lnTo>
                      <a:pt x="5" y="43"/>
                    </a:lnTo>
                    <a:lnTo>
                      <a:pt x="0" y="43"/>
                    </a:lnTo>
                    <a:lnTo>
                      <a:pt x="0" y="0"/>
                    </a:lnTo>
                    <a:lnTo>
                      <a:pt x="5" y="0"/>
                    </a:lnTo>
                    <a:lnTo>
                      <a:pt x="5" y="19"/>
                    </a:lnTo>
                    <a:lnTo>
                      <a:pt x="14" y="19"/>
                    </a:lnTo>
                    <a:lnTo>
                      <a:pt x="14" y="0"/>
                    </a:lnTo>
                    <a:lnTo>
                      <a:pt x="20" y="0"/>
                    </a:lnTo>
                    <a:lnTo>
                      <a:pt x="20" y="43"/>
                    </a:lnTo>
                    <a:lnTo>
                      <a:pt x="14"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39" name="Freeform 52"/>
              <p:cNvSpPr>
                <a:spLocks/>
              </p:cNvSpPr>
              <p:nvPr userDrawn="1"/>
            </p:nvSpPr>
            <p:spPr bwMode="auto">
              <a:xfrm>
                <a:off x="10093326" y="5881688"/>
                <a:ext cx="26988" cy="68263"/>
              </a:xfrm>
              <a:custGeom>
                <a:avLst/>
                <a:gdLst>
                  <a:gd name="T0" fmla="*/ 0 w 17"/>
                  <a:gd name="T1" fmla="*/ 43 h 43"/>
                  <a:gd name="T2" fmla="*/ 0 w 17"/>
                  <a:gd name="T3" fmla="*/ 0 h 43"/>
                  <a:gd name="T4" fmla="*/ 17 w 17"/>
                  <a:gd name="T5" fmla="*/ 0 h 43"/>
                  <a:gd name="T6" fmla="*/ 17 w 17"/>
                  <a:gd name="T7" fmla="*/ 4 h 43"/>
                  <a:gd name="T8" fmla="*/ 6 w 17"/>
                  <a:gd name="T9" fmla="*/ 4 h 43"/>
                  <a:gd name="T10" fmla="*/ 6 w 17"/>
                  <a:gd name="T11" fmla="*/ 19 h 43"/>
                  <a:gd name="T12" fmla="*/ 16 w 17"/>
                  <a:gd name="T13" fmla="*/ 19 h 43"/>
                  <a:gd name="T14" fmla="*/ 16 w 17"/>
                  <a:gd name="T15" fmla="*/ 24 h 43"/>
                  <a:gd name="T16" fmla="*/ 6 w 17"/>
                  <a:gd name="T17" fmla="*/ 24 h 43"/>
                  <a:gd name="T18" fmla="*/ 6 w 17"/>
                  <a:gd name="T19" fmla="*/ 38 h 43"/>
                  <a:gd name="T20" fmla="*/ 17 w 17"/>
                  <a:gd name="T21" fmla="*/ 38 h 43"/>
                  <a:gd name="T22" fmla="*/ 17 w 17"/>
                  <a:gd name="T23" fmla="*/ 43 h 43"/>
                  <a:gd name="T24" fmla="*/ 0 w 17"/>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3">
                    <a:moveTo>
                      <a:pt x="0" y="43"/>
                    </a:moveTo>
                    <a:lnTo>
                      <a:pt x="0" y="0"/>
                    </a:lnTo>
                    <a:lnTo>
                      <a:pt x="17" y="0"/>
                    </a:lnTo>
                    <a:lnTo>
                      <a:pt x="17" y="4"/>
                    </a:lnTo>
                    <a:lnTo>
                      <a:pt x="6" y="4"/>
                    </a:lnTo>
                    <a:lnTo>
                      <a:pt x="6" y="19"/>
                    </a:lnTo>
                    <a:lnTo>
                      <a:pt x="16" y="19"/>
                    </a:lnTo>
                    <a:lnTo>
                      <a:pt x="16" y="24"/>
                    </a:lnTo>
                    <a:lnTo>
                      <a:pt x="6" y="24"/>
                    </a:lnTo>
                    <a:lnTo>
                      <a:pt x="6" y="38"/>
                    </a:lnTo>
                    <a:lnTo>
                      <a:pt x="17" y="38"/>
                    </a:lnTo>
                    <a:lnTo>
                      <a:pt x="17" y="43"/>
                    </a:lnTo>
                    <a:lnTo>
                      <a:pt x="0"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40" name="Freeform 53"/>
              <p:cNvSpPr>
                <a:spLocks/>
              </p:cNvSpPr>
              <p:nvPr userDrawn="1"/>
            </p:nvSpPr>
            <p:spPr bwMode="auto">
              <a:xfrm>
                <a:off x="10140951" y="5880100"/>
                <a:ext cx="31750" cy="71438"/>
              </a:xfrm>
              <a:custGeom>
                <a:avLst/>
                <a:gdLst>
                  <a:gd name="T0" fmla="*/ 84 w 100"/>
                  <a:gd name="T1" fmla="*/ 204 h 215"/>
                  <a:gd name="T2" fmla="*/ 52 w 100"/>
                  <a:gd name="T3" fmla="*/ 215 h 215"/>
                  <a:gd name="T4" fmla="*/ 16 w 100"/>
                  <a:gd name="T5" fmla="*/ 200 h 215"/>
                  <a:gd name="T6" fmla="*/ 0 w 100"/>
                  <a:gd name="T7" fmla="*/ 108 h 215"/>
                  <a:gd name="T8" fmla="*/ 16 w 100"/>
                  <a:gd name="T9" fmla="*/ 15 h 215"/>
                  <a:gd name="T10" fmla="*/ 52 w 100"/>
                  <a:gd name="T11" fmla="*/ 0 h 215"/>
                  <a:gd name="T12" fmla="*/ 85 w 100"/>
                  <a:gd name="T13" fmla="*/ 12 h 215"/>
                  <a:gd name="T14" fmla="*/ 100 w 100"/>
                  <a:gd name="T15" fmla="*/ 54 h 215"/>
                  <a:gd name="T16" fmla="*/ 75 w 100"/>
                  <a:gd name="T17" fmla="*/ 54 h 215"/>
                  <a:gd name="T18" fmla="*/ 68 w 100"/>
                  <a:gd name="T19" fmla="*/ 30 h 215"/>
                  <a:gd name="T20" fmla="*/ 52 w 100"/>
                  <a:gd name="T21" fmla="*/ 23 h 215"/>
                  <a:gd name="T22" fmla="*/ 34 w 100"/>
                  <a:gd name="T23" fmla="*/ 31 h 215"/>
                  <a:gd name="T24" fmla="*/ 26 w 100"/>
                  <a:gd name="T25" fmla="*/ 108 h 215"/>
                  <a:gd name="T26" fmla="*/ 34 w 100"/>
                  <a:gd name="T27" fmla="*/ 185 h 215"/>
                  <a:gd name="T28" fmla="*/ 52 w 100"/>
                  <a:gd name="T29" fmla="*/ 193 h 215"/>
                  <a:gd name="T30" fmla="*/ 68 w 100"/>
                  <a:gd name="T31" fmla="*/ 185 h 215"/>
                  <a:gd name="T32" fmla="*/ 75 w 100"/>
                  <a:gd name="T33" fmla="*/ 161 h 215"/>
                  <a:gd name="T34" fmla="*/ 100 w 100"/>
                  <a:gd name="T35" fmla="*/ 161 h 215"/>
                  <a:gd name="T36" fmla="*/ 84 w 100"/>
                  <a:gd name="T37" fmla="*/ 20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 h="215">
                    <a:moveTo>
                      <a:pt x="84" y="204"/>
                    </a:moveTo>
                    <a:cubicBezTo>
                      <a:pt x="76" y="211"/>
                      <a:pt x="66" y="215"/>
                      <a:pt x="52" y="215"/>
                    </a:cubicBezTo>
                    <a:cubicBezTo>
                      <a:pt x="35" y="215"/>
                      <a:pt x="24" y="209"/>
                      <a:pt x="16" y="200"/>
                    </a:cubicBezTo>
                    <a:cubicBezTo>
                      <a:pt x="2" y="184"/>
                      <a:pt x="0" y="166"/>
                      <a:pt x="0" y="108"/>
                    </a:cubicBezTo>
                    <a:cubicBezTo>
                      <a:pt x="0" y="49"/>
                      <a:pt x="2" y="31"/>
                      <a:pt x="16" y="15"/>
                    </a:cubicBezTo>
                    <a:cubicBezTo>
                      <a:pt x="24" y="6"/>
                      <a:pt x="35" y="0"/>
                      <a:pt x="52" y="0"/>
                    </a:cubicBezTo>
                    <a:cubicBezTo>
                      <a:pt x="66" y="0"/>
                      <a:pt x="77" y="4"/>
                      <a:pt x="85" y="12"/>
                    </a:cubicBezTo>
                    <a:cubicBezTo>
                      <a:pt x="95" y="22"/>
                      <a:pt x="100" y="37"/>
                      <a:pt x="100" y="54"/>
                    </a:cubicBezTo>
                    <a:cubicBezTo>
                      <a:pt x="75" y="54"/>
                      <a:pt x="75" y="54"/>
                      <a:pt x="75" y="54"/>
                    </a:cubicBezTo>
                    <a:cubicBezTo>
                      <a:pt x="75" y="45"/>
                      <a:pt x="73" y="36"/>
                      <a:pt x="68" y="30"/>
                    </a:cubicBezTo>
                    <a:cubicBezTo>
                      <a:pt x="65" y="26"/>
                      <a:pt x="60" y="23"/>
                      <a:pt x="52" y="23"/>
                    </a:cubicBezTo>
                    <a:cubicBezTo>
                      <a:pt x="43" y="23"/>
                      <a:pt x="38" y="26"/>
                      <a:pt x="34" y="31"/>
                    </a:cubicBezTo>
                    <a:cubicBezTo>
                      <a:pt x="27" y="41"/>
                      <a:pt x="26" y="58"/>
                      <a:pt x="26" y="108"/>
                    </a:cubicBezTo>
                    <a:cubicBezTo>
                      <a:pt x="26" y="158"/>
                      <a:pt x="27" y="175"/>
                      <a:pt x="34" y="185"/>
                    </a:cubicBezTo>
                    <a:cubicBezTo>
                      <a:pt x="38" y="189"/>
                      <a:pt x="43" y="193"/>
                      <a:pt x="52" y="193"/>
                    </a:cubicBezTo>
                    <a:cubicBezTo>
                      <a:pt x="60" y="193"/>
                      <a:pt x="65" y="189"/>
                      <a:pt x="68" y="185"/>
                    </a:cubicBezTo>
                    <a:cubicBezTo>
                      <a:pt x="73" y="179"/>
                      <a:pt x="75" y="170"/>
                      <a:pt x="75" y="161"/>
                    </a:cubicBezTo>
                    <a:cubicBezTo>
                      <a:pt x="100" y="161"/>
                      <a:pt x="100" y="161"/>
                      <a:pt x="100" y="161"/>
                    </a:cubicBezTo>
                    <a:cubicBezTo>
                      <a:pt x="100" y="179"/>
                      <a:pt x="95" y="194"/>
                      <a:pt x="84" y="204"/>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41" name="Freeform 54"/>
              <p:cNvSpPr>
                <a:spLocks/>
              </p:cNvSpPr>
              <p:nvPr userDrawn="1"/>
            </p:nvSpPr>
            <p:spPr bwMode="auto">
              <a:xfrm>
                <a:off x="10194926" y="5881688"/>
                <a:ext cx="34925" cy="68263"/>
              </a:xfrm>
              <a:custGeom>
                <a:avLst/>
                <a:gdLst>
                  <a:gd name="T0" fmla="*/ 17 w 22"/>
                  <a:gd name="T1" fmla="*/ 43 h 43"/>
                  <a:gd name="T2" fmla="*/ 9 w 22"/>
                  <a:gd name="T3" fmla="*/ 24 h 43"/>
                  <a:gd name="T4" fmla="*/ 5 w 22"/>
                  <a:gd name="T5" fmla="*/ 31 h 43"/>
                  <a:gd name="T6" fmla="*/ 5 w 22"/>
                  <a:gd name="T7" fmla="*/ 43 h 43"/>
                  <a:gd name="T8" fmla="*/ 0 w 22"/>
                  <a:gd name="T9" fmla="*/ 43 h 43"/>
                  <a:gd name="T10" fmla="*/ 0 w 22"/>
                  <a:gd name="T11" fmla="*/ 0 h 43"/>
                  <a:gd name="T12" fmla="*/ 5 w 22"/>
                  <a:gd name="T13" fmla="*/ 0 h 43"/>
                  <a:gd name="T14" fmla="*/ 5 w 22"/>
                  <a:gd name="T15" fmla="*/ 22 h 43"/>
                  <a:gd name="T16" fmla="*/ 16 w 22"/>
                  <a:gd name="T17" fmla="*/ 0 h 43"/>
                  <a:gd name="T18" fmla="*/ 21 w 22"/>
                  <a:gd name="T19" fmla="*/ 0 h 43"/>
                  <a:gd name="T20" fmla="*/ 12 w 22"/>
                  <a:gd name="T21" fmla="*/ 18 h 43"/>
                  <a:gd name="T22" fmla="*/ 22 w 22"/>
                  <a:gd name="T23" fmla="*/ 43 h 43"/>
                  <a:gd name="T24" fmla="*/ 17 w 2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3">
                    <a:moveTo>
                      <a:pt x="17" y="43"/>
                    </a:moveTo>
                    <a:lnTo>
                      <a:pt x="9" y="24"/>
                    </a:lnTo>
                    <a:lnTo>
                      <a:pt x="5" y="31"/>
                    </a:lnTo>
                    <a:lnTo>
                      <a:pt x="5" y="43"/>
                    </a:lnTo>
                    <a:lnTo>
                      <a:pt x="0" y="43"/>
                    </a:lnTo>
                    <a:lnTo>
                      <a:pt x="0" y="0"/>
                    </a:lnTo>
                    <a:lnTo>
                      <a:pt x="5" y="0"/>
                    </a:lnTo>
                    <a:lnTo>
                      <a:pt x="5" y="22"/>
                    </a:lnTo>
                    <a:lnTo>
                      <a:pt x="16" y="0"/>
                    </a:lnTo>
                    <a:lnTo>
                      <a:pt x="21" y="0"/>
                    </a:lnTo>
                    <a:lnTo>
                      <a:pt x="12" y="18"/>
                    </a:lnTo>
                    <a:lnTo>
                      <a:pt x="22" y="43"/>
                    </a:lnTo>
                    <a:lnTo>
                      <a:pt x="17"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42" name="Freeform 55"/>
              <p:cNvSpPr>
                <a:spLocks noEditPoints="1"/>
              </p:cNvSpPr>
              <p:nvPr userDrawn="1"/>
            </p:nvSpPr>
            <p:spPr bwMode="auto">
              <a:xfrm>
                <a:off x="10283826" y="5881688"/>
                <a:ext cx="31750" cy="68263"/>
              </a:xfrm>
              <a:custGeom>
                <a:avLst/>
                <a:gdLst>
                  <a:gd name="T0" fmla="*/ 48 w 98"/>
                  <a:gd name="T1" fmla="*/ 123 h 211"/>
                  <a:gd name="T2" fmla="*/ 26 w 98"/>
                  <a:gd name="T3" fmla="*/ 123 h 211"/>
                  <a:gd name="T4" fmla="*/ 26 w 98"/>
                  <a:gd name="T5" fmla="*/ 211 h 211"/>
                  <a:gd name="T6" fmla="*/ 0 w 98"/>
                  <a:gd name="T7" fmla="*/ 211 h 211"/>
                  <a:gd name="T8" fmla="*/ 0 w 98"/>
                  <a:gd name="T9" fmla="*/ 0 h 211"/>
                  <a:gd name="T10" fmla="*/ 48 w 98"/>
                  <a:gd name="T11" fmla="*/ 0 h 211"/>
                  <a:gd name="T12" fmla="*/ 98 w 98"/>
                  <a:gd name="T13" fmla="*/ 62 h 211"/>
                  <a:gd name="T14" fmla="*/ 48 w 98"/>
                  <a:gd name="T15" fmla="*/ 123 h 211"/>
                  <a:gd name="T16" fmla="*/ 47 w 98"/>
                  <a:gd name="T17" fmla="*/ 23 h 211"/>
                  <a:gd name="T18" fmla="*/ 26 w 98"/>
                  <a:gd name="T19" fmla="*/ 23 h 211"/>
                  <a:gd name="T20" fmla="*/ 26 w 98"/>
                  <a:gd name="T21" fmla="*/ 100 h 211"/>
                  <a:gd name="T22" fmla="*/ 47 w 98"/>
                  <a:gd name="T23" fmla="*/ 100 h 211"/>
                  <a:gd name="T24" fmla="*/ 72 w 98"/>
                  <a:gd name="T25" fmla="*/ 62 h 211"/>
                  <a:gd name="T26" fmla="*/ 47 w 98"/>
                  <a:gd name="T27" fmla="*/ 2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11">
                    <a:moveTo>
                      <a:pt x="48" y="123"/>
                    </a:moveTo>
                    <a:cubicBezTo>
                      <a:pt x="26" y="123"/>
                      <a:pt x="26" y="123"/>
                      <a:pt x="26" y="123"/>
                    </a:cubicBezTo>
                    <a:cubicBezTo>
                      <a:pt x="26" y="211"/>
                      <a:pt x="26" y="211"/>
                      <a:pt x="26" y="211"/>
                    </a:cubicBezTo>
                    <a:cubicBezTo>
                      <a:pt x="0" y="211"/>
                      <a:pt x="0" y="211"/>
                      <a:pt x="0" y="211"/>
                    </a:cubicBezTo>
                    <a:cubicBezTo>
                      <a:pt x="0" y="0"/>
                      <a:pt x="0" y="0"/>
                      <a:pt x="0" y="0"/>
                    </a:cubicBezTo>
                    <a:cubicBezTo>
                      <a:pt x="48" y="0"/>
                      <a:pt x="48" y="0"/>
                      <a:pt x="48" y="0"/>
                    </a:cubicBezTo>
                    <a:cubicBezTo>
                      <a:pt x="79" y="0"/>
                      <a:pt x="98" y="15"/>
                      <a:pt x="98" y="62"/>
                    </a:cubicBezTo>
                    <a:cubicBezTo>
                      <a:pt x="98" y="108"/>
                      <a:pt x="79" y="123"/>
                      <a:pt x="48" y="123"/>
                    </a:cubicBezTo>
                    <a:close/>
                    <a:moveTo>
                      <a:pt x="47" y="23"/>
                    </a:moveTo>
                    <a:cubicBezTo>
                      <a:pt x="26" y="23"/>
                      <a:pt x="26" y="23"/>
                      <a:pt x="26" y="23"/>
                    </a:cubicBezTo>
                    <a:cubicBezTo>
                      <a:pt x="26" y="100"/>
                      <a:pt x="26" y="100"/>
                      <a:pt x="26" y="100"/>
                    </a:cubicBezTo>
                    <a:cubicBezTo>
                      <a:pt x="47" y="100"/>
                      <a:pt x="47" y="100"/>
                      <a:pt x="47" y="100"/>
                    </a:cubicBezTo>
                    <a:cubicBezTo>
                      <a:pt x="64" y="100"/>
                      <a:pt x="72" y="90"/>
                      <a:pt x="72" y="62"/>
                    </a:cubicBezTo>
                    <a:cubicBezTo>
                      <a:pt x="72" y="33"/>
                      <a:pt x="64" y="23"/>
                      <a:pt x="47"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43" name="Freeform 56"/>
              <p:cNvSpPr>
                <a:spLocks noEditPoints="1"/>
              </p:cNvSpPr>
              <p:nvPr userDrawn="1"/>
            </p:nvSpPr>
            <p:spPr bwMode="auto">
              <a:xfrm>
                <a:off x="10336213" y="5880100"/>
                <a:ext cx="33338" cy="71438"/>
              </a:xfrm>
              <a:custGeom>
                <a:avLst/>
                <a:gdLst>
                  <a:gd name="T0" fmla="*/ 87 w 103"/>
                  <a:gd name="T1" fmla="*/ 200 h 215"/>
                  <a:gd name="T2" fmla="*/ 51 w 103"/>
                  <a:gd name="T3" fmla="*/ 215 h 215"/>
                  <a:gd name="T4" fmla="*/ 15 w 103"/>
                  <a:gd name="T5" fmla="*/ 200 h 215"/>
                  <a:gd name="T6" fmla="*/ 0 w 103"/>
                  <a:gd name="T7" fmla="*/ 108 h 215"/>
                  <a:gd name="T8" fmla="*/ 15 w 103"/>
                  <a:gd name="T9" fmla="*/ 15 h 215"/>
                  <a:gd name="T10" fmla="*/ 51 w 103"/>
                  <a:gd name="T11" fmla="*/ 0 h 215"/>
                  <a:gd name="T12" fmla="*/ 87 w 103"/>
                  <a:gd name="T13" fmla="*/ 15 h 215"/>
                  <a:gd name="T14" fmla="*/ 103 w 103"/>
                  <a:gd name="T15" fmla="*/ 108 h 215"/>
                  <a:gd name="T16" fmla="*/ 87 w 103"/>
                  <a:gd name="T17" fmla="*/ 200 h 215"/>
                  <a:gd name="T18" fmla="*/ 68 w 103"/>
                  <a:gd name="T19" fmla="*/ 31 h 215"/>
                  <a:gd name="T20" fmla="*/ 51 w 103"/>
                  <a:gd name="T21" fmla="*/ 23 h 215"/>
                  <a:gd name="T22" fmla="*/ 34 w 103"/>
                  <a:gd name="T23" fmla="*/ 31 h 215"/>
                  <a:gd name="T24" fmla="*/ 25 w 103"/>
                  <a:gd name="T25" fmla="*/ 108 h 215"/>
                  <a:gd name="T26" fmla="*/ 34 w 103"/>
                  <a:gd name="T27" fmla="*/ 185 h 215"/>
                  <a:gd name="T28" fmla="*/ 51 w 103"/>
                  <a:gd name="T29" fmla="*/ 193 h 215"/>
                  <a:gd name="T30" fmla="*/ 68 w 103"/>
                  <a:gd name="T31" fmla="*/ 185 h 215"/>
                  <a:gd name="T32" fmla="*/ 77 w 103"/>
                  <a:gd name="T33" fmla="*/ 108 h 215"/>
                  <a:gd name="T34" fmla="*/ 68 w 103"/>
                  <a:gd name="T35" fmla="*/ 3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15">
                    <a:moveTo>
                      <a:pt x="87" y="200"/>
                    </a:moveTo>
                    <a:cubicBezTo>
                      <a:pt x="79" y="209"/>
                      <a:pt x="68" y="215"/>
                      <a:pt x="51" y="215"/>
                    </a:cubicBezTo>
                    <a:cubicBezTo>
                      <a:pt x="35" y="215"/>
                      <a:pt x="23" y="209"/>
                      <a:pt x="15" y="200"/>
                    </a:cubicBezTo>
                    <a:cubicBezTo>
                      <a:pt x="1" y="185"/>
                      <a:pt x="0" y="166"/>
                      <a:pt x="0" y="108"/>
                    </a:cubicBezTo>
                    <a:cubicBezTo>
                      <a:pt x="0" y="49"/>
                      <a:pt x="1" y="30"/>
                      <a:pt x="15" y="15"/>
                    </a:cubicBezTo>
                    <a:cubicBezTo>
                      <a:pt x="23" y="6"/>
                      <a:pt x="35" y="0"/>
                      <a:pt x="51" y="0"/>
                    </a:cubicBezTo>
                    <a:cubicBezTo>
                      <a:pt x="68" y="0"/>
                      <a:pt x="79" y="6"/>
                      <a:pt x="87" y="15"/>
                    </a:cubicBezTo>
                    <a:cubicBezTo>
                      <a:pt x="101" y="30"/>
                      <a:pt x="103" y="49"/>
                      <a:pt x="103" y="108"/>
                    </a:cubicBezTo>
                    <a:cubicBezTo>
                      <a:pt x="103" y="166"/>
                      <a:pt x="101" y="185"/>
                      <a:pt x="87" y="200"/>
                    </a:cubicBezTo>
                    <a:close/>
                    <a:moveTo>
                      <a:pt x="68" y="31"/>
                    </a:moveTo>
                    <a:cubicBezTo>
                      <a:pt x="65" y="26"/>
                      <a:pt x="59" y="23"/>
                      <a:pt x="51" y="23"/>
                    </a:cubicBezTo>
                    <a:cubicBezTo>
                      <a:pt x="43" y="23"/>
                      <a:pt x="37" y="26"/>
                      <a:pt x="34" y="31"/>
                    </a:cubicBezTo>
                    <a:cubicBezTo>
                      <a:pt x="26" y="41"/>
                      <a:pt x="25" y="58"/>
                      <a:pt x="25" y="108"/>
                    </a:cubicBezTo>
                    <a:cubicBezTo>
                      <a:pt x="25" y="158"/>
                      <a:pt x="26" y="175"/>
                      <a:pt x="34" y="185"/>
                    </a:cubicBezTo>
                    <a:cubicBezTo>
                      <a:pt x="37" y="189"/>
                      <a:pt x="43" y="193"/>
                      <a:pt x="51" y="193"/>
                    </a:cubicBezTo>
                    <a:cubicBezTo>
                      <a:pt x="59" y="193"/>
                      <a:pt x="65" y="189"/>
                      <a:pt x="68" y="185"/>
                    </a:cubicBezTo>
                    <a:cubicBezTo>
                      <a:pt x="76" y="175"/>
                      <a:pt x="77" y="158"/>
                      <a:pt x="77" y="108"/>
                    </a:cubicBezTo>
                    <a:cubicBezTo>
                      <a:pt x="77" y="58"/>
                      <a:pt x="76" y="41"/>
                      <a:pt x="68" y="31"/>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44" name="Rectangle 57"/>
              <p:cNvSpPr>
                <a:spLocks noChangeArrowheads="1"/>
              </p:cNvSpPr>
              <p:nvPr userDrawn="1"/>
            </p:nvSpPr>
            <p:spPr bwMode="auto">
              <a:xfrm>
                <a:off x="10393363" y="5881688"/>
                <a:ext cx="7938" cy="68263"/>
              </a:xfrm>
              <a:prstGeom prst="rect">
                <a:avLst/>
              </a:prstGeom>
              <a:solidFill>
                <a:srgbClr val="3939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45" name="Freeform 58"/>
              <p:cNvSpPr>
                <a:spLocks/>
              </p:cNvSpPr>
              <p:nvPr userDrawn="1"/>
            </p:nvSpPr>
            <p:spPr bwMode="auto">
              <a:xfrm>
                <a:off x="10425113" y="5881688"/>
                <a:ext cx="33338" cy="68263"/>
              </a:xfrm>
              <a:custGeom>
                <a:avLst/>
                <a:gdLst>
                  <a:gd name="T0" fmla="*/ 16 w 21"/>
                  <a:gd name="T1" fmla="*/ 43 h 43"/>
                  <a:gd name="T2" fmla="*/ 5 w 21"/>
                  <a:gd name="T3" fmla="*/ 13 h 43"/>
                  <a:gd name="T4" fmla="*/ 5 w 21"/>
                  <a:gd name="T5" fmla="*/ 43 h 43"/>
                  <a:gd name="T6" fmla="*/ 0 w 21"/>
                  <a:gd name="T7" fmla="*/ 43 h 43"/>
                  <a:gd name="T8" fmla="*/ 0 w 21"/>
                  <a:gd name="T9" fmla="*/ 0 h 43"/>
                  <a:gd name="T10" fmla="*/ 5 w 21"/>
                  <a:gd name="T11" fmla="*/ 0 h 43"/>
                  <a:gd name="T12" fmla="*/ 16 w 21"/>
                  <a:gd name="T13" fmla="*/ 29 h 43"/>
                  <a:gd name="T14" fmla="*/ 16 w 21"/>
                  <a:gd name="T15" fmla="*/ 0 h 43"/>
                  <a:gd name="T16" fmla="*/ 21 w 21"/>
                  <a:gd name="T17" fmla="*/ 0 h 43"/>
                  <a:gd name="T18" fmla="*/ 21 w 21"/>
                  <a:gd name="T19" fmla="*/ 43 h 43"/>
                  <a:gd name="T20" fmla="*/ 16 w 21"/>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3">
                    <a:moveTo>
                      <a:pt x="16" y="43"/>
                    </a:moveTo>
                    <a:lnTo>
                      <a:pt x="5" y="13"/>
                    </a:lnTo>
                    <a:lnTo>
                      <a:pt x="5" y="43"/>
                    </a:lnTo>
                    <a:lnTo>
                      <a:pt x="0" y="43"/>
                    </a:lnTo>
                    <a:lnTo>
                      <a:pt x="0" y="0"/>
                    </a:lnTo>
                    <a:lnTo>
                      <a:pt x="5" y="0"/>
                    </a:lnTo>
                    <a:lnTo>
                      <a:pt x="16" y="29"/>
                    </a:lnTo>
                    <a:lnTo>
                      <a:pt x="16" y="0"/>
                    </a:lnTo>
                    <a:lnTo>
                      <a:pt x="21" y="0"/>
                    </a:lnTo>
                    <a:lnTo>
                      <a:pt x="21" y="43"/>
                    </a:lnTo>
                    <a:lnTo>
                      <a:pt x="16"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46" name="Freeform 59"/>
              <p:cNvSpPr>
                <a:spLocks/>
              </p:cNvSpPr>
              <p:nvPr userDrawn="1"/>
            </p:nvSpPr>
            <p:spPr bwMode="auto">
              <a:xfrm>
                <a:off x="10479088" y="5881688"/>
                <a:ext cx="31750" cy="68263"/>
              </a:xfrm>
              <a:custGeom>
                <a:avLst/>
                <a:gdLst>
                  <a:gd name="T0" fmla="*/ 12 w 20"/>
                  <a:gd name="T1" fmla="*/ 4 h 43"/>
                  <a:gd name="T2" fmla="*/ 12 w 20"/>
                  <a:gd name="T3" fmla="*/ 43 h 43"/>
                  <a:gd name="T4" fmla="*/ 7 w 20"/>
                  <a:gd name="T5" fmla="*/ 43 h 43"/>
                  <a:gd name="T6" fmla="*/ 7 w 20"/>
                  <a:gd name="T7" fmla="*/ 4 h 43"/>
                  <a:gd name="T8" fmla="*/ 0 w 20"/>
                  <a:gd name="T9" fmla="*/ 4 h 43"/>
                  <a:gd name="T10" fmla="*/ 0 w 20"/>
                  <a:gd name="T11" fmla="*/ 0 h 43"/>
                  <a:gd name="T12" fmla="*/ 20 w 20"/>
                  <a:gd name="T13" fmla="*/ 0 h 43"/>
                  <a:gd name="T14" fmla="*/ 20 w 20"/>
                  <a:gd name="T15" fmla="*/ 4 h 43"/>
                  <a:gd name="T16" fmla="*/ 12 w 20"/>
                  <a:gd name="T17"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3">
                    <a:moveTo>
                      <a:pt x="12" y="4"/>
                    </a:moveTo>
                    <a:lnTo>
                      <a:pt x="12" y="43"/>
                    </a:lnTo>
                    <a:lnTo>
                      <a:pt x="7" y="43"/>
                    </a:lnTo>
                    <a:lnTo>
                      <a:pt x="7" y="4"/>
                    </a:lnTo>
                    <a:lnTo>
                      <a:pt x="0" y="4"/>
                    </a:lnTo>
                    <a:lnTo>
                      <a:pt x="0" y="0"/>
                    </a:lnTo>
                    <a:lnTo>
                      <a:pt x="20" y="0"/>
                    </a:lnTo>
                    <a:lnTo>
                      <a:pt x="20" y="4"/>
                    </a:lnTo>
                    <a:lnTo>
                      <a:pt x="12" y="4"/>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47" name="Rectangle 60"/>
              <p:cNvSpPr>
                <a:spLocks noChangeArrowheads="1"/>
              </p:cNvSpPr>
              <p:nvPr userDrawn="1"/>
            </p:nvSpPr>
            <p:spPr bwMode="auto">
              <a:xfrm>
                <a:off x="9986963" y="6003925"/>
                <a:ext cx="22225"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48" name="Freeform 61"/>
              <p:cNvSpPr>
                <a:spLocks/>
              </p:cNvSpPr>
              <p:nvPr userDrawn="1"/>
            </p:nvSpPr>
            <p:spPr bwMode="auto">
              <a:xfrm>
                <a:off x="10045701" y="6003925"/>
                <a:ext cx="77788" cy="146050"/>
              </a:xfrm>
              <a:custGeom>
                <a:avLst/>
                <a:gdLst>
                  <a:gd name="T0" fmla="*/ 36 w 49"/>
                  <a:gd name="T1" fmla="*/ 92 h 92"/>
                  <a:gd name="T2" fmla="*/ 14 w 49"/>
                  <a:gd name="T3" fmla="*/ 37 h 92"/>
                  <a:gd name="T4" fmla="*/ 14 w 49"/>
                  <a:gd name="T5" fmla="*/ 92 h 92"/>
                  <a:gd name="T6" fmla="*/ 0 w 49"/>
                  <a:gd name="T7" fmla="*/ 92 h 92"/>
                  <a:gd name="T8" fmla="*/ 0 w 49"/>
                  <a:gd name="T9" fmla="*/ 0 h 92"/>
                  <a:gd name="T10" fmla="*/ 13 w 49"/>
                  <a:gd name="T11" fmla="*/ 0 h 92"/>
                  <a:gd name="T12" fmla="*/ 34 w 49"/>
                  <a:gd name="T13" fmla="*/ 55 h 92"/>
                  <a:gd name="T14" fmla="*/ 34 w 49"/>
                  <a:gd name="T15" fmla="*/ 0 h 92"/>
                  <a:gd name="T16" fmla="*/ 49 w 49"/>
                  <a:gd name="T17" fmla="*/ 0 h 92"/>
                  <a:gd name="T18" fmla="*/ 49 w 49"/>
                  <a:gd name="T19" fmla="*/ 92 h 92"/>
                  <a:gd name="T20" fmla="*/ 36 w 49"/>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92">
                    <a:moveTo>
                      <a:pt x="36" y="92"/>
                    </a:moveTo>
                    <a:lnTo>
                      <a:pt x="14" y="37"/>
                    </a:lnTo>
                    <a:lnTo>
                      <a:pt x="14" y="92"/>
                    </a:lnTo>
                    <a:lnTo>
                      <a:pt x="0" y="92"/>
                    </a:lnTo>
                    <a:lnTo>
                      <a:pt x="0" y="0"/>
                    </a:lnTo>
                    <a:lnTo>
                      <a:pt x="13" y="0"/>
                    </a:lnTo>
                    <a:lnTo>
                      <a:pt x="34" y="55"/>
                    </a:lnTo>
                    <a:lnTo>
                      <a:pt x="34" y="0"/>
                    </a:lnTo>
                    <a:lnTo>
                      <a:pt x="49" y="0"/>
                    </a:lnTo>
                    <a:lnTo>
                      <a:pt x="49" y="92"/>
                    </a:lnTo>
                    <a:lnTo>
                      <a:pt x="36"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49" name="Freeform 62"/>
              <p:cNvSpPr>
                <a:spLocks/>
              </p:cNvSpPr>
              <p:nvPr userDrawn="1"/>
            </p:nvSpPr>
            <p:spPr bwMode="auto">
              <a:xfrm>
                <a:off x="10160001" y="6003925"/>
                <a:ext cx="60325" cy="146050"/>
              </a:xfrm>
              <a:custGeom>
                <a:avLst/>
                <a:gdLst>
                  <a:gd name="T0" fmla="*/ 14 w 38"/>
                  <a:gd name="T1" fmla="*/ 13 h 92"/>
                  <a:gd name="T2" fmla="*/ 14 w 38"/>
                  <a:gd name="T3" fmla="*/ 39 h 92"/>
                  <a:gd name="T4" fmla="*/ 35 w 38"/>
                  <a:gd name="T5" fmla="*/ 39 h 92"/>
                  <a:gd name="T6" fmla="*/ 35 w 38"/>
                  <a:gd name="T7" fmla="*/ 52 h 92"/>
                  <a:gd name="T8" fmla="*/ 14 w 38"/>
                  <a:gd name="T9" fmla="*/ 52 h 92"/>
                  <a:gd name="T10" fmla="*/ 14 w 38"/>
                  <a:gd name="T11" fmla="*/ 92 h 92"/>
                  <a:gd name="T12" fmla="*/ 0 w 38"/>
                  <a:gd name="T13" fmla="*/ 92 h 92"/>
                  <a:gd name="T14" fmla="*/ 0 w 38"/>
                  <a:gd name="T15" fmla="*/ 0 h 92"/>
                  <a:gd name="T16" fmla="*/ 38 w 38"/>
                  <a:gd name="T17" fmla="*/ 0 h 92"/>
                  <a:gd name="T18" fmla="*/ 38 w 38"/>
                  <a:gd name="T19" fmla="*/ 13 h 92"/>
                  <a:gd name="T20" fmla="*/ 14 w 38"/>
                  <a:gd name="T21"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92">
                    <a:moveTo>
                      <a:pt x="14" y="13"/>
                    </a:moveTo>
                    <a:lnTo>
                      <a:pt x="14" y="39"/>
                    </a:lnTo>
                    <a:lnTo>
                      <a:pt x="35" y="39"/>
                    </a:lnTo>
                    <a:lnTo>
                      <a:pt x="35" y="52"/>
                    </a:lnTo>
                    <a:lnTo>
                      <a:pt x="14" y="52"/>
                    </a:lnTo>
                    <a:lnTo>
                      <a:pt x="14" y="92"/>
                    </a:lnTo>
                    <a:lnTo>
                      <a:pt x="0" y="92"/>
                    </a:lnTo>
                    <a:lnTo>
                      <a:pt x="0" y="0"/>
                    </a:lnTo>
                    <a:lnTo>
                      <a:pt x="38" y="0"/>
                    </a:lnTo>
                    <a:lnTo>
                      <a:pt x="38" y="13"/>
                    </a:lnTo>
                    <a:lnTo>
                      <a:pt x="1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50" name="Rectangle 63"/>
              <p:cNvSpPr>
                <a:spLocks noChangeArrowheads="1"/>
              </p:cNvSpPr>
              <p:nvPr userDrawn="1"/>
            </p:nvSpPr>
            <p:spPr bwMode="auto">
              <a:xfrm>
                <a:off x="10252076" y="6003925"/>
                <a:ext cx="23813"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51" name="Freeform 64"/>
              <p:cNvSpPr>
                <a:spLocks/>
              </p:cNvSpPr>
              <p:nvPr userDrawn="1"/>
            </p:nvSpPr>
            <p:spPr bwMode="auto">
              <a:xfrm>
                <a:off x="10312401" y="6003925"/>
                <a:ext cx="76200" cy="146050"/>
              </a:xfrm>
              <a:custGeom>
                <a:avLst/>
                <a:gdLst>
                  <a:gd name="T0" fmla="*/ 36 w 48"/>
                  <a:gd name="T1" fmla="*/ 92 h 92"/>
                  <a:gd name="T2" fmla="*/ 14 w 48"/>
                  <a:gd name="T3" fmla="*/ 37 h 92"/>
                  <a:gd name="T4" fmla="*/ 14 w 48"/>
                  <a:gd name="T5" fmla="*/ 92 h 92"/>
                  <a:gd name="T6" fmla="*/ 0 w 48"/>
                  <a:gd name="T7" fmla="*/ 92 h 92"/>
                  <a:gd name="T8" fmla="*/ 0 w 48"/>
                  <a:gd name="T9" fmla="*/ 0 h 92"/>
                  <a:gd name="T10" fmla="*/ 12 w 48"/>
                  <a:gd name="T11" fmla="*/ 0 h 92"/>
                  <a:gd name="T12" fmla="*/ 34 w 48"/>
                  <a:gd name="T13" fmla="*/ 55 h 92"/>
                  <a:gd name="T14" fmla="*/ 34 w 48"/>
                  <a:gd name="T15" fmla="*/ 0 h 92"/>
                  <a:gd name="T16" fmla="*/ 48 w 48"/>
                  <a:gd name="T17" fmla="*/ 0 h 92"/>
                  <a:gd name="T18" fmla="*/ 48 w 48"/>
                  <a:gd name="T19" fmla="*/ 92 h 92"/>
                  <a:gd name="T20" fmla="*/ 36 w 48"/>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2">
                    <a:moveTo>
                      <a:pt x="36" y="92"/>
                    </a:moveTo>
                    <a:lnTo>
                      <a:pt x="14" y="37"/>
                    </a:lnTo>
                    <a:lnTo>
                      <a:pt x="14" y="92"/>
                    </a:lnTo>
                    <a:lnTo>
                      <a:pt x="0" y="92"/>
                    </a:lnTo>
                    <a:lnTo>
                      <a:pt x="0" y="0"/>
                    </a:lnTo>
                    <a:lnTo>
                      <a:pt x="12" y="0"/>
                    </a:lnTo>
                    <a:lnTo>
                      <a:pt x="34" y="55"/>
                    </a:lnTo>
                    <a:lnTo>
                      <a:pt x="34" y="0"/>
                    </a:lnTo>
                    <a:lnTo>
                      <a:pt x="48" y="0"/>
                    </a:lnTo>
                    <a:lnTo>
                      <a:pt x="48" y="92"/>
                    </a:lnTo>
                    <a:lnTo>
                      <a:pt x="36"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52" name="Rectangle 65"/>
              <p:cNvSpPr>
                <a:spLocks noChangeArrowheads="1"/>
              </p:cNvSpPr>
              <p:nvPr userDrawn="1"/>
            </p:nvSpPr>
            <p:spPr bwMode="auto">
              <a:xfrm>
                <a:off x="10425113" y="6003925"/>
                <a:ext cx="23813"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53" name="Freeform 66"/>
              <p:cNvSpPr>
                <a:spLocks/>
              </p:cNvSpPr>
              <p:nvPr userDrawn="1"/>
            </p:nvSpPr>
            <p:spPr bwMode="auto">
              <a:xfrm>
                <a:off x="10479088" y="6003925"/>
                <a:ext cx="71438" cy="146050"/>
              </a:xfrm>
              <a:custGeom>
                <a:avLst/>
                <a:gdLst>
                  <a:gd name="T0" fmla="*/ 30 w 45"/>
                  <a:gd name="T1" fmla="*/ 13 h 92"/>
                  <a:gd name="T2" fmla="*/ 30 w 45"/>
                  <a:gd name="T3" fmla="*/ 92 h 92"/>
                  <a:gd name="T4" fmla="*/ 15 w 45"/>
                  <a:gd name="T5" fmla="*/ 92 h 92"/>
                  <a:gd name="T6" fmla="*/ 15 w 45"/>
                  <a:gd name="T7" fmla="*/ 13 h 92"/>
                  <a:gd name="T8" fmla="*/ 0 w 45"/>
                  <a:gd name="T9" fmla="*/ 13 h 92"/>
                  <a:gd name="T10" fmla="*/ 0 w 45"/>
                  <a:gd name="T11" fmla="*/ 0 h 92"/>
                  <a:gd name="T12" fmla="*/ 45 w 45"/>
                  <a:gd name="T13" fmla="*/ 0 h 92"/>
                  <a:gd name="T14" fmla="*/ 45 w 45"/>
                  <a:gd name="T15" fmla="*/ 13 h 92"/>
                  <a:gd name="T16" fmla="*/ 30 w 45"/>
                  <a:gd name="T17"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92">
                    <a:moveTo>
                      <a:pt x="30" y="13"/>
                    </a:moveTo>
                    <a:lnTo>
                      <a:pt x="30" y="92"/>
                    </a:lnTo>
                    <a:lnTo>
                      <a:pt x="15" y="92"/>
                    </a:lnTo>
                    <a:lnTo>
                      <a:pt x="15" y="13"/>
                    </a:lnTo>
                    <a:lnTo>
                      <a:pt x="0" y="13"/>
                    </a:lnTo>
                    <a:lnTo>
                      <a:pt x="0" y="0"/>
                    </a:lnTo>
                    <a:lnTo>
                      <a:pt x="45" y="0"/>
                    </a:lnTo>
                    <a:lnTo>
                      <a:pt x="45" y="13"/>
                    </a:lnTo>
                    <a:lnTo>
                      <a:pt x="3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sp>
            <p:nvSpPr>
              <p:cNvPr id="154" name="Freeform 67"/>
              <p:cNvSpPr>
                <a:spLocks/>
              </p:cNvSpPr>
              <p:nvPr userDrawn="1"/>
            </p:nvSpPr>
            <p:spPr bwMode="auto">
              <a:xfrm>
                <a:off x="10574338" y="6003925"/>
                <a:ext cx="79375" cy="146050"/>
              </a:xfrm>
              <a:custGeom>
                <a:avLst/>
                <a:gdLst>
                  <a:gd name="T0" fmla="*/ 32 w 50"/>
                  <a:gd name="T1" fmla="*/ 56 h 92"/>
                  <a:gd name="T2" fmla="*/ 32 w 50"/>
                  <a:gd name="T3" fmla="*/ 92 h 92"/>
                  <a:gd name="T4" fmla="*/ 17 w 50"/>
                  <a:gd name="T5" fmla="*/ 92 h 92"/>
                  <a:gd name="T6" fmla="*/ 17 w 50"/>
                  <a:gd name="T7" fmla="*/ 56 h 92"/>
                  <a:gd name="T8" fmla="*/ 0 w 50"/>
                  <a:gd name="T9" fmla="*/ 0 h 92"/>
                  <a:gd name="T10" fmla="*/ 16 w 50"/>
                  <a:gd name="T11" fmla="*/ 0 h 92"/>
                  <a:gd name="T12" fmla="*/ 25 w 50"/>
                  <a:gd name="T13" fmla="*/ 36 h 92"/>
                  <a:gd name="T14" fmla="*/ 34 w 50"/>
                  <a:gd name="T15" fmla="*/ 0 h 92"/>
                  <a:gd name="T16" fmla="*/ 50 w 50"/>
                  <a:gd name="T17" fmla="*/ 0 h 92"/>
                  <a:gd name="T18" fmla="*/ 32 w 50"/>
                  <a:gd name="T19" fmla="*/ 5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2">
                    <a:moveTo>
                      <a:pt x="32" y="56"/>
                    </a:moveTo>
                    <a:lnTo>
                      <a:pt x="32" y="92"/>
                    </a:lnTo>
                    <a:lnTo>
                      <a:pt x="17" y="92"/>
                    </a:lnTo>
                    <a:lnTo>
                      <a:pt x="17" y="56"/>
                    </a:lnTo>
                    <a:lnTo>
                      <a:pt x="0" y="0"/>
                    </a:lnTo>
                    <a:lnTo>
                      <a:pt x="16" y="0"/>
                    </a:lnTo>
                    <a:lnTo>
                      <a:pt x="25" y="36"/>
                    </a:lnTo>
                    <a:lnTo>
                      <a:pt x="34" y="0"/>
                    </a:lnTo>
                    <a:lnTo>
                      <a:pt x="50" y="0"/>
                    </a:lnTo>
                    <a:lnTo>
                      <a:pt x="32"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1799">
                  <a:solidFill>
                    <a:srgbClr val="4D4D4F"/>
                  </a:solidFill>
                </a:endParaRPr>
              </a:p>
            </p:txBody>
          </p:sp>
        </p:grpSp>
        <p:pic>
          <p:nvPicPr>
            <p:cNvPr id="1027"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156970" y="5076024"/>
              <a:ext cx="2633472" cy="762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39722594"/>
      </p:ext>
    </p:extLst>
  </p:cSld>
  <p:clrMapOvr>
    <a:masterClrMapping/>
  </p:clrMapOvr>
  <p:transition>
    <p:fade/>
  </p:transition>
  <p:timing>
    <p:tnLst>
      <p:par>
        <p:cTn id="1" dur="indefinite" restart="never" nodeType="tmRoot"/>
      </p:par>
    </p:tnLst>
  </p:timing>
  <p:hf sldNum="0" hdr="0" ft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pPr>
              <a:buClr>
                <a:srgbClr val="72183E"/>
              </a:buClr>
            </a:pPr>
            <a:endParaRPr lang="en-US" dirty="0">
              <a:solidFill>
                <a:srgbClr val="777777"/>
              </a:solidFill>
            </a:endParaRPr>
          </a:p>
        </p:txBody>
      </p:sp>
      <p:sp>
        <p:nvSpPr>
          <p:cNvPr id="4" name="Date" hidden="1"/>
          <p:cNvSpPr>
            <a:spLocks noGrp="1"/>
          </p:cNvSpPr>
          <p:nvPr>
            <p:ph type="dt" sz="half" idx="11"/>
          </p:nvPr>
        </p:nvSpPr>
        <p:spPr/>
        <p:txBody>
          <a:bodyPr/>
          <a:lstStyle/>
          <a:p>
            <a:pPr>
              <a:buClr>
                <a:srgbClr val="72183E"/>
              </a:buClr>
            </a:pPr>
            <a:fld id="{285138E8-3F3E-4DC5-A5FA-50868B94627A}"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6" name="Agenda list"/>
          <p:cNvSpPr>
            <a:spLocks noGrp="1"/>
          </p:cNvSpPr>
          <p:nvPr>
            <p:ph sz="quarter" idx="12"/>
          </p:nvPr>
        </p:nvSpPr>
        <p:spPr>
          <a:xfrm>
            <a:off x="2243781" y="1752898"/>
            <a:ext cx="9211620" cy="4163242"/>
          </a:xfrm>
        </p:spPr>
        <p:txBody>
          <a:bodyPr/>
          <a:lstStyle>
            <a:lvl1pPr marL="228531" indent="-228531">
              <a:lnSpc>
                <a:spcPct val="120000"/>
              </a:lnSpc>
              <a:buFont typeface="Calibri" panose="020F0502020204030204" pitchFamily="34" charset="0"/>
              <a:buChar char="•"/>
              <a:defRPr sz="2399">
                <a:solidFill>
                  <a:schemeClr val="tx2">
                    <a:lumMod val="75000"/>
                  </a:schemeClr>
                </a:solidFill>
              </a:defRPr>
            </a:lvl1pPr>
            <a:lvl2pPr marL="575899" indent="-228531">
              <a:buFont typeface="Calibri" panose="020F0502020204030204" pitchFamily="34" charset="0"/>
              <a:buChar char="̶"/>
              <a:defRPr>
                <a:solidFill>
                  <a:schemeClr val="tx2">
                    <a:lumMod val="75000"/>
                  </a:schemeClr>
                </a:solidFill>
              </a:defRPr>
            </a:lvl2pPr>
          </a:lstStyle>
          <a:p>
            <a:pPr lvl="0"/>
            <a:r>
              <a:rPr lang="en-US" smtClean="0"/>
              <a:t>Click to edit Master text styles</a:t>
            </a:r>
          </a:p>
          <a:p>
            <a:pPr lvl="1"/>
            <a:r>
              <a:rPr lang="en-US" smtClean="0"/>
              <a:t>Second level</a:t>
            </a:r>
          </a:p>
        </p:txBody>
      </p:sp>
      <p:sp>
        <p:nvSpPr>
          <p:cNvPr id="2" name="Slide Title"/>
          <p:cNvSpPr>
            <a:spLocks noGrp="1"/>
          </p:cNvSpPr>
          <p:nvPr>
            <p:ph type="title"/>
          </p:nvPr>
        </p:nvSpPr>
        <p:spPr>
          <a:xfrm>
            <a:off x="1166813" y="976682"/>
            <a:ext cx="8483330" cy="707289"/>
          </a:xfrm>
        </p:spPr>
        <p:txBody>
          <a:bodyPr/>
          <a:lstStyle>
            <a:lvl1pPr>
              <a:defRPr>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4106982066"/>
      </p:ext>
    </p:extLst>
  </p:cSld>
  <p:clrMapOvr>
    <a:masterClrMapping/>
  </p:clrMapOvr>
  <p:transition>
    <p:fade/>
  </p:transition>
  <p:timing>
    <p:tnLst>
      <p:par>
        <p:cTn id="1" dur="indefinite" restart="never" nodeType="tmRoot"/>
      </p:par>
    </p:tnLst>
  </p:timing>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andard title and bullets">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pPr>
              <a:buClr>
                <a:srgbClr val="72183E"/>
              </a:buClr>
            </a:pPr>
            <a:endParaRPr lang="en-US" dirty="0">
              <a:solidFill>
                <a:srgbClr val="777777"/>
              </a:solidFill>
            </a:endParaRPr>
          </a:p>
        </p:txBody>
      </p:sp>
      <p:sp>
        <p:nvSpPr>
          <p:cNvPr id="4" name="Date" hidden="1"/>
          <p:cNvSpPr>
            <a:spLocks noGrp="1"/>
          </p:cNvSpPr>
          <p:nvPr>
            <p:ph type="dt" sz="quarter" idx="12"/>
          </p:nvPr>
        </p:nvSpPr>
        <p:spPr>
          <a:xfrm>
            <a:off x="609600" y="6356352"/>
            <a:ext cx="2843213" cy="365125"/>
          </a:xfrm>
          <a:prstGeom prst="rect">
            <a:avLst/>
          </a:prstGeom>
        </p:spPr>
        <p:txBody>
          <a:bodyPr/>
          <a:lstStyle/>
          <a:p>
            <a:pPr>
              <a:buClr>
                <a:srgbClr val="72183E"/>
              </a:buClr>
            </a:pPr>
            <a:fld id="{1C396E99-728E-4BC1-9827-5FA2D157E6FB}"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13" name="Bullet text"/>
          <p:cNvSpPr>
            <a:spLocks noGrp="1"/>
          </p:cNvSpPr>
          <p:nvPr>
            <p:ph sz="quarter" idx="11"/>
          </p:nvPr>
        </p:nvSpPr>
        <p:spPr>
          <a:xfrm>
            <a:off x="583074" y="1457960"/>
            <a:ext cx="11000914" cy="4676140"/>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2" name="Slide Title"/>
          <p:cNvSpPr>
            <a:spLocks noGrp="1"/>
          </p:cNvSpPr>
          <p:nvPr>
            <p:ph type="title"/>
          </p:nvPr>
        </p:nvSpPr>
        <p:spPr>
          <a:xfrm>
            <a:off x="583843" y="460552"/>
            <a:ext cx="9857339" cy="923748"/>
          </a:xfrm>
        </p:spPr>
        <p:txBody>
          <a:bodyPr/>
          <a:lstStyle>
            <a:lvl1pPr>
              <a:defRPr>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585154403"/>
      </p:ext>
    </p:extLst>
  </p:cSld>
  <p:clrMapOvr>
    <a:masterClrMapping/>
  </p:clrMapOvr>
  <p:transition>
    <p:fade/>
  </p:transition>
  <p:timing>
    <p:tnLst>
      <p:par>
        <p:cTn id="1" dur="indefinite" restart="never" nodeType="tmRoot"/>
      </p:par>
    </p:tnLst>
  </p:timing>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Bullets_2 columns">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pPr>
              <a:buClr>
                <a:srgbClr val="72183E"/>
              </a:buClr>
            </a:pPr>
            <a:endParaRPr lang="en-US" dirty="0">
              <a:solidFill>
                <a:srgbClr val="777777"/>
              </a:solidFill>
            </a:endParaRPr>
          </a:p>
        </p:txBody>
      </p:sp>
      <p:sp>
        <p:nvSpPr>
          <p:cNvPr id="4" name="Date" hidden="1"/>
          <p:cNvSpPr>
            <a:spLocks noGrp="1"/>
          </p:cNvSpPr>
          <p:nvPr>
            <p:ph type="dt" sz="half" idx="11"/>
          </p:nvPr>
        </p:nvSpPr>
        <p:spPr/>
        <p:txBody>
          <a:bodyPr/>
          <a:lstStyle/>
          <a:p>
            <a:pPr>
              <a:buClr>
                <a:srgbClr val="72183E"/>
              </a:buClr>
            </a:pPr>
            <a:fld id="{285138E8-3F3E-4DC5-A5FA-50868B94627A}"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2" name="Slide Title"/>
          <p:cNvSpPr>
            <a:spLocks noGrp="1"/>
          </p:cNvSpPr>
          <p:nvPr>
            <p:ph type="title"/>
          </p:nvPr>
        </p:nvSpPr>
        <p:spPr>
          <a:xfrm>
            <a:off x="583843" y="460552"/>
            <a:ext cx="9857339" cy="914400"/>
          </a:xfrm>
        </p:spPr>
        <p:txBody>
          <a:bodyPr/>
          <a:lstStyle/>
          <a:p>
            <a:r>
              <a:rPr lang="en-US" smtClean="0"/>
              <a:t>Click to edit Master title style</a:t>
            </a:r>
            <a:endParaRPr lang="en-US" dirty="0"/>
          </a:p>
        </p:txBody>
      </p:sp>
      <p:sp>
        <p:nvSpPr>
          <p:cNvPr id="7" name="Bullet text_left"/>
          <p:cNvSpPr>
            <a:spLocks noGrp="1"/>
          </p:cNvSpPr>
          <p:nvPr>
            <p:ph sz="half" idx="2"/>
          </p:nvPr>
        </p:nvSpPr>
        <p:spPr>
          <a:xfrm>
            <a:off x="583842" y="1525588"/>
            <a:ext cx="5120640" cy="4533380"/>
          </a:xfrm>
          <a:prstGeom prst="rect">
            <a:avLst/>
          </a:prstGeom>
        </p:spPr>
        <p:txBody>
          <a:bodyPr lIns="91440" tIns="45720" rIns="91440" bIns="45720">
            <a:noAutofit/>
          </a:bodyPr>
          <a:lstStyle>
            <a:lvl1pPr marL="228531" indent="-228531">
              <a:lnSpc>
                <a:spcPct val="95000"/>
              </a:lnSpc>
              <a:spcBef>
                <a:spcPts val="1000"/>
              </a:spcBef>
              <a:buClr>
                <a:schemeClr val="accent1"/>
              </a:buClr>
              <a:buSzPct val="85000"/>
              <a:buFont typeface="Calibri" panose="020F0502020204030204" pitchFamily="34" charset="0"/>
              <a:buChar char="•"/>
              <a:defRPr sz="2399">
                <a:solidFill>
                  <a:schemeClr val="tx1"/>
                </a:solidFill>
              </a:defRPr>
            </a:lvl1pPr>
            <a:lvl2pPr marL="475345" indent="-228531">
              <a:lnSpc>
                <a:spcPct val="95000"/>
              </a:lnSpc>
              <a:spcBef>
                <a:spcPts val="800"/>
              </a:spcBef>
              <a:buClr>
                <a:schemeClr val="accent1"/>
              </a:buClr>
              <a:buFont typeface="Calibri" panose="020F0502020204030204" pitchFamily="34" charset="0"/>
              <a:buChar char="–"/>
              <a:defRPr sz="1999">
                <a:solidFill>
                  <a:schemeClr val="tx1"/>
                </a:solidFill>
              </a:defRPr>
            </a:lvl2pPr>
            <a:lvl3pPr marL="703877" indent="-155401">
              <a:lnSpc>
                <a:spcPct val="95000"/>
              </a:lnSpc>
              <a:spcBef>
                <a:spcPts val="800"/>
              </a:spcBef>
              <a:buClr>
                <a:schemeClr val="accent1"/>
              </a:buClr>
              <a:buFont typeface="Calibri" panose="020F0502020204030204" pitchFamily="34" charset="0"/>
              <a:buChar char="̶"/>
              <a:defRPr sz="1799">
                <a:solidFill>
                  <a:schemeClr val="tx1"/>
                </a:solidFill>
              </a:defRPr>
            </a:lvl3pPr>
            <a:lvl4pPr marL="904984" indent="-155401">
              <a:lnSpc>
                <a:spcPct val="95000"/>
              </a:lnSpc>
              <a:spcBef>
                <a:spcPts val="800"/>
              </a:spcBef>
              <a:buClr>
                <a:schemeClr val="accent1"/>
              </a:buClr>
              <a:buFont typeface="Calibri" panose="020F0502020204030204" pitchFamily="34" charset="0"/>
              <a:buChar char="̶"/>
              <a:defRPr sz="16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Bullet text_left"/>
          <p:cNvSpPr>
            <a:spLocks noGrp="1"/>
          </p:cNvSpPr>
          <p:nvPr>
            <p:ph sz="half" idx="12"/>
          </p:nvPr>
        </p:nvSpPr>
        <p:spPr>
          <a:xfrm>
            <a:off x="6500813" y="1525588"/>
            <a:ext cx="5120640" cy="4533380"/>
          </a:xfrm>
          <a:prstGeom prst="rect">
            <a:avLst/>
          </a:prstGeom>
        </p:spPr>
        <p:txBody>
          <a:bodyPr lIns="91440" tIns="45720" rIns="91440" bIns="45720">
            <a:noAutofit/>
          </a:bodyPr>
          <a:lstStyle>
            <a:lvl1pPr marL="228531" indent="-228531">
              <a:lnSpc>
                <a:spcPct val="95000"/>
              </a:lnSpc>
              <a:spcBef>
                <a:spcPts val="1000"/>
              </a:spcBef>
              <a:buClr>
                <a:schemeClr val="accent1"/>
              </a:buClr>
              <a:buSzPct val="85000"/>
              <a:buFont typeface="Calibri" panose="020F0502020204030204" pitchFamily="34" charset="0"/>
              <a:buChar char="•"/>
              <a:defRPr sz="2399">
                <a:solidFill>
                  <a:schemeClr val="tx1"/>
                </a:solidFill>
              </a:defRPr>
            </a:lvl1pPr>
            <a:lvl2pPr marL="475345" indent="-228531">
              <a:lnSpc>
                <a:spcPct val="95000"/>
              </a:lnSpc>
              <a:spcBef>
                <a:spcPts val="800"/>
              </a:spcBef>
              <a:buClr>
                <a:schemeClr val="accent1"/>
              </a:buClr>
              <a:buFont typeface="Calibri" panose="020F0502020204030204" pitchFamily="34" charset="0"/>
              <a:buChar char="–"/>
              <a:defRPr sz="1999">
                <a:solidFill>
                  <a:schemeClr val="tx1"/>
                </a:solidFill>
              </a:defRPr>
            </a:lvl2pPr>
            <a:lvl3pPr marL="703877" indent="-155401">
              <a:lnSpc>
                <a:spcPct val="95000"/>
              </a:lnSpc>
              <a:spcBef>
                <a:spcPts val="800"/>
              </a:spcBef>
              <a:buClr>
                <a:schemeClr val="accent1"/>
              </a:buClr>
              <a:buFont typeface="Calibri" panose="020F0502020204030204" pitchFamily="34" charset="0"/>
              <a:buChar char="̶"/>
              <a:defRPr sz="1799">
                <a:solidFill>
                  <a:schemeClr val="tx1"/>
                </a:solidFill>
              </a:defRPr>
            </a:lvl3pPr>
            <a:lvl4pPr marL="904984" indent="-155401">
              <a:lnSpc>
                <a:spcPct val="95000"/>
              </a:lnSpc>
              <a:spcBef>
                <a:spcPts val="800"/>
              </a:spcBef>
              <a:buClr>
                <a:schemeClr val="accent1"/>
              </a:buClr>
              <a:buFont typeface="Calibri" panose="020F0502020204030204" pitchFamily="34" charset="0"/>
              <a:buChar char="̶"/>
              <a:defRPr sz="16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544957125"/>
      </p:ext>
    </p:extLst>
  </p:cSld>
  <p:clrMapOvr>
    <a:masterClrMapping/>
  </p:clrMapOvr>
  <p:transition>
    <p:fade/>
  </p:transition>
  <p:timing>
    <p:tnLst>
      <p:par>
        <p:cTn id="1" dur="indefinite" restart="never" nodeType="tmRoot"/>
      </p:par>
    </p:tnLst>
  </p:timing>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Subtitle+ Bullets_3 Columns">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pPr>
              <a:buClr>
                <a:srgbClr val="72183E"/>
              </a:buClr>
            </a:pPr>
            <a:endParaRPr lang="en-US" dirty="0">
              <a:solidFill>
                <a:srgbClr val="777777"/>
              </a:solidFill>
            </a:endParaRPr>
          </a:p>
        </p:txBody>
      </p:sp>
      <p:sp>
        <p:nvSpPr>
          <p:cNvPr id="4" name="Date" hidden="1"/>
          <p:cNvSpPr>
            <a:spLocks noGrp="1"/>
          </p:cNvSpPr>
          <p:nvPr>
            <p:ph type="dt" sz="half" idx="11"/>
          </p:nvPr>
        </p:nvSpPr>
        <p:spPr/>
        <p:txBody>
          <a:bodyPr/>
          <a:lstStyle/>
          <a:p>
            <a:pPr>
              <a:buClr>
                <a:srgbClr val="72183E"/>
              </a:buClr>
            </a:pPr>
            <a:fld id="{285138E8-3F3E-4DC5-A5FA-50868B94627A}"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13" name="Sub-title_column 3"/>
          <p:cNvSpPr>
            <a:spLocks noGrp="1"/>
          </p:cNvSpPr>
          <p:nvPr userDrawn="1">
            <p:ph type="body" sz="quarter" idx="16"/>
          </p:nvPr>
        </p:nvSpPr>
        <p:spPr>
          <a:xfrm>
            <a:off x="8289003" y="1525707"/>
            <a:ext cx="3345117" cy="776499"/>
          </a:xfrm>
          <a:prstGeom prst="rect">
            <a:avLst/>
          </a:prstGeom>
        </p:spPr>
        <p:txBody>
          <a:bodyPr lIns="91440" tIns="45720" rIns="91440" bIns="45720" anchor="t" anchorCtr="0">
            <a:noAutofit/>
          </a:bodyPr>
          <a:lstStyle>
            <a:lvl1pPr marL="0" indent="0">
              <a:lnSpc>
                <a:spcPct val="85000"/>
              </a:lnSpc>
              <a:buNone/>
              <a:defRPr sz="2799">
                <a:solidFill>
                  <a:schemeClr val="accent1"/>
                </a:solidFill>
              </a:defRPr>
            </a:lvl1pPr>
          </a:lstStyle>
          <a:p>
            <a:pPr lvl="0"/>
            <a:r>
              <a:rPr lang="en-US" smtClean="0"/>
              <a:t>Click to edit Master text styles</a:t>
            </a:r>
          </a:p>
        </p:txBody>
      </p:sp>
      <p:sp>
        <p:nvSpPr>
          <p:cNvPr id="11" name="Sub-title_column 2"/>
          <p:cNvSpPr>
            <a:spLocks noGrp="1"/>
          </p:cNvSpPr>
          <p:nvPr userDrawn="1">
            <p:ph type="body" sz="quarter" idx="14"/>
          </p:nvPr>
        </p:nvSpPr>
        <p:spPr>
          <a:xfrm>
            <a:off x="4438649" y="1525707"/>
            <a:ext cx="3374116" cy="776499"/>
          </a:xfrm>
          <a:prstGeom prst="rect">
            <a:avLst/>
          </a:prstGeom>
        </p:spPr>
        <p:txBody>
          <a:bodyPr lIns="91440" tIns="45720" rIns="91440" bIns="45720" anchor="t" anchorCtr="0">
            <a:noAutofit/>
          </a:bodyPr>
          <a:lstStyle>
            <a:lvl1pPr marL="0" indent="0">
              <a:lnSpc>
                <a:spcPct val="85000"/>
              </a:lnSpc>
              <a:buNone/>
              <a:defRPr sz="2799">
                <a:solidFill>
                  <a:schemeClr val="accent1"/>
                </a:solidFill>
              </a:defRPr>
            </a:lvl1pPr>
          </a:lstStyle>
          <a:p>
            <a:pPr lvl="0"/>
            <a:r>
              <a:rPr lang="en-US" smtClean="0"/>
              <a:t>Click to edit Master text styles</a:t>
            </a:r>
          </a:p>
        </p:txBody>
      </p:sp>
      <p:sp>
        <p:nvSpPr>
          <p:cNvPr id="6" name="Sub-title_column 1"/>
          <p:cNvSpPr>
            <a:spLocks noGrp="1"/>
          </p:cNvSpPr>
          <p:nvPr>
            <p:ph type="body" sz="quarter" idx="12"/>
          </p:nvPr>
        </p:nvSpPr>
        <p:spPr>
          <a:xfrm>
            <a:off x="584737" y="1525707"/>
            <a:ext cx="3402012" cy="776499"/>
          </a:xfrm>
          <a:prstGeom prst="rect">
            <a:avLst/>
          </a:prstGeom>
        </p:spPr>
        <p:txBody>
          <a:bodyPr lIns="91440" tIns="45720" rIns="91440" bIns="45720" anchor="t" anchorCtr="0">
            <a:noAutofit/>
          </a:bodyPr>
          <a:lstStyle>
            <a:lvl1pPr marL="0" indent="0">
              <a:lnSpc>
                <a:spcPct val="85000"/>
              </a:lnSpc>
              <a:buNone/>
              <a:defRPr sz="2799">
                <a:solidFill>
                  <a:schemeClr val="accent1"/>
                </a:solidFill>
              </a:defRPr>
            </a:lvl1pPr>
          </a:lstStyle>
          <a:p>
            <a:pPr lvl="0"/>
            <a:r>
              <a:rPr lang="en-US" smtClean="0"/>
              <a:t>Click to edit Master text styles</a:t>
            </a:r>
          </a:p>
        </p:txBody>
      </p:sp>
      <p:sp>
        <p:nvSpPr>
          <p:cNvPr id="2" name="Slide Title"/>
          <p:cNvSpPr>
            <a:spLocks noGrp="1"/>
          </p:cNvSpPr>
          <p:nvPr>
            <p:ph type="title"/>
          </p:nvPr>
        </p:nvSpPr>
        <p:spPr>
          <a:xfrm>
            <a:off x="585217" y="460552"/>
            <a:ext cx="9857339" cy="914400"/>
          </a:xfrm>
        </p:spPr>
        <p:txBody>
          <a:bodyPr/>
          <a:lstStyle>
            <a:lvl1pPr>
              <a:defRPr/>
            </a:lvl1pPr>
          </a:lstStyle>
          <a:p>
            <a:r>
              <a:rPr lang="en-US" smtClean="0"/>
              <a:t>Click to edit Master title style</a:t>
            </a:r>
            <a:endParaRPr lang="en-US" dirty="0"/>
          </a:p>
        </p:txBody>
      </p:sp>
      <p:sp>
        <p:nvSpPr>
          <p:cNvPr id="14" name="Text_column 2"/>
          <p:cNvSpPr>
            <a:spLocks noGrp="1"/>
          </p:cNvSpPr>
          <p:nvPr>
            <p:ph sz="half" idx="20"/>
          </p:nvPr>
        </p:nvSpPr>
        <p:spPr>
          <a:xfrm>
            <a:off x="582848" y="2560974"/>
            <a:ext cx="3337560" cy="3601231"/>
          </a:xfrm>
          <a:prstGeom prst="rect">
            <a:avLst/>
          </a:prstGeom>
        </p:spPr>
        <p:txBody>
          <a:bodyPr lIns="91440" tIns="91440" rIns="91440" bIns="91440">
            <a:noAutofit/>
          </a:bodyPr>
          <a:lstStyle>
            <a:lvl1pPr marL="228531" indent="-228531">
              <a:lnSpc>
                <a:spcPct val="95000"/>
              </a:lnSpc>
              <a:spcBef>
                <a:spcPts val="1000"/>
              </a:spcBef>
              <a:buClr>
                <a:schemeClr val="accent1"/>
              </a:buClr>
              <a:buSzPct val="85000"/>
              <a:buFont typeface="Calibri" panose="020F0502020204030204" pitchFamily="34" charset="0"/>
              <a:buChar char="•"/>
              <a:defRPr sz="1999">
                <a:solidFill>
                  <a:schemeClr val="tx1"/>
                </a:solidFill>
              </a:defRPr>
            </a:lvl1pPr>
            <a:lvl2pPr marL="475345" indent="-228531">
              <a:lnSpc>
                <a:spcPct val="95000"/>
              </a:lnSpc>
              <a:spcBef>
                <a:spcPts val="800"/>
              </a:spcBef>
              <a:buClr>
                <a:schemeClr val="accent1"/>
              </a:buClr>
              <a:buFont typeface="Calibri" panose="020F0502020204030204" pitchFamily="34" charset="0"/>
              <a:buChar char="–"/>
              <a:defRPr sz="1799">
                <a:solidFill>
                  <a:schemeClr val="tx1"/>
                </a:solidFill>
              </a:defRPr>
            </a:lvl2pPr>
            <a:lvl3pPr marL="685594" indent="-155401">
              <a:lnSpc>
                <a:spcPct val="95000"/>
              </a:lnSpc>
              <a:spcBef>
                <a:spcPts val="800"/>
              </a:spcBef>
              <a:buClr>
                <a:schemeClr val="accent1"/>
              </a:buClr>
              <a:buFont typeface="Calibri" panose="020F0502020204030204" pitchFamily="34" charset="0"/>
              <a:buChar char="̶"/>
              <a:tabLst>
                <a:tab pos="688768" algn="l"/>
              </a:tabLst>
              <a:defRPr sz="1600">
                <a:solidFill>
                  <a:schemeClr val="tx1"/>
                </a:solidFill>
              </a:defRPr>
            </a:lvl3pPr>
            <a:lvl4pPr marL="886702" indent="-155401">
              <a:lnSpc>
                <a:spcPct val="95000"/>
              </a:lnSpc>
              <a:spcBef>
                <a:spcPts val="800"/>
              </a:spcBef>
              <a:buClr>
                <a:schemeClr val="accent1"/>
              </a:buClr>
              <a:buFont typeface="Calibri" panose="020F0502020204030204" pitchFamily="34" charset="0"/>
              <a:buChar char="̶"/>
              <a:defRPr sz="14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6" name="Text_column 2"/>
          <p:cNvSpPr>
            <a:spLocks noGrp="1"/>
          </p:cNvSpPr>
          <p:nvPr>
            <p:ph sz="half" idx="21"/>
          </p:nvPr>
        </p:nvSpPr>
        <p:spPr>
          <a:xfrm>
            <a:off x="4434154" y="2560974"/>
            <a:ext cx="3337560" cy="3601231"/>
          </a:xfrm>
          <a:prstGeom prst="rect">
            <a:avLst/>
          </a:prstGeom>
        </p:spPr>
        <p:txBody>
          <a:bodyPr lIns="91440" tIns="91440" rIns="91440" bIns="91440">
            <a:noAutofit/>
          </a:bodyPr>
          <a:lstStyle>
            <a:lvl1pPr marL="228531" indent="-228531">
              <a:lnSpc>
                <a:spcPct val="95000"/>
              </a:lnSpc>
              <a:spcBef>
                <a:spcPts val="1000"/>
              </a:spcBef>
              <a:buClr>
                <a:schemeClr val="accent1"/>
              </a:buClr>
              <a:buSzPct val="85000"/>
              <a:buFont typeface="Calibri" panose="020F0502020204030204" pitchFamily="34" charset="0"/>
              <a:buChar char="•"/>
              <a:defRPr sz="1999">
                <a:solidFill>
                  <a:schemeClr val="tx1"/>
                </a:solidFill>
              </a:defRPr>
            </a:lvl1pPr>
            <a:lvl2pPr marL="475345" indent="-228531">
              <a:lnSpc>
                <a:spcPct val="95000"/>
              </a:lnSpc>
              <a:spcBef>
                <a:spcPts val="800"/>
              </a:spcBef>
              <a:buClr>
                <a:schemeClr val="accent1"/>
              </a:buClr>
              <a:buFont typeface="Calibri" panose="020F0502020204030204" pitchFamily="34" charset="0"/>
              <a:buChar char="–"/>
              <a:defRPr sz="1799">
                <a:solidFill>
                  <a:schemeClr val="tx1"/>
                </a:solidFill>
              </a:defRPr>
            </a:lvl2pPr>
            <a:lvl3pPr marL="685594" indent="-155401">
              <a:lnSpc>
                <a:spcPct val="95000"/>
              </a:lnSpc>
              <a:spcBef>
                <a:spcPts val="800"/>
              </a:spcBef>
              <a:buClr>
                <a:schemeClr val="accent1"/>
              </a:buClr>
              <a:buFont typeface="Calibri" panose="020F0502020204030204" pitchFamily="34" charset="0"/>
              <a:buChar char="̶"/>
              <a:tabLst>
                <a:tab pos="688768" algn="l"/>
              </a:tabLst>
              <a:defRPr sz="1600">
                <a:solidFill>
                  <a:schemeClr val="tx1"/>
                </a:solidFill>
              </a:defRPr>
            </a:lvl3pPr>
            <a:lvl4pPr marL="886702" indent="-155401">
              <a:lnSpc>
                <a:spcPct val="95000"/>
              </a:lnSpc>
              <a:spcBef>
                <a:spcPts val="800"/>
              </a:spcBef>
              <a:buClr>
                <a:schemeClr val="accent1"/>
              </a:buClr>
              <a:buFont typeface="Calibri" panose="020F0502020204030204" pitchFamily="34" charset="0"/>
              <a:buChar char="̶"/>
              <a:defRPr sz="14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8" name="Text_column 2"/>
          <p:cNvSpPr>
            <a:spLocks noGrp="1"/>
          </p:cNvSpPr>
          <p:nvPr>
            <p:ph sz="half" idx="22"/>
          </p:nvPr>
        </p:nvSpPr>
        <p:spPr>
          <a:xfrm>
            <a:off x="8283371" y="2560974"/>
            <a:ext cx="3337560" cy="3601231"/>
          </a:xfrm>
          <a:prstGeom prst="rect">
            <a:avLst/>
          </a:prstGeom>
        </p:spPr>
        <p:txBody>
          <a:bodyPr lIns="91440" tIns="91440" rIns="91440" bIns="91440">
            <a:noAutofit/>
          </a:bodyPr>
          <a:lstStyle>
            <a:lvl1pPr marL="228531" indent="-228531">
              <a:lnSpc>
                <a:spcPct val="95000"/>
              </a:lnSpc>
              <a:spcBef>
                <a:spcPts val="1000"/>
              </a:spcBef>
              <a:buClr>
                <a:schemeClr val="accent1"/>
              </a:buClr>
              <a:buSzPct val="85000"/>
              <a:buFont typeface="Calibri" panose="020F0502020204030204" pitchFamily="34" charset="0"/>
              <a:buChar char="•"/>
              <a:defRPr sz="1999">
                <a:solidFill>
                  <a:schemeClr val="tx1"/>
                </a:solidFill>
              </a:defRPr>
            </a:lvl1pPr>
            <a:lvl2pPr marL="475345" indent="-228531">
              <a:lnSpc>
                <a:spcPct val="95000"/>
              </a:lnSpc>
              <a:spcBef>
                <a:spcPts val="800"/>
              </a:spcBef>
              <a:buClr>
                <a:schemeClr val="accent1"/>
              </a:buClr>
              <a:buFont typeface="Calibri" panose="020F0502020204030204" pitchFamily="34" charset="0"/>
              <a:buChar char="–"/>
              <a:defRPr sz="1799">
                <a:solidFill>
                  <a:schemeClr val="tx1"/>
                </a:solidFill>
              </a:defRPr>
            </a:lvl2pPr>
            <a:lvl3pPr marL="685594" indent="-155401">
              <a:lnSpc>
                <a:spcPct val="95000"/>
              </a:lnSpc>
              <a:spcBef>
                <a:spcPts val="800"/>
              </a:spcBef>
              <a:buClr>
                <a:schemeClr val="accent1"/>
              </a:buClr>
              <a:buFont typeface="Calibri" panose="020F0502020204030204" pitchFamily="34" charset="0"/>
              <a:buChar char="̶"/>
              <a:tabLst>
                <a:tab pos="688768" algn="l"/>
              </a:tabLst>
              <a:defRPr sz="1600">
                <a:solidFill>
                  <a:schemeClr val="tx1"/>
                </a:solidFill>
              </a:defRPr>
            </a:lvl3pPr>
            <a:lvl4pPr marL="886702" indent="-155401">
              <a:lnSpc>
                <a:spcPct val="95000"/>
              </a:lnSpc>
              <a:spcBef>
                <a:spcPts val="800"/>
              </a:spcBef>
              <a:buClr>
                <a:schemeClr val="accent1"/>
              </a:buClr>
              <a:buFont typeface="Calibri" panose="020F0502020204030204" pitchFamily="34" charset="0"/>
              <a:buChar char="̶"/>
              <a:defRPr sz="14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212647324"/>
      </p:ext>
    </p:extLst>
  </p:cSld>
  <p:clrMapOvr>
    <a:masterClrMapping/>
  </p:clrMapOvr>
  <p:transition>
    <p:fade/>
  </p:transition>
  <p:timing>
    <p:tnLst>
      <p:par>
        <p:cTn id="1" dur="indefinite" restart="never" nodeType="tmRoot"/>
      </p:par>
    </p:tnLst>
  </p:timing>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pPr>
              <a:buClr>
                <a:srgbClr val="72183E"/>
              </a:buClr>
            </a:pPr>
            <a:endParaRPr lang="en-US" dirty="0">
              <a:solidFill>
                <a:srgbClr val="777777"/>
              </a:solidFill>
            </a:endParaRPr>
          </a:p>
        </p:txBody>
      </p:sp>
      <p:sp>
        <p:nvSpPr>
          <p:cNvPr id="4" name="Date" hidden="1"/>
          <p:cNvSpPr>
            <a:spLocks noGrp="1"/>
          </p:cNvSpPr>
          <p:nvPr>
            <p:ph type="dt" sz="quarter" idx="12"/>
          </p:nvPr>
        </p:nvSpPr>
        <p:spPr>
          <a:xfrm>
            <a:off x="609600" y="6356352"/>
            <a:ext cx="2843213" cy="365125"/>
          </a:xfrm>
          <a:prstGeom prst="rect">
            <a:avLst/>
          </a:prstGeom>
        </p:spPr>
        <p:txBody>
          <a:bodyPr/>
          <a:lstStyle/>
          <a:p>
            <a:pPr>
              <a:buClr>
                <a:srgbClr val="72183E"/>
              </a:buClr>
            </a:pPr>
            <a:fld id="{1C396E99-728E-4BC1-9827-5FA2D157E6FB}"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2" name="Slide Title"/>
          <p:cNvSpPr>
            <a:spLocks noGrp="1"/>
          </p:cNvSpPr>
          <p:nvPr>
            <p:ph type="title"/>
          </p:nvPr>
        </p:nvSpPr>
        <p:spPr>
          <a:xfrm>
            <a:off x="583843" y="460552"/>
            <a:ext cx="9857339" cy="923748"/>
          </a:xfrm>
        </p:spPr>
        <p:txBody>
          <a:bodyPr/>
          <a:lstStyle>
            <a:lvl1pPr>
              <a:defRPr>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451041004"/>
      </p:ext>
    </p:extLst>
  </p:cSld>
  <p:clrMapOvr>
    <a:masterClrMapping/>
  </p:clrMapOvr>
  <p:transition>
    <p:fade/>
  </p:transition>
  <p:timing>
    <p:tnLst>
      <p:par>
        <p:cTn id="1" dur="indefinite" restart="never" nodeType="tmRoot"/>
      </p:par>
    </p:tnLst>
  </p:timing>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3" name="Footer Placeholder 2" hidden="1"/>
          <p:cNvSpPr>
            <a:spLocks noGrp="1"/>
          </p:cNvSpPr>
          <p:nvPr>
            <p:ph type="ftr" sz="quarter" idx="10"/>
          </p:nvPr>
        </p:nvSpPr>
        <p:spPr/>
        <p:txBody>
          <a:bodyPr/>
          <a:lstStyle/>
          <a:p>
            <a:pPr>
              <a:buClr>
                <a:srgbClr val="72183E"/>
              </a:buClr>
            </a:pPr>
            <a:endParaRPr lang="en-US" dirty="0">
              <a:solidFill>
                <a:srgbClr val="777777"/>
              </a:solidFill>
            </a:endParaRPr>
          </a:p>
        </p:txBody>
      </p:sp>
      <p:sp>
        <p:nvSpPr>
          <p:cNvPr id="4" name="Date" hidden="1"/>
          <p:cNvSpPr>
            <a:spLocks noGrp="1"/>
          </p:cNvSpPr>
          <p:nvPr>
            <p:ph type="dt" sz="half" idx="11"/>
          </p:nvPr>
        </p:nvSpPr>
        <p:spPr/>
        <p:txBody>
          <a:bodyPr/>
          <a:lstStyle/>
          <a:p>
            <a:pPr>
              <a:buClr>
                <a:srgbClr val="72183E"/>
              </a:buClr>
            </a:pPr>
            <a:fld id="{285138E8-3F3E-4DC5-A5FA-50868B94627A}"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Tree>
    <p:extLst>
      <p:ext uri="{BB962C8B-B14F-4D97-AF65-F5344CB8AC3E}">
        <p14:creationId xmlns:p14="http://schemas.microsoft.com/office/powerpoint/2010/main" val="2503436409"/>
      </p:ext>
    </p:extLst>
  </p:cSld>
  <p:clrMapOvr>
    <a:masterClrMapping/>
  </p:clrMapOvr>
  <p:transition>
    <p:fade/>
  </p:transition>
  <p:timing>
    <p:tnLst>
      <p:par>
        <p:cTn id="1" dur="indefinite" restart="never" nodeType="tmRoot"/>
      </p:par>
    </p:tnLst>
  </p:timing>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Bullets+Half Page Quote">
    <p:spTree>
      <p:nvGrpSpPr>
        <p:cNvPr id="1" name=""/>
        <p:cNvGrpSpPr/>
        <p:nvPr/>
      </p:nvGrpSpPr>
      <p:grpSpPr>
        <a:xfrm>
          <a:off x="0" y="0"/>
          <a:ext cx="0" cy="0"/>
          <a:chOff x="0" y="0"/>
          <a:chExt cx="0" cy="0"/>
        </a:xfrm>
      </p:grpSpPr>
      <p:grpSp>
        <p:nvGrpSpPr>
          <p:cNvPr id="5" name="Pink Background"/>
          <p:cNvGrpSpPr/>
          <p:nvPr userDrawn="1"/>
        </p:nvGrpSpPr>
        <p:grpSpPr>
          <a:xfrm>
            <a:off x="6127749" y="1639738"/>
            <a:ext cx="6067112" cy="3810151"/>
            <a:chOff x="6127749" y="1639737"/>
            <a:chExt cx="6067112" cy="3785633"/>
          </a:xfrm>
        </p:grpSpPr>
        <p:sp>
          <p:nvSpPr>
            <p:cNvPr id="12" name="Pink: 43%"/>
            <p:cNvSpPr/>
            <p:nvPr userDrawn="1"/>
          </p:nvSpPr>
          <p:spPr bwMode="gray">
            <a:xfrm>
              <a:off x="10782300" y="1639737"/>
              <a:ext cx="689705" cy="3783164"/>
            </a:xfrm>
            <a:prstGeom prst="rect">
              <a:avLst/>
            </a:prstGeom>
            <a:solidFill>
              <a:srgbClr val="E45785">
                <a:alpha val="56863"/>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Clr>
                  <a:srgbClr val="72183E"/>
                </a:buClr>
                <a:buSzPct val="115000"/>
              </a:pPr>
              <a:endParaRPr lang="en-US" sz="3199" dirty="0" smtClean="0">
                <a:solidFill>
                  <a:srgbClr val="4D4D4F"/>
                </a:solidFill>
                <a:latin typeface="Calibri"/>
              </a:endParaRPr>
            </a:p>
          </p:txBody>
        </p:sp>
        <p:sp>
          <p:nvSpPr>
            <p:cNvPr id="14" name="Background pink"/>
            <p:cNvSpPr/>
            <p:nvPr userDrawn="1"/>
          </p:nvSpPr>
          <p:spPr bwMode="auto">
            <a:xfrm>
              <a:off x="6127749" y="1639737"/>
              <a:ext cx="4991355" cy="3783164"/>
            </a:xfrm>
            <a:prstGeom prst="rect">
              <a:avLst/>
            </a:prstGeom>
            <a:solidFill>
              <a:schemeClr val="accent1"/>
            </a:solidFill>
            <a:ln w="12700" algn="ctr">
              <a:noFill/>
              <a:miter lim="800000"/>
              <a:headEnd/>
              <a:tailEnd/>
            </a:ln>
            <a:effectLst/>
            <a:extLst/>
          </p:spPr>
          <p:txBody>
            <a:bodyPr rot="0" spcFirstLastPara="0" vertOverflow="overflow" horzOverflow="overflow" vert="horz" wrap="square" lIns="121899" tIns="60949" rIns="121899" bIns="60949" numCol="1" spcCol="0" rtlCol="0" fromWordArt="0" anchor="ctr" anchorCtr="0" forceAA="0" compatLnSpc="1">
              <a:prstTxWarp prst="textNoShape">
                <a:avLst/>
              </a:prstTxWarp>
              <a:noAutofit/>
            </a:bodyPr>
            <a:lstStyle/>
            <a:p>
              <a:pPr algn="ctr">
                <a:lnSpc>
                  <a:spcPct val="80000"/>
                </a:lnSpc>
                <a:spcBef>
                  <a:spcPts val="1600"/>
                </a:spcBef>
                <a:spcAft>
                  <a:spcPts val="0"/>
                </a:spcAft>
                <a:buClr>
                  <a:srgbClr val="72183E"/>
                </a:buClr>
                <a:buSzPct val="115000"/>
              </a:pPr>
              <a:endParaRPr lang="en-US" sz="3199" dirty="0" smtClean="0">
                <a:solidFill>
                  <a:srgbClr val="4D4D4F"/>
                </a:solidFill>
                <a:latin typeface="Calibri"/>
              </a:endParaRPr>
            </a:p>
          </p:txBody>
        </p:sp>
        <p:sp>
          <p:nvSpPr>
            <p:cNvPr id="15" name="Pink: 54%"/>
            <p:cNvSpPr/>
            <p:nvPr userDrawn="1"/>
          </p:nvSpPr>
          <p:spPr bwMode="gray">
            <a:xfrm>
              <a:off x="10782300" y="1639737"/>
              <a:ext cx="1049449" cy="3783164"/>
            </a:xfrm>
            <a:prstGeom prst="rect">
              <a:avLst/>
            </a:prstGeom>
            <a:solidFill>
              <a:srgbClr val="E45785">
                <a:alpha val="45490"/>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Clr>
                  <a:srgbClr val="72183E"/>
                </a:buClr>
                <a:buSzPct val="115000"/>
              </a:pPr>
              <a:endParaRPr lang="en-US" sz="3199" dirty="0" smtClean="0">
                <a:solidFill>
                  <a:srgbClr val="4D4D4F"/>
                </a:solidFill>
                <a:latin typeface="Calibri"/>
              </a:endParaRPr>
            </a:p>
          </p:txBody>
        </p:sp>
        <p:sp>
          <p:nvSpPr>
            <p:cNvPr id="18" name="Pink:65%"/>
            <p:cNvSpPr/>
            <p:nvPr userDrawn="1"/>
          </p:nvSpPr>
          <p:spPr bwMode="gray">
            <a:xfrm>
              <a:off x="11017189" y="1642206"/>
              <a:ext cx="1177672" cy="3783164"/>
            </a:xfrm>
            <a:prstGeom prst="rect">
              <a:avLst/>
            </a:prstGeom>
            <a:solidFill>
              <a:srgbClr val="E45785">
                <a:alpha val="34902"/>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Clr>
                  <a:srgbClr val="72183E"/>
                </a:buClr>
                <a:buSzPct val="115000"/>
              </a:pPr>
              <a:r>
                <a:rPr lang="en-US" sz="3199" dirty="0" smtClean="0">
                  <a:solidFill>
                    <a:srgbClr val="4D4D4F"/>
                  </a:solidFill>
                  <a:latin typeface="Calibri"/>
                </a:rPr>
                <a:t> </a:t>
              </a:r>
            </a:p>
          </p:txBody>
        </p:sp>
      </p:grpSp>
      <p:sp>
        <p:nvSpPr>
          <p:cNvPr id="3" name="Footer_security classification" hidden="1"/>
          <p:cNvSpPr>
            <a:spLocks noGrp="1"/>
          </p:cNvSpPr>
          <p:nvPr userDrawn="1">
            <p:ph type="ftr" sz="quarter" idx="10"/>
          </p:nvPr>
        </p:nvSpPr>
        <p:spPr/>
        <p:txBody>
          <a:bodyPr/>
          <a:lstStyle/>
          <a:p>
            <a:pPr>
              <a:buClr>
                <a:srgbClr val="72183E"/>
              </a:buClr>
            </a:pPr>
            <a:endParaRPr lang="en-US" dirty="0">
              <a:solidFill>
                <a:srgbClr val="777777"/>
              </a:solidFill>
            </a:endParaRPr>
          </a:p>
        </p:txBody>
      </p:sp>
      <p:sp>
        <p:nvSpPr>
          <p:cNvPr id="7" name="Date" hidden="1"/>
          <p:cNvSpPr>
            <a:spLocks noGrp="1"/>
          </p:cNvSpPr>
          <p:nvPr userDrawn="1">
            <p:ph type="dt" sz="quarter" idx="17"/>
          </p:nvPr>
        </p:nvSpPr>
        <p:spPr>
          <a:xfrm>
            <a:off x="609600" y="6356352"/>
            <a:ext cx="2843213" cy="365125"/>
          </a:xfrm>
          <a:prstGeom prst="rect">
            <a:avLst/>
          </a:prstGeom>
        </p:spPr>
        <p:txBody>
          <a:bodyPr/>
          <a:lstStyle/>
          <a:p>
            <a:pPr>
              <a:buClr>
                <a:srgbClr val="72183E"/>
              </a:buClr>
            </a:pPr>
            <a:fld id="{631CED19-27F7-4D05-847C-E59ED2A84874}"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17" name="Credit text"/>
          <p:cNvSpPr>
            <a:spLocks noGrp="1"/>
          </p:cNvSpPr>
          <p:nvPr userDrawn="1">
            <p:ph type="body" sz="quarter" idx="14" hasCustomPrompt="1"/>
          </p:nvPr>
        </p:nvSpPr>
        <p:spPr bwMode="white">
          <a:xfrm>
            <a:off x="6478070" y="4736592"/>
            <a:ext cx="4395989" cy="338328"/>
          </a:xfrm>
          <a:prstGeom prst="rect">
            <a:avLst/>
          </a:prstGeom>
          <a:noFill/>
        </p:spPr>
        <p:txBody>
          <a:bodyPr wrap="square" lIns="91440" tIns="45720" rIns="91440" bIns="45720" anchor="ctr">
            <a:noAutofit/>
          </a:bodyPr>
          <a:lstStyle>
            <a:lvl1pPr marL="0" indent="0">
              <a:lnSpc>
                <a:spcPct val="100000"/>
              </a:lnSpc>
              <a:spcBef>
                <a:spcPts val="0"/>
              </a:spcBef>
              <a:buClr>
                <a:schemeClr val="tx2"/>
              </a:buClr>
              <a:buFontTx/>
              <a:buNone/>
              <a:defRPr sz="1600">
                <a:solidFill>
                  <a:schemeClr val="bg1"/>
                </a:solidFill>
                <a:latin typeface="+mn-lt"/>
                <a:cs typeface="Arial" panose="020B0604020202020204" pitchFamily="34" charset="0"/>
              </a:defRPr>
            </a:lvl1pPr>
          </a:lstStyle>
          <a:p>
            <a:pPr lvl="0"/>
            <a:r>
              <a:rPr lang="en-US" dirty="0" smtClean="0"/>
              <a:t>Source Name</a:t>
            </a:r>
            <a:endParaRPr lang="en-US" dirty="0"/>
          </a:p>
        </p:txBody>
      </p:sp>
      <p:sp>
        <p:nvSpPr>
          <p:cNvPr id="16" name="Quote text"/>
          <p:cNvSpPr>
            <a:spLocks noGrp="1"/>
          </p:cNvSpPr>
          <p:nvPr userDrawn="1">
            <p:ph type="body" sz="quarter" idx="11"/>
          </p:nvPr>
        </p:nvSpPr>
        <p:spPr bwMode="white">
          <a:xfrm>
            <a:off x="6318304" y="2011682"/>
            <a:ext cx="4563058" cy="2440001"/>
          </a:xfrm>
          <a:prstGeom prst="rect">
            <a:avLst/>
          </a:prstGeom>
        </p:spPr>
        <p:txBody>
          <a:bodyPr lIns="91440" tIns="45720" rIns="91440" bIns="45720" anchor="ctr">
            <a:noAutofit/>
          </a:bodyPr>
          <a:lstStyle>
            <a:lvl1pPr marL="152299" indent="-152299" algn="l" defTabSz="1218366" rtl="0" eaLnBrk="1" latinLnBrk="0" hangingPunct="1">
              <a:lnSpc>
                <a:spcPct val="95000"/>
              </a:lnSpc>
              <a:spcBef>
                <a:spcPts val="0"/>
              </a:spcBef>
              <a:buNone/>
              <a:defRPr lang="en-US" sz="2799" b="1" kern="1200" dirty="0" smtClean="0">
                <a:solidFill>
                  <a:schemeClr val="bg1"/>
                </a:solidFill>
                <a:latin typeface="+mn-lt"/>
                <a:ea typeface="+mn-ea"/>
                <a:cs typeface="Arial" panose="020B0604020202020204" pitchFamily="34" charset="0"/>
              </a:defRPr>
            </a:lvl1pPr>
            <a:lvl2pPr marL="152299" indent="-152299" algn="l" defTabSz="1218366" rtl="0" eaLnBrk="1" latinLnBrk="0" hangingPunct="1">
              <a:defRPr lang="en-US" sz="2699" kern="1200" dirty="0" smtClean="0">
                <a:solidFill>
                  <a:schemeClr val="accent2"/>
                </a:solidFill>
                <a:latin typeface="Ciscolight" pitchFamily="2" charset="0"/>
                <a:ea typeface="+mn-ea"/>
                <a:cs typeface="+mn-cs"/>
              </a:defRPr>
            </a:lvl2pPr>
            <a:lvl3pPr marL="152299" indent="-152299" algn="l" defTabSz="1218366" rtl="0" eaLnBrk="1" latinLnBrk="0" hangingPunct="1">
              <a:defRPr lang="en-US" sz="2699" kern="1200" dirty="0" smtClean="0">
                <a:solidFill>
                  <a:schemeClr val="accent2"/>
                </a:solidFill>
                <a:latin typeface="Ciscolight" pitchFamily="2" charset="0"/>
                <a:ea typeface="+mn-ea"/>
                <a:cs typeface="+mn-cs"/>
              </a:defRPr>
            </a:lvl3pPr>
            <a:lvl4pPr marL="152299" indent="-152299" algn="l" defTabSz="1218366" rtl="0" eaLnBrk="1" latinLnBrk="0" hangingPunct="1">
              <a:defRPr lang="en-US" sz="2699" kern="1200" dirty="0" smtClean="0">
                <a:solidFill>
                  <a:schemeClr val="accent2"/>
                </a:solidFill>
                <a:latin typeface="Ciscolight" pitchFamily="2" charset="0"/>
                <a:ea typeface="+mn-ea"/>
                <a:cs typeface="+mn-cs"/>
              </a:defRPr>
            </a:lvl4pPr>
            <a:lvl5pPr marL="152299" indent="-152299" algn="l" defTabSz="1218366" rtl="0" eaLnBrk="1" latinLnBrk="0" hangingPunct="1">
              <a:defRPr lang="en-US" sz="2699" kern="1200" dirty="0" smtClean="0">
                <a:solidFill>
                  <a:schemeClr val="accent2"/>
                </a:solidFill>
                <a:latin typeface="Ciscolight" pitchFamily="2" charset="0"/>
                <a:ea typeface="+mn-ea"/>
                <a:cs typeface="+mn-cs"/>
              </a:defRPr>
            </a:lvl5pPr>
          </a:lstStyle>
          <a:p>
            <a:pPr lvl="0"/>
            <a:r>
              <a:rPr lang="en-US" smtClean="0"/>
              <a:t>Click to edit Master text styles</a:t>
            </a:r>
          </a:p>
        </p:txBody>
      </p:sp>
      <p:sp>
        <p:nvSpPr>
          <p:cNvPr id="2" name="Slide Title"/>
          <p:cNvSpPr>
            <a:spLocks noGrp="1"/>
          </p:cNvSpPr>
          <p:nvPr userDrawn="1">
            <p:ph type="title"/>
          </p:nvPr>
        </p:nvSpPr>
        <p:spPr>
          <a:xfrm>
            <a:off x="583843" y="460552"/>
            <a:ext cx="9857339" cy="914400"/>
          </a:xfrm>
        </p:spPr>
        <p:txBody>
          <a:bodyPr/>
          <a:lstStyle/>
          <a:p>
            <a:r>
              <a:rPr lang="en-US" smtClean="0"/>
              <a:t>Click to edit Master title style</a:t>
            </a:r>
            <a:endParaRPr lang="en-US" dirty="0"/>
          </a:p>
        </p:txBody>
      </p:sp>
      <p:sp>
        <p:nvSpPr>
          <p:cNvPr id="19" name="Bullet text"/>
          <p:cNvSpPr>
            <a:spLocks noGrp="1"/>
          </p:cNvSpPr>
          <p:nvPr>
            <p:ph type="body" sz="quarter" idx="16"/>
          </p:nvPr>
        </p:nvSpPr>
        <p:spPr>
          <a:xfrm>
            <a:off x="583843" y="1639739"/>
            <a:ext cx="5074008" cy="3783163"/>
          </a:xfrm>
          <a:prstGeom prst="rect">
            <a:avLst/>
          </a:prstGeom>
        </p:spPr>
        <p:txBody>
          <a:bodyPr>
            <a:noAutofit/>
          </a:bodyPr>
          <a:lstStyle>
            <a:lvl1pPr marL="224260" indent="-224260">
              <a:lnSpc>
                <a:spcPct val="95000"/>
              </a:lnSpc>
              <a:buSzPct val="85000"/>
              <a:buFont typeface="Calibri" panose="020F0502020204030204" pitchFamily="34" charset="0"/>
              <a:buChar char="•"/>
              <a:defRPr sz="2399">
                <a:solidFill>
                  <a:schemeClr val="tx1"/>
                </a:solidFill>
              </a:defRPr>
            </a:lvl1pPr>
            <a:lvl2pPr marL="458650" indent="-228531">
              <a:lnSpc>
                <a:spcPct val="95000"/>
              </a:lnSpc>
              <a:buFont typeface="Calibri" panose="020F0502020204030204" pitchFamily="34" charset="0"/>
              <a:buChar char="−"/>
              <a:defRPr sz="1999"/>
            </a:lvl2pPr>
            <a:lvl3pPr>
              <a:defRPr sz="2099"/>
            </a:lvl3pPr>
            <a:lvl4pPr>
              <a:defRPr sz="1899"/>
            </a:lvl4pPr>
            <a:lvl5pPr>
              <a:defRPr sz="16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330865171"/>
      </p:ext>
    </p:extLst>
  </p:cSld>
  <p:clrMapOvr>
    <a:masterClrMapping/>
  </p:clrMapOvr>
  <p:transition>
    <p:fade/>
  </p:transition>
  <p:timing>
    <p:tnLst>
      <p:par>
        <p:cTn id="1" dur="indefinite" restart="never" nodeType="tmRoot"/>
      </p:par>
    </p:tnLst>
  </p:timing>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gue slide">
    <p:bg>
      <p:bgPr>
        <a:solidFill>
          <a:schemeClr val="bg1"/>
        </a:solidFill>
        <a:effectLst/>
      </p:bgPr>
    </p:bg>
    <p:spTree>
      <p:nvGrpSpPr>
        <p:cNvPr id="1" name=""/>
        <p:cNvGrpSpPr/>
        <p:nvPr/>
      </p:nvGrpSpPr>
      <p:grpSpPr>
        <a:xfrm>
          <a:off x="0" y="0"/>
          <a:ext cx="0" cy="0"/>
          <a:chOff x="0" y="0"/>
          <a:chExt cx="0" cy="0"/>
        </a:xfrm>
      </p:grpSpPr>
      <p:sp>
        <p:nvSpPr>
          <p:cNvPr id="12" name="Pink: 43%"/>
          <p:cNvSpPr/>
          <p:nvPr userDrawn="1"/>
        </p:nvSpPr>
        <p:spPr bwMode="gray">
          <a:xfrm>
            <a:off x="10782301" y="0"/>
            <a:ext cx="689705" cy="6858000"/>
          </a:xfrm>
          <a:prstGeom prst="rect">
            <a:avLst/>
          </a:prstGeom>
          <a:solidFill>
            <a:srgbClr val="E45785">
              <a:alpha val="56863"/>
            </a:srgbClr>
          </a:solid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a:lnSpc>
                <a:spcPct val="80000"/>
              </a:lnSpc>
              <a:spcBef>
                <a:spcPts val="1600"/>
              </a:spcBef>
              <a:spcAft>
                <a:spcPts val="0"/>
              </a:spcAft>
              <a:buClr>
                <a:srgbClr val="72183E"/>
              </a:buClr>
              <a:buSzPct val="115000"/>
            </a:pPr>
            <a:endParaRPr lang="en-US" sz="3199" dirty="0" smtClean="0">
              <a:solidFill>
                <a:srgbClr val="4D4D4F"/>
              </a:solidFill>
              <a:latin typeface="Calibri"/>
            </a:endParaRPr>
          </a:p>
        </p:txBody>
      </p:sp>
      <p:sp>
        <p:nvSpPr>
          <p:cNvPr id="15" name="Background pink"/>
          <p:cNvSpPr/>
          <p:nvPr userDrawn="1"/>
        </p:nvSpPr>
        <p:spPr bwMode="auto">
          <a:xfrm>
            <a:off x="1" y="0"/>
            <a:ext cx="11119104" cy="6858000"/>
          </a:xfrm>
          <a:prstGeom prst="rect">
            <a:avLst/>
          </a:prstGeom>
          <a:solidFill>
            <a:schemeClr val="accent1"/>
          </a:solidFill>
          <a:ln w="12700" algn="ctr">
            <a:noFill/>
            <a:miter lim="800000"/>
            <a:headEnd/>
            <a:tailEnd/>
          </a:ln>
          <a:effectLst/>
          <a:extLst/>
        </p:spPr>
        <p:txBody>
          <a:bodyPr rot="0" spcFirstLastPara="0" vertOverflow="overflow" horzOverflow="overflow" vert="horz" wrap="square" lIns="121867" tIns="60933" rIns="121867" bIns="60933" numCol="1" spcCol="0" rtlCol="0" fromWordArt="0" anchor="ctr" anchorCtr="0" forceAA="0" compatLnSpc="1">
            <a:prstTxWarp prst="textNoShape">
              <a:avLst/>
            </a:prstTxWarp>
            <a:noAutofit/>
          </a:bodyPr>
          <a:lstStyle/>
          <a:p>
            <a:pPr algn="ctr">
              <a:lnSpc>
                <a:spcPct val="80000"/>
              </a:lnSpc>
              <a:spcBef>
                <a:spcPts val="1600"/>
              </a:spcBef>
              <a:spcAft>
                <a:spcPts val="0"/>
              </a:spcAft>
              <a:buClr>
                <a:srgbClr val="72183E"/>
              </a:buClr>
              <a:buSzPct val="115000"/>
            </a:pPr>
            <a:endParaRPr lang="en-US" sz="3199" dirty="0" smtClean="0">
              <a:solidFill>
                <a:srgbClr val="4D4D4F"/>
              </a:solidFill>
              <a:latin typeface="Calibri"/>
            </a:endParaRPr>
          </a:p>
        </p:txBody>
      </p:sp>
      <p:sp>
        <p:nvSpPr>
          <p:cNvPr id="17" name="Pink: 54%"/>
          <p:cNvSpPr/>
          <p:nvPr userDrawn="1"/>
        </p:nvSpPr>
        <p:spPr bwMode="gray">
          <a:xfrm>
            <a:off x="10782300" y="0"/>
            <a:ext cx="1049449" cy="6858000"/>
          </a:xfrm>
          <a:prstGeom prst="rect">
            <a:avLst/>
          </a:prstGeom>
          <a:solidFill>
            <a:srgbClr val="E45785">
              <a:alpha val="45490"/>
            </a:srgbClr>
          </a:solid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a:lnSpc>
                <a:spcPct val="80000"/>
              </a:lnSpc>
              <a:spcBef>
                <a:spcPts val="1600"/>
              </a:spcBef>
              <a:spcAft>
                <a:spcPts val="0"/>
              </a:spcAft>
              <a:buClr>
                <a:srgbClr val="72183E"/>
              </a:buClr>
              <a:buSzPct val="115000"/>
            </a:pPr>
            <a:endParaRPr lang="en-US" sz="3199" dirty="0" smtClean="0">
              <a:solidFill>
                <a:srgbClr val="4D4D4F"/>
              </a:solidFill>
              <a:latin typeface="Calibri"/>
            </a:endParaRPr>
          </a:p>
        </p:txBody>
      </p:sp>
      <p:sp>
        <p:nvSpPr>
          <p:cNvPr id="18" name="Pink:65%"/>
          <p:cNvSpPr/>
          <p:nvPr userDrawn="1"/>
        </p:nvSpPr>
        <p:spPr bwMode="gray">
          <a:xfrm>
            <a:off x="11017190" y="2469"/>
            <a:ext cx="1177672" cy="6858000"/>
          </a:xfrm>
          <a:prstGeom prst="rect">
            <a:avLst/>
          </a:prstGeom>
          <a:solidFill>
            <a:srgbClr val="E45785">
              <a:alpha val="34902"/>
            </a:srgbClr>
          </a:solid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a:lnSpc>
                <a:spcPct val="80000"/>
              </a:lnSpc>
              <a:spcBef>
                <a:spcPts val="1600"/>
              </a:spcBef>
              <a:spcAft>
                <a:spcPts val="0"/>
              </a:spcAft>
              <a:buClr>
                <a:srgbClr val="72183E"/>
              </a:buClr>
              <a:buSzPct val="115000"/>
            </a:pPr>
            <a:r>
              <a:rPr lang="en-US" sz="3199" dirty="0" smtClean="0">
                <a:solidFill>
                  <a:srgbClr val="4D4D4F"/>
                </a:solidFill>
                <a:latin typeface="Calibri"/>
              </a:rPr>
              <a:t> </a:t>
            </a:r>
          </a:p>
        </p:txBody>
      </p:sp>
      <p:cxnSp>
        <p:nvCxnSpPr>
          <p:cNvPr id="19" name="Footer_line"/>
          <p:cNvCxnSpPr/>
          <p:nvPr userDrawn="1"/>
        </p:nvCxnSpPr>
        <p:spPr bwMode="auto">
          <a:xfrm>
            <a:off x="2" y="6541707"/>
            <a:ext cx="11113840" cy="0"/>
          </a:xfrm>
          <a:prstGeom prst="line">
            <a:avLst/>
          </a:prstGeom>
          <a:solidFill>
            <a:schemeClr val="bg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Date" hidden="1"/>
          <p:cNvSpPr>
            <a:spLocks noGrp="1"/>
          </p:cNvSpPr>
          <p:nvPr userDrawn="1">
            <p:ph type="dt" sz="quarter" idx="17"/>
          </p:nvPr>
        </p:nvSpPr>
        <p:spPr>
          <a:xfrm>
            <a:off x="609600" y="6356352"/>
            <a:ext cx="2843213" cy="365125"/>
          </a:xfrm>
          <a:prstGeom prst="rect">
            <a:avLst/>
          </a:prstGeom>
        </p:spPr>
        <p:txBody>
          <a:bodyPr/>
          <a:lstStyle/>
          <a:p>
            <a:pPr>
              <a:buClr>
                <a:srgbClr val="72183E"/>
              </a:buClr>
            </a:pPr>
            <a:fld id="{04122083-5F1C-4B60-A9EF-EE0A01B04516}"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4" name="Section title"/>
          <p:cNvSpPr>
            <a:spLocks noGrp="1"/>
          </p:cNvSpPr>
          <p:nvPr userDrawn="1">
            <p:ph type="body" sz="quarter" idx="12"/>
          </p:nvPr>
        </p:nvSpPr>
        <p:spPr bwMode="white">
          <a:xfrm>
            <a:off x="637179" y="2171237"/>
            <a:ext cx="9682338" cy="3027783"/>
          </a:xfrm>
          <a:prstGeom prst="rect">
            <a:avLst/>
          </a:prstGeom>
        </p:spPr>
        <p:txBody>
          <a:bodyPr wrap="square" anchor="t" anchorCtr="0">
            <a:noAutofit/>
          </a:bodyPr>
          <a:lstStyle>
            <a:lvl1pPr marL="0" indent="0" algn="l">
              <a:lnSpc>
                <a:spcPct val="100000"/>
              </a:lnSpc>
              <a:spcBef>
                <a:spcPts val="0"/>
              </a:spcBef>
              <a:buNone/>
              <a:defRPr sz="6998" b="0" cap="all" baseline="0">
                <a:solidFill>
                  <a:schemeClr val="bg1"/>
                </a:solidFill>
              </a:defRPr>
            </a:lvl1pPr>
            <a:lvl5pPr marL="1370949" indent="0">
              <a:buNone/>
              <a:defRPr/>
            </a:lvl5pPr>
          </a:lstStyle>
          <a:p>
            <a:pPr lvl="0"/>
            <a:r>
              <a:rPr lang="en-US" smtClean="0"/>
              <a:t>Click to edit Master text styles</a:t>
            </a:r>
          </a:p>
        </p:txBody>
      </p:sp>
      <p:sp>
        <p:nvSpPr>
          <p:cNvPr id="29" name="Section number"/>
          <p:cNvSpPr>
            <a:spLocks noGrp="1"/>
          </p:cNvSpPr>
          <p:nvPr userDrawn="1">
            <p:ph type="body" sz="quarter" idx="16" hasCustomPrompt="1"/>
          </p:nvPr>
        </p:nvSpPr>
        <p:spPr bwMode="white">
          <a:xfrm>
            <a:off x="614319" y="1306289"/>
            <a:ext cx="9682338" cy="891075"/>
          </a:xfrm>
          <a:prstGeom prst="rect">
            <a:avLst/>
          </a:prstGeom>
        </p:spPr>
        <p:txBody>
          <a:bodyPr anchor="t" anchorCtr="0">
            <a:noAutofit/>
          </a:bodyPr>
          <a:lstStyle>
            <a:lvl1pPr marL="0" indent="0" algn="l">
              <a:lnSpc>
                <a:spcPct val="100000"/>
              </a:lnSpc>
              <a:spcBef>
                <a:spcPts val="0"/>
              </a:spcBef>
              <a:buNone/>
              <a:defRPr sz="6998" b="1" baseline="0">
                <a:solidFill>
                  <a:schemeClr val="tx1">
                    <a:lumMod val="50000"/>
                  </a:schemeClr>
                </a:solidFill>
              </a:defRPr>
            </a:lvl1pPr>
            <a:lvl5pPr marL="1370949" indent="0">
              <a:buNone/>
              <a:defRPr/>
            </a:lvl5pPr>
          </a:lstStyle>
          <a:p>
            <a:pPr lvl="0"/>
            <a:r>
              <a:rPr lang="en-US" dirty="0" smtClean="0"/>
              <a:t>Edit #</a:t>
            </a:r>
          </a:p>
        </p:txBody>
      </p:sp>
      <p:sp>
        <p:nvSpPr>
          <p:cNvPr id="16" name="Footer_security classification" hidden="1"/>
          <p:cNvSpPr>
            <a:spLocks noGrp="1"/>
          </p:cNvSpPr>
          <p:nvPr>
            <p:ph type="ftr" sz="quarter" idx="3"/>
          </p:nvPr>
        </p:nvSpPr>
        <p:spPr>
          <a:xfrm>
            <a:off x="5929630" y="6533388"/>
            <a:ext cx="3799400" cy="301752"/>
          </a:xfrm>
          <a:prstGeom prst="rect">
            <a:avLst/>
          </a:prstGeom>
        </p:spPr>
        <p:txBody>
          <a:bodyPr vert="horz" lIns="121899" tIns="60949" rIns="121899" bIns="60949" rtlCol="0" anchor="ctr"/>
          <a:lstStyle>
            <a:lvl1pPr algn="ctr">
              <a:defRPr sz="900">
                <a:solidFill>
                  <a:schemeClr val="bg1">
                    <a:lumMod val="75000"/>
                  </a:schemeClr>
                </a:solidFill>
                <a:latin typeface="+mn-lt"/>
              </a:defRPr>
            </a:lvl1pPr>
          </a:lstStyle>
          <a:p>
            <a:pPr>
              <a:buClr>
                <a:srgbClr val="72183E"/>
              </a:buClr>
            </a:pPr>
            <a:endParaRPr lang="en-US" dirty="0">
              <a:solidFill>
                <a:srgbClr val="FFFFFF">
                  <a:lumMod val="75000"/>
                </a:srgbClr>
              </a:solidFill>
            </a:endParaRPr>
          </a:p>
        </p:txBody>
      </p:sp>
      <p:sp>
        <p:nvSpPr>
          <p:cNvPr id="20" name="Footer_copyright"/>
          <p:cNvSpPr txBox="1">
            <a:spLocks/>
          </p:cNvSpPr>
          <p:nvPr userDrawn="1"/>
        </p:nvSpPr>
        <p:spPr>
          <a:xfrm>
            <a:off x="800159" y="6527658"/>
            <a:ext cx="2744799" cy="304221"/>
          </a:xfrm>
          <a:prstGeom prst="rect">
            <a:avLst/>
          </a:prstGeom>
        </p:spPr>
        <p:txBody>
          <a:bodyPr wrap="square" lIns="121867" tIns="60933" rIns="121867" bIns="60933"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rgbClr val="FFFFFF">
                    <a:lumMod val="75000"/>
                  </a:srgbClr>
                </a:solidFill>
              </a:rPr>
              <a:t>©2017 Check Point Software Technologies Ltd. </a:t>
            </a:r>
            <a:endParaRPr lang="en-US" sz="900" kern="0" dirty="0">
              <a:solidFill>
                <a:srgbClr val="FFFFFF">
                  <a:lumMod val="75000"/>
                </a:srgbClr>
              </a:solidFill>
            </a:endParaRPr>
          </a:p>
        </p:txBody>
      </p:sp>
    </p:spTree>
    <p:extLst>
      <p:ext uri="{BB962C8B-B14F-4D97-AF65-F5344CB8AC3E}">
        <p14:creationId xmlns:p14="http://schemas.microsoft.com/office/powerpoint/2010/main" val="3147822430"/>
      </p:ext>
    </p:extLst>
  </p:cSld>
  <p:clrMapOvr>
    <a:masterClrMapping/>
  </p:clrMapOvr>
  <p:transition>
    <p:fade/>
  </p:transition>
  <p:timing>
    <p:tnLst>
      <p:par>
        <p:cTn id="1" dur="indefinite" restart="never" nodeType="tmRoot"/>
      </p:par>
    </p:tnLst>
  </p:timing>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Gray gradient"/>
          <p:cNvSpPr/>
          <p:nvPr userDrawn="1"/>
        </p:nvSpPr>
        <p:spPr bwMode="auto">
          <a:xfrm>
            <a:off x="4241061" y="2"/>
            <a:ext cx="8039205" cy="6477855"/>
          </a:xfrm>
          <a:prstGeom prst="rect">
            <a:avLst/>
          </a:prstGeom>
          <a:gradFill flip="none" rotWithShape="1">
            <a:gsLst>
              <a:gs pos="0">
                <a:schemeClr val="bg1">
                  <a:lumMod val="85000"/>
                  <a:alpha val="42000"/>
                </a:schemeClr>
              </a:gs>
              <a:gs pos="100000">
                <a:schemeClr val="bg1">
                  <a:lumMod val="95000"/>
                  <a:shade val="100000"/>
                  <a:satMod val="115000"/>
                  <a:alpha val="0"/>
                </a:schemeClr>
              </a:gs>
            </a:gsLst>
            <a:lin ang="0" scaled="1"/>
            <a:tileRect/>
          </a:grad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a:lnSpc>
                <a:spcPct val="80000"/>
              </a:lnSpc>
              <a:spcBef>
                <a:spcPts val="1200"/>
              </a:spcBef>
              <a:spcAft>
                <a:spcPts val="0"/>
              </a:spcAft>
              <a:buClr>
                <a:srgbClr val="72183E"/>
              </a:buClr>
              <a:buSzPct val="115000"/>
            </a:pPr>
            <a:endParaRPr lang="en-US" sz="2399" dirty="0" smtClean="0">
              <a:solidFill>
                <a:srgbClr val="4D4D4F"/>
              </a:solidFill>
              <a:latin typeface="Calibri"/>
            </a:endParaRPr>
          </a:p>
        </p:txBody>
      </p:sp>
      <p:cxnSp>
        <p:nvCxnSpPr>
          <p:cNvPr id="16" name="Pink vertical line"/>
          <p:cNvCxnSpPr/>
          <p:nvPr userDrawn="1"/>
        </p:nvCxnSpPr>
        <p:spPr bwMode="auto">
          <a:xfrm>
            <a:off x="4214166" y="786856"/>
            <a:ext cx="0" cy="4965032"/>
          </a:xfrm>
          <a:prstGeom prst="line">
            <a:avLst/>
          </a:prstGeom>
          <a:solidFill>
            <a:schemeClr val="bg1"/>
          </a:solidFill>
          <a:ln w="508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Footer_security classification" hidden="1"/>
          <p:cNvSpPr>
            <a:spLocks noGrp="1"/>
          </p:cNvSpPr>
          <p:nvPr userDrawn="1">
            <p:ph type="ftr" sz="quarter" idx="10"/>
          </p:nvPr>
        </p:nvSpPr>
        <p:spPr/>
        <p:txBody>
          <a:bodyPr/>
          <a:lstStyle/>
          <a:p>
            <a:pPr>
              <a:buClr>
                <a:srgbClr val="72183E"/>
              </a:buClr>
            </a:pPr>
            <a:endParaRPr lang="en-US" dirty="0">
              <a:solidFill>
                <a:srgbClr val="777777"/>
              </a:solidFill>
            </a:endParaRPr>
          </a:p>
        </p:txBody>
      </p:sp>
      <p:sp>
        <p:nvSpPr>
          <p:cNvPr id="2" name="Date" hidden="1"/>
          <p:cNvSpPr>
            <a:spLocks noGrp="1"/>
          </p:cNvSpPr>
          <p:nvPr userDrawn="1">
            <p:ph type="dt" sz="quarter" idx="12"/>
          </p:nvPr>
        </p:nvSpPr>
        <p:spPr>
          <a:xfrm>
            <a:off x="609600" y="6356352"/>
            <a:ext cx="2843213" cy="365125"/>
          </a:xfrm>
          <a:prstGeom prst="rect">
            <a:avLst/>
          </a:prstGeom>
        </p:spPr>
        <p:txBody>
          <a:bodyPr/>
          <a:lstStyle/>
          <a:p>
            <a:pPr>
              <a:buClr>
                <a:srgbClr val="72183E"/>
              </a:buClr>
            </a:pPr>
            <a:fld id="{00C1096B-9679-429B-9328-0AF82824D437}"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4" name="Key points"/>
          <p:cNvSpPr>
            <a:spLocks noGrp="1"/>
          </p:cNvSpPr>
          <p:nvPr userDrawn="1">
            <p:ph type="body" sz="quarter" idx="11"/>
          </p:nvPr>
        </p:nvSpPr>
        <p:spPr>
          <a:xfrm>
            <a:off x="4875531" y="1399032"/>
            <a:ext cx="6730683" cy="4443814"/>
          </a:xfrm>
          <a:prstGeom prst="rect">
            <a:avLst/>
          </a:prstGeom>
        </p:spPr>
        <p:txBody>
          <a:bodyPr lIns="91440" tIns="45720" rIns="91440" bIns="45720" anchor="ctr" anchorCtr="0">
            <a:noAutofit/>
          </a:bodyPr>
          <a:lstStyle>
            <a:lvl1pPr marL="319944" indent="-319944">
              <a:lnSpc>
                <a:spcPct val="95000"/>
              </a:lnSpc>
              <a:buSzPct val="85000"/>
              <a:buFont typeface="Calibri" panose="020F0502020204030204" pitchFamily="34" charset="0"/>
              <a:buChar char="•"/>
              <a:defRPr sz="3199" baseline="0">
                <a:solidFill>
                  <a:schemeClr val="tx1"/>
                </a:solidFill>
                <a:latin typeface="+mn-lt"/>
              </a:defRPr>
            </a:lvl1pPr>
            <a:lvl2pPr marL="667312" indent="-237673">
              <a:lnSpc>
                <a:spcPct val="95000"/>
              </a:lnSpc>
              <a:defRPr sz="2699"/>
            </a:lvl2pPr>
            <a:lvl3pPr>
              <a:defRPr sz="2699"/>
            </a:lvl3pPr>
            <a:lvl4pPr>
              <a:defRPr sz="2699"/>
            </a:lvl4pPr>
            <a:lvl5pPr>
              <a:defRPr sz="2699"/>
            </a:lvl5pPr>
          </a:lstStyle>
          <a:p>
            <a:pPr lvl="0"/>
            <a:r>
              <a:rPr lang="en-US" smtClean="0"/>
              <a:t>Click to edit Master text styles</a:t>
            </a:r>
          </a:p>
          <a:p>
            <a:pPr lvl="1"/>
            <a:r>
              <a:rPr lang="en-US" smtClean="0"/>
              <a:t>Second level</a:t>
            </a:r>
          </a:p>
        </p:txBody>
      </p:sp>
      <p:sp>
        <p:nvSpPr>
          <p:cNvPr id="6" name="Slide Title"/>
          <p:cNvSpPr>
            <a:spLocks noGrp="1"/>
          </p:cNvSpPr>
          <p:nvPr userDrawn="1">
            <p:ph type="title"/>
          </p:nvPr>
        </p:nvSpPr>
        <p:spPr>
          <a:xfrm>
            <a:off x="368300" y="1947672"/>
            <a:ext cx="3372166" cy="3020519"/>
          </a:xfrm>
        </p:spPr>
        <p:txBody>
          <a:bodyPr vert="horz" lIns="91440" tIns="45720" rIns="91440" bIns="45720" rtlCol="0" anchor="ctr" anchorCtr="0">
            <a:noAutofit/>
          </a:bodyPr>
          <a:lstStyle>
            <a:lvl1pPr marL="0" indent="0" algn="r" defTabSz="1218417" rtl="0" eaLnBrk="1" latinLnBrk="0" hangingPunct="1">
              <a:lnSpc>
                <a:spcPct val="80000"/>
              </a:lnSpc>
              <a:spcBef>
                <a:spcPct val="0"/>
              </a:spcBef>
              <a:buClr>
                <a:schemeClr val="tx1"/>
              </a:buClr>
              <a:buFont typeface="Ciscolight" pitchFamily="2" charset="0"/>
              <a:buNone/>
              <a:defRPr lang="en-US" sz="3999" b="0" kern="1200" spc="0" baseline="0" dirty="0">
                <a:solidFill>
                  <a:schemeClr val="accent1"/>
                </a:solidFill>
                <a:latin typeface="+mj-lt"/>
                <a:ea typeface="+mj-ea"/>
                <a:cs typeface="+mj-cs"/>
              </a:defRPr>
            </a:lvl1pPr>
          </a:lstStyle>
          <a:p>
            <a:r>
              <a:rPr lang="en-US" smtClean="0"/>
              <a:t>Click to edit Master title style</a:t>
            </a:r>
            <a:endParaRPr lang="en-US" dirty="0"/>
          </a:p>
        </p:txBody>
      </p:sp>
    </p:spTree>
    <p:extLst>
      <p:ext uri="{BB962C8B-B14F-4D97-AF65-F5344CB8AC3E}">
        <p14:creationId xmlns:p14="http://schemas.microsoft.com/office/powerpoint/2010/main" val="996426880"/>
      </p:ext>
    </p:extLst>
  </p:cSld>
  <p:clrMapOvr>
    <a:masterClrMapping/>
  </p:clrMapOvr>
  <p:transition>
    <p:fade/>
  </p:transition>
  <p:timing>
    <p:tnLst>
      <p:par>
        <p:cTn id="1" dur="indefinite" restart="never" nodeType="tmRoot"/>
      </p:par>
    </p:tnLst>
  </p:timing>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lank white">
    <p:spTree>
      <p:nvGrpSpPr>
        <p:cNvPr id="1" name=""/>
        <p:cNvGrpSpPr/>
        <p:nvPr/>
      </p:nvGrpSpPr>
      <p:grpSpPr>
        <a:xfrm>
          <a:off x="0" y="0"/>
          <a:ext cx="0" cy="0"/>
          <a:chOff x="0" y="0"/>
          <a:chExt cx="0" cy="0"/>
        </a:xfrm>
      </p:grpSpPr>
      <p:sp>
        <p:nvSpPr>
          <p:cNvPr id="3" name="Footer Placeholder 2" hidden="1"/>
          <p:cNvSpPr>
            <a:spLocks noGrp="1"/>
          </p:cNvSpPr>
          <p:nvPr>
            <p:ph type="ftr" sz="quarter" idx="10"/>
          </p:nvPr>
        </p:nvSpPr>
        <p:spPr/>
        <p:txBody>
          <a:bodyPr/>
          <a:lstStyle/>
          <a:p>
            <a:pPr>
              <a:buClr>
                <a:srgbClr val="72183E"/>
              </a:buClr>
            </a:pPr>
            <a:endParaRPr lang="en-US" dirty="0">
              <a:solidFill>
                <a:srgbClr val="777777"/>
              </a:solidFill>
            </a:endParaRPr>
          </a:p>
        </p:txBody>
      </p:sp>
      <p:sp>
        <p:nvSpPr>
          <p:cNvPr id="2" name="Date Placeholder 1"/>
          <p:cNvSpPr>
            <a:spLocks noGrp="1"/>
          </p:cNvSpPr>
          <p:nvPr>
            <p:ph type="dt" sz="quarter" idx="11"/>
          </p:nvPr>
        </p:nvSpPr>
        <p:spPr>
          <a:xfrm>
            <a:off x="609600" y="6356352"/>
            <a:ext cx="2843213" cy="365125"/>
          </a:xfrm>
          <a:prstGeom prst="rect">
            <a:avLst/>
          </a:prstGeom>
        </p:spPr>
        <p:txBody>
          <a:bodyPr/>
          <a:lstStyle/>
          <a:p>
            <a:pPr>
              <a:buClr>
                <a:srgbClr val="72183E"/>
              </a:buClr>
            </a:pPr>
            <a:fld id="{E884DD82-5F5F-4614-B07D-A5A4A7CAD90F}" type="datetimeFigureOut">
              <a:rPr lang="en-US" smtClean="0">
                <a:solidFill>
                  <a:srgbClr val="4D4D4F">
                    <a:tint val="75000"/>
                  </a:srgbClr>
                </a:solidFill>
              </a:rPr>
              <a:pPr>
                <a:buClr>
                  <a:srgbClr val="72183E"/>
                </a:buClr>
              </a:pPr>
              <a:t>29-May-19</a:t>
            </a:fld>
            <a:endParaRPr lang="en-US">
              <a:solidFill>
                <a:srgbClr val="4D4D4F">
                  <a:tint val="75000"/>
                </a:srgbClr>
              </a:solidFill>
            </a:endParaRPr>
          </a:p>
        </p:txBody>
      </p:sp>
    </p:spTree>
    <p:extLst>
      <p:ext uri="{BB962C8B-B14F-4D97-AF65-F5344CB8AC3E}">
        <p14:creationId xmlns:p14="http://schemas.microsoft.com/office/powerpoint/2010/main" val="4136013454"/>
      </p:ext>
    </p:extLst>
  </p:cSld>
  <p:clrMapOvr>
    <a:masterClrMapping/>
  </p:clrMapOvr>
  <p:transition>
    <p:fade/>
  </p:transition>
  <p:timing>
    <p:tnLst>
      <p:par>
        <p:cTn id="1" dur="indefinite" restart="never" nodeType="tmRoot"/>
      </p:par>
    </p:tnLst>
  </p:timing>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tandard title and bullets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Footer Placeholder 2" hidden="1"/>
          <p:cNvSpPr>
            <a:spLocks noGrp="1"/>
          </p:cNvSpPr>
          <p:nvPr>
            <p:ph type="ftr" sz="quarter" idx="10"/>
          </p:nvPr>
        </p:nvSpPr>
        <p:spPr/>
        <p:txBody>
          <a:bodyPr/>
          <a:lstStyle/>
          <a:p>
            <a:pPr>
              <a:buClr>
                <a:srgbClr val="72183E"/>
              </a:buClr>
            </a:pPr>
            <a:endParaRPr lang="en-US" dirty="0">
              <a:solidFill>
                <a:srgbClr val="777777"/>
              </a:solidFill>
            </a:endParaRPr>
          </a:p>
        </p:txBody>
      </p:sp>
      <p:sp>
        <p:nvSpPr>
          <p:cNvPr id="13" name="Content Placeholder 12"/>
          <p:cNvSpPr>
            <a:spLocks noGrp="1"/>
          </p:cNvSpPr>
          <p:nvPr>
            <p:ph sz="quarter" idx="11"/>
          </p:nvPr>
        </p:nvSpPr>
        <p:spPr>
          <a:xfrm>
            <a:off x="463430" y="1325880"/>
            <a:ext cx="11264082" cy="500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quarter" idx="12"/>
          </p:nvPr>
        </p:nvSpPr>
        <p:spPr>
          <a:xfrm>
            <a:off x="609600" y="6356352"/>
            <a:ext cx="2843213" cy="365125"/>
          </a:xfrm>
          <a:prstGeom prst="rect">
            <a:avLst/>
          </a:prstGeom>
        </p:spPr>
        <p:txBody>
          <a:bodyPr/>
          <a:lstStyle/>
          <a:p>
            <a:pPr>
              <a:buClr>
                <a:srgbClr val="72183E"/>
              </a:buClr>
            </a:pPr>
            <a:fld id="{FFD34182-9CF5-44C2-BD5C-CA4F3918D863}" type="datetimeFigureOut">
              <a:rPr lang="en-US" smtClean="0">
                <a:solidFill>
                  <a:srgbClr val="4D4D4F">
                    <a:tint val="75000"/>
                  </a:srgbClr>
                </a:solidFill>
              </a:rPr>
              <a:pPr>
                <a:buClr>
                  <a:srgbClr val="72183E"/>
                </a:buClr>
              </a:pPr>
              <a:t>29-May-19</a:t>
            </a:fld>
            <a:endParaRPr lang="en-US">
              <a:solidFill>
                <a:srgbClr val="4D4D4F">
                  <a:tint val="75000"/>
                </a:srgbClr>
              </a:solidFill>
            </a:endParaRPr>
          </a:p>
        </p:txBody>
      </p:sp>
    </p:spTree>
    <p:extLst>
      <p:ext uri="{BB962C8B-B14F-4D97-AF65-F5344CB8AC3E}">
        <p14:creationId xmlns:p14="http://schemas.microsoft.com/office/powerpoint/2010/main" val="450136607"/>
      </p:ext>
    </p:extLst>
  </p:cSld>
  <p:clrMapOvr>
    <a:masterClrMapping/>
  </p:clrMapOvr>
  <p:transition>
    <p:fade/>
  </p:transition>
  <p:timing>
    <p:tnLst>
      <p:par>
        <p:cTn id="1" dur="indefinite" restart="never" nodeType="tmRoot"/>
      </p:par>
    </p:tnLst>
  </p:timing>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0733" y="1325880"/>
            <a:ext cx="11283128" cy="4992624"/>
          </a:xfrm>
        </p:spPr>
        <p:txBody>
          <a:bodyPr/>
          <a:lstStyle>
            <a:lvl1pPr marL="285664" indent="-285664">
              <a:spcBef>
                <a:spcPts val="1799"/>
              </a:spcBef>
              <a:defRPr sz="2399"/>
            </a:lvl1pPr>
            <a:lvl2pPr>
              <a:defRPr sz="2199"/>
            </a:lvl2pPr>
            <a:lvl3pPr>
              <a:defRPr sz="1999"/>
            </a:lvl3pPr>
            <a:lvl4pPr>
              <a:defRPr sz="1799"/>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3" hidden="1"/>
          <p:cNvSpPr>
            <a:spLocks noGrp="1"/>
          </p:cNvSpPr>
          <p:nvPr>
            <p:ph type="ftr" sz="quarter" idx="10"/>
          </p:nvPr>
        </p:nvSpPr>
        <p:spPr>
          <a:xfrm>
            <a:off x="2877917" y="6502400"/>
            <a:ext cx="5281824" cy="355600"/>
          </a:xfrm>
        </p:spPr>
        <p:txBody>
          <a:bodyPr/>
          <a:lstStyle>
            <a:lvl1pPr>
              <a:defRPr sz="1100"/>
            </a:lvl1pPr>
          </a:lstStyle>
          <a:p>
            <a:pPr>
              <a:buClr>
                <a:srgbClr val="72183E"/>
              </a:buClr>
            </a:pPr>
            <a:endParaRPr lang="en-US">
              <a:solidFill>
                <a:srgbClr val="777777"/>
              </a:solidFill>
            </a:endParaRPr>
          </a:p>
        </p:txBody>
      </p:sp>
      <p:sp>
        <p:nvSpPr>
          <p:cNvPr id="5" name="Date Placeholder 4"/>
          <p:cNvSpPr>
            <a:spLocks noGrp="1"/>
          </p:cNvSpPr>
          <p:nvPr>
            <p:ph type="dt" sz="half" idx="11"/>
          </p:nvPr>
        </p:nvSpPr>
        <p:spPr>
          <a:xfrm>
            <a:off x="609602" y="6356354"/>
            <a:ext cx="2843213" cy="365125"/>
          </a:xfrm>
          <a:prstGeom prst="rect">
            <a:avLst/>
          </a:prstGeom>
        </p:spPr>
        <p:txBody>
          <a:bodyPr/>
          <a:lstStyle/>
          <a:p>
            <a:pPr>
              <a:buClr>
                <a:srgbClr val="72183E"/>
              </a:buClr>
            </a:pPr>
            <a:fld id="{CA941717-7490-4F10-90CA-5A5FB12ECF73}" type="datetimeFigureOut">
              <a:rPr lang="en-US" smtClean="0">
                <a:solidFill>
                  <a:srgbClr val="4D4D4F">
                    <a:tint val="75000"/>
                  </a:srgbClr>
                </a:solidFill>
              </a:rPr>
              <a:pPr>
                <a:buClr>
                  <a:srgbClr val="72183E"/>
                </a:buClr>
              </a:pPr>
              <a:t>29-May-19</a:t>
            </a:fld>
            <a:endParaRPr lang="en-US">
              <a:solidFill>
                <a:srgbClr val="4D4D4F">
                  <a:tint val="75000"/>
                </a:srgbClr>
              </a:solidFill>
            </a:endParaRPr>
          </a:p>
        </p:txBody>
      </p:sp>
    </p:spTree>
    <p:extLst>
      <p:ext uri="{BB962C8B-B14F-4D97-AF65-F5344CB8AC3E}">
        <p14:creationId xmlns:p14="http://schemas.microsoft.com/office/powerpoint/2010/main" val="98973312"/>
      </p:ext>
    </p:extLst>
  </p:cSld>
  <p:clrMapOvr>
    <a:masterClrMapping/>
  </p:clrMapOvr>
  <p:transition>
    <p:fade/>
  </p:transition>
  <p:timing>
    <p:tnLst>
      <p:par>
        <p:cTn id="1" dur="indefinite" restart="never" nodeType="tmRoot"/>
      </p:par>
    </p:tnLst>
  </p:timing>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5"/>
            <a:ext cx="12188825" cy="6857929"/>
          </a:xfrm>
          <a:prstGeom prst="rect">
            <a:avLst/>
          </a:prstGeom>
        </p:spPr>
      </p:pic>
      <p:sp>
        <p:nvSpPr>
          <p:cNvPr id="93" name="Date" hidden="1"/>
          <p:cNvSpPr>
            <a:spLocks noGrp="1"/>
          </p:cNvSpPr>
          <p:nvPr userDrawn="1">
            <p:ph type="dt" sz="half" idx="2"/>
          </p:nvPr>
        </p:nvSpPr>
        <p:spPr>
          <a:xfrm>
            <a:off x="609600" y="6356350"/>
            <a:ext cx="2843213"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16" name="Speaker name and date"/>
          <p:cNvSpPr>
            <a:spLocks noGrp="1"/>
          </p:cNvSpPr>
          <p:nvPr userDrawn="1">
            <p:ph type="subTitle" idx="1" hasCustomPrompt="1"/>
          </p:nvPr>
        </p:nvSpPr>
        <p:spPr>
          <a:xfrm>
            <a:off x="485693" y="5114995"/>
            <a:ext cx="5804989" cy="692595"/>
          </a:xfrm>
          <a:prstGeom prst="rect">
            <a:avLst/>
          </a:prstGeom>
        </p:spPr>
        <p:txBody>
          <a:bodyPr lIns="91440" tIns="45720" rIns="91440" bIns="45720" anchor="t" anchorCtr="0">
            <a:noAutofit/>
          </a:bodyPr>
          <a:lstStyle>
            <a:lvl1pPr marL="0" indent="0" algn="l">
              <a:lnSpc>
                <a:spcPts val="2666"/>
              </a:lnSpc>
              <a:spcBef>
                <a:spcPts val="0"/>
              </a:spcBef>
              <a:buNone/>
              <a:defRPr sz="2100" b="0" i="0">
                <a:solidFill>
                  <a:schemeClr val="tx1"/>
                </a:solidFill>
                <a:latin typeface="+mn-lt"/>
                <a:cs typeface="Arial" panose="020B0604020202020204" pitchFamily="34" charset="0"/>
              </a:defRPr>
            </a:lvl1pPr>
            <a:lvl2pPr marL="609361" indent="0" algn="ctr">
              <a:buNone/>
              <a:defRPr>
                <a:solidFill>
                  <a:schemeClr val="tx1">
                    <a:tint val="75000"/>
                  </a:schemeClr>
                </a:solidFill>
              </a:defRPr>
            </a:lvl2pPr>
            <a:lvl3pPr marL="1218732" indent="0" algn="ctr">
              <a:buNone/>
              <a:defRPr>
                <a:solidFill>
                  <a:schemeClr val="tx1">
                    <a:tint val="75000"/>
                  </a:schemeClr>
                </a:solidFill>
              </a:defRPr>
            </a:lvl3pPr>
            <a:lvl4pPr marL="1828097" indent="0" algn="ctr">
              <a:buNone/>
              <a:defRPr>
                <a:solidFill>
                  <a:schemeClr val="tx1">
                    <a:tint val="75000"/>
                  </a:schemeClr>
                </a:solidFill>
              </a:defRPr>
            </a:lvl4pPr>
            <a:lvl5pPr marL="2437467" indent="0" algn="ctr">
              <a:buNone/>
              <a:defRPr>
                <a:solidFill>
                  <a:schemeClr val="tx1">
                    <a:tint val="75000"/>
                  </a:schemeClr>
                </a:solidFill>
              </a:defRPr>
            </a:lvl5pPr>
            <a:lvl6pPr marL="3046828" indent="0" algn="ctr">
              <a:buNone/>
              <a:defRPr>
                <a:solidFill>
                  <a:schemeClr val="tx1">
                    <a:tint val="75000"/>
                  </a:schemeClr>
                </a:solidFill>
              </a:defRPr>
            </a:lvl6pPr>
            <a:lvl7pPr marL="3656199" indent="0" algn="ctr">
              <a:buNone/>
              <a:defRPr>
                <a:solidFill>
                  <a:schemeClr val="tx1">
                    <a:tint val="75000"/>
                  </a:schemeClr>
                </a:solidFill>
              </a:defRPr>
            </a:lvl7pPr>
            <a:lvl8pPr marL="4265564" indent="0" algn="ctr">
              <a:buNone/>
              <a:defRPr>
                <a:solidFill>
                  <a:schemeClr val="tx1">
                    <a:tint val="75000"/>
                  </a:schemeClr>
                </a:solidFill>
              </a:defRPr>
            </a:lvl8pPr>
            <a:lvl9pPr marL="4874933" indent="0" algn="ctr">
              <a:buNone/>
              <a:defRPr>
                <a:solidFill>
                  <a:schemeClr val="tx1">
                    <a:tint val="75000"/>
                  </a:schemeClr>
                </a:solidFill>
              </a:defRPr>
            </a:lvl9pPr>
          </a:lstStyle>
          <a:p>
            <a:r>
              <a:rPr lang="en-US" dirty="0" smtClean="0"/>
              <a:t>Speaker Name  | Speaker Title</a:t>
            </a:r>
          </a:p>
        </p:txBody>
      </p:sp>
      <p:sp>
        <p:nvSpPr>
          <p:cNvPr id="15" name="Sub-title"/>
          <p:cNvSpPr>
            <a:spLocks noGrp="1"/>
          </p:cNvSpPr>
          <p:nvPr userDrawn="1">
            <p:ph type="body" sz="quarter" idx="13" hasCustomPrompt="1"/>
          </p:nvPr>
        </p:nvSpPr>
        <p:spPr>
          <a:xfrm>
            <a:off x="478073" y="3229665"/>
            <a:ext cx="5804989" cy="968848"/>
          </a:xfrm>
          <a:prstGeom prst="rect">
            <a:avLst/>
          </a:prstGeom>
        </p:spPr>
        <p:txBody>
          <a:bodyPr lIns="91440" tIns="45720" rIns="91440" bIns="45720">
            <a:noAutofit/>
          </a:bodyPr>
          <a:lstStyle>
            <a:lvl1pPr marL="0" indent="0">
              <a:buFont typeface="Arial" panose="020B0604020202020204" pitchFamily="34" charset="0"/>
              <a:buNone/>
              <a:defRPr sz="3200" b="0" baseline="0">
                <a:solidFill>
                  <a:schemeClr val="bg1">
                    <a:lumMod val="50000"/>
                  </a:schemeClr>
                </a:solidFill>
                <a:latin typeface="+mj-lt"/>
              </a:defRPr>
            </a:lvl1pPr>
            <a:lvl2pPr marL="541687" indent="0">
              <a:buNone/>
              <a:defRPr/>
            </a:lvl2pPr>
            <a:lvl3pPr marL="759622" indent="0">
              <a:buNone/>
              <a:defRPr/>
            </a:lvl3pPr>
            <a:lvl4pPr marL="918321" indent="0">
              <a:buNone/>
              <a:defRPr/>
            </a:lvl4pPr>
            <a:lvl5pPr marL="1068552" indent="0">
              <a:buNone/>
              <a:defRPr/>
            </a:lvl5pPr>
          </a:lstStyle>
          <a:p>
            <a:pPr lvl="0"/>
            <a:r>
              <a:rPr lang="en-GB" dirty="0" smtClean="0"/>
              <a:t>Presentation Subtitle</a:t>
            </a:r>
            <a:endParaRPr lang="en-GB" dirty="0"/>
          </a:p>
        </p:txBody>
      </p:sp>
      <p:sp>
        <p:nvSpPr>
          <p:cNvPr id="17" name="Title"/>
          <p:cNvSpPr>
            <a:spLocks noGrp="1"/>
          </p:cNvSpPr>
          <p:nvPr userDrawn="1">
            <p:ph type="body" sz="quarter" idx="14" hasCustomPrompt="1"/>
          </p:nvPr>
        </p:nvSpPr>
        <p:spPr>
          <a:xfrm>
            <a:off x="478073" y="2246584"/>
            <a:ext cx="5804989" cy="1071215"/>
          </a:xfrm>
          <a:prstGeom prst="rect">
            <a:avLst/>
          </a:prstGeom>
          <a:effectLst/>
        </p:spPr>
        <p:txBody>
          <a:bodyPr>
            <a:noAutofit/>
          </a:bodyPr>
          <a:lstStyle>
            <a:lvl1pPr marL="0" indent="0">
              <a:lnSpc>
                <a:spcPts val="4000"/>
              </a:lnSpc>
              <a:spcBef>
                <a:spcPts val="0"/>
              </a:spcBef>
              <a:buFontTx/>
              <a:buNone/>
              <a:defRPr sz="4000" b="1" cap="all" baseline="0">
                <a:solidFill>
                  <a:schemeClr val="bg1">
                    <a:lumMod val="50000"/>
                  </a:schemeClr>
                </a:solidFill>
                <a:latin typeface="+mj-lt"/>
              </a:defRPr>
            </a:lvl1pPr>
          </a:lstStyle>
          <a:p>
            <a:pPr>
              <a:buClrTx/>
              <a:buSzTx/>
            </a:pPr>
            <a:r>
              <a:rPr lang="en-US" kern="0" dirty="0" smtClean="0"/>
              <a:t>PRESENTATION TITLE</a:t>
            </a:r>
          </a:p>
        </p:txBody>
      </p:sp>
      <p:pic>
        <p:nvPicPr>
          <p:cNvPr id="75" name="Picture 3"/>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580876" y="402553"/>
            <a:ext cx="1609165" cy="1009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_copyright"/>
          <p:cNvSpPr txBox="1">
            <a:spLocks/>
          </p:cNvSpPr>
          <p:nvPr userDrawn="1"/>
        </p:nvSpPr>
        <p:spPr>
          <a:xfrm>
            <a:off x="800158" y="6527656"/>
            <a:ext cx="2744799"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tx2"/>
                </a:solidFill>
              </a:rPr>
              <a:t>©2018 Check Point Software Technologies</a:t>
            </a:r>
            <a:r>
              <a:rPr lang="en-US" sz="900" kern="0" baseline="0" dirty="0" smtClean="0">
                <a:solidFill>
                  <a:schemeClr val="tx2"/>
                </a:solidFill>
              </a:rPr>
              <a:t> </a:t>
            </a:r>
            <a:r>
              <a:rPr lang="en-US" sz="900" kern="0" dirty="0" smtClean="0">
                <a:solidFill>
                  <a:schemeClr val="tx2"/>
                </a:solidFill>
              </a:rPr>
              <a:t>Ltd. </a:t>
            </a:r>
            <a:endParaRPr lang="en-US" sz="900" kern="0" dirty="0">
              <a:solidFill>
                <a:schemeClr val="tx2"/>
              </a:solidFill>
            </a:endParaRPr>
          </a:p>
        </p:txBody>
      </p:sp>
      <p:grpSp>
        <p:nvGrpSpPr>
          <p:cNvPr id="4" name="Group 3"/>
          <p:cNvGrpSpPr/>
          <p:nvPr userDrawn="1"/>
        </p:nvGrpSpPr>
        <p:grpSpPr>
          <a:xfrm>
            <a:off x="7263671" y="5076024"/>
            <a:ext cx="3526771" cy="1432257"/>
            <a:chOff x="7263671" y="5076024"/>
            <a:chExt cx="3526771" cy="1432257"/>
          </a:xfrm>
        </p:grpSpPr>
        <p:grpSp>
          <p:nvGrpSpPr>
            <p:cNvPr id="22" name="Group 21"/>
            <p:cNvGrpSpPr/>
            <p:nvPr userDrawn="1"/>
          </p:nvGrpSpPr>
          <p:grpSpPr>
            <a:xfrm>
              <a:off x="9145588" y="5899150"/>
              <a:ext cx="407988" cy="53975"/>
              <a:chOff x="9145588" y="5975350"/>
              <a:chExt cx="407988" cy="53975"/>
            </a:xfrm>
          </p:grpSpPr>
          <p:sp>
            <p:nvSpPr>
              <p:cNvPr id="23" name="Freeform 41"/>
              <p:cNvSpPr>
                <a:spLocks noEditPoints="1"/>
              </p:cNvSpPr>
              <p:nvPr userDrawn="1"/>
            </p:nvSpPr>
            <p:spPr bwMode="auto">
              <a:xfrm>
                <a:off x="9145588" y="5975350"/>
                <a:ext cx="26988" cy="52388"/>
              </a:xfrm>
              <a:custGeom>
                <a:avLst/>
                <a:gdLst>
                  <a:gd name="T0" fmla="*/ 40 w 81"/>
                  <a:gd name="T1" fmla="*/ 97 h 160"/>
                  <a:gd name="T2" fmla="*/ 25 w 81"/>
                  <a:gd name="T3" fmla="*/ 97 h 160"/>
                  <a:gd name="T4" fmla="*/ 25 w 81"/>
                  <a:gd name="T5" fmla="*/ 160 h 160"/>
                  <a:gd name="T6" fmla="*/ 0 w 81"/>
                  <a:gd name="T7" fmla="*/ 160 h 160"/>
                  <a:gd name="T8" fmla="*/ 0 w 81"/>
                  <a:gd name="T9" fmla="*/ 0 h 160"/>
                  <a:gd name="T10" fmla="*/ 40 w 81"/>
                  <a:gd name="T11" fmla="*/ 0 h 160"/>
                  <a:gd name="T12" fmla="*/ 81 w 81"/>
                  <a:gd name="T13" fmla="*/ 49 h 160"/>
                  <a:gd name="T14" fmla="*/ 40 w 81"/>
                  <a:gd name="T15" fmla="*/ 97 h 160"/>
                  <a:gd name="T16" fmla="*/ 39 w 81"/>
                  <a:gd name="T17" fmla="*/ 23 h 160"/>
                  <a:gd name="T18" fmla="*/ 25 w 81"/>
                  <a:gd name="T19" fmla="*/ 23 h 160"/>
                  <a:gd name="T20" fmla="*/ 25 w 81"/>
                  <a:gd name="T21" fmla="*/ 75 h 160"/>
                  <a:gd name="T22" fmla="*/ 39 w 81"/>
                  <a:gd name="T23" fmla="*/ 75 h 160"/>
                  <a:gd name="T24" fmla="*/ 56 w 81"/>
                  <a:gd name="T25" fmla="*/ 49 h 160"/>
                  <a:gd name="T26" fmla="*/ 39 w 81"/>
                  <a:gd name="T27" fmla="*/ 2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60">
                    <a:moveTo>
                      <a:pt x="40" y="97"/>
                    </a:moveTo>
                    <a:cubicBezTo>
                      <a:pt x="25" y="97"/>
                      <a:pt x="25" y="97"/>
                      <a:pt x="25" y="97"/>
                    </a:cubicBezTo>
                    <a:cubicBezTo>
                      <a:pt x="25" y="160"/>
                      <a:pt x="25" y="160"/>
                      <a:pt x="25" y="160"/>
                    </a:cubicBezTo>
                    <a:cubicBezTo>
                      <a:pt x="0" y="160"/>
                      <a:pt x="0" y="160"/>
                      <a:pt x="0" y="160"/>
                    </a:cubicBezTo>
                    <a:cubicBezTo>
                      <a:pt x="0" y="0"/>
                      <a:pt x="0" y="0"/>
                      <a:pt x="0" y="0"/>
                    </a:cubicBezTo>
                    <a:cubicBezTo>
                      <a:pt x="40" y="0"/>
                      <a:pt x="40" y="0"/>
                      <a:pt x="40" y="0"/>
                    </a:cubicBezTo>
                    <a:cubicBezTo>
                      <a:pt x="69" y="0"/>
                      <a:pt x="81" y="16"/>
                      <a:pt x="81" y="49"/>
                    </a:cubicBezTo>
                    <a:cubicBezTo>
                      <a:pt x="81" y="82"/>
                      <a:pt x="69" y="97"/>
                      <a:pt x="40" y="97"/>
                    </a:cubicBezTo>
                    <a:close/>
                    <a:moveTo>
                      <a:pt x="39" y="23"/>
                    </a:moveTo>
                    <a:cubicBezTo>
                      <a:pt x="25" y="23"/>
                      <a:pt x="25" y="23"/>
                      <a:pt x="25" y="23"/>
                    </a:cubicBezTo>
                    <a:cubicBezTo>
                      <a:pt x="25" y="75"/>
                      <a:pt x="25" y="75"/>
                      <a:pt x="25" y="75"/>
                    </a:cubicBezTo>
                    <a:cubicBezTo>
                      <a:pt x="39" y="75"/>
                      <a:pt x="39" y="75"/>
                      <a:pt x="39" y="75"/>
                    </a:cubicBezTo>
                    <a:cubicBezTo>
                      <a:pt x="52" y="75"/>
                      <a:pt x="56" y="65"/>
                      <a:pt x="56" y="49"/>
                    </a:cubicBezTo>
                    <a:cubicBezTo>
                      <a:pt x="56" y="33"/>
                      <a:pt x="52" y="23"/>
                      <a:pt x="39"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42"/>
              <p:cNvSpPr>
                <a:spLocks noEditPoints="1"/>
              </p:cNvSpPr>
              <p:nvPr userDrawn="1"/>
            </p:nvSpPr>
            <p:spPr bwMode="auto">
              <a:xfrm>
                <a:off x="9188451" y="5975350"/>
                <a:ext cx="26988" cy="53975"/>
              </a:xfrm>
              <a:custGeom>
                <a:avLst/>
                <a:gdLst>
                  <a:gd name="T0" fmla="*/ 74 w 85"/>
                  <a:gd name="T1" fmla="*/ 149 h 163"/>
                  <a:gd name="T2" fmla="*/ 43 w 85"/>
                  <a:gd name="T3" fmla="*/ 163 h 163"/>
                  <a:gd name="T4" fmla="*/ 12 w 85"/>
                  <a:gd name="T5" fmla="*/ 149 h 163"/>
                  <a:gd name="T6" fmla="*/ 0 w 85"/>
                  <a:gd name="T7" fmla="*/ 81 h 163"/>
                  <a:gd name="T8" fmla="*/ 12 w 85"/>
                  <a:gd name="T9" fmla="*/ 13 h 163"/>
                  <a:gd name="T10" fmla="*/ 43 w 85"/>
                  <a:gd name="T11" fmla="*/ 0 h 163"/>
                  <a:gd name="T12" fmla="*/ 74 w 85"/>
                  <a:gd name="T13" fmla="*/ 13 h 163"/>
                  <a:gd name="T14" fmla="*/ 85 w 85"/>
                  <a:gd name="T15" fmla="*/ 81 h 163"/>
                  <a:gd name="T16" fmla="*/ 74 w 85"/>
                  <a:gd name="T17" fmla="*/ 149 h 163"/>
                  <a:gd name="T18" fmla="*/ 55 w 85"/>
                  <a:gd name="T19" fmla="*/ 28 h 163"/>
                  <a:gd name="T20" fmla="*/ 43 w 85"/>
                  <a:gd name="T21" fmla="*/ 22 h 163"/>
                  <a:gd name="T22" fmla="*/ 31 w 85"/>
                  <a:gd name="T23" fmla="*/ 28 h 163"/>
                  <a:gd name="T24" fmla="*/ 25 w 85"/>
                  <a:gd name="T25" fmla="*/ 81 h 163"/>
                  <a:gd name="T26" fmla="*/ 31 w 85"/>
                  <a:gd name="T27" fmla="*/ 134 h 163"/>
                  <a:gd name="T28" fmla="*/ 43 w 85"/>
                  <a:gd name="T29" fmla="*/ 140 h 163"/>
                  <a:gd name="T30" fmla="*/ 55 w 85"/>
                  <a:gd name="T31" fmla="*/ 134 h 163"/>
                  <a:gd name="T32" fmla="*/ 60 w 85"/>
                  <a:gd name="T33" fmla="*/ 81 h 163"/>
                  <a:gd name="T34" fmla="*/ 55 w 85"/>
                  <a:gd name="T35" fmla="*/ 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63">
                    <a:moveTo>
                      <a:pt x="74" y="149"/>
                    </a:moveTo>
                    <a:cubicBezTo>
                      <a:pt x="67" y="157"/>
                      <a:pt x="58" y="163"/>
                      <a:pt x="43" y="163"/>
                    </a:cubicBezTo>
                    <a:cubicBezTo>
                      <a:pt x="28" y="163"/>
                      <a:pt x="18" y="157"/>
                      <a:pt x="12" y="149"/>
                    </a:cubicBezTo>
                    <a:cubicBezTo>
                      <a:pt x="1" y="136"/>
                      <a:pt x="0" y="119"/>
                      <a:pt x="0" y="81"/>
                    </a:cubicBezTo>
                    <a:cubicBezTo>
                      <a:pt x="0" y="43"/>
                      <a:pt x="1" y="26"/>
                      <a:pt x="12" y="13"/>
                    </a:cubicBezTo>
                    <a:cubicBezTo>
                      <a:pt x="18" y="5"/>
                      <a:pt x="28" y="0"/>
                      <a:pt x="43" y="0"/>
                    </a:cubicBezTo>
                    <a:cubicBezTo>
                      <a:pt x="58" y="0"/>
                      <a:pt x="67" y="5"/>
                      <a:pt x="74" y="13"/>
                    </a:cubicBezTo>
                    <a:cubicBezTo>
                      <a:pt x="84" y="26"/>
                      <a:pt x="85" y="43"/>
                      <a:pt x="85" y="81"/>
                    </a:cubicBezTo>
                    <a:cubicBezTo>
                      <a:pt x="85" y="119"/>
                      <a:pt x="84" y="137"/>
                      <a:pt x="74" y="149"/>
                    </a:cubicBezTo>
                    <a:close/>
                    <a:moveTo>
                      <a:pt x="55" y="28"/>
                    </a:moveTo>
                    <a:cubicBezTo>
                      <a:pt x="53" y="25"/>
                      <a:pt x="49" y="22"/>
                      <a:pt x="43" y="22"/>
                    </a:cubicBezTo>
                    <a:cubicBezTo>
                      <a:pt x="37" y="22"/>
                      <a:pt x="33" y="25"/>
                      <a:pt x="31" y="28"/>
                    </a:cubicBezTo>
                    <a:cubicBezTo>
                      <a:pt x="26" y="36"/>
                      <a:pt x="25" y="52"/>
                      <a:pt x="25" y="81"/>
                    </a:cubicBezTo>
                    <a:cubicBezTo>
                      <a:pt x="25" y="110"/>
                      <a:pt x="26" y="126"/>
                      <a:pt x="31" y="134"/>
                    </a:cubicBezTo>
                    <a:cubicBezTo>
                      <a:pt x="33" y="138"/>
                      <a:pt x="37" y="140"/>
                      <a:pt x="43" y="140"/>
                    </a:cubicBezTo>
                    <a:cubicBezTo>
                      <a:pt x="49" y="140"/>
                      <a:pt x="53" y="138"/>
                      <a:pt x="55" y="134"/>
                    </a:cubicBezTo>
                    <a:cubicBezTo>
                      <a:pt x="60" y="126"/>
                      <a:pt x="60" y="110"/>
                      <a:pt x="60" y="81"/>
                    </a:cubicBezTo>
                    <a:cubicBezTo>
                      <a:pt x="60" y="52"/>
                      <a:pt x="60" y="36"/>
                      <a:pt x="55" y="28"/>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43"/>
              <p:cNvSpPr>
                <a:spLocks/>
              </p:cNvSpPr>
              <p:nvPr userDrawn="1"/>
            </p:nvSpPr>
            <p:spPr bwMode="auto">
              <a:xfrm>
                <a:off x="9228138" y="5975350"/>
                <a:ext cx="52388" cy="52388"/>
              </a:xfrm>
              <a:custGeom>
                <a:avLst/>
                <a:gdLst>
                  <a:gd name="T0" fmla="*/ 27 w 33"/>
                  <a:gd name="T1" fmla="*/ 33 h 33"/>
                  <a:gd name="T2" fmla="*/ 21 w 33"/>
                  <a:gd name="T3" fmla="*/ 33 h 33"/>
                  <a:gd name="T4" fmla="*/ 17 w 33"/>
                  <a:gd name="T5" fmla="*/ 8 h 33"/>
                  <a:gd name="T6" fmla="*/ 12 w 33"/>
                  <a:gd name="T7" fmla="*/ 33 h 33"/>
                  <a:gd name="T8" fmla="*/ 7 w 33"/>
                  <a:gd name="T9" fmla="*/ 33 h 33"/>
                  <a:gd name="T10" fmla="*/ 0 w 33"/>
                  <a:gd name="T11" fmla="*/ 0 h 33"/>
                  <a:gd name="T12" fmla="*/ 6 w 33"/>
                  <a:gd name="T13" fmla="*/ 0 h 33"/>
                  <a:gd name="T14" fmla="*/ 9 w 33"/>
                  <a:gd name="T15" fmla="*/ 25 h 33"/>
                  <a:gd name="T16" fmla="*/ 14 w 33"/>
                  <a:gd name="T17" fmla="*/ 0 h 33"/>
                  <a:gd name="T18" fmla="*/ 19 w 33"/>
                  <a:gd name="T19" fmla="*/ 0 h 33"/>
                  <a:gd name="T20" fmla="*/ 24 w 33"/>
                  <a:gd name="T21" fmla="*/ 25 h 33"/>
                  <a:gd name="T22" fmla="*/ 27 w 33"/>
                  <a:gd name="T23" fmla="*/ 0 h 33"/>
                  <a:gd name="T24" fmla="*/ 33 w 33"/>
                  <a:gd name="T25" fmla="*/ 0 h 33"/>
                  <a:gd name="T26" fmla="*/ 27 w 33"/>
                  <a:gd name="T2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33">
                    <a:moveTo>
                      <a:pt x="27" y="33"/>
                    </a:moveTo>
                    <a:lnTo>
                      <a:pt x="21" y="33"/>
                    </a:lnTo>
                    <a:lnTo>
                      <a:pt x="17" y="8"/>
                    </a:lnTo>
                    <a:lnTo>
                      <a:pt x="12" y="33"/>
                    </a:lnTo>
                    <a:lnTo>
                      <a:pt x="7" y="33"/>
                    </a:lnTo>
                    <a:lnTo>
                      <a:pt x="0" y="0"/>
                    </a:lnTo>
                    <a:lnTo>
                      <a:pt x="6" y="0"/>
                    </a:lnTo>
                    <a:lnTo>
                      <a:pt x="9" y="25"/>
                    </a:lnTo>
                    <a:lnTo>
                      <a:pt x="14" y="0"/>
                    </a:lnTo>
                    <a:lnTo>
                      <a:pt x="19" y="0"/>
                    </a:lnTo>
                    <a:lnTo>
                      <a:pt x="24" y="25"/>
                    </a:lnTo>
                    <a:lnTo>
                      <a:pt x="27" y="0"/>
                    </a:lnTo>
                    <a:lnTo>
                      <a:pt x="33" y="0"/>
                    </a:lnTo>
                    <a:lnTo>
                      <a:pt x="27"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44"/>
              <p:cNvSpPr>
                <a:spLocks/>
              </p:cNvSpPr>
              <p:nvPr userDrawn="1"/>
            </p:nvSpPr>
            <p:spPr bwMode="auto">
              <a:xfrm>
                <a:off x="9296401" y="5975350"/>
                <a:ext cx="20638" cy="52388"/>
              </a:xfrm>
              <a:custGeom>
                <a:avLst/>
                <a:gdLst>
                  <a:gd name="T0" fmla="*/ 0 w 13"/>
                  <a:gd name="T1" fmla="*/ 33 h 33"/>
                  <a:gd name="T2" fmla="*/ 0 w 13"/>
                  <a:gd name="T3" fmla="*/ 0 h 33"/>
                  <a:gd name="T4" fmla="*/ 13 w 13"/>
                  <a:gd name="T5" fmla="*/ 0 h 33"/>
                  <a:gd name="T6" fmla="*/ 13 w 13"/>
                  <a:gd name="T7" fmla="*/ 5 h 33"/>
                  <a:gd name="T8" fmla="*/ 5 w 13"/>
                  <a:gd name="T9" fmla="*/ 5 h 33"/>
                  <a:gd name="T10" fmla="*/ 5 w 13"/>
                  <a:gd name="T11" fmla="*/ 14 h 33"/>
                  <a:gd name="T12" fmla="*/ 12 w 13"/>
                  <a:gd name="T13" fmla="*/ 14 h 33"/>
                  <a:gd name="T14" fmla="*/ 12 w 13"/>
                  <a:gd name="T15" fmla="*/ 19 h 33"/>
                  <a:gd name="T16" fmla="*/ 5 w 13"/>
                  <a:gd name="T17" fmla="*/ 19 h 33"/>
                  <a:gd name="T18" fmla="*/ 5 w 13"/>
                  <a:gd name="T19" fmla="*/ 29 h 33"/>
                  <a:gd name="T20" fmla="*/ 13 w 13"/>
                  <a:gd name="T21" fmla="*/ 29 h 33"/>
                  <a:gd name="T22" fmla="*/ 13 w 13"/>
                  <a:gd name="T23" fmla="*/ 33 h 33"/>
                  <a:gd name="T24" fmla="*/ 0 w 13"/>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3">
                    <a:moveTo>
                      <a:pt x="0" y="33"/>
                    </a:moveTo>
                    <a:lnTo>
                      <a:pt x="0" y="0"/>
                    </a:lnTo>
                    <a:lnTo>
                      <a:pt x="13" y="0"/>
                    </a:lnTo>
                    <a:lnTo>
                      <a:pt x="13" y="5"/>
                    </a:lnTo>
                    <a:lnTo>
                      <a:pt x="5" y="5"/>
                    </a:lnTo>
                    <a:lnTo>
                      <a:pt x="5" y="14"/>
                    </a:lnTo>
                    <a:lnTo>
                      <a:pt x="12" y="14"/>
                    </a:lnTo>
                    <a:lnTo>
                      <a:pt x="12" y="19"/>
                    </a:lnTo>
                    <a:lnTo>
                      <a:pt x="5" y="19"/>
                    </a:lnTo>
                    <a:lnTo>
                      <a:pt x="5" y="29"/>
                    </a:lnTo>
                    <a:lnTo>
                      <a:pt x="13" y="29"/>
                    </a:lnTo>
                    <a:lnTo>
                      <a:pt x="13" y="33"/>
                    </a:lnTo>
                    <a:lnTo>
                      <a:pt x="0"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45"/>
              <p:cNvSpPr>
                <a:spLocks noEditPoints="1"/>
              </p:cNvSpPr>
              <p:nvPr userDrawn="1"/>
            </p:nvSpPr>
            <p:spPr bwMode="auto">
              <a:xfrm>
                <a:off x="9334501" y="5975350"/>
                <a:ext cx="26988" cy="52388"/>
              </a:xfrm>
              <a:custGeom>
                <a:avLst/>
                <a:gdLst>
                  <a:gd name="T0" fmla="*/ 60 w 87"/>
                  <a:gd name="T1" fmla="*/ 160 h 160"/>
                  <a:gd name="T2" fmla="*/ 40 w 87"/>
                  <a:gd name="T3" fmla="*/ 95 h 160"/>
                  <a:gd name="T4" fmla="*/ 25 w 87"/>
                  <a:gd name="T5" fmla="*/ 95 h 160"/>
                  <a:gd name="T6" fmla="*/ 25 w 87"/>
                  <a:gd name="T7" fmla="*/ 160 h 160"/>
                  <a:gd name="T8" fmla="*/ 0 w 87"/>
                  <a:gd name="T9" fmla="*/ 160 h 160"/>
                  <a:gd name="T10" fmla="*/ 0 w 87"/>
                  <a:gd name="T11" fmla="*/ 0 h 160"/>
                  <a:gd name="T12" fmla="*/ 41 w 87"/>
                  <a:gd name="T13" fmla="*/ 0 h 160"/>
                  <a:gd name="T14" fmla="*/ 81 w 87"/>
                  <a:gd name="T15" fmla="*/ 48 h 160"/>
                  <a:gd name="T16" fmla="*/ 63 w 87"/>
                  <a:gd name="T17" fmla="*/ 89 h 160"/>
                  <a:gd name="T18" fmla="*/ 87 w 87"/>
                  <a:gd name="T19" fmla="*/ 160 h 160"/>
                  <a:gd name="T20" fmla="*/ 60 w 87"/>
                  <a:gd name="T21" fmla="*/ 160 h 160"/>
                  <a:gd name="T22" fmla="*/ 41 w 87"/>
                  <a:gd name="T23" fmla="*/ 23 h 160"/>
                  <a:gd name="T24" fmla="*/ 25 w 87"/>
                  <a:gd name="T25" fmla="*/ 23 h 160"/>
                  <a:gd name="T26" fmla="*/ 25 w 87"/>
                  <a:gd name="T27" fmla="*/ 72 h 160"/>
                  <a:gd name="T28" fmla="*/ 41 w 87"/>
                  <a:gd name="T29" fmla="*/ 72 h 160"/>
                  <a:gd name="T30" fmla="*/ 56 w 87"/>
                  <a:gd name="T31" fmla="*/ 48 h 160"/>
                  <a:gd name="T32" fmla="*/ 41 w 87"/>
                  <a:gd name="T33" fmla="*/ 2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 h="160">
                    <a:moveTo>
                      <a:pt x="60" y="160"/>
                    </a:moveTo>
                    <a:cubicBezTo>
                      <a:pt x="40" y="95"/>
                      <a:pt x="40" y="95"/>
                      <a:pt x="40" y="95"/>
                    </a:cubicBezTo>
                    <a:cubicBezTo>
                      <a:pt x="25" y="95"/>
                      <a:pt x="25" y="95"/>
                      <a:pt x="25" y="95"/>
                    </a:cubicBezTo>
                    <a:cubicBezTo>
                      <a:pt x="25" y="160"/>
                      <a:pt x="25" y="160"/>
                      <a:pt x="25" y="160"/>
                    </a:cubicBezTo>
                    <a:cubicBezTo>
                      <a:pt x="0" y="160"/>
                      <a:pt x="0" y="160"/>
                      <a:pt x="0" y="160"/>
                    </a:cubicBezTo>
                    <a:cubicBezTo>
                      <a:pt x="0" y="0"/>
                      <a:pt x="0" y="0"/>
                      <a:pt x="0" y="0"/>
                    </a:cubicBezTo>
                    <a:cubicBezTo>
                      <a:pt x="41" y="0"/>
                      <a:pt x="41" y="0"/>
                      <a:pt x="41" y="0"/>
                    </a:cubicBezTo>
                    <a:cubicBezTo>
                      <a:pt x="70" y="0"/>
                      <a:pt x="81" y="15"/>
                      <a:pt x="81" y="48"/>
                    </a:cubicBezTo>
                    <a:cubicBezTo>
                      <a:pt x="81" y="67"/>
                      <a:pt x="77" y="81"/>
                      <a:pt x="63" y="89"/>
                    </a:cubicBezTo>
                    <a:cubicBezTo>
                      <a:pt x="87" y="160"/>
                      <a:pt x="87" y="160"/>
                      <a:pt x="87" y="160"/>
                    </a:cubicBezTo>
                    <a:lnTo>
                      <a:pt x="60" y="160"/>
                    </a:lnTo>
                    <a:close/>
                    <a:moveTo>
                      <a:pt x="41" y="23"/>
                    </a:moveTo>
                    <a:cubicBezTo>
                      <a:pt x="25" y="23"/>
                      <a:pt x="25" y="23"/>
                      <a:pt x="25" y="23"/>
                    </a:cubicBezTo>
                    <a:cubicBezTo>
                      <a:pt x="25" y="72"/>
                      <a:pt x="25" y="72"/>
                      <a:pt x="25" y="72"/>
                    </a:cubicBezTo>
                    <a:cubicBezTo>
                      <a:pt x="41" y="72"/>
                      <a:pt x="41" y="72"/>
                      <a:pt x="41" y="72"/>
                    </a:cubicBezTo>
                    <a:cubicBezTo>
                      <a:pt x="54" y="72"/>
                      <a:pt x="56" y="61"/>
                      <a:pt x="56" y="48"/>
                    </a:cubicBezTo>
                    <a:cubicBezTo>
                      <a:pt x="56" y="34"/>
                      <a:pt x="54" y="23"/>
                      <a:pt x="41"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46"/>
              <p:cNvSpPr>
                <a:spLocks/>
              </p:cNvSpPr>
              <p:nvPr userDrawn="1"/>
            </p:nvSpPr>
            <p:spPr bwMode="auto">
              <a:xfrm>
                <a:off x="9378951" y="5975350"/>
                <a:ext cx="20638" cy="52388"/>
              </a:xfrm>
              <a:custGeom>
                <a:avLst/>
                <a:gdLst>
                  <a:gd name="T0" fmla="*/ 0 w 13"/>
                  <a:gd name="T1" fmla="*/ 33 h 33"/>
                  <a:gd name="T2" fmla="*/ 0 w 13"/>
                  <a:gd name="T3" fmla="*/ 0 h 33"/>
                  <a:gd name="T4" fmla="*/ 13 w 13"/>
                  <a:gd name="T5" fmla="*/ 0 h 33"/>
                  <a:gd name="T6" fmla="*/ 13 w 13"/>
                  <a:gd name="T7" fmla="*/ 5 h 33"/>
                  <a:gd name="T8" fmla="*/ 5 w 13"/>
                  <a:gd name="T9" fmla="*/ 5 h 33"/>
                  <a:gd name="T10" fmla="*/ 5 w 13"/>
                  <a:gd name="T11" fmla="*/ 14 h 33"/>
                  <a:gd name="T12" fmla="*/ 12 w 13"/>
                  <a:gd name="T13" fmla="*/ 14 h 33"/>
                  <a:gd name="T14" fmla="*/ 12 w 13"/>
                  <a:gd name="T15" fmla="*/ 19 h 33"/>
                  <a:gd name="T16" fmla="*/ 5 w 13"/>
                  <a:gd name="T17" fmla="*/ 19 h 33"/>
                  <a:gd name="T18" fmla="*/ 5 w 13"/>
                  <a:gd name="T19" fmla="*/ 29 h 33"/>
                  <a:gd name="T20" fmla="*/ 13 w 13"/>
                  <a:gd name="T21" fmla="*/ 29 h 33"/>
                  <a:gd name="T22" fmla="*/ 13 w 13"/>
                  <a:gd name="T23" fmla="*/ 33 h 33"/>
                  <a:gd name="T24" fmla="*/ 0 w 13"/>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3">
                    <a:moveTo>
                      <a:pt x="0" y="33"/>
                    </a:moveTo>
                    <a:lnTo>
                      <a:pt x="0" y="0"/>
                    </a:lnTo>
                    <a:lnTo>
                      <a:pt x="13" y="0"/>
                    </a:lnTo>
                    <a:lnTo>
                      <a:pt x="13" y="5"/>
                    </a:lnTo>
                    <a:lnTo>
                      <a:pt x="5" y="5"/>
                    </a:lnTo>
                    <a:lnTo>
                      <a:pt x="5" y="14"/>
                    </a:lnTo>
                    <a:lnTo>
                      <a:pt x="12" y="14"/>
                    </a:lnTo>
                    <a:lnTo>
                      <a:pt x="12" y="19"/>
                    </a:lnTo>
                    <a:lnTo>
                      <a:pt x="5" y="19"/>
                    </a:lnTo>
                    <a:lnTo>
                      <a:pt x="5" y="29"/>
                    </a:lnTo>
                    <a:lnTo>
                      <a:pt x="13" y="29"/>
                    </a:lnTo>
                    <a:lnTo>
                      <a:pt x="13" y="33"/>
                    </a:lnTo>
                    <a:lnTo>
                      <a:pt x="0"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47"/>
              <p:cNvSpPr>
                <a:spLocks noEditPoints="1"/>
              </p:cNvSpPr>
              <p:nvPr userDrawn="1"/>
            </p:nvSpPr>
            <p:spPr bwMode="auto">
              <a:xfrm>
                <a:off x="9417051" y="5975350"/>
                <a:ext cx="26988" cy="52388"/>
              </a:xfrm>
              <a:custGeom>
                <a:avLst/>
                <a:gdLst>
                  <a:gd name="T0" fmla="*/ 72 w 83"/>
                  <a:gd name="T1" fmla="*/ 147 h 160"/>
                  <a:gd name="T2" fmla="*/ 41 w 83"/>
                  <a:gd name="T3" fmla="*/ 160 h 160"/>
                  <a:gd name="T4" fmla="*/ 0 w 83"/>
                  <a:gd name="T5" fmla="*/ 160 h 160"/>
                  <a:gd name="T6" fmla="*/ 0 w 83"/>
                  <a:gd name="T7" fmla="*/ 0 h 160"/>
                  <a:gd name="T8" fmla="*/ 41 w 83"/>
                  <a:gd name="T9" fmla="*/ 0 h 160"/>
                  <a:gd name="T10" fmla="*/ 72 w 83"/>
                  <a:gd name="T11" fmla="*/ 14 h 160"/>
                  <a:gd name="T12" fmla="*/ 83 w 83"/>
                  <a:gd name="T13" fmla="*/ 80 h 160"/>
                  <a:gd name="T14" fmla="*/ 72 w 83"/>
                  <a:gd name="T15" fmla="*/ 147 h 160"/>
                  <a:gd name="T16" fmla="*/ 53 w 83"/>
                  <a:gd name="T17" fmla="*/ 30 h 160"/>
                  <a:gd name="T18" fmla="*/ 40 w 83"/>
                  <a:gd name="T19" fmla="*/ 23 h 160"/>
                  <a:gd name="T20" fmla="*/ 25 w 83"/>
                  <a:gd name="T21" fmla="*/ 23 h 160"/>
                  <a:gd name="T22" fmla="*/ 25 w 83"/>
                  <a:gd name="T23" fmla="*/ 137 h 160"/>
                  <a:gd name="T24" fmla="*/ 40 w 83"/>
                  <a:gd name="T25" fmla="*/ 137 h 160"/>
                  <a:gd name="T26" fmla="*/ 53 w 83"/>
                  <a:gd name="T27" fmla="*/ 131 h 160"/>
                  <a:gd name="T28" fmla="*/ 58 w 83"/>
                  <a:gd name="T29" fmla="*/ 80 h 160"/>
                  <a:gd name="T30" fmla="*/ 53 w 83"/>
                  <a:gd name="T3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160">
                    <a:moveTo>
                      <a:pt x="72" y="147"/>
                    </a:moveTo>
                    <a:cubicBezTo>
                      <a:pt x="65" y="154"/>
                      <a:pt x="56" y="160"/>
                      <a:pt x="41" y="160"/>
                    </a:cubicBezTo>
                    <a:cubicBezTo>
                      <a:pt x="0" y="160"/>
                      <a:pt x="0" y="160"/>
                      <a:pt x="0" y="160"/>
                    </a:cubicBezTo>
                    <a:cubicBezTo>
                      <a:pt x="0" y="0"/>
                      <a:pt x="0" y="0"/>
                      <a:pt x="0" y="0"/>
                    </a:cubicBezTo>
                    <a:cubicBezTo>
                      <a:pt x="41" y="0"/>
                      <a:pt x="41" y="0"/>
                      <a:pt x="41" y="0"/>
                    </a:cubicBezTo>
                    <a:cubicBezTo>
                      <a:pt x="56" y="0"/>
                      <a:pt x="65" y="6"/>
                      <a:pt x="72" y="14"/>
                    </a:cubicBezTo>
                    <a:cubicBezTo>
                      <a:pt x="82" y="26"/>
                      <a:pt x="83" y="43"/>
                      <a:pt x="83" y="80"/>
                    </a:cubicBezTo>
                    <a:cubicBezTo>
                      <a:pt x="83" y="117"/>
                      <a:pt x="82" y="135"/>
                      <a:pt x="72" y="147"/>
                    </a:cubicBezTo>
                    <a:close/>
                    <a:moveTo>
                      <a:pt x="53" y="30"/>
                    </a:moveTo>
                    <a:cubicBezTo>
                      <a:pt x="50" y="26"/>
                      <a:pt x="46" y="23"/>
                      <a:pt x="40" y="23"/>
                    </a:cubicBezTo>
                    <a:cubicBezTo>
                      <a:pt x="25" y="23"/>
                      <a:pt x="25" y="23"/>
                      <a:pt x="25" y="23"/>
                    </a:cubicBezTo>
                    <a:cubicBezTo>
                      <a:pt x="25" y="137"/>
                      <a:pt x="25" y="137"/>
                      <a:pt x="25" y="137"/>
                    </a:cubicBezTo>
                    <a:cubicBezTo>
                      <a:pt x="40" y="137"/>
                      <a:pt x="40" y="137"/>
                      <a:pt x="40" y="137"/>
                    </a:cubicBezTo>
                    <a:cubicBezTo>
                      <a:pt x="46" y="137"/>
                      <a:pt x="50" y="135"/>
                      <a:pt x="53" y="131"/>
                    </a:cubicBezTo>
                    <a:cubicBezTo>
                      <a:pt x="58" y="123"/>
                      <a:pt x="58" y="108"/>
                      <a:pt x="58" y="80"/>
                    </a:cubicBezTo>
                    <a:cubicBezTo>
                      <a:pt x="58" y="52"/>
                      <a:pt x="58" y="37"/>
                      <a:pt x="53" y="30"/>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48"/>
              <p:cNvSpPr>
                <a:spLocks noEditPoints="1"/>
              </p:cNvSpPr>
              <p:nvPr userDrawn="1"/>
            </p:nvSpPr>
            <p:spPr bwMode="auto">
              <a:xfrm>
                <a:off x="9485313" y="5975350"/>
                <a:ext cx="26988" cy="52388"/>
              </a:xfrm>
              <a:custGeom>
                <a:avLst/>
                <a:gdLst>
                  <a:gd name="T0" fmla="*/ 71 w 82"/>
                  <a:gd name="T1" fmla="*/ 150 h 160"/>
                  <a:gd name="T2" fmla="*/ 40 w 82"/>
                  <a:gd name="T3" fmla="*/ 160 h 160"/>
                  <a:gd name="T4" fmla="*/ 0 w 82"/>
                  <a:gd name="T5" fmla="*/ 160 h 160"/>
                  <a:gd name="T6" fmla="*/ 0 w 82"/>
                  <a:gd name="T7" fmla="*/ 0 h 160"/>
                  <a:gd name="T8" fmla="*/ 40 w 82"/>
                  <a:gd name="T9" fmla="*/ 0 h 160"/>
                  <a:gd name="T10" fmla="*/ 71 w 82"/>
                  <a:gd name="T11" fmla="*/ 10 h 160"/>
                  <a:gd name="T12" fmla="*/ 81 w 82"/>
                  <a:gd name="T13" fmla="*/ 43 h 160"/>
                  <a:gd name="T14" fmla="*/ 72 w 82"/>
                  <a:gd name="T15" fmla="*/ 71 h 160"/>
                  <a:gd name="T16" fmla="*/ 64 w 82"/>
                  <a:gd name="T17" fmla="*/ 76 h 160"/>
                  <a:gd name="T18" fmla="*/ 72 w 82"/>
                  <a:gd name="T19" fmla="*/ 82 h 160"/>
                  <a:gd name="T20" fmla="*/ 82 w 82"/>
                  <a:gd name="T21" fmla="*/ 114 h 160"/>
                  <a:gd name="T22" fmla="*/ 71 w 82"/>
                  <a:gd name="T23" fmla="*/ 150 h 160"/>
                  <a:gd name="T24" fmla="*/ 38 w 82"/>
                  <a:gd name="T25" fmla="*/ 23 h 160"/>
                  <a:gd name="T26" fmla="*/ 25 w 82"/>
                  <a:gd name="T27" fmla="*/ 23 h 160"/>
                  <a:gd name="T28" fmla="*/ 25 w 82"/>
                  <a:gd name="T29" fmla="*/ 66 h 160"/>
                  <a:gd name="T30" fmla="*/ 38 w 82"/>
                  <a:gd name="T31" fmla="*/ 66 h 160"/>
                  <a:gd name="T32" fmla="*/ 56 w 82"/>
                  <a:gd name="T33" fmla="*/ 45 h 160"/>
                  <a:gd name="T34" fmla="*/ 38 w 82"/>
                  <a:gd name="T35" fmla="*/ 23 h 160"/>
                  <a:gd name="T36" fmla="*/ 37 w 82"/>
                  <a:gd name="T37" fmla="*/ 88 h 160"/>
                  <a:gd name="T38" fmla="*/ 25 w 82"/>
                  <a:gd name="T39" fmla="*/ 88 h 160"/>
                  <a:gd name="T40" fmla="*/ 25 w 82"/>
                  <a:gd name="T41" fmla="*/ 137 h 160"/>
                  <a:gd name="T42" fmla="*/ 37 w 82"/>
                  <a:gd name="T43" fmla="*/ 137 h 160"/>
                  <a:gd name="T44" fmla="*/ 56 w 82"/>
                  <a:gd name="T45" fmla="*/ 112 h 160"/>
                  <a:gd name="T46" fmla="*/ 37 w 82"/>
                  <a:gd name="T47" fmla="*/ 8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160">
                    <a:moveTo>
                      <a:pt x="71" y="150"/>
                    </a:moveTo>
                    <a:cubicBezTo>
                      <a:pt x="65" y="157"/>
                      <a:pt x="55" y="160"/>
                      <a:pt x="40" y="160"/>
                    </a:cubicBezTo>
                    <a:cubicBezTo>
                      <a:pt x="0" y="160"/>
                      <a:pt x="0" y="160"/>
                      <a:pt x="0" y="160"/>
                    </a:cubicBezTo>
                    <a:cubicBezTo>
                      <a:pt x="0" y="0"/>
                      <a:pt x="0" y="0"/>
                      <a:pt x="0" y="0"/>
                    </a:cubicBezTo>
                    <a:cubicBezTo>
                      <a:pt x="40" y="0"/>
                      <a:pt x="40" y="0"/>
                      <a:pt x="40" y="0"/>
                    </a:cubicBezTo>
                    <a:cubicBezTo>
                      <a:pt x="55" y="0"/>
                      <a:pt x="65" y="4"/>
                      <a:pt x="71" y="10"/>
                    </a:cubicBezTo>
                    <a:cubicBezTo>
                      <a:pt x="78" y="18"/>
                      <a:pt x="81" y="26"/>
                      <a:pt x="81" y="43"/>
                    </a:cubicBezTo>
                    <a:cubicBezTo>
                      <a:pt x="81" y="54"/>
                      <a:pt x="79" y="63"/>
                      <a:pt x="72" y="71"/>
                    </a:cubicBezTo>
                    <a:cubicBezTo>
                      <a:pt x="70" y="73"/>
                      <a:pt x="67" y="75"/>
                      <a:pt x="64" y="76"/>
                    </a:cubicBezTo>
                    <a:cubicBezTo>
                      <a:pt x="67" y="78"/>
                      <a:pt x="70" y="80"/>
                      <a:pt x="72" y="82"/>
                    </a:cubicBezTo>
                    <a:cubicBezTo>
                      <a:pt x="80" y="90"/>
                      <a:pt x="82" y="99"/>
                      <a:pt x="82" y="114"/>
                    </a:cubicBezTo>
                    <a:cubicBezTo>
                      <a:pt x="82" y="133"/>
                      <a:pt x="79" y="142"/>
                      <a:pt x="71" y="150"/>
                    </a:cubicBezTo>
                    <a:close/>
                    <a:moveTo>
                      <a:pt x="38" y="23"/>
                    </a:moveTo>
                    <a:cubicBezTo>
                      <a:pt x="25" y="23"/>
                      <a:pt x="25" y="23"/>
                      <a:pt x="25" y="23"/>
                    </a:cubicBezTo>
                    <a:cubicBezTo>
                      <a:pt x="25" y="66"/>
                      <a:pt x="25" y="66"/>
                      <a:pt x="25" y="66"/>
                    </a:cubicBezTo>
                    <a:cubicBezTo>
                      <a:pt x="38" y="66"/>
                      <a:pt x="38" y="66"/>
                      <a:pt x="38" y="66"/>
                    </a:cubicBezTo>
                    <a:cubicBezTo>
                      <a:pt x="51" y="66"/>
                      <a:pt x="56" y="60"/>
                      <a:pt x="56" y="45"/>
                    </a:cubicBezTo>
                    <a:cubicBezTo>
                      <a:pt x="56" y="29"/>
                      <a:pt x="51" y="23"/>
                      <a:pt x="38" y="23"/>
                    </a:cubicBezTo>
                    <a:close/>
                    <a:moveTo>
                      <a:pt x="37" y="88"/>
                    </a:moveTo>
                    <a:cubicBezTo>
                      <a:pt x="25" y="88"/>
                      <a:pt x="25" y="88"/>
                      <a:pt x="25" y="88"/>
                    </a:cubicBezTo>
                    <a:cubicBezTo>
                      <a:pt x="25" y="137"/>
                      <a:pt x="25" y="137"/>
                      <a:pt x="25" y="137"/>
                    </a:cubicBezTo>
                    <a:cubicBezTo>
                      <a:pt x="37" y="137"/>
                      <a:pt x="37" y="137"/>
                      <a:pt x="37" y="137"/>
                    </a:cubicBezTo>
                    <a:cubicBezTo>
                      <a:pt x="51" y="137"/>
                      <a:pt x="56" y="131"/>
                      <a:pt x="56" y="112"/>
                    </a:cubicBezTo>
                    <a:cubicBezTo>
                      <a:pt x="56" y="95"/>
                      <a:pt x="51" y="88"/>
                      <a:pt x="37" y="88"/>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49"/>
              <p:cNvSpPr>
                <a:spLocks/>
              </p:cNvSpPr>
              <p:nvPr userDrawn="1"/>
            </p:nvSpPr>
            <p:spPr bwMode="auto">
              <a:xfrm>
                <a:off x="9525001" y="5975350"/>
                <a:ext cx="28575" cy="52388"/>
              </a:xfrm>
              <a:custGeom>
                <a:avLst/>
                <a:gdLst>
                  <a:gd name="T0" fmla="*/ 12 w 18"/>
                  <a:gd name="T1" fmla="*/ 20 h 33"/>
                  <a:gd name="T2" fmla="*/ 12 w 18"/>
                  <a:gd name="T3" fmla="*/ 33 h 33"/>
                  <a:gd name="T4" fmla="*/ 7 w 18"/>
                  <a:gd name="T5" fmla="*/ 33 h 33"/>
                  <a:gd name="T6" fmla="*/ 7 w 18"/>
                  <a:gd name="T7" fmla="*/ 20 h 33"/>
                  <a:gd name="T8" fmla="*/ 0 w 18"/>
                  <a:gd name="T9" fmla="*/ 0 h 33"/>
                  <a:gd name="T10" fmla="*/ 6 w 18"/>
                  <a:gd name="T11" fmla="*/ 0 h 33"/>
                  <a:gd name="T12" fmla="*/ 9 w 18"/>
                  <a:gd name="T13" fmla="*/ 14 h 33"/>
                  <a:gd name="T14" fmla="*/ 13 w 18"/>
                  <a:gd name="T15" fmla="*/ 0 h 33"/>
                  <a:gd name="T16" fmla="*/ 18 w 18"/>
                  <a:gd name="T17" fmla="*/ 0 h 33"/>
                  <a:gd name="T18" fmla="*/ 12 w 18"/>
                  <a:gd name="T19"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33">
                    <a:moveTo>
                      <a:pt x="12" y="20"/>
                    </a:moveTo>
                    <a:lnTo>
                      <a:pt x="12" y="33"/>
                    </a:lnTo>
                    <a:lnTo>
                      <a:pt x="7" y="33"/>
                    </a:lnTo>
                    <a:lnTo>
                      <a:pt x="7" y="20"/>
                    </a:lnTo>
                    <a:lnTo>
                      <a:pt x="0" y="0"/>
                    </a:lnTo>
                    <a:lnTo>
                      <a:pt x="6" y="0"/>
                    </a:lnTo>
                    <a:lnTo>
                      <a:pt x="9" y="14"/>
                    </a:lnTo>
                    <a:lnTo>
                      <a:pt x="13" y="0"/>
                    </a:lnTo>
                    <a:lnTo>
                      <a:pt x="18" y="0"/>
                    </a:lnTo>
                    <a:lnTo>
                      <a:pt x="12" y="20"/>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32" name="Picture 68" descr="C:\WORK IN PROGRESS\PPT template\Infinity PPT\CheckPoint_Infinity_Logo_cropped.pn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625687" y="5875437"/>
              <a:ext cx="316623" cy="270094"/>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 32"/>
            <p:cNvGrpSpPr/>
            <p:nvPr userDrawn="1"/>
          </p:nvGrpSpPr>
          <p:grpSpPr>
            <a:xfrm>
              <a:off x="7263671" y="5076024"/>
              <a:ext cx="3526771" cy="1432257"/>
              <a:chOff x="7263671" y="5076024"/>
              <a:chExt cx="3526771" cy="1432257"/>
            </a:xfrm>
          </p:grpSpPr>
          <p:grpSp>
            <p:nvGrpSpPr>
              <p:cNvPr id="34" name="Group 7"/>
              <p:cNvGrpSpPr>
                <a:grpSpLocks noChangeAspect="1"/>
              </p:cNvGrpSpPr>
              <p:nvPr userDrawn="1"/>
            </p:nvGrpSpPr>
            <p:grpSpPr bwMode="auto">
              <a:xfrm>
                <a:off x="7263671" y="6436843"/>
                <a:ext cx="2651125" cy="71438"/>
                <a:chOff x="4420" y="3962"/>
                <a:chExt cx="1670" cy="45"/>
              </a:xfrm>
            </p:grpSpPr>
            <p:sp>
              <p:nvSpPr>
                <p:cNvPr id="56" name="AutoShape 6"/>
                <p:cNvSpPr>
                  <a:spLocks noChangeAspect="1" noChangeArrowheads="1" noTextEdit="1"/>
                </p:cNvSpPr>
                <p:nvPr userDrawn="1"/>
              </p:nvSpPr>
              <p:spPr bwMode="auto">
                <a:xfrm>
                  <a:off x="4420" y="3962"/>
                  <a:ext cx="1670"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8"/>
                <p:cNvSpPr>
                  <a:spLocks/>
                </p:cNvSpPr>
                <p:nvPr userDrawn="1"/>
              </p:nvSpPr>
              <p:spPr bwMode="auto">
                <a:xfrm>
                  <a:off x="4420" y="3962"/>
                  <a:ext cx="32" cy="44"/>
                </a:xfrm>
                <a:custGeom>
                  <a:avLst/>
                  <a:gdLst>
                    <a:gd name="T0" fmla="*/ 13 w 25"/>
                    <a:gd name="T1" fmla="*/ 35 h 35"/>
                    <a:gd name="T2" fmla="*/ 3 w 25"/>
                    <a:gd name="T3" fmla="*/ 31 h 35"/>
                    <a:gd name="T4" fmla="*/ 0 w 25"/>
                    <a:gd name="T5" fmla="*/ 17 h 35"/>
                    <a:gd name="T6" fmla="*/ 3 w 25"/>
                    <a:gd name="T7" fmla="*/ 3 h 35"/>
                    <a:gd name="T8" fmla="*/ 13 w 25"/>
                    <a:gd name="T9" fmla="*/ 0 h 35"/>
                    <a:gd name="T10" fmla="*/ 25 w 25"/>
                    <a:gd name="T11" fmla="*/ 11 h 35"/>
                    <a:gd name="T12" fmla="*/ 19 w 25"/>
                    <a:gd name="T13" fmla="*/ 11 h 35"/>
                    <a:gd name="T14" fmla="*/ 13 w 25"/>
                    <a:gd name="T15" fmla="*/ 6 h 35"/>
                    <a:gd name="T16" fmla="*/ 8 w 25"/>
                    <a:gd name="T17" fmla="*/ 7 h 35"/>
                    <a:gd name="T18" fmla="*/ 7 w 25"/>
                    <a:gd name="T19" fmla="*/ 17 h 35"/>
                    <a:gd name="T20" fmla="*/ 8 w 25"/>
                    <a:gd name="T21" fmla="*/ 27 h 35"/>
                    <a:gd name="T22" fmla="*/ 13 w 25"/>
                    <a:gd name="T23" fmla="*/ 29 h 35"/>
                    <a:gd name="T24" fmla="*/ 19 w 25"/>
                    <a:gd name="T25" fmla="*/ 24 h 35"/>
                    <a:gd name="T26" fmla="*/ 25 w 25"/>
                    <a:gd name="T27" fmla="*/ 24 h 35"/>
                    <a:gd name="T28" fmla="*/ 13 w 25"/>
                    <a:gd name="T2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35">
                      <a:moveTo>
                        <a:pt x="13" y="35"/>
                      </a:moveTo>
                      <a:cubicBezTo>
                        <a:pt x="9" y="35"/>
                        <a:pt x="6" y="34"/>
                        <a:pt x="3" y="31"/>
                      </a:cubicBezTo>
                      <a:cubicBezTo>
                        <a:pt x="0" y="28"/>
                        <a:pt x="0" y="24"/>
                        <a:pt x="0" y="17"/>
                      </a:cubicBezTo>
                      <a:cubicBezTo>
                        <a:pt x="0" y="11"/>
                        <a:pt x="0" y="7"/>
                        <a:pt x="3" y="3"/>
                      </a:cubicBezTo>
                      <a:cubicBezTo>
                        <a:pt x="6" y="1"/>
                        <a:pt x="9" y="0"/>
                        <a:pt x="13" y="0"/>
                      </a:cubicBezTo>
                      <a:cubicBezTo>
                        <a:pt x="19" y="0"/>
                        <a:pt x="24" y="3"/>
                        <a:pt x="25" y="11"/>
                      </a:cubicBezTo>
                      <a:cubicBezTo>
                        <a:pt x="19" y="11"/>
                        <a:pt x="19" y="11"/>
                        <a:pt x="19" y="11"/>
                      </a:cubicBezTo>
                      <a:cubicBezTo>
                        <a:pt x="18" y="8"/>
                        <a:pt x="16" y="6"/>
                        <a:pt x="13" y="6"/>
                      </a:cubicBezTo>
                      <a:cubicBezTo>
                        <a:pt x="11" y="6"/>
                        <a:pt x="9" y="6"/>
                        <a:pt x="8" y="7"/>
                      </a:cubicBezTo>
                      <a:cubicBezTo>
                        <a:pt x="7" y="9"/>
                        <a:pt x="7" y="11"/>
                        <a:pt x="7" y="17"/>
                      </a:cubicBezTo>
                      <a:cubicBezTo>
                        <a:pt x="7" y="24"/>
                        <a:pt x="7" y="26"/>
                        <a:pt x="8" y="27"/>
                      </a:cubicBezTo>
                      <a:cubicBezTo>
                        <a:pt x="9" y="28"/>
                        <a:pt x="11" y="29"/>
                        <a:pt x="13" y="29"/>
                      </a:cubicBezTo>
                      <a:cubicBezTo>
                        <a:pt x="16" y="29"/>
                        <a:pt x="18" y="27"/>
                        <a:pt x="19" y="24"/>
                      </a:cubicBezTo>
                      <a:cubicBezTo>
                        <a:pt x="25" y="24"/>
                        <a:pt x="25" y="24"/>
                        <a:pt x="25" y="24"/>
                      </a:cubicBezTo>
                      <a:cubicBezTo>
                        <a:pt x="24" y="31"/>
                        <a:pt x="19" y="35"/>
                        <a:pt x="13" y="35"/>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9"/>
                <p:cNvSpPr>
                  <a:spLocks/>
                </p:cNvSpPr>
                <p:nvPr userDrawn="1"/>
              </p:nvSpPr>
              <p:spPr bwMode="auto">
                <a:xfrm>
                  <a:off x="4472" y="3962"/>
                  <a:ext cx="29" cy="44"/>
                </a:xfrm>
                <a:custGeom>
                  <a:avLst/>
                  <a:gdLst>
                    <a:gd name="T0" fmla="*/ 0 w 29"/>
                    <a:gd name="T1" fmla="*/ 44 h 44"/>
                    <a:gd name="T2" fmla="*/ 0 w 29"/>
                    <a:gd name="T3" fmla="*/ 0 h 44"/>
                    <a:gd name="T4" fmla="*/ 9 w 29"/>
                    <a:gd name="T5" fmla="*/ 0 h 44"/>
                    <a:gd name="T6" fmla="*/ 9 w 29"/>
                    <a:gd name="T7" fmla="*/ 36 h 44"/>
                    <a:gd name="T8" fmla="*/ 29 w 29"/>
                    <a:gd name="T9" fmla="*/ 36 h 44"/>
                    <a:gd name="T10" fmla="*/ 29 w 29"/>
                    <a:gd name="T11" fmla="*/ 44 h 44"/>
                    <a:gd name="T12" fmla="*/ 0 w 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0" y="44"/>
                      </a:moveTo>
                      <a:lnTo>
                        <a:pt x="0" y="0"/>
                      </a:lnTo>
                      <a:lnTo>
                        <a:pt x="9" y="0"/>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10"/>
                <p:cNvSpPr>
                  <a:spLocks noEditPoints="1"/>
                </p:cNvSpPr>
                <p:nvPr userDrawn="1"/>
              </p:nvSpPr>
              <p:spPr bwMode="auto">
                <a:xfrm>
                  <a:off x="4519" y="3962"/>
                  <a:ext cx="32" cy="44"/>
                </a:xfrm>
                <a:custGeom>
                  <a:avLst/>
                  <a:gdLst>
                    <a:gd name="T0" fmla="*/ 22 w 25"/>
                    <a:gd name="T1" fmla="*/ 31 h 35"/>
                    <a:gd name="T2" fmla="*/ 13 w 25"/>
                    <a:gd name="T3" fmla="*/ 35 h 35"/>
                    <a:gd name="T4" fmla="*/ 3 w 25"/>
                    <a:gd name="T5" fmla="*/ 31 h 35"/>
                    <a:gd name="T6" fmla="*/ 0 w 25"/>
                    <a:gd name="T7" fmla="*/ 17 h 35"/>
                    <a:gd name="T8" fmla="*/ 3 w 25"/>
                    <a:gd name="T9" fmla="*/ 3 h 35"/>
                    <a:gd name="T10" fmla="*/ 13 w 25"/>
                    <a:gd name="T11" fmla="*/ 0 h 35"/>
                    <a:gd name="T12" fmla="*/ 22 w 25"/>
                    <a:gd name="T13" fmla="*/ 3 h 35"/>
                    <a:gd name="T14" fmla="*/ 25 w 25"/>
                    <a:gd name="T15" fmla="*/ 17 h 35"/>
                    <a:gd name="T16" fmla="*/ 22 w 25"/>
                    <a:gd name="T17" fmla="*/ 31 h 35"/>
                    <a:gd name="T18" fmla="*/ 17 w 25"/>
                    <a:gd name="T19" fmla="*/ 8 h 35"/>
                    <a:gd name="T20" fmla="*/ 13 w 25"/>
                    <a:gd name="T21" fmla="*/ 6 h 35"/>
                    <a:gd name="T22" fmla="*/ 8 w 25"/>
                    <a:gd name="T23" fmla="*/ 8 h 35"/>
                    <a:gd name="T24" fmla="*/ 7 w 25"/>
                    <a:gd name="T25" fmla="*/ 17 h 35"/>
                    <a:gd name="T26" fmla="*/ 8 w 25"/>
                    <a:gd name="T27" fmla="*/ 27 h 35"/>
                    <a:gd name="T28" fmla="*/ 13 w 25"/>
                    <a:gd name="T29" fmla="*/ 29 h 35"/>
                    <a:gd name="T30" fmla="*/ 17 w 25"/>
                    <a:gd name="T31" fmla="*/ 27 h 35"/>
                    <a:gd name="T32" fmla="*/ 19 w 25"/>
                    <a:gd name="T33" fmla="*/ 17 h 35"/>
                    <a:gd name="T34" fmla="*/ 17 w 25"/>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35">
                      <a:moveTo>
                        <a:pt x="22" y="31"/>
                      </a:moveTo>
                      <a:cubicBezTo>
                        <a:pt x="20" y="34"/>
                        <a:pt x="17" y="35"/>
                        <a:pt x="13" y="35"/>
                      </a:cubicBezTo>
                      <a:cubicBezTo>
                        <a:pt x="9" y="35"/>
                        <a:pt x="6" y="34"/>
                        <a:pt x="3" y="31"/>
                      </a:cubicBezTo>
                      <a:cubicBezTo>
                        <a:pt x="0" y="28"/>
                        <a:pt x="0" y="24"/>
                        <a:pt x="0" y="17"/>
                      </a:cubicBezTo>
                      <a:cubicBezTo>
                        <a:pt x="0" y="11"/>
                        <a:pt x="0" y="7"/>
                        <a:pt x="3" y="3"/>
                      </a:cubicBezTo>
                      <a:cubicBezTo>
                        <a:pt x="6" y="1"/>
                        <a:pt x="9" y="0"/>
                        <a:pt x="13" y="0"/>
                      </a:cubicBezTo>
                      <a:cubicBezTo>
                        <a:pt x="17" y="0"/>
                        <a:pt x="20" y="1"/>
                        <a:pt x="22" y="3"/>
                      </a:cubicBezTo>
                      <a:cubicBezTo>
                        <a:pt x="25" y="7"/>
                        <a:pt x="25" y="11"/>
                        <a:pt x="25" y="17"/>
                      </a:cubicBezTo>
                      <a:cubicBezTo>
                        <a:pt x="25" y="24"/>
                        <a:pt x="25" y="28"/>
                        <a:pt x="22" y="31"/>
                      </a:cubicBezTo>
                      <a:close/>
                      <a:moveTo>
                        <a:pt x="17" y="8"/>
                      </a:moveTo>
                      <a:cubicBezTo>
                        <a:pt x="16" y="6"/>
                        <a:pt x="14" y="6"/>
                        <a:pt x="13" y="6"/>
                      </a:cubicBezTo>
                      <a:cubicBezTo>
                        <a:pt x="11" y="6"/>
                        <a:pt x="9" y="6"/>
                        <a:pt x="8" y="8"/>
                      </a:cubicBezTo>
                      <a:cubicBezTo>
                        <a:pt x="7" y="9"/>
                        <a:pt x="7" y="11"/>
                        <a:pt x="7" y="17"/>
                      </a:cubicBezTo>
                      <a:cubicBezTo>
                        <a:pt x="7" y="24"/>
                        <a:pt x="7" y="26"/>
                        <a:pt x="8" y="27"/>
                      </a:cubicBezTo>
                      <a:cubicBezTo>
                        <a:pt x="9" y="28"/>
                        <a:pt x="11" y="29"/>
                        <a:pt x="13" y="29"/>
                      </a:cubicBezTo>
                      <a:cubicBezTo>
                        <a:pt x="14" y="29"/>
                        <a:pt x="16" y="28"/>
                        <a:pt x="17" y="27"/>
                      </a:cubicBezTo>
                      <a:cubicBezTo>
                        <a:pt x="18" y="26"/>
                        <a:pt x="19" y="24"/>
                        <a:pt x="19" y="17"/>
                      </a:cubicBezTo>
                      <a:cubicBezTo>
                        <a:pt x="19" y="11"/>
                        <a:pt x="18"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11"/>
                <p:cNvSpPr>
                  <a:spLocks/>
                </p:cNvSpPr>
                <p:nvPr userDrawn="1"/>
              </p:nvSpPr>
              <p:spPr bwMode="auto">
                <a:xfrm>
                  <a:off x="4572" y="3962"/>
                  <a:ext cx="32" cy="44"/>
                </a:xfrm>
                <a:custGeom>
                  <a:avLst/>
                  <a:gdLst>
                    <a:gd name="T0" fmla="*/ 12 w 25"/>
                    <a:gd name="T1" fmla="*/ 35 h 35"/>
                    <a:gd name="T2" fmla="*/ 0 w 25"/>
                    <a:gd name="T3" fmla="*/ 23 h 35"/>
                    <a:gd name="T4" fmla="*/ 0 w 25"/>
                    <a:gd name="T5" fmla="*/ 0 h 35"/>
                    <a:gd name="T6" fmla="*/ 6 w 25"/>
                    <a:gd name="T7" fmla="*/ 0 h 35"/>
                    <a:gd name="T8" fmla="*/ 6 w 25"/>
                    <a:gd name="T9" fmla="*/ 23 h 35"/>
                    <a:gd name="T10" fmla="*/ 12 w 25"/>
                    <a:gd name="T11" fmla="*/ 29 h 35"/>
                    <a:gd name="T12" fmla="*/ 18 w 25"/>
                    <a:gd name="T13" fmla="*/ 23 h 35"/>
                    <a:gd name="T14" fmla="*/ 18 w 25"/>
                    <a:gd name="T15" fmla="*/ 0 h 35"/>
                    <a:gd name="T16" fmla="*/ 25 w 25"/>
                    <a:gd name="T17" fmla="*/ 0 h 35"/>
                    <a:gd name="T18" fmla="*/ 25 w 25"/>
                    <a:gd name="T19" fmla="*/ 23 h 35"/>
                    <a:gd name="T20" fmla="*/ 12 w 25"/>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5">
                      <a:moveTo>
                        <a:pt x="12" y="35"/>
                      </a:moveTo>
                      <a:cubicBezTo>
                        <a:pt x="5" y="35"/>
                        <a:pt x="0" y="30"/>
                        <a:pt x="0" y="23"/>
                      </a:cubicBezTo>
                      <a:cubicBezTo>
                        <a:pt x="0" y="0"/>
                        <a:pt x="0" y="0"/>
                        <a:pt x="0" y="0"/>
                      </a:cubicBezTo>
                      <a:cubicBezTo>
                        <a:pt x="6" y="0"/>
                        <a:pt x="6" y="0"/>
                        <a:pt x="6" y="0"/>
                      </a:cubicBezTo>
                      <a:cubicBezTo>
                        <a:pt x="6" y="23"/>
                        <a:pt x="6" y="23"/>
                        <a:pt x="6" y="23"/>
                      </a:cubicBezTo>
                      <a:cubicBezTo>
                        <a:pt x="6" y="27"/>
                        <a:pt x="9" y="29"/>
                        <a:pt x="12" y="29"/>
                      </a:cubicBezTo>
                      <a:cubicBezTo>
                        <a:pt x="16" y="29"/>
                        <a:pt x="18" y="27"/>
                        <a:pt x="18" y="23"/>
                      </a:cubicBezTo>
                      <a:cubicBezTo>
                        <a:pt x="18" y="0"/>
                        <a:pt x="18" y="0"/>
                        <a:pt x="18" y="0"/>
                      </a:cubicBezTo>
                      <a:cubicBezTo>
                        <a:pt x="25" y="0"/>
                        <a:pt x="25" y="0"/>
                        <a:pt x="25" y="0"/>
                      </a:cubicBezTo>
                      <a:cubicBezTo>
                        <a:pt x="25" y="23"/>
                        <a:pt x="25" y="23"/>
                        <a:pt x="25" y="23"/>
                      </a:cubicBezTo>
                      <a:cubicBezTo>
                        <a:pt x="25" y="30"/>
                        <a:pt x="19" y="35"/>
                        <a:pt x="12" y="35"/>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12"/>
                <p:cNvSpPr>
                  <a:spLocks noEditPoints="1"/>
                </p:cNvSpPr>
                <p:nvPr userDrawn="1"/>
              </p:nvSpPr>
              <p:spPr bwMode="auto">
                <a:xfrm>
                  <a:off x="4625" y="3962"/>
                  <a:ext cx="33" cy="44"/>
                </a:xfrm>
                <a:custGeom>
                  <a:avLst/>
                  <a:gdLst>
                    <a:gd name="T0" fmla="*/ 23 w 26"/>
                    <a:gd name="T1" fmla="*/ 30 h 35"/>
                    <a:gd name="T2" fmla="*/ 13 w 26"/>
                    <a:gd name="T3" fmla="*/ 35 h 35"/>
                    <a:gd name="T4" fmla="*/ 0 w 26"/>
                    <a:gd name="T5" fmla="*/ 35 h 35"/>
                    <a:gd name="T6" fmla="*/ 0 w 26"/>
                    <a:gd name="T7" fmla="*/ 0 h 35"/>
                    <a:gd name="T8" fmla="*/ 13 w 26"/>
                    <a:gd name="T9" fmla="*/ 0 h 35"/>
                    <a:gd name="T10" fmla="*/ 23 w 26"/>
                    <a:gd name="T11" fmla="*/ 5 h 35"/>
                    <a:gd name="T12" fmla="*/ 26 w 26"/>
                    <a:gd name="T13" fmla="*/ 17 h 35"/>
                    <a:gd name="T14" fmla="*/ 23 w 26"/>
                    <a:gd name="T15" fmla="*/ 30 h 35"/>
                    <a:gd name="T16" fmla="*/ 17 w 26"/>
                    <a:gd name="T17" fmla="*/ 8 h 35"/>
                    <a:gd name="T18" fmla="*/ 12 w 26"/>
                    <a:gd name="T19" fmla="*/ 6 h 35"/>
                    <a:gd name="T20" fmla="*/ 7 w 26"/>
                    <a:gd name="T21" fmla="*/ 6 h 35"/>
                    <a:gd name="T22" fmla="*/ 7 w 26"/>
                    <a:gd name="T23" fmla="*/ 29 h 35"/>
                    <a:gd name="T24" fmla="*/ 12 w 26"/>
                    <a:gd name="T25" fmla="*/ 29 h 35"/>
                    <a:gd name="T26" fmla="*/ 17 w 26"/>
                    <a:gd name="T27" fmla="*/ 26 h 35"/>
                    <a:gd name="T28" fmla="*/ 19 w 26"/>
                    <a:gd name="T29" fmla="*/ 17 h 35"/>
                    <a:gd name="T30" fmla="*/ 17 w 26"/>
                    <a:gd name="T31"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5">
                      <a:moveTo>
                        <a:pt x="23" y="30"/>
                      </a:moveTo>
                      <a:cubicBezTo>
                        <a:pt x="21" y="33"/>
                        <a:pt x="18" y="35"/>
                        <a:pt x="13" y="35"/>
                      </a:cubicBezTo>
                      <a:cubicBezTo>
                        <a:pt x="0" y="35"/>
                        <a:pt x="0" y="35"/>
                        <a:pt x="0" y="35"/>
                      </a:cubicBezTo>
                      <a:cubicBezTo>
                        <a:pt x="0" y="0"/>
                        <a:pt x="0" y="0"/>
                        <a:pt x="0" y="0"/>
                      </a:cubicBezTo>
                      <a:cubicBezTo>
                        <a:pt x="13" y="0"/>
                        <a:pt x="13" y="0"/>
                        <a:pt x="13" y="0"/>
                      </a:cubicBezTo>
                      <a:cubicBezTo>
                        <a:pt x="18" y="0"/>
                        <a:pt x="21" y="2"/>
                        <a:pt x="23" y="5"/>
                      </a:cubicBezTo>
                      <a:cubicBezTo>
                        <a:pt x="26" y="8"/>
                        <a:pt x="26" y="12"/>
                        <a:pt x="26" y="17"/>
                      </a:cubicBezTo>
                      <a:cubicBezTo>
                        <a:pt x="26" y="23"/>
                        <a:pt x="26" y="27"/>
                        <a:pt x="23" y="30"/>
                      </a:cubicBezTo>
                      <a:close/>
                      <a:moveTo>
                        <a:pt x="17" y="8"/>
                      </a:moveTo>
                      <a:cubicBezTo>
                        <a:pt x="16" y="7"/>
                        <a:pt x="15" y="6"/>
                        <a:pt x="12" y="6"/>
                      </a:cubicBezTo>
                      <a:cubicBezTo>
                        <a:pt x="7" y="6"/>
                        <a:pt x="7" y="6"/>
                        <a:pt x="7" y="6"/>
                      </a:cubicBezTo>
                      <a:cubicBezTo>
                        <a:pt x="7" y="29"/>
                        <a:pt x="7" y="29"/>
                        <a:pt x="7" y="29"/>
                      </a:cubicBezTo>
                      <a:cubicBezTo>
                        <a:pt x="12" y="29"/>
                        <a:pt x="12" y="29"/>
                        <a:pt x="12" y="29"/>
                      </a:cubicBezTo>
                      <a:cubicBezTo>
                        <a:pt x="15" y="29"/>
                        <a:pt x="16" y="28"/>
                        <a:pt x="17" y="26"/>
                      </a:cubicBezTo>
                      <a:cubicBezTo>
                        <a:pt x="19" y="25"/>
                        <a:pt x="19" y="23"/>
                        <a:pt x="19" y="17"/>
                      </a:cubicBezTo>
                      <a:cubicBezTo>
                        <a:pt x="19" y="12"/>
                        <a:pt x="19" y="10"/>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13"/>
                <p:cNvSpPr>
                  <a:spLocks noChangeArrowheads="1"/>
                </p:cNvSpPr>
                <p:nvPr userDrawn="1"/>
              </p:nvSpPr>
              <p:spPr bwMode="auto">
                <a:xfrm>
                  <a:off x="4722" y="3968"/>
                  <a:ext cx="25" cy="24"/>
                </a:xfrm>
                <a:prstGeom prst="ellipse">
                  <a:avLst/>
                </a:prstGeom>
                <a:solidFill>
                  <a:srgbClr val="E656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14"/>
                <p:cNvSpPr>
                  <a:spLocks/>
                </p:cNvSpPr>
                <p:nvPr userDrawn="1"/>
              </p:nvSpPr>
              <p:spPr bwMode="auto">
                <a:xfrm>
                  <a:off x="4827" y="3962"/>
                  <a:ext cx="41" cy="44"/>
                </a:xfrm>
                <a:custGeom>
                  <a:avLst/>
                  <a:gdLst>
                    <a:gd name="T0" fmla="*/ 32 w 41"/>
                    <a:gd name="T1" fmla="*/ 44 h 44"/>
                    <a:gd name="T2" fmla="*/ 32 w 41"/>
                    <a:gd name="T3" fmla="*/ 17 h 44"/>
                    <a:gd name="T4" fmla="*/ 23 w 41"/>
                    <a:gd name="T5" fmla="*/ 35 h 44"/>
                    <a:gd name="T6" fmla="*/ 18 w 41"/>
                    <a:gd name="T7" fmla="*/ 35 h 44"/>
                    <a:gd name="T8" fmla="*/ 9 w 41"/>
                    <a:gd name="T9" fmla="*/ 17 h 44"/>
                    <a:gd name="T10" fmla="*/ 9 w 41"/>
                    <a:gd name="T11" fmla="*/ 44 h 44"/>
                    <a:gd name="T12" fmla="*/ 0 w 41"/>
                    <a:gd name="T13" fmla="*/ 44 h 44"/>
                    <a:gd name="T14" fmla="*/ 0 w 41"/>
                    <a:gd name="T15" fmla="*/ 0 h 44"/>
                    <a:gd name="T16" fmla="*/ 9 w 41"/>
                    <a:gd name="T17" fmla="*/ 0 h 44"/>
                    <a:gd name="T18" fmla="*/ 20 w 41"/>
                    <a:gd name="T19" fmla="*/ 24 h 44"/>
                    <a:gd name="T20" fmla="*/ 32 w 41"/>
                    <a:gd name="T21" fmla="*/ 0 h 44"/>
                    <a:gd name="T22" fmla="*/ 41 w 41"/>
                    <a:gd name="T23" fmla="*/ 0 h 44"/>
                    <a:gd name="T24" fmla="*/ 41 w 41"/>
                    <a:gd name="T25" fmla="*/ 44 h 44"/>
                    <a:gd name="T26" fmla="*/ 32 w 41"/>
                    <a:gd name="T2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4">
                      <a:moveTo>
                        <a:pt x="32" y="44"/>
                      </a:moveTo>
                      <a:lnTo>
                        <a:pt x="32" y="17"/>
                      </a:lnTo>
                      <a:lnTo>
                        <a:pt x="23" y="35"/>
                      </a:lnTo>
                      <a:lnTo>
                        <a:pt x="18" y="35"/>
                      </a:lnTo>
                      <a:lnTo>
                        <a:pt x="9" y="17"/>
                      </a:lnTo>
                      <a:lnTo>
                        <a:pt x="9" y="44"/>
                      </a:lnTo>
                      <a:lnTo>
                        <a:pt x="0" y="44"/>
                      </a:lnTo>
                      <a:lnTo>
                        <a:pt x="0" y="0"/>
                      </a:lnTo>
                      <a:lnTo>
                        <a:pt x="9" y="0"/>
                      </a:lnTo>
                      <a:lnTo>
                        <a:pt x="20" y="24"/>
                      </a:lnTo>
                      <a:lnTo>
                        <a:pt x="32" y="0"/>
                      </a:lnTo>
                      <a:lnTo>
                        <a:pt x="41" y="0"/>
                      </a:lnTo>
                      <a:lnTo>
                        <a:pt x="41" y="44"/>
                      </a:lnTo>
                      <a:lnTo>
                        <a:pt x="32"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15"/>
                <p:cNvSpPr>
                  <a:spLocks noEditPoints="1"/>
                </p:cNvSpPr>
                <p:nvPr userDrawn="1"/>
              </p:nvSpPr>
              <p:spPr bwMode="auto">
                <a:xfrm>
                  <a:off x="4888" y="3962"/>
                  <a:ext cx="33" cy="44"/>
                </a:xfrm>
                <a:custGeom>
                  <a:avLst/>
                  <a:gdLst>
                    <a:gd name="T0" fmla="*/ 22 w 26"/>
                    <a:gd name="T1" fmla="*/ 31 h 35"/>
                    <a:gd name="T2" fmla="*/ 13 w 26"/>
                    <a:gd name="T3" fmla="*/ 35 h 35"/>
                    <a:gd name="T4" fmla="*/ 4 w 26"/>
                    <a:gd name="T5" fmla="*/ 31 h 35"/>
                    <a:gd name="T6" fmla="*/ 0 w 26"/>
                    <a:gd name="T7" fmla="*/ 17 h 35"/>
                    <a:gd name="T8" fmla="*/ 4 w 26"/>
                    <a:gd name="T9" fmla="*/ 3 h 35"/>
                    <a:gd name="T10" fmla="*/ 13 w 26"/>
                    <a:gd name="T11" fmla="*/ 0 h 35"/>
                    <a:gd name="T12" fmla="*/ 22 w 26"/>
                    <a:gd name="T13" fmla="*/ 3 h 35"/>
                    <a:gd name="T14" fmla="*/ 26 w 26"/>
                    <a:gd name="T15" fmla="*/ 17 h 35"/>
                    <a:gd name="T16" fmla="*/ 22 w 26"/>
                    <a:gd name="T17" fmla="*/ 31 h 35"/>
                    <a:gd name="T18" fmla="*/ 17 w 26"/>
                    <a:gd name="T19" fmla="*/ 8 h 35"/>
                    <a:gd name="T20" fmla="*/ 13 w 26"/>
                    <a:gd name="T21" fmla="*/ 6 h 35"/>
                    <a:gd name="T22" fmla="*/ 9 w 26"/>
                    <a:gd name="T23" fmla="*/ 8 h 35"/>
                    <a:gd name="T24" fmla="*/ 7 w 26"/>
                    <a:gd name="T25" fmla="*/ 17 h 35"/>
                    <a:gd name="T26" fmla="*/ 9 w 26"/>
                    <a:gd name="T27" fmla="*/ 27 h 35"/>
                    <a:gd name="T28" fmla="*/ 13 w 26"/>
                    <a:gd name="T29" fmla="*/ 29 h 35"/>
                    <a:gd name="T30" fmla="*/ 17 w 26"/>
                    <a:gd name="T31" fmla="*/ 27 h 35"/>
                    <a:gd name="T32" fmla="*/ 19 w 26"/>
                    <a:gd name="T33" fmla="*/ 17 h 35"/>
                    <a:gd name="T34" fmla="*/ 17 w 26"/>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5">
                      <a:moveTo>
                        <a:pt x="22" y="31"/>
                      </a:moveTo>
                      <a:cubicBezTo>
                        <a:pt x="20" y="34"/>
                        <a:pt x="17" y="35"/>
                        <a:pt x="13" y="35"/>
                      </a:cubicBezTo>
                      <a:cubicBezTo>
                        <a:pt x="9" y="35"/>
                        <a:pt x="6" y="34"/>
                        <a:pt x="4" y="31"/>
                      </a:cubicBezTo>
                      <a:cubicBezTo>
                        <a:pt x="0" y="28"/>
                        <a:pt x="0" y="24"/>
                        <a:pt x="0" y="17"/>
                      </a:cubicBezTo>
                      <a:cubicBezTo>
                        <a:pt x="0" y="11"/>
                        <a:pt x="0" y="7"/>
                        <a:pt x="4" y="3"/>
                      </a:cubicBezTo>
                      <a:cubicBezTo>
                        <a:pt x="6" y="1"/>
                        <a:pt x="9" y="0"/>
                        <a:pt x="13" y="0"/>
                      </a:cubicBezTo>
                      <a:cubicBezTo>
                        <a:pt x="17" y="0"/>
                        <a:pt x="20" y="1"/>
                        <a:pt x="22" y="3"/>
                      </a:cubicBezTo>
                      <a:cubicBezTo>
                        <a:pt x="26" y="7"/>
                        <a:pt x="26" y="11"/>
                        <a:pt x="26" y="17"/>
                      </a:cubicBezTo>
                      <a:cubicBezTo>
                        <a:pt x="26" y="24"/>
                        <a:pt x="26" y="28"/>
                        <a:pt x="22" y="31"/>
                      </a:cubicBezTo>
                      <a:close/>
                      <a:moveTo>
                        <a:pt x="17" y="8"/>
                      </a:moveTo>
                      <a:cubicBezTo>
                        <a:pt x="16" y="6"/>
                        <a:pt x="15" y="6"/>
                        <a:pt x="13" y="6"/>
                      </a:cubicBezTo>
                      <a:cubicBezTo>
                        <a:pt x="11" y="6"/>
                        <a:pt x="10" y="6"/>
                        <a:pt x="9" y="8"/>
                      </a:cubicBezTo>
                      <a:cubicBezTo>
                        <a:pt x="7" y="9"/>
                        <a:pt x="7" y="11"/>
                        <a:pt x="7" y="17"/>
                      </a:cubicBezTo>
                      <a:cubicBezTo>
                        <a:pt x="7" y="24"/>
                        <a:pt x="7" y="26"/>
                        <a:pt x="9" y="27"/>
                      </a:cubicBezTo>
                      <a:cubicBezTo>
                        <a:pt x="10" y="28"/>
                        <a:pt x="11" y="29"/>
                        <a:pt x="13" y="29"/>
                      </a:cubicBezTo>
                      <a:cubicBezTo>
                        <a:pt x="15" y="29"/>
                        <a:pt x="16" y="28"/>
                        <a:pt x="17" y="27"/>
                      </a:cubicBezTo>
                      <a:cubicBezTo>
                        <a:pt x="19" y="26"/>
                        <a:pt x="19" y="24"/>
                        <a:pt x="19" y="17"/>
                      </a:cubicBezTo>
                      <a:cubicBezTo>
                        <a:pt x="19" y="11"/>
                        <a:pt x="19"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16"/>
                <p:cNvSpPr>
                  <a:spLocks noEditPoints="1"/>
                </p:cNvSpPr>
                <p:nvPr userDrawn="1"/>
              </p:nvSpPr>
              <p:spPr bwMode="auto">
                <a:xfrm>
                  <a:off x="4941" y="3962"/>
                  <a:ext cx="33" cy="44"/>
                </a:xfrm>
                <a:custGeom>
                  <a:avLst/>
                  <a:gdLst>
                    <a:gd name="T0" fmla="*/ 15 w 26"/>
                    <a:gd name="T1" fmla="*/ 35 h 35"/>
                    <a:gd name="T2" fmla="*/ 0 w 26"/>
                    <a:gd name="T3" fmla="*/ 35 h 35"/>
                    <a:gd name="T4" fmla="*/ 0 w 26"/>
                    <a:gd name="T5" fmla="*/ 0 h 35"/>
                    <a:gd name="T6" fmla="*/ 14 w 26"/>
                    <a:gd name="T7" fmla="*/ 0 h 35"/>
                    <a:gd name="T8" fmla="*/ 25 w 26"/>
                    <a:gd name="T9" fmla="*/ 10 h 35"/>
                    <a:gd name="T10" fmla="*/ 21 w 26"/>
                    <a:gd name="T11" fmla="*/ 17 h 35"/>
                    <a:gd name="T12" fmla="*/ 26 w 26"/>
                    <a:gd name="T13" fmla="*/ 25 h 35"/>
                    <a:gd name="T14" fmla="*/ 15 w 26"/>
                    <a:gd name="T15" fmla="*/ 35 h 35"/>
                    <a:gd name="T16" fmla="*/ 14 w 26"/>
                    <a:gd name="T17" fmla="*/ 6 h 35"/>
                    <a:gd name="T18" fmla="*/ 7 w 26"/>
                    <a:gd name="T19" fmla="*/ 6 h 35"/>
                    <a:gd name="T20" fmla="*/ 7 w 26"/>
                    <a:gd name="T21" fmla="*/ 14 h 35"/>
                    <a:gd name="T22" fmla="*/ 14 w 26"/>
                    <a:gd name="T23" fmla="*/ 14 h 35"/>
                    <a:gd name="T24" fmla="*/ 18 w 26"/>
                    <a:gd name="T25" fmla="*/ 10 h 35"/>
                    <a:gd name="T26" fmla="*/ 14 w 26"/>
                    <a:gd name="T27" fmla="*/ 6 h 35"/>
                    <a:gd name="T28" fmla="*/ 14 w 26"/>
                    <a:gd name="T29" fmla="*/ 20 h 35"/>
                    <a:gd name="T30" fmla="*/ 7 w 26"/>
                    <a:gd name="T31" fmla="*/ 20 h 35"/>
                    <a:gd name="T32" fmla="*/ 7 w 26"/>
                    <a:gd name="T33" fmla="*/ 29 h 35"/>
                    <a:gd name="T34" fmla="*/ 14 w 26"/>
                    <a:gd name="T35" fmla="*/ 29 h 35"/>
                    <a:gd name="T36" fmla="*/ 19 w 26"/>
                    <a:gd name="T37" fmla="*/ 24 h 35"/>
                    <a:gd name="T38" fmla="*/ 14 w 26"/>
                    <a:gd name="T39"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5">
                      <a:moveTo>
                        <a:pt x="15" y="35"/>
                      </a:moveTo>
                      <a:cubicBezTo>
                        <a:pt x="0" y="35"/>
                        <a:pt x="0" y="35"/>
                        <a:pt x="0" y="35"/>
                      </a:cubicBezTo>
                      <a:cubicBezTo>
                        <a:pt x="0" y="0"/>
                        <a:pt x="0" y="0"/>
                        <a:pt x="0" y="0"/>
                      </a:cubicBezTo>
                      <a:cubicBezTo>
                        <a:pt x="14" y="0"/>
                        <a:pt x="14" y="0"/>
                        <a:pt x="14" y="0"/>
                      </a:cubicBezTo>
                      <a:cubicBezTo>
                        <a:pt x="21" y="0"/>
                        <a:pt x="25" y="4"/>
                        <a:pt x="25" y="10"/>
                      </a:cubicBezTo>
                      <a:cubicBezTo>
                        <a:pt x="25" y="14"/>
                        <a:pt x="23" y="16"/>
                        <a:pt x="21" y="17"/>
                      </a:cubicBezTo>
                      <a:cubicBezTo>
                        <a:pt x="23" y="18"/>
                        <a:pt x="26" y="20"/>
                        <a:pt x="26" y="25"/>
                      </a:cubicBezTo>
                      <a:cubicBezTo>
                        <a:pt x="26" y="31"/>
                        <a:pt x="21" y="35"/>
                        <a:pt x="15" y="35"/>
                      </a:cubicBezTo>
                      <a:close/>
                      <a:moveTo>
                        <a:pt x="14" y="6"/>
                      </a:moveTo>
                      <a:cubicBezTo>
                        <a:pt x="7" y="6"/>
                        <a:pt x="7" y="6"/>
                        <a:pt x="7" y="6"/>
                      </a:cubicBezTo>
                      <a:cubicBezTo>
                        <a:pt x="7" y="14"/>
                        <a:pt x="7" y="14"/>
                        <a:pt x="7" y="14"/>
                      </a:cubicBezTo>
                      <a:cubicBezTo>
                        <a:pt x="14" y="14"/>
                        <a:pt x="14" y="14"/>
                        <a:pt x="14" y="14"/>
                      </a:cubicBezTo>
                      <a:cubicBezTo>
                        <a:pt x="17" y="14"/>
                        <a:pt x="18" y="12"/>
                        <a:pt x="18" y="10"/>
                      </a:cubicBezTo>
                      <a:cubicBezTo>
                        <a:pt x="18" y="8"/>
                        <a:pt x="17" y="6"/>
                        <a:pt x="14" y="6"/>
                      </a:cubicBezTo>
                      <a:close/>
                      <a:moveTo>
                        <a:pt x="14" y="20"/>
                      </a:moveTo>
                      <a:cubicBezTo>
                        <a:pt x="7" y="20"/>
                        <a:pt x="7" y="20"/>
                        <a:pt x="7" y="20"/>
                      </a:cubicBezTo>
                      <a:cubicBezTo>
                        <a:pt x="7" y="29"/>
                        <a:pt x="7" y="29"/>
                        <a:pt x="7" y="29"/>
                      </a:cubicBezTo>
                      <a:cubicBezTo>
                        <a:pt x="14" y="29"/>
                        <a:pt x="14" y="29"/>
                        <a:pt x="14" y="29"/>
                      </a:cubicBezTo>
                      <a:cubicBezTo>
                        <a:pt x="17" y="29"/>
                        <a:pt x="19" y="27"/>
                        <a:pt x="19" y="24"/>
                      </a:cubicBezTo>
                      <a:cubicBezTo>
                        <a:pt x="19" y="22"/>
                        <a:pt x="17" y="20"/>
                        <a:pt x="14" y="20"/>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Rectangle 17"/>
                <p:cNvSpPr>
                  <a:spLocks noChangeArrowheads="1"/>
                </p:cNvSpPr>
                <p:nvPr userDrawn="1"/>
              </p:nvSpPr>
              <p:spPr bwMode="auto">
                <a:xfrm>
                  <a:off x="4994" y="3962"/>
                  <a:ext cx="9" cy="44"/>
                </a:xfrm>
                <a:prstGeom prst="rect">
                  <a:avLst/>
                </a:prstGeom>
                <a:solidFill>
                  <a:srgbClr val="0606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18"/>
                <p:cNvSpPr>
                  <a:spLocks/>
                </p:cNvSpPr>
                <p:nvPr userDrawn="1"/>
              </p:nvSpPr>
              <p:spPr bwMode="auto">
                <a:xfrm>
                  <a:off x="5025" y="3962"/>
                  <a:ext cx="29" cy="44"/>
                </a:xfrm>
                <a:custGeom>
                  <a:avLst/>
                  <a:gdLst>
                    <a:gd name="T0" fmla="*/ 0 w 29"/>
                    <a:gd name="T1" fmla="*/ 44 h 44"/>
                    <a:gd name="T2" fmla="*/ 0 w 29"/>
                    <a:gd name="T3" fmla="*/ 0 h 44"/>
                    <a:gd name="T4" fmla="*/ 9 w 29"/>
                    <a:gd name="T5" fmla="*/ 0 h 44"/>
                    <a:gd name="T6" fmla="*/ 9 w 29"/>
                    <a:gd name="T7" fmla="*/ 36 h 44"/>
                    <a:gd name="T8" fmla="*/ 29 w 29"/>
                    <a:gd name="T9" fmla="*/ 36 h 44"/>
                    <a:gd name="T10" fmla="*/ 29 w 29"/>
                    <a:gd name="T11" fmla="*/ 44 h 44"/>
                    <a:gd name="T12" fmla="*/ 0 w 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0" y="44"/>
                      </a:moveTo>
                      <a:lnTo>
                        <a:pt x="0" y="0"/>
                      </a:lnTo>
                      <a:lnTo>
                        <a:pt x="9" y="0"/>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19"/>
                <p:cNvSpPr>
                  <a:spLocks/>
                </p:cNvSpPr>
                <p:nvPr userDrawn="1"/>
              </p:nvSpPr>
              <p:spPr bwMode="auto">
                <a:xfrm>
                  <a:off x="5073"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7 w 29"/>
                    <a:gd name="T13" fmla="*/ 17 h 44"/>
                    <a:gd name="T14" fmla="*/ 27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7" y="17"/>
                      </a:lnTo>
                      <a:lnTo>
                        <a:pt x="27"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Oval 20"/>
                <p:cNvSpPr>
                  <a:spLocks noChangeArrowheads="1"/>
                </p:cNvSpPr>
                <p:nvPr userDrawn="1"/>
              </p:nvSpPr>
              <p:spPr bwMode="auto">
                <a:xfrm>
                  <a:off x="5178" y="3968"/>
                  <a:ext cx="24" cy="24"/>
                </a:xfrm>
                <a:prstGeom prst="ellipse">
                  <a:avLst/>
                </a:prstGeom>
                <a:solidFill>
                  <a:srgbClr val="E656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21"/>
                <p:cNvSpPr>
                  <a:spLocks/>
                </p:cNvSpPr>
                <p:nvPr userDrawn="1"/>
              </p:nvSpPr>
              <p:spPr bwMode="auto">
                <a:xfrm>
                  <a:off x="5280" y="3962"/>
                  <a:ext cx="31" cy="44"/>
                </a:xfrm>
                <a:custGeom>
                  <a:avLst/>
                  <a:gdLst>
                    <a:gd name="T0" fmla="*/ 20 w 31"/>
                    <a:gd name="T1" fmla="*/ 7 h 44"/>
                    <a:gd name="T2" fmla="*/ 20 w 31"/>
                    <a:gd name="T3" fmla="*/ 44 h 44"/>
                    <a:gd name="T4" fmla="*/ 11 w 31"/>
                    <a:gd name="T5" fmla="*/ 44 h 44"/>
                    <a:gd name="T6" fmla="*/ 11 w 31"/>
                    <a:gd name="T7" fmla="*/ 7 h 44"/>
                    <a:gd name="T8" fmla="*/ 0 w 31"/>
                    <a:gd name="T9" fmla="*/ 7 h 44"/>
                    <a:gd name="T10" fmla="*/ 0 w 31"/>
                    <a:gd name="T11" fmla="*/ 0 h 44"/>
                    <a:gd name="T12" fmla="*/ 31 w 31"/>
                    <a:gd name="T13" fmla="*/ 0 h 44"/>
                    <a:gd name="T14" fmla="*/ 31 w 31"/>
                    <a:gd name="T15" fmla="*/ 7 h 44"/>
                    <a:gd name="T16" fmla="*/ 20 w 31"/>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4">
                      <a:moveTo>
                        <a:pt x="20" y="7"/>
                      </a:moveTo>
                      <a:lnTo>
                        <a:pt x="20" y="44"/>
                      </a:lnTo>
                      <a:lnTo>
                        <a:pt x="11" y="44"/>
                      </a:lnTo>
                      <a:lnTo>
                        <a:pt x="11" y="7"/>
                      </a:lnTo>
                      <a:lnTo>
                        <a:pt x="0" y="7"/>
                      </a:lnTo>
                      <a:lnTo>
                        <a:pt x="0" y="0"/>
                      </a:lnTo>
                      <a:lnTo>
                        <a:pt x="31" y="0"/>
                      </a:lnTo>
                      <a:lnTo>
                        <a:pt x="31"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2"/>
                <p:cNvSpPr>
                  <a:spLocks/>
                </p:cNvSpPr>
                <p:nvPr userDrawn="1"/>
              </p:nvSpPr>
              <p:spPr bwMode="auto">
                <a:xfrm>
                  <a:off x="5330" y="3962"/>
                  <a:ext cx="32" cy="44"/>
                </a:xfrm>
                <a:custGeom>
                  <a:avLst/>
                  <a:gdLst>
                    <a:gd name="T0" fmla="*/ 25 w 32"/>
                    <a:gd name="T1" fmla="*/ 44 h 44"/>
                    <a:gd name="T2" fmla="*/ 25 w 32"/>
                    <a:gd name="T3" fmla="*/ 25 h 44"/>
                    <a:gd name="T4" fmla="*/ 9 w 32"/>
                    <a:gd name="T5" fmla="*/ 25 h 44"/>
                    <a:gd name="T6" fmla="*/ 9 w 32"/>
                    <a:gd name="T7" fmla="*/ 44 h 44"/>
                    <a:gd name="T8" fmla="*/ 0 w 32"/>
                    <a:gd name="T9" fmla="*/ 44 h 44"/>
                    <a:gd name="T10" fmla="*/ 0 w 32"/>
                    <a:gd name="T11" fmla="*/ 0 h 44"/>
                    <a:gd name="T12" fmla="*/ 9 w 32"/>
                    <a:gd name="T13" fmla="*/ 0 h 44"/>
                    <a:gd name="T14" fmla="*/ 9 w 32"/>
                    <a:gd name="T15" fmla="*/ 17 h 44"/>
                    <a:gd name="T16" fmla="*/ 25 w 32"/>
                    <a:gd name="T17" fmla="*/ 17 h 44"/>
                    <a:gd name="T18" fmla="*/ 25 w 32"/>
                    <a:gd name="T19" fmla="*/ 0 h 44"/>
                    <a:gd name="T20" fmla="*/ 32 w 32"/>
                    <a:gd name="T21" fmla="*/ 0 h 44"/>
                    <a:gd name="T22" fmla="*/ 32 w 32"/>
                    <a:gd name="T23" fmla="*/ 44 h 44"/>
                    <a:gd name="T24" fmla="*/ 25 w 32"/>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4">
                      <a:moveTo>
                        <a:pt x="25" y="44"/>
                      </a:moveTo>
                      <a:lnTo>
                        <a:pt x="25" y="25"/>
                      </a:lnTo>
                      <a:lnTo>
                        <a:pt x="9" y="25"/>
                      </a:lnTo>
                      <a:lnTo>
                        <a:pt x="9" y="44"/>
                      </a:lnTo>
                      <a:lnTo>
                        <a:pt x="0" y="44"/>
                      </a:lnTo>
                      <a:lnTo>
                        <a:pt x="0" y="0"/>
                      </a:lnTo>
                      <a:lnTo>
                        <a:pt x="9" y="0"/>
                      </a:lnTo>
                      <a:lnTo>
                        <a:pt x="9" y="17"/>
                      </a:lnTo>
                      <a:lnTo>
                        <a:pt x="25" y="17"/>
                      </a:lnTo>
                      <a:lnTo>
                        <a:pt x="25" y="0"/>
                      </a:lnTo>
                      <a:lnTo>
                        <a:pt x="32" y="0"/>
                      </a:lnTo>
                      <a:lnTo>
                        <a:pt x="32" y="44"/>
                      </a:lnTo>
                      <a:lnTo>
                        <a:pt x="25"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23"/>
                <p:cNvSpPr>
                  <a:spLocks noEditPoints="1"/>
                </p:cNvSpPr>
                <p:nvPr userDrawn="1"/>
              </p:nvSpPr>
              <p:spPr bwMode="auto">
                <a:xfrm>
                  <a:off x="5385" y="3962"/>
                  <a:ext cx="33" cy="44"/>
                </a:xfrm>
                <a:custGeom>
                  <a:avLst/>
                  <a:gdLst>
                    <a:gd name="T0" fmla="*/ 18 w 26"/>
                    <a:gd name="T1" fmla="*/ 35 h 35"/>
                    <a:gd name="T2" fmla="*/ 12 w 26"/>
                    <a:gd name="T3" fmla="*/ 21 h 35"/>
                    <a:gd name="T4" fmla="*/ 7 w 26"/>
                    <a:gd name="T5" fmla="*/ 21 h 35"/>
                    <a:gd name="T6" fmla="*/ 7 w 26"/>
                    <a:gd name="T7" fmla="*/ 35 h 35"/>
                    <a:gd name="T8" fmla="*/ 0 w 26"/>
                    <a:gd name="T9" fmla="*/ 35 h 35"/>
                    <a:gd name="T10" fmla="*/ 0 w 26"/>
                    <a:gd name="T11" fmla="*/ 0 h 35"/>
                    <a:gd name="T12" fmla="*/ 14 w 26"/>
                    <a:gd name="T13" fmla="*/ 0 h 35"/>
                    <a:gd name="T14" fmla="*/ 25 w 26"/>
                    <a:gd name="T15" fmla="*/ 11 h 35"/>
                    <a:gd name="T16" fmla="*/ 19 w 26"/>
                    <a:gd name="T17" fmla="*/ 20 h 35"/>
                    <a:gd name="T18" fmla="*/ 26 w 26"/>
                    <a:gd name="T19" fmla="*/ 35 h 35"/>
                    <a:gd name="T20" fmla="*/ 18 w 26"/>
                    <a:gd name="T21" fmla="*/ 35 h 35"/>
                    <a:gd name="T22" fmla="*/ 13 w 26"/>
                    <a:gd name="T23" fmla="*/ 6 h 35"/>
                    <a:gd name="T24" fmla="*/ 7 w 26"/>
                    <a:gd name="T25" fmla="*/ 6 h 35"/>
                    <a:gd name="T26" fmla="*/ 7 w 26"/>
                    <a:gd name="T27" fmla="*/ 15 h 35"/>
                    <a:gd name="T28" fmla="*/ 13 w 26"/>
                    <a:gd name="T29" fmla="*/ 15 h 35"/>
                    <a:gd name="T30" fmla="*/ 18 w 26"/>
                    <a:gd name="T31" fmla="*/ 11 h 35"/>
                    <a:gd name="T32" fmla="*/ 13 w 26"/>
                    <a:gd name="T33"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35">
                      <a:moveTo>
                        <a:pt x="18" y="35"/>
                      </a:moveTo>
                      <a:cubicBezTo>
                        <a:pt x="12" y="21"/>
                        <a:pt x="12" y="21"/>
                        <a:pt x="12" y="21"/>
                      </a:cubicBezTo>
                      <a:cubicBezTo>
                        <a:pt x="7" y="21"/>
                        <a:pt x="7" y="21"/>
                        <a:pt x="7" y="21"/>
                      </a:cubicBezTo>
                      <a:cubicBezTo>
                        <a:pt x="7" y="35"/>
                        <a:pt x="7" y="35"/>
                        <a:pt x="7" y="35"/>
                      </a:cubicBezTo>
                      <a:cubicBezTo>
                        <a:pt x="0" y="35"/>
                        <a:pt x="0" y="35"/>
                        <a:pt x="0" y="35"/>
                      </a:cubicBezTo>
                      <a:cubicBezTo>
                        <a:pt x="0" y="0"/>
                        <a:pt x="0" y="0"/>
                        <a:pt x="0" y="0"/>
                      </a:cubicBezTo>
                      <a:cubicBezTo>
                        <a:pt x="14" y="0"/>
                        <a:pt x="14" y="0"/>
                        <a:pt x="14" y="0"/>
                      </a:cubicBezTo>
                      <a:cubicBezTo>
                        <a:pt x="21" y="0"/>
                        <a:pt x="25" y="5"/>
                        <a:pt x="25" y="11"/>
                      </a:cubicBezTo>
                      <a:cubicBezTo>
                        <a:pt x="25" y="15"/>
                        <a:pt x="22" y="18"/>
                        <a:pt x="19" y="20"/>
                      </a:cubicBezTo>
                      <a:cubicBezTo>
                        <a:pt x="26" y="35"/>
                        <a:pt x="26" y="35"/>
                        <a:pt x="26" y="35"/>
                      </a:cubicBezTo>
                      <a:lnTo>
                        <a:pt x="18" y="35"/>
                      </a:lnTo>
                      <a:close/>
                      <a:moveTo>
                        <a:pt x="13" y="6"/>
                      </a:moveTo>
                      <a:cubicBezTo>
                        <a:pt x="7" y="6"/>
                        <a:pt x="7" y="6"/>
                        <a:pt x="7" y="6"/>
                      </a:cubicBezTo>
                      <a:cubicBezTo>
                        <a:pt x="7" y="15"/>
                        <a:pt x="7" y="15"/>
                        <a:pt x="7" y="15"/>
                      </a:cubicBezTo>
                      <a:cubicBezTo>
                        <a:pt x="13" y="15"/>
                        <a:pt x="13" y="15"/>
                        <a:pt x="13" y="15"/>
                      </a:cubicBezTo>
                      <a:cubicBezTo>
                        <a:pt x="16" y="15"/>
                        <a:pt x="18" y="13"/>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24"/>
                <p:cNvSpPr>
                  <a:spLocks/>
                </p:cNvSpPr>
                <p:nvPr userDrawn="1"/>
              </p:nvSpPr>
              <p:spPr bwMode="auto">
                <a:xfrm>
                  <a:off x="5438"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6 w 29"/>
                    <a:gd name="T13" fmla="*/ 17 h 44"/>
                    <a:gd name="T14" fmla="*/ 26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6" y="17"/>
                      </a:lnTo>
                      <a:lnTo>
                        <a:pt x="26"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25"/>
                <p:cNvSpPr>
                  <a:spLocks noEditPoints="1"/>
                </p:cNvSpPr>
                <p:nvPr userDrawn="1"/>
              </p:nvSpPr>
              <p:spPr bwMode="auto">
                <a:xfrm>
                  <a:off x="5485" y="3962"/>
                  <a:ext cx="38" cy="44"/>
                </a:xfrm>
                <a:custGeom>
                  <a:avLst/>
                  <a:gdLst>
                    <a:gd name="T0" fmla="*/ 29 w 38"/>
                    <a:gd name="T1" fmla="*/ 44 h 44"/>
                    <a:gd name="T2" fmla="*/ 27 w 38"/>
                    <a:gd name="T3" fmla="*/ 36 h 44"/>
                    <a:gd name="T4" fmla="*/ 12 w 38"/>
                    <a:gd name="T5" fmla="*/ 36 h 44"/>
                    <a:gd name="T6" fmla="*/ 9 w 38"/>
                    <a:gd name="T7" fmla="*/ 44 h 44"/>
                    <a:gd name="T8" fmla="*/ 0 w 38"/>
                    <a:gd name="T9" fmla="*/ 44 h 44"/>
                    <a:gd name="T10" fmla="*/ 15 w 38"/>
                    <a:gd name="T11" fmla="*/ 0 h 44"/>
                    <a:gd name="T12" fmla="*/ 23 w 38"/>
                    <a:gd name="T13" fmla="*/ 0 h 44"/>
                    <a:gd name="T14" fmla="*/ 38 w 38"/>
                    <a:gd name="T15" fmla="*/ 44 h 44"/>
                    <a:gd name="T16" fmla="*/ 29 w 38"/>
                    <a:gd name="T17" fmla="*/ 44 h 44"/>
                    <a:gd name="T18" fmla="*/ 19 w 38"/>
                    <a:gd name="T19" fmla="*/ 12 h 44"/>
                    <a:gd name="T20" fmla="*/ 14 w 38"/>
                    <a:gd name="T21" fmla="*/ 29 h 44"/>
                    <a:gd name="T22" fmla="*/ 24 w 38"/>
                    <a:gd name="T23" fmla="*/ 29 h 44"/>
                    <a:gd name="T24" fmla="*/ 19 w 38"/>
                    <a:gd name="T25"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44">
                      <a:moveTo>
                        <a:pt x="29" y="44"/>
                      </a:moveTo>
                      <a:lnTo>
                        <a:pt x="27" y="36"/>
                      </a:lnTo>
                      <a:lnTo>
                        <a:pt x="12" y="36"/>
                      </a:lnTo>
                      <a:lnTo>
                        <a:pt x="9" y="44"/>
                      </a:lnTo>
                      <a:lnTo>
                        <a:pt x="0" y="44"/>
                      </a:lnTo>
                      <a:lnTo>
                        <a:pt x="15" y="0"/>
                      </a:lnTo>
                      <a:lnTo>
                        <a:pt x="23" y="0"/>
                      </a:lnTo>
                      <a:lnTo>
                        <a:pt x="38" y="44"/>
                      </a:lnTo>
                      <a:lnTo>
                        <a:pt x="29" y="44"/>
                      </a:lnTo>
                      <a:close/>
                      <a:moveTo>
                        <a:pt x="19" y="12"/>
                      </a:moveTo>
                      <a:lnTo>
                        <a:pt x="14" y="29"/>
                      </a:lnTo>
                      <a:lnTo>
                        <a:pt x="24" y="29"/>
                      </a:lnTo>
                      <a:lnTo>
                        <a:pt x="19" y="12"/>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26"/>
                <p:cNvSpPr>
                  <a:spLocks/>
                </p:cNvSpPr>
                <p:nvPr userDrawn="1"/>
              </p:nvSpPr>
              <p:spPr bwMode="auto">
                <a:xfrm>
                  <a:off x="5535" y="3962"/>
                  <a:ext cx="31" cy="44"/>
                </a:xfrm>
                <a:custGeom>
                  <a:avLst/>
                  <a:gdLst>
                    <a:gd name="T0" fmla="*/ 20 w 31"/>
                    <a:gd name="T1" fmla="*/ 7 h 44"/>
                    <a:gd name="T2" fmla="*/ 20 w 31"/>
                    <a:gd name="T3" fmla="*/ 44 h 44"/>
                    <a:gd name="T4" fmla="*/ 11 w 31"/>
                    <a:gd name="T5" fmla="*/ 44 h 44"/>
                    <a:gd name="T6" fmla="*/ 11 w 31"/>
                    <a:gd name="T7" fmla="*/ 7 h 44"/>
                    <a:gd name="T8" fmla="*/ 0 w 31"/>
                    <a:gd name="T9" fmla="*/ 7 h 44"/>
                    <a:gd name="T10" fmla="*/ 0 w 31"/>
                    <a:gd name="T11" fmla="*/ 0 h 44"/>
                    <a:gd name="T12" fmla="*/ 31 w 31"/>
                    <a:gd name="T13" fmla="*/ 0 h 44"/>
                    <a:gd name="T14" fmla="*/ 31 w 31"/>
                    <a:gd name="T15" fmla="*/ 7 h 44"/>
                    <a:gd name="T16" fmla="*/ 20 w 31"/>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4">
                      <a:moveTo>
                        <a:pt x="20" y="7"/>
                      </a:moveTo>
                      <a:lnTo>
                        <a:pt x="20" y="44"/>
                      </a:lnTo>
                      <a:lnTo>
                        <a:pt x="11" y="44"/>
                      </a:lnTo>
                      <a:lnTo>
                        <a:pt x="11" y="7"/>
                      </a:lnTo>
                      <a:lnTo>
                        <a:pt x="0" y="7"/>
                      </a:lnTo>
                      <a:lnTo>
                        <a:pt x="0" y="0"/>
                      </a:lnTo>
                      <a:lnTo>
                        <a:pt x="31" y="0"/>
                      </a:lnTo>
                      <a:lnTo>
                        <a:pt x="31"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27"/>
                <p:cNvSpPr>
                  <a:spLocks noEditPoints="1"/>
                </p:cNvSpPr>
                <p:nvPr userDrawn="1"/>
              </p:nvSpPr>
              <p:spPr bwMode="auto">
                <a:xfrm>
                  <a:off x="5613" y="3962"/>
                  <a:ext cx="32" cy="44"/>
                </a:xfrm>
                <a:custGeom>
                  <a:avLst/>
                  <a:gdLst>
                    <a:gd name="T0" fmla="*/ 13 w 25"/>
                    <a:gd name="T1" fmla="*/ 22 h 35"/>
                    <a:gd name="T2" fmla="*/ 6 w 25"/>
                    <a:gd name="T3" fmla="*/ 22 h 35"/>
                    <a:gd name="T4" fmla="*/ 6 w 25"/>
                    <a:gd name="T5" fmla="*/ 35 h 35"/>
                    <a:gd name="T6" fmla="*/ 0 w 25"/>
                    <a:gd name="T7" fmla="*/ 35 h 35"/>
                    <a:gd name="T8" fmla="*/ 0 w 25"/>
                    <a:gd name="T9" fmla="*/ 0 h 35"/>
                    <a:gd name="T10" fmla="*/ 13 w 25"/>
                    <a:gd name="T11" fmla="*/ 0 h 35"/>
                    <a:gd name="T12" fmla="*/ 25 w 25"/>
                    <a:gd name="T13" fmla="*/ 11 h 35"/>
                    <a:gd name="T14" fmla="*/ 13 w 25"/>
                    <a:gd name="T15" fmla="*/ 22 h 35"/>
                    <a:gd name="T16" fmla="*/ 13 w 25"/>
                    <a:gd name="T17" fmla="*/ 6 h 35"/>
                    <a:gd name="T18" fmla="*/ 6 w 25"/>
                    <a:gd name="T19" fmla="*/ 6 h 35"/>
                    <a:gd name="T20" fmla="*/ 6 w 25"/>
                    <a:gd name="T21" fmla="*/ 15 h 35"/>
                    <a:gd name="T22" fmla="*/ 13 w 25"/>
                    <a:gd name="T23" fmla="*/ 15 h 35"/>
                    <a:gd name="T24" fmla="*/ 18 w 25"/>
                    <a:gd name="T25" fmla="*/ 11 h 35"/>
                    <a:gd name="T26" fmla="*/ 13 w 25"/>
                    <a:gd name="T2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5">
                      <a:moveTo>
                        <a:pt x="13" y="22"/>
                      </a:moveTo>
                      <a:cubicBezTo>
                        <a:pt x="6" y="22"/>
                        <a:pt x="6" y="22"/>
                        <a:pt x="6" y="22"/>
                      </a:cubicBezTo>
                      <a:cubicBezTo>
                        <a:pt x="6" y="35"/>
                        <a:pt x="6" y="35"/>
                        <a:pt x="6" y="35"/>
                      </a:cubicBezTo>
                      <a:cubicBezTo>
                        <a:pt x="0" y="35"/>
                        <a:pt x="0" y="35"/>
                        <a:pt x="0" y="35"/>
                      </a:cubicBezTo>
                      <a:cubicBezTo>
                        <a:pt x="0" y="0"/>
                        <a:pt x="0" y="0"/>
                        <a:pt x="0" y="0"/>
                      </a:cubicBezTo>
                      <a:cubicBezTo>
                        <a:pt x="13" y="0"/>
                        <a:pt x="13" y="0"/>
                        <a:pt x="13" y="0"/>
                      </a:cubicBezTo>
                      <a:cubicBezTo>
                        <a:pt x="20" y="0"/>
                        <a:pt x="25" y="5"/>
                        <a:pt x="25" y="11"/>
                      </a:cubicBezTo>
                      <a:cubicBezTo>
                        <a:pt x="25" y="17"/>
                        <a:pt x="20" y="22"/>
                        <a:pt x="13" y="22"/>
                      </a:cubicBezTo>
                      <a:close/>
                      <a:moveTo>
                        <a:pt x="13" y="6"/>
                      </a:moveTo>
                      <a:cubicBezTo>
                        <a:pt x="6" y="6"/>
                        <a:pt x="6" y="6"/>
                        <a:pt x="6" y="6"/>
                      </a:cubicBezTo>
                      <a:cubicBezTo>
                        <a:pt x="6" y="15"/>
                        <a:pt x="6" y="15"/>
                        <a:pt x="6" y="15"/>
                      </a:cubicBezTo>
                      <a:cubicBezTo>
                        <a:pt x="13" y="15"/>
                        <a:pt x="13" y="15"/>
                        <a:pt x="13" y="15"/>
                      </a:cubicBezTo>
                      <a:cubicBezTo>
                        <a:pt x="16" y="15"/>
                        <a:pt x="18" y="14"/>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28"/>
                <p:cNvSpPr>
                  <a:spLocks noEditPoints="1"/>
                </p:cNvSpPr>
                <p:nvPr userDrawn="1"/>
              </p:nvSpPr>
              <p:spPr bwMode="auto">
                <a:xfrm>
                  <a:off x="5664" y="3962"/>
                  <a:ext cx="33" cy="44"/>
                </a:xfrm>
                <a:custGeom>
                  <a:avLst/>
                  <a:gdLst>
                    <a:gd name="T0" fmla="*/ 18 w 26"/>
                    <a:gd name="T1" fmla="*/ 35 h 35"/>
                    <a:gd name="T2" fmla="*/ 12 w 26"/>
                    <a:gd name="T3" fmla="*/ 21 h 35"/>
                    <a:gd name="T4" fmla="*/ 7 w 26"/>
                    <a:gd name="T5" fmla="*/ 21 h 35"/>
                    <a:gd name="T6" fmla="*/ 7 w 26"/>
                    <a:gd name="T7" fmla="*/ 35 h 35"/>
                    <a:gd name="T8" fmla="*/ 0 w 26"/>
                    <a:gd name="T9" fmla="*/ 35 h 35"/>
                    <a:gd name="T10" fmla="*/ 0 w 26"/>
                    <a:gd name="T11" fmla="*/ 0 h 35"/>
                    <a:gd name="T12" fmla="*/ 14 w 26"/>
                    <a:gd name="T13" fmla="*/ 0 h 35"/>
                    <a:gd name="T14" fmla="*/ 25 w 26"/>
                    <a:gd name="T15" fmla="*/ 11 h 35"/>
                    <a:gd name="T16" fmla="*/ 19 w 26"/>
                    <a:gd name="T17" fmla="*/ 20 h 35"/>
                    <a:gd name="T18" fmla="*/ 26 w 26"/>
                    <a:gd name="T19" fmla="*/ 35 h 35"/>
                    <a:gd name="T20" fmla="*/ 18 w 26"/>
                    <a:gd name="T21" fmla="*/ 35 h 35"/>
                    <a:gd name="T22" fmla="*/ 13 w 26"/>
                    <a:gd name="T23" fmla="*/ 6 h 35"/>
                    <a:gd name="T24" fmla="*/ 7 w 26"/>
                    <a:gd name="T25" fmla="*/ 6 h 35"/>
                    <a:gd name="T26" fmla="*/ 7 w 26"/>
                    <a:gd name="T27" fmla="*/ 15 h 35"/>
                    <a:gd name="T28" fmla="*/ 13 w 26"/>
                    <a:gd name="T29" fmla="*/ 15 h 35"/>
                    <a:gd name="T30" fmla="*/ 18 w 26"/>
                    <a:gd name="T31" fmla="*/ 11 h 35"/>
                    <a:gd name="T32" fmla="*/ 13 w 26"/>
                    <a:gd name="T33"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35">
                      <a:moveTo>
                        <a:pt x="18" y="35"/>
                      </a:moveTo>
                      <a:cubicBezTo>
                        <a:pt x="12" y="21"/>
                        <a:pt x="12" y="21"/>
                        <a:pt x="12" y="21"/>
                      </a:cubicBezTo>
                      <a:cubicBezTo>
                        <a:pt x="7" y="21"/>
                        <a:pt x="7" y="21"/>
                        <a:pt x="7" y="21"/>
                      </a:cubicBezTo>
                      <a:cubicBezTo>
                        <a:pt x="7" y="35"/>
                        <a:pt x="7" y="35"/>
                        <a:pt x="7" y="35"/>
                      </a:cubicBezTo>
                      <a:cubicBezTo>
                        <a:pt x="0" y="35"/>
                        <a:pt x="0" y="35"/>
                        <a:pt x="0" y="35"/>
                      </a:cubicBezTo>
                      <a:cubicBezTo>
                        <a:pt x="0" y="0"/>
                        <a:pt x="0" y="0"/>
                        <a:pt x="0" y="0"/>
                      </a:cubicBezTo>
                      <a:cubicBezTo>
                        <a:pt x="14" y="0"/>
                        <a:pt x="14" y="0"/>
                        <a:pt x="14" y="0"/>
                      </a:cubicBezTo>
                      <a:cubicBezTo>
                        <a:pt x="21" y="0"/>
                        <a:pt x="25" y="5"/>
                        <a:pt x="25" y="11"/>
                      </a:cubicBezTo>
                      <a:cubicBezTo>
                        <a:pt x="25" y="15"/>
                        <a:pt x="22" y="18"/>
                        <a:pt x="19" y="20"/>
                      </a:cubicBezTo>
                      <a:cubicBezTo>
                        <a:pt x="26" y="35"/>
                        <a:pt x="26" y="35"/>
                        <a:pt x="26" y="35"/>
                      </a:cubicBezTo>
                      <a:lnTo>
                        <a:pt x="18" y="35"/>
                      </a:lnTo>
                      <a:close/>
                      <a:moveTo>
                        <a:pt x="13" y="6"/>
                      </a:moveTo>
                      <a:cubicBezTo>
                        <a:pt x="7" y="6"/>
                        <a:pt x="7" y="6"/>
                        <a:pt x="7" y="6"/>
                      </a:cubicBezTo>
                      <a:cubicBezTo>
                        <a:pt x="7" y="15"/>
                        <a:pt x="7" y="15"/>
                        <a:pt x="7" y="15"/>
                      </a:cubicBezTo>
                      <a:cubicBezTo>
                        <a:pt x="13" y="15"/>
                        <a:pt x="13" y="15"/>
                        <a:pt x="13" y="15"/>
                      </a:cubicBezTo>
                      <a:cubicBezTo>
                        <a:pt x="16" y="15"/>
                        <a:pt x="18" y="13"/>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29"/>
                <p:cNvSpPr>
                  <a:spLocks/>
                </p:cNvSpPr>
                <p:nvPr userDrawn="1"/>
              </p:nvSpPr>
              <p:spPr bwMode="auto">
                <a:xfrm>
                  <a:off x="5717"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6 w 29"/>
                    <a:gd name="T13" fmla="*/ 17 h 44"/>
                    <a:gd name="T14" fmla="*/ 26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6" y="17"/>
                      </a:lnTo>
                      <a:lnTo>
                        <a:pt x="26"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30"/>
                <p:cNvSpPr>
                  <a:spLocks/>
                </p:cNvSpPr>
                <p:nvPr userDrawn="1"/>
              </p:nvSpPr>
              <p:spPr bwMode="auto">
                <a:xfrm>
                  <a:off x="5764" y="3962"/>
                  <a:ext cx="36" cy="44"/>
                </a:xfrm>
                <a:custGeom>
                  <a:avLst/>
                  <a:gdLst>
                    <a:gd name="T0" fmla="*/ 20 w 36"/>
                    <a:gd name="T1" fmla="*/ 44 h 44"/>
                    <a:gd name="T2" fmla="*/ 14 w 36"/>
                    <a:gd name="T3" fmla="*/ 44 h 44"/>
                    <a:gd name="T4" fmla="*/ 0 w 36"/>
                    <a:gd name="T5" fmla="*/ 0 h 44"/>
                    <a:gd name="T6" fmla="*/ 9 w 36"/>
                    <a:gd name="T7" fmla="*/ 0 h 44"/>
                    <a:gd name="T8" fmla="*/ 18 w 36"/>
                    <a:gd name="T9" fmla="*/ 29 h 44"/>
                    <a:gd name="T10" fmla="*/ 27 w 36"/>
                    <a:gd name="T11" fmla="*/ 0 h 44"/>
                    <a:gd name="T12" fmla="*/ 36 w 36"/>
                    <a:gd name="T13" fmla="*/ 0 h 44"/>
                    <a:gd name="T14" fmla="*/ 20 w 36"/>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4">
                      <a:moveTo>
                        <a:pt x="20" y="44"/>
                      </a:moveTo>
                      <a:lnTo>
                        <a:pt x="14" y="44"/>
                      </a:lnTo>
                      <a:lnTo>
                        <a:pt x="0" y="0"/>
                      </a:lnTo>
                      <a:lnTo>
                        <a:pt x="9" y="0"/>
                      </a:lnTo>
                      <a:lnTo>
                        <a:pt x="18" y="29"/>
                      </a:lnTo>
                      <a:lnTo>
                        <a:pt x="27" y="0"/>
                      </a:lnTo>
                      <a:lnTo>
                        <a:pt x="36" y="0"/>
                      </a:lnTo>
                      <a:lnTo>
                        <a:pt x="2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31"/>
                <p:cNvSpPr>
                  <a:spLocks/>
                </p:cNvSpPr>
                <p:nvPr userDrawn="1"/>
              </p:nvSpPr>
              <p:spPr bwMode="auto">
                <a:xfrm>
                  <a:off x="5817"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7 w 29"/>
                    <a:gd name="T13" fmla="*/ 17 h 44"/>
                    <a:gd name="T14" fmla="*/ 27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7" y="17"/>
                      </a:lnTo>
                      <a:lnTo>
                        <a:pt x="27"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32"/>
                <p:cNvSpPr>
                  <a:spLocks/>
                </p:cNvSpPr>
                <p:nvPr userDrawn="1"/>
              </p:nvSpPr>
              <p:spPr bwMode="auto">
                <a:xfrm>
                  <a:off x="5868" y="3962"/>
                  <a:ext cx="33" cy="44"/>
                </a:xfrm>
                <a:custGeom>
                  <a:avLst/>
                  <a:gdLst>
                    <a:gd name="T0" fmla="*/ 25 w 33"/>
                    <a:gd name="T1" fmla="*/ 44 h 44"/>
                    <a:gd name="T2" fmla="*/ 8 w 33"/>
                    <a:gd name="T3" fmla="*/ 16 h 44"/>
                    <a:gd name="T4" fmla="*/ 8 w 33"/>
                    <a:gd name="T5" fmla="*/ 44 h 44"/>
                    <a:gd name="T6" fmla="*/ 0 w 33"/>
                    <a:gd name="T7" fmla="*/ 44 h 44"/>
                    <a:gd name="T8" fmla="*/ 0 w 33"/>
                    <a:gd name="T9" fmla="*/ 0 h 44"/>
                    <a:gd name="T10" fmla="*/ 8 w 33"/>
                    <a:gd name="T11" fmla="*/ 0 h 44"/>
                    <a:gd name="T12" fmla="*/ 24 w 33"/>
                    <a:gd name="T13" fmla="*/ 26 h 44"/>
                    <a:gd name="T14" fmla="*/ 24 w 33"/>
                    <a:gd name="T15" fmla="*/ 0 h 44"/>
                    <a:gd name="T16" fmla="*/ 33 w 33"/>
                    <a:gd name="T17" fmla="*/ 0 h 44"/>
                    <a:gd name="T18" fmla="*/ 33 w 33"/>
                    <a:gd name="T19" fmla="*/ 44 h 44"/>
                    <a:gd name="T20" fmla="*/ 25 w 33"/>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4">
                      <a:moveTo>
                        <a:pt x="25" y="44"/>
                      </a:moveTo>
                      <a:lnTo>
                        <a:pt x="8" y="16"/>
                      </a:lnTo>
                      <a:lnTo>
                        <a:pt x="8" y="44"/>
                      </a:lnTo>
                      <a:lnTo>
                        <a:pt x="0" y="44"/>
                      </a:lnTo>
                      <a:lnTo>
                        <a:pt x="0" y="0"/>
                      </a:lnTo>
                      <a:lnTo>
                        <a:pt x="8" y="0"/>
                      </a:lnTo>
                      <a:lnTo>
                        <a:pt x="24" y="26"/>
                      </a:lnTo>
                      <a:lnTo>
                        <a:pt x="24" y="0"/>
                      </a:lnTo>
                      <a:lnTo>
                        <a:pt x="33" y="0"/>
                      </a:lnTo>
                      <a:lnTo>
                        <a:pt x="33" y="44"/>
                      </a:lnTo>
                      <a:lnTo>
                        <a:pt x="25"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33"/>
                <p:cNvSpPr>
                  <a:spLocks/>
                </p:cNvSpPr>
                <p:nvPr userDrawn="1"/>
              </p:nvSpPr>
              <p:spPr bwMode="auto">
                <a:xfrm>
                  <a:off x="5920" y="3962"/>
                  <a:ext cx="32" cy="44"/>
                </a:xfrm>
                <a:custGeom>
                  <a:avLst/>
                  <a:gdLst>
                    <a:gd name="T0" fmla="*/ 20 w 32"/>
                    <a:gd name="T1" fmla="*/ 7 h 44"/>
                    <a:gd name="T2" fmla="*/ 20 w 32"/>
                    <a:gd name="T3" fmla="*/ 44 h 44"/>
                    <a:gd name="T4" fmla="*/ 13 w 32"/>
                    <a:gd name="T5" fmla="*/ 44 h 44"/>
                    <a:gd name="T6" fmla="*/ 13 w 32"/>
                    <a:gd name="T7" fmla="*/ 7 h 44"/>
                    <a:gd name="T8" fmla="*/ 0 w 32"/>
                    <a:gd name="T9" fmla="*/ 7 h 44"/>
                    <a:gd name="T10" fmla="*/ 0 w 32"/>
                    <a:gd name="T11" fmla="*/ 0 h 44"/>
                    <a:gd name="T12" fmla="*/ 32 w 32"/>
                    <a:gd name="T13" fmla="*/ 0 h 44"/>
                    <a:gd name="T14" fmla="*/ 32 w 32"/>
                    <a:gd name="T15" fmla="*/ 7 h 44"/>
                    <a:gd name="T16" fmla="*/ 20 w 32"/>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4">
                      <a:moveTo>
                        <a:pt x="20" y="7"/>
                      </a:moveTo>
                      <a:lnTo>
                        <a:pt x="20" y="44"/>
                      </a:lnTo>
                      <a:lnTo>
                        <a:pt x="13" y="44"/>
                      </a:lnTo>
                      <a:lnTo>
                        <a:pt x="13" y="7"/>
                      </a:lnTo>
                      <a:lnTo>
                        <a:pt x="0" y="7"/>
                      </a:lnTo>
                      <a:lnTo>
                        <a:pt x="0" y="0"/>
                      </a:lnTo>
                      <a:lnTo>
                        <a:pt x="32" y="0"/>
                      </a:lnTo>
                      <a:lnTo>
                        <a:pt x="32"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34"/>
                <p:cNvSpPr>
                  <a:spLocks noChangeArrowheads="1"/>
                </p:cNvSpPr>
                <p:nvPr userDrawn="1"/>
              </p:nvSpPr>
              <p:spPr bwMode="auto">
                <a:xfrm>
                  <a:off x="5972" y="3962"/>
                  <a:ext cx="9" cy="44"/>
                </a:xfrm>
                <a:prstGeom prst="rect">
                  <a:avLst/>
                </a:prstGeom>
                <a:solidFill>
                  <a:srgbClr val="0606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35"/>
                <p:cNvSpPr>
                  <a:spLocks noEditPoints="1"/>
                </p:cNvSpPr>
                <p:nvPr userDrawn="1"/>
              </p:nvSpPr>
              <p:spPr bwMode="auto">
                <a:xfrm>
                  <a:off x="6001" y="3962"/>
                  <a:ext cx="33" cy="44"/>
                </a:xfrm>
                <a:custGeom>
                  <a:avLst/>
                  <a:gdLst>
                    <a:gd name="T0" fmla="*/ 22 w 26"/>
                    <a:gd name="T1" fmla="*/ 31 h 35"/>
                    <a:gd name="T2" fmla="*/ 13 w 26"/>
                    <a:gd name="T3" fmla="*/ 35 h 35"/>
                    <a:gd name="T4" fmla="*/ 4 w 26"/>
                    <a:gd name="T5" fmla="*/ 31 h 35"/>
                    <a:gd name="T6" fmla="*/ 0 w 26"/>
                    <a:gd name="T7" fmla="*/ 17 h 35"/>
                    <a:gd name="T8" fmla="*/ 4 w 26"/>
                    <a:gd name="T9" fmla="*/ 3 h 35"/>
                    <a:gd name="T10" fmla="*/ 13 w 26"/>
                    <a:gd name="T11" fmla="*/ 0 h 35"/>
                    <a:gd name="T12" fmla="*/ 22 w 26"/>
                    <a:gd name="T13" fmla="*/ 3 h 35"/>
                    <a:gd name="T14" fmla="*/ 26 w 26"/>
                    <a:gd name="T15" fmla="*/ 17 h 35"/>
                    <a:gd name="T16" fmla="*/ 22 w 26"/>
                    <a:gd name="T17" fmla="*/ 31 h 35"/>
                    <a:gd name="T18" fmla="*/ 17 w 26"/>
                    <a:gd name="T19" fmla="*/ 8 h 35"/>
                    <a:gd name="T20" fmla="*/ 13 w 26"/>
                    <a:gd name="T21" fmla="*/ 6 h 35"/>
                    <a:gd name="T22" fmla="*/ 9 w 26"/>
                    <a:gd name="T23" fmla="*/ 8 h 35"/>
                    <a:gd name="T24" fmla="*/ 7 w 26"/>
                    <a:gd name="T25" fmla="*/ 17 h 35"/>
                    <a:gd name="T26" fmla="*/ 9 w 26"/>
                    <a:gd name="T27" fmla="*/ 27 h 35"/>
                    <a:gd name="T28" fmla="*/ 13 w 26"/>
                    <a:gd name="T29" fmla="*/ 29 h 35"/>
                    <a:gd name="T30" fmla="*/ 17 w 26"/>
                    <a:gd name="T31" fmla="*/ 27 h 35"/>
                    <a:gd name="T32" fmla="*/ 19 w 26"/>
                    <a:gd name="T33" fmla="*/ 17 h 35"/>
                    <a:gd name="T34" fmla="*/ 17 w 26"/>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5">
                      <a:moveTo>
                        <a:pt x="22" y="31"/>
                      </a:moveTo>
                      <a:cubicBezTo>
                        <a:pt x="20" y="34"/>
                        <a:pt x="17" y="35"/>
                        <a:pt x="13" y="35"/>
                      </a:cubicBezTo>
                      <a:cubicBezTo>
                        <a:pt x="9" y="35"/>
                        <a:pt x="6" y="34"/>
                        <a:pt x="4" y="31"/>
                      </a:cubicBezTo>
                      <a:cubicBezTo>
                        <a:pt x="0" y="28"/>
                        <a:pt x="0" y="24"/>
                        <a:pt x="0" y="17"/>
                      </a:cubicBezTo>
                      <a:cubicBezTo>
                        <a:pt x="0" y="11"/>
                        <a:pt x="0" y="7"/>
                        <a:pt x="4" y="3"/>
                      </a:cubicBezTo>
                      <a:cubicBezTo>
                        <a:pt x="6" y="1"/>
                        <a:pt x="9" y="0"/>
                        <a:pt x="13" y="0"/>
                      </a:cubicBezTo>
                      <a:cubicBezTo>
                        <a:pt x="17" y="0"/>
                        <a:pt x="20" y="1"/>
                        <a:pt x="22" y="3"/>
                      </a:cubicBezTo>
                      <a:cubicBezTo>
                        <a:pt x="26" y="7"/>
                        <a:pt x="26" y="11"/>
                        <a:pt x="26" y="17"/>
                      </a:cubicBezTo>
                      <a:cubicBezTo>
                        <a:pt x="26" y="24"/>
                        <a:pt x="26" y="28"/>
                        <a:pt x="22" y="31"/>
                      </a:cubicBezTo>
                      <a:close/>
                      <a:moveTo>
                        <a:pt x="17" y="8"/>
                      </a:moveTo>
                      <a:cubicBezTo>
                        <a:pt x="16" y="6"/>
                        <a:pt x="15" y="6"/>
                        <a:pt x="13" y="6"/>
                      </a:cubicBezTo>
                      <a:cubicBezTo>
                        <a:pt x="11" y="6"/>
                        <a:pt x="10" y="6"/>
                        <a:pt x="9" y="8"/>
                      </a:cubicBezTo>
                      <a:cubicBezTo>
                        <a:pt x="7" y="9"/>
                        <a:pt x="7" y="11"/>
                        <a:pt x="7" y="17"/>
                      </a:cubicBezTo>
                      <a:cubicBezTo>
                        <a:pt x="7" y="24"/>
                        <a:pt x="7" y="26"/>
                        <a:pt x="9" y="27"/>
                      </a:cubicBezTo>
                      <a:cubicBezTo>
                        <a:pt x="10" y="28"/>
                        <a:pt x="11" y="29"/>
                        <a:pt x="13" y="29"/>
                      </a:cubicBezTo>
                      <a:cubicBezTo>
                        <a:pt x="15" y="29"/>
                        <a:pt x="16" y="28"/>
                        <a:pt x="17" y="27"/>
                      </a:cubicBezTo>
                      <a:cubicBezTo>
                        <a:pt x="19" y="26"/>
                        <a:pt x="19" y="24"/>
                        <a:pt x="19" y="17"/>
                      </a:cubicBezTo>
                      <a:cubicBezTo>
                        <a:pt x="19" y="11"/>
                        <a:pt x="19"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36"/>
                <p:cNvSpPr>
                  <a:spLocks/>
                </p:cNvSpPr>
                <p:nvPr userDrawn="1"/>
              </p:nvSpPr>
              <p:spPr bwMode="auto">
                <a:xfrm>
                  <a:off x="6054" y="3962"/>
                  <a:ext cx="35" cy="44"/>
                </a:xfrm>
                <a:custGeom>
                  <a:avLst/>
                  <a:gdLst>
                    <a:gd name="T0" fmla="*/ 27 w 35"/>
                    <a:gd name="T1" fmla="*/ 44 h 44"/>
                    <a:gd name="T2" fmla="*/ 9 w 35"/>
                    <a:gd name="T3" fmla="*/ 16 h 44"/>
                    <a:gd name="T4" fmla="*/ 9 w 35"/>
                    <a:gd name="T5" fmla="*/ 44 h 44"/>
                    <a:gd name="T6" fmla="*/ 0 w 35"/>
                    <a:gd name="T7" fmla="*/ 44 h 44"/>
                    <a:gd name="T8" fmla="*/ 0 w 35"/>
                    <a:gd name="T9" fmla="*/ 0 h 44"/>
                    <a:gd name="T10" fmla="*/ 9 w 35"/>
                    <a:gd name="T11" fmla="*/ 0 h 44"/>
                    <a:gd name="T12" fmla="*/ 26 w 35"/>
                    <a:gd name="T13" fmla="*/ 26 h 44"/>
                    <a:gd name="T14" fmla="*/ 26 w 35"/>
                    <a:gd name="T15" fmla="*/ 0 h 44"/>
                    <a:gd name="T16" fmla="*/ 35 w 35"/>
                    <a:gd name="T17" fmla="*/ 0 h 44"/>
                    <a:gd name="T18" fmla="*/ 35 w 35"/>
                    <a:gd name="T19" fmla="*/ 44 h 44"/>
                    <a:gd name="T20" fmla="*/ 27 w 3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7" y="44"/>
                      </a:moveTo>
                      <a:lnTo>
                        <a:pt x="9" y="16"/>
                      </a:lnTo>
                      <a:lnTo>
                        <a:pt x="9" y="44"/>
                      </a:lnTo>
                      <a:lnTo>
                        <a:pt x="0" y="44"/>
                      </a:lnTo>
                      <a:lnTo>
                        <a:pt x="0" y="0"/>
                      </a:lnTo>
                      <a:lnTo>
                        <a:pt x="9" y="0"/>
                      </a:lnTo>
                      <a:lnTo>
                        <a:pt x="26" y="26"/>
                      </a:lnTo>
                      <a:lnTo>
                        <a:pt x="26" y="0"/>
                      </a:lnTo>
                      <a:lnTo>
                        <a:pt x="35" y="0"/>
                      </a:lnTo>
                      <a:lnTo>
                        <a:pt x="35" y="44"/>
                      </a:lnTo>
                      <a:lnTo>
                        <a:pt x="27"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5" name="Group 34"/>
              <p:cNvGrpSpPr/>
              <p:nvPr userDrawn="1"/>
            </p:nvGrpSpPr>
            <p:grpSpPr>
              <a:xfrm>
                <a:off x="9140479" y="5882283"/>
                <a:ext cx="1508125" cy="269875"/>
                <a:chOff x="9145588" y="5880100"/>
                <a:chExt cx="1508125" cy="269875"/>
              </a:xfrm>
            </p:grpSpPr>
            <p:sp>
              <p:nvSpPr>
                <p:cNvPr id="37" name="AutoShape 39"/>
                <p:cNvSpPr>
                  <a:spLocks noChangeAspect="1" noChangeArrowheads="1" noTextEdit="1"/>
                </p:cNvSpPr>
                <p:nvPr userDrawn="1"/>
              </p:nvSpPr>
              <p:spPr bwMode="auto">
                <a:xfrm>
                  <a:off x="9145588" y="5880100"/>
                  <a:ext cx="15081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50"/>
                <p:cNvSpPr>
                  <a:spLocks/>
                </p:cNvSpPr>
                <p:nvPr userDrawn="1"/>
              </p:nvSpPr>
              <p:spPr bwMode="auto">
                <a:xfrm>
                  <a:off x="9983788" y="5880100"/>
                  <a:ext cx="33338" cy="71438"/>
                </a:xfrm>
                <a:custGeom>
                  <a:avLst/>
                  <a:gdLst>
                    <a:gd name="T0" fmla="*/ 85 w 101"/>
                    <a:gd name="T1" fmla="*/ 204 h 215"/>
                    <a:gd name="T2" fmla="*/ 52 w 101"/>
                    <a:gd name="T3" fmla="*/ 215 h 215"/>
                    <a:gd name="T4" fmla="*/ 16 w 101"/>
                    <a:gd name="T5" fmla="*/ 200 h 215"/>
                    <a:gd name="T6" fmla="*/ 0 w 101"/>
                    <a:gd name="T7" fmla="*/ 108 h 215"/>
                    <a:gd name="T8" fmla="*/ 16 w 101"/>
                    <a:gd name="T9" fmla="*/ 15 h 215"/>
                    <a:gd name="T10" fmla="*/ 52 w 101"/>
                    <a:gd name="T11" fmla="*/ 0 h 215"/>
                    <a:gd name="T12" fmla="*/ 85 w 101"/>
                    <a:gd name="T13" fmla="*/ 12 h 215"/>
                    <a:gd name="T14" fmla="*/ 101 w 101"/>
                    <a:gd name="T15" fmla="*/ 54 h 215"/>
                    <a:gd name="T16" fmla="*/ 75 w 101"/>
                    <a:gd name="T17" fmla="*/ 54 h 215"/>
                    <a:gd name="T18" fmla="*/ 69 w 101"/>
                    <a:gd name="T19" fmla="*/ 30 h 215"/>
                    <a:gd name="T20" fmla="*/ 52 w 101"/>
                    <a:gd name="T21" fmla="*/ 23 h 215"/>
                    <a:gd name="T22" fmla="*/ 35 w 101"/>
                    <a:gd name="T23" fmla="*/ 31 h 215"/>
                    <a:gd name="T24" fmla="*/ 26 w 101"/>
                    <a:gd name="T25" fmla="*/ 108 h 215"/>
                    <a:gd name="T26" fmla="*/ 35 w 101"/>
                    <a:gd name="T27" fmla="*/ 185 h 215"/>
                    <a:gd name="T28" fmla="*/ 52 w 101"/>
                    <a:gd name="T29" fmla="*/ 193 h 215"/>
                    <a:gd name="T30" fmla="*/ 69 w 101"/>
                    <a:gd name="T31" fmla="*/ 185 h 215"/>
                    <a:gd name="T32" fmla="*/ 75 w 101"/>
                    <a:gd name="T33" fmla="*/ 161 h 215"/>
                    <a:gd name="T34" fmla="*/ 101 w 101"/>
                    <a:gd name="T35" fmla="*/ 161 h 215"/>
                    <a:gd name="T36" fmla="*/ 85 w 101"/>
                    <a:gd name="T37" fmla="*/ 20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215">
                      <a:moveTo>
                        <a:pt x="85" y="204"/>
                      </a:moveTo>
                      <a:cubicBezTo>
                        <a:pt x="76" y="211"/>
                        <a:pt x="66" y="215"/>
                        <a:pt x="52" y="215"/>
                      </a:cubicBezTo>
                      <a:cubicBezTo>
                        <a:pt x="35" y="215"/>
                        <a:pt x="24" y="209"/>
                        <a:pt x="16" y="200"/>
                      </a:cubicBezTo>
                      <a:cubicBezTo>
                        <a:pt x="2" y="184"/>
                        <a:pt x="0" y="166"/>
                        <a:pt x="0" y="108"/>
                      </a:cubicBezTo>
                      <a:cubicBezTo>
                        <a:pt x="0" y="49"/>
                        <a:pt x="2" y="31"/>
                        <a:pt x="16" y="15"/>
                      </a:cubicBezTo>
                      <a:cubicBezTo>
                        <a:pt x="24" y="6"/>
                        <a:pt x="35" y="0"/>
                        <a:pt x="52" y="0"/>
                      </a:cubicBezTo>
                      <a:cubicBezTo>
                        <a:pt x="67" y="0"/>
                        <a:pt x="77" y="4"/>
                        <a:pt x="85" y="12"/>
                      </a:cubicBezTo>
                      <a:cubicBezTo>
                        <a:pt x="95" y="22"/>
                        <a:pt x="100" y="37"/>
                        <a:pt x="101" y="54"/>
                      </a:cubicBezTo>
                      <a:cubicBezTo>
                        <a:pt x="75" y="54"/>
                        <a:pt x="75" y="54"/>
                        <a:pt x="75" y="54"/>
                      </a:cubicBezTo>
                      <a:cubicBezTo>
                        <a:pt x="75" y="45"/>
                        <a:pt x="74" y="36"/>
                        <a:pt x="69" y="30"/>
                      </a:cubicBezTo>
                      <a:cubicBezTo>
                        <a:pt x="65" y="26"/>
                        <a:pt x="60" y="23"/>
                        <a:pt x="52" y="23"/>
                      </a:cubicBezTo>
                      <a:cubicBezTo>
                        <a:pt x="44" y="23"/>
                        <a:pt x="38" y="26"/>
                        <a:pt x="35" y="31"/>
                      </a:cubicBezTo>
                      <a:cubicBezTo>
                        <a:pt x="27" y="41"/>
                        <a:pt x="26" y="58"/>
                        <a:pt x="26" y="108"/>
                      </a:cubicBezTo>
                      <a:cubicBezTo>
                        <a:pt x="26" y="158"/>
                        <a:pt x="27" y="175"/>
                        <a:pt x="35" y="185"/>
                      </a:cubicBezTo>
                      <a:cubicBezTo>
                        <a:pt x="38" y="189"/>
                        <a:pt x="44" y="193"/>
                        <a:pt x="52" y="193"/>
                      </a:cubicBezTo>
                      <a:cubicBezTo>
                        <a:pt x="60" y="193"/>
                        <a:pt x="65" y="189"/>
                        <a:pt x="69" y="185"/>
                      </a:cubicBezTo>
                      <a:cubicBezTo>
                        <a:pt x="73" y="179"/>
                        <a:pt x="75" y="170"/>
                        <a:pt x="75" y="161"/>
                      </a:cubicBezTo>
                      <a:cubicBezTo>
                        <a:pt x="101" y="161"/>
                        <a:pt x="101" y="161"/>
                        <a:pt x="101" y="161"/>
                      </a:cubicBezTo>
                      <a:cubicBezTo>
                        <a:pt x="100" y="179"/>
                        <a:pt x="95" y="194"/>
                        <a:pt x="85" y="204"/>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51"/>
                <p:cNvSpPr>
                  <a:spLocks/>
                </p:cNvSpPr>
                <p:nvPr userDrawn="1"/>
              </p:nvSpPr>
              <p:spPr bwMode="auto">
                <a:xfrm>
                  <a:off x="10039351" y="5881688"/>
                  <a:ext cx="31750" cy="68263"/>
                </a:xfrm>
                <a:custGeom>
                  <a:avLst/>
                  <a:gdLst>
                    <a:gd name="T0" fmla="*/ 14 w 20"/>
                    <a:gd name="T1" fmla="*/ 43 h 43"/>
                    <a:gd name="T2" fmla="*/ 14 w 20"/>
                    <a:gd name="T3" fmla="*/ 23 h 43"/>
                    <a:gd name="T4" fmla="*/ 5 w 20"/>
                    <a:gd name="T5" fmla="*/ 23 h 43"/>
                    <a:gd name="T6" fmla="*/ 5 w 20"/>
                    <a:gd name="T7" fmla="*/ 43 h 43"/>
                    <a:gd name="T8" fmla="*/ 0 w 20"/>
                    <a:gd name="T9" fmla="*/ 43 h 43"/>
                    <a:gd name="T10" fmla="*/ 0 w 20"/>
                    <a:gd name="T11" fmla="*/ 0 h 43"/>
                    <a:gd name="T12" fmla="*/ 5 w 20"/>
                    <a:gd name="T13" fmla="*/ 0 h 43"/>
                    <a:gd name="T14" fmla="*/ 5 w 20"/>
                    <a:gd name="T15" fmla="*/ 19 h 43"/>
                    <a:gd name="T16" fmla="*/ 14 w 20"/>
                    <a:gd name="T17" fmla="*/ 19 h 43"/>
                    <a:gd name="T18" fmla="*/ 14 w 20"/>
                    <a:gd name="T19" fmla="*/ 0 h 43"/>
                    <a:gd name="T20" fmla="*/ 20 w 20"/>
                    <a:gd name="T21" fmla="*/ 0 h 43"/>
                    <a:gd name="T22" fmla="*/ 20 w 20"/>
                    <a:gd name="T23" fmla="*/ 43 h 43"/>
                    <a:gd name="T24" fmla="*/ 14 w 20"/>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43"/>
                      </a:moveTo>
                      <a:lnTo>
                        <a:pt x="14" y="23"/>
                      </a:lnTo>
                      <a:lnTo>
                        <a:pt x="5" y="23"/>
                      </a:lnTo>
                      <a:lnTo>
                        <a:pt x="5" y="43"/>
                      </a:lnTo>
                      <a:lnTo>
                        <a:pt x="0" y="43"/>
                      </a:lnTo>
                      <a:lnTo>
                        <a:pt x="0" y="0"/>
                      </a:lnTo>
                      <a:lnTo>
                        <a:pt x="5" y="0"/>
                      </a:lnTo>
                      <a:lnTo>
                        <a:pt x="5" y="19"/>
                      </a:lnTo>
                      <a:lnTo>
                        <a:pt x="14" y="19"/>
                      </a:lnTo>
                      <a:lnTo>
                        <a:pt x="14" y="0"/>
                      </a:lnTo>
                      <a:lnTo>
                        <a:pt x="20" y="0"/>
                      </a:lnTo>
                      <a:lnTo>
                        <a:pt x="20" y="43"/>
                      </a:lnTo>
                      <a:lnTo>
                        <a:pt x="14"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52"/>
                <p:cNvSpPr>
                  <a:spLocks/>
                </p:cNvSpPr>
                <p:nvPr userDrawn="1"/>
              </p:nvSpPr>
              <p:spPr bwMode="auto">
                <a:xfrm>
                  <a:off x="10093326" y="5881688"/>
                  <a:ext cx="26988" cy="68263"/>
                </a:xfrm>
                <a:custGeom>
                  <a:avLst/>
                  <a:gdLst>
                    <a:gd name="T0" fmla="*/ 0 w 17"/>
                    <a:gd name="T1" fmla="*/ 43 h 43"/>
                    <a:gd name="T2" fmla="*/ 0 w 17"/>
                    <a:gd name="T3" fmla="*/ 0 h 43"/>
                    <a:gd name="T4" fmla="*/ 17 w 17"/>
                    <a:gd name="T5" fmla="*/ 0 h 43"/>
                    <a:gd name="T6" fmla="*/ 17 w 17"/>
                    <a:gd name="T7" fmla="*/ 4 h 43"/>
                    <a:gd name="T8" fmla="*/ 6 w 17"/>
                    <a:gd name="T9" fmla="*/ 4 h 43"/>
                    <a:gd name="T10" fmla="*/ 6 w 17"/>
                    <a:gd name="T11" fmla="*/ 19 h 43"/>
                    <a:gd name="T12" fmla="*/ 16 w 17"/>
                    <a:gd name="T13" fmla="*/ 19 h 43"/>
                    <a:gd name="T14" fmla="*/ 16 w 17"/>
                    <a:gd name="T15" fmla="*/ 24 h 43"/>
                    <a:gd name="T16" fmla="*/ 6 w 17"/>
                    <a:gd name="T17" fmla="*/ 24 h 43"/>
                    <a:gd name="T18" fmla="*/ 6 w 17"/>
                    <a:gd name="T19" fmla="*/ 38 h 43"/>
                    <a:gd name="T20" fmla="*/ 17 w 17"/>
                    <a:gd name="T21" fmla="*/ 38 h 43"/>
                    <a:gd name="T22" fmla="*/ 17 w 17"/>
                    <a:gd name="T23" fmla="*/ 43 h 43"/>
                    <a:gd name="T24" fmla="*/ 0 w 17"/>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3">
                      <a:moveTo>
                        <a:pt x="0" y="43"/>
                      </a:moveTo>
                      <a:lnTo>
                        <a:pt x="0" y="0"/>
                      </a:lnTo>
                      <a:lnTo>
                        <a:pt x="17" y="0"/>
                      </a:lnTo>
                      <a:lnTo>
                        <a:pt x="17" y="4"/>
                      </a:lnTo>
                      <a:lnTo>
                        <a:pt x="6" y="4"/>
                      </a:lnTo>
                      <a:lnTo>
                        <a:pt x="6" y="19"/>
                      </a:lnTo>
                      <a:lnTo>
                        <a:pt x="16" y="19"/>
                      </a:lnTo>
                      <a:lnTo>
                        <a:pt x="16" y="24"/>
                      </a:lnTo>
                      <a:lnTo>
                        <a:pt x="6" y="24"/>
                      </a:lnTo>
                      <a:lnTo>
                        <a:pt x="6" y="38"/>
                      </a:lnTo>
                      <a:lnTo>
                        <a:pt x="17" y="38"/>
                      </a:lnTo>
                      <a:lnTo>
                        <a:pt x="17" y="43"/>
                      </a:lnTo>
                      <a:lnTo>
                        <a:pt x="0"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53"/>
                <p:cNvSpPr>
                  <a:spLocks/>
                </p:cNvSpPr>
                <p:nvPr userDrawn="1"/>
              </p:nvSpPr>
              <p:spPr bwMode="auto">
                <a:xfrm>
                  <a:off x="10140951" y="5880100"/>
                  <a:ext cx="31750" cy="71438"/>
                </a:xfrm>
                <a:custGeom>
                  <a:avLst/>
                  <a:gdLst>
                    <a:gd name="T0" fmla="*/ 84 w 100"/>
                    <a:gd name="T1" fmla="*/ 204 h 215"/>
                    <a:gd name="T2" fmla="*/ 52 w 100"/>
                    <a:gd name="T3" fmla="*/ 215 h 215"/>
                    <a:gd name="T4" fmla="*/ 16 w 100"/>
                    <a:gd name="T5" fmla="*/ 200 h 215"/>
                    <a:gd name="T6" fmla="*/ 0 w 100"/>
                    <a:gd name="T7" fmla="*/ 108 h 215"/>
                    <a:gd name="T8" fmla="*/ 16 w 100"/>
                    <a:gd name="T9" fmla="*/ 15 h 215"/>
                    <a:gd name="T10" fmla="*/ 52 w 100"/>
                    <a:gd name="T11" fmla="*/ 0 h 215"/>
                    <a:gd name="T12" fmla="*/ 85 w 100"/>
                    <a:gd name="T13" fmla="*/ 12 h 215"/>
                    <a:gd name="T14" fmla="*/ 100 w 100"/>
                    <a:gd name="T15" fmla="*/ 54 h 215"/>
                    <a:gd name="T16" fmla="*/ 75 w 100"/>
                    <a:gd name="T17" fmla="*/ 54 h 215"/>
                    <a:gd name="T18" fmla="*/ 68 w 100"/>
                    <a:gd name="T19" fmla="*/ 30 h 215"/>
                    <a:gd name="T20" fmla="*/ 52 w 100"/>
                    <a:gd name="T21" fmla="*/ 23 h 215"/>
                    <a:gd name="T22" fmla="*/ 34 w 100"/>
                    <a:gd name="T23" fmla="*/ 31 h 215"/>
                    <a:gd name="T24" fmla="*/ 26 w 100"/>
                    <a:gd name="T25" fmla="*/ 108 h 215"/>
                    <a:gd name="T26" fmla="*/ 34 w 100"/>
                    <a:gd name="T27" fmla="*/ 185 h 215"/>
                    <a:gd name="T28" fmla="*/ 52 w 100"/>
                    <a:gd name="T29" fmla="*/ 193 h 215"/>
                    <a:gd name="T30" fmla="*/ 68 w 100"/>
                    <a:gd name="T31" fmla="*/ 185 h 215"/>
                    <a:gd name="T32" fmla="*/ 75 w 100"/>
                    <a:gd name="T33" fmla="*/ 161 h 215"/>
                    <a:gd name="T34" fmla="*/ 100 w 100"/>
                    <a:gd name="T35" fmla="*/ 161 h 215"/>
                    <a:gd name="T36" fmla="*/ 84 w 100"/>
                    <a:gd name="T37" fmla="*/ 20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 h="215">
                      <a:moveTo>
                        <a:pt x="84" y="204"/>
                      </a:moveTo>
                      <a:cubicBezTo>
                        <a:pt x="76" y="211"/>
                        <a:pt x="66" y="215"/>
                        <a:pt x="52" y="215"/>
                      </a:cubicBezTo>
                      <a:cubicBezTo>
                        <a:pt x="35" y="215"/>
                        <a:pt x="24" y="209"/>
                        <a:pt x="16" y="200"/>
                      </a:cubicBezTo>
                      <a:cubicBezTo>
                        <a:pt x="2" y="184"/>
                        <a:pt x="0" y="166"/>
                        <a:pt x="0" y="108"/>
                      </a:cubicBezTo>
                      <a:cubicBezTo>
                        <a:pt x="0" y="49"/>
                        <a:pt x="2" y="31"/>
                        <a:pt x="16" y="15"/>
                      </a:cubicBezTo>
                      <a:cubicBezTo>
                        <a:pt x="24" y="6"/>
                        <a:pt x="35" y="0"/>
                        <a:pt x="52" y="0"/>
                      </a:cubicBezTo>
                      <a:cubicBezTo>
                        <a:pt x="66" y="0"/>
                        <a:pt x="77" y="4"/>
                        <a:pt x="85" y="12"/>
                      </a:cubicBezTo>
                      <a:cubicBezTo>
                        <a:pt x="95" y="22"/>
                        <a:pt x="100" y="37"/>
                        <a:pt x="100" y="54"/>
                      </a:cubicBezTo>
                      <a:cubicBezTo>
                        <a:pt x="75" y="54"/>
                        <a:pt x="75" y="54"/>
                        <a:pt x="75" y="54"/>
                      </a:cubicBezTo>
                      <a:cubicBezTo>
                        <a:pt x="75" y="45"/>
                        <a:pt x="73" y="36"/>
                        <a:pt x="68" y="30"/>
                      </a:cubicBezTo>
                      <a:cubicBezTo>
                        <a:pt x="65" y="26"/>
                        <a:pt x="60" y="23"/>
                        <a:pt x="52" y="23"/>
                      </a:cubicBezTo>
                      <a:cubicBezTo>
                        <a:pt x="43" y="23"/>
                        <a:pt x="38" y="26"/>
                        <a:pt x="34" y="31"/>
                      </a:cubicBezTo>
                      <a:cubicBezTo>
                        <a:pt x="27" y="41"/>
                        <a:pt x="26" y="58"/>
                        <a:pt x="26" y="108"/>
                      </a:cubicBezTo>
                      <a:cubicBezTo>
                        <a:pt x="26" y="158"/>
                        <a:pt x="27" y="175"/>
                        <a:pt x="34" y="185"/>
                      </a:cubicBezTo>
                      <a:cubicBezTo>
                        <a:pt x="38" y="189"/>
                        <a:pt x="43" y="193"/>
                        <a:pt x="52" y="193"/>
                      </a:cubicBezTo>
                      <a:cubicBezTo>
                        <a:pt x="60" y="193"/>
                        <a:pt x="65" y="189"/>
                        <a:pt x="68" y="185"/>
                      </a:cubicBezTo>
                      <a:cubicBezTo>
                        <a:pt x="73" y="179"/>
                        <a:pt x="75" y="170"/>
                        <a:pt x="75" y="161"/>
                      </a:cubicBezTo>
                      <a:cubicBezTo>
                        <a:pt x="100" y="161"/>
                        <a:pt x="100" y="161"/>
                        <a:pt x="100" y="161"/>
                      </a:cubicBezTo>
                      <a:cubicBezTo>
                        <a:pt x="100" y="179"/>
                        <a:pt x="95" y="194"/>
                        <a:pt x="84" y="204"/>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54"/>
                <p:cNvSpPr>
                  <a:spLocks/>
                </p:cNvSpPr>
                <p:nvPr userDrawn="1"/>
              </p:nvSpPr>
              <p:spPr bwMode="auto">
                <a:xfrm>
                  <a:off x="10194926" y="5881688"/>
                  <a:ext cx="34925" cy="68263"/>
                </a:xfrm>
                <a:custGeom>
                  <a:avLst/>
                  <a:gdLst>
                    <a:gd name="T0" fmla="*/ 17 w 22"/>
                    <a:gd name="T1" fmla="*/ 43 h 43"/>
                    <a:gd name="T2" fmla="*/ 9 w 22"/>
                    <a:gd name="T3" fmla="*/ 24 h 43"/>
                    <a:gd name="T4" fmla="*/ 5 w 22"/>
                    <a:gd name="T5" fmla="*/ 31 h 43"/>
                    <a:gd name="T6" fmla="*/ 5 w 22"/>
                    <a:gd name="T7" fmla="*/ 43 h 43"/>
                    <a:gd name="T8" fmla="*/ 0 w 22"/>
                    <a:gd name="T9" fmla="*/ 43 h 43"/>
                    <a:gd name="T10" fmla="*/ 0 w 22"/>
                    <a:gd name="T11" fmla="*/ 0 h 43"/>
                    <a:gd name="T12" fmla="*/ 5 w 22"/>
                    <a:gd name="T13" fmla="*/ 0 h 43"/>
                    <a:gd name="T14" fmla="*/ 5 w 22"/>
                    <a:gd name="T15" fmla="*/ 22 h 43"/>
                    <a:gd name="T16" fmla="*/ 16 w 22"/>
                    <a:gd name="T17" fmla="*/ 0 h 43"/>
                    <a:gd name="T18" fmla="*/ 21 w 22"/>
                    <a:gd name="T19" fmla="*/ 0 h 43"/>
                    <a:gd name="T20" fmla="*/ 12 w 22"/>
                    <a:gd name="T21" fmla="*/ 18 h 43"/>
                    <a:gd name="T22" fmla="*/ 22 w 22"/>
                    <a:gd name="T23" fmla="*/ 43 h 43"/>
                    <a:gd name="T24" fmla="*/ 17 w 2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3">
                      <a:moveTo>
                        <a:pt x="17" y="43"/>
                      </a:moveTo>
                      <a:lnTo>
                        <a:pt x="9" y="24"/>
                      </a:lnTo>
                      <a:lnTo>
                        <a:pt x="5" y="31"/>
                      </a:lnTo>
                      <a:lnTo>
                        <a:pt x="5" y="43"/>
                      </a:lnTo>
                      <a:lnTo>
                        <a:pt x="0" y="43"/>
                      </a:lnTo>
                      <a:lnTo>
                        <a:pt x="0" y="0"/>
                      </a:lnTo>
                      <a:lnTo>
                        <a:pt x="5" y="0"/>
                      </a:lnTo>
                      <a:lnTo>
                        <a:pt x="5" y="22"/>
                      </a:lnTo>
                      <a:lnTo>
                        <a:pt x="16" y="0"/>
                      </a:lnTo>
                      <a:lnTo>
                        <a:pt x="21" y="0"/>
                      </a:lnTo>
                      <a:lnTo>
                        <a:pt x="12" y="18"/>
                      </a:lnTo>
                      <a:lnTo>
                        <a:pt x="22" y="43"/>
                      </a:lnTo>
                      <a:lnTo>
                        <a:pt x="17"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55"/>
                <p:cNvSpPr>
                  <a:spLocks noEditPoints="1"/>
                </p:cNvSpPr>
                <p:nvPr userDrawn="1"/>
              </p:nvSpPr>
              <p:spPr bwMode="auto">
                <a:xfrm>
                  <a:off x="10283826" y="5881688"/>
                  <a:ext cx="31750" cy="68263"/>
                </a:xfrm>
                <a:custGeom>
                  <a:avLst/>
                  <a:gdLst>
                    <a:gd name="T0" fmla="*/ 48 w 98"/>
                    <a:gd name="T1" fmla="*/ 123 h 211"/>
                    <a:gd name="T2" fmla="*/ 26 w 98"/>
                    <a:gd name="T3" fmla="*/ 123 h 211"/>
                    <a:gd name="T4" fmla="*/ 26 w 98"/>
                    <a:gd name="T5" fmla="*/ 211 h 211"/>
                    <a:gd name="T6" fmla="*/ 0 w 98"/>
                    <a:gd name="T7" fmla="*/ 211 h 211"/>
                    <a:gd name="T8" fmla="*/ 0 w 98"/>
                    <a:gd name="T9" fmla="*/ 0 h 211"/>
                    <a:gd name="T10" fmla="*/ 48 w 98"/>
                    <a:gd name="T11" fmla="*/ 0 h 211"/>
                    <a:gd name="T12" fmla="*/ 98 w 98"/>
                    <a:gd name="T13" fmla="*/ 62 h 211"/>
                    <a:gd name="T14" fmla="*/ 48 w 98"/>
                    <a:gd name="T15" fmla="*/ 123 h 211"/>
                    <a:gd name="T16" fmla="*/ 47 w 98"/>
                    <a:gd name="T17" fmla="*/ 23 h 211"/>
                    <a:gd name="T18" fmla="*/ 26 w 98"/>
                    <a:gd name="T19" fmla="*/ 23 h 211"/>
                    <a:gd name="T20" fmla="*/ 26 w 98"/>
                    <a:gd name="T21" fmla="*/ 100 h 211"/>
                    <a:gd name="T22" fmla="*/ 47 w 98"/>
                    <a:gd name="T23" fmla="*/ 100 h 211"/>
                    <a:gd name="T24" fmla="*/ 72 w 98"/>
                    <a:gd name="T25" fmla="*/ 62 h 211"/>
                    <a:gd name="T26" fmla="*/ 47 w 98"/>
                    <a:gd name="T27" fmla="*/ 2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11">
                      <a:moveTo>
                        <a:pt x="48" y="123"/>
                      </a:moveTo>
                      <a:cubicBezTo>
                        <a:pt x="26" y="123"/>
                        <a:pt x="26" y="123"/>
                        <a:pt x="26" y="123"/>
                      </a:cubicBezTo>
                      <a:cubicBezTo>
                        <a:pt x="26" y="211"/>
                        <a:pt x="26" y="211"/>
                        <a:pt x="26" y="211"/>
                      </a:cubicBezTo>
                      <a:cubicBezTo>
                        <a:pt x="0" y="211"/>
                        <a:pt x="0" y="211"/>
                        <a:pt x="0" y="211"/>
                      </a:cubicBezTo>
                      <a:cubicBezTo>
                        <a:pt x="0" y="0"/>
                        <a:pt x="0" y="0"/>
                        <a:pt x="0" y="0"/>
                      </a:cubicBezTo>
                      <a:cubicBezTo>
                        <a:pt x="48" y="0"/>
                        <a:pt x="48" y="0"/>
                        <a:pt x="48" y="0"/>
                      </a:cubicBezTo>
                      <a:cubicBezTo>
                        <a:pt x="79" y="0"/>
                        <a:pt x="98" y="15"/>
                        <a:pt x="98" y="62"/>
                      </a:cubicBezTo>
                      <a:cubicBezTo>
                        <a:pt x="98" y="108"/>
                        <a:pt x="79" y="123"/>
                        <a:pt x="48" y="123"/>
                      </a:cubicBezTo>
                      <a:close/>
                      <a:moveTo>
                        <a:pt x="47" y="23"/>
                      </a:moveTo>
                      <a:cubicBezTo>
                        <a:pt x="26" y="23"/>
                        <a:pt x="26" y="23"/>
                        <a:pt x="26" y="23"/>
                      </a:cubicBezTo>
                      <a:cubicBezTo>
                        <a:pt x="26" y="100"/>
                        <a:pt x="26" y="100"/>
                        <a:pt x="26" y="100"/>
                      </a:cubicBezTo>
                      <a:cubicBezTo>
                        <a:pt x="47" y="100"/>
                        <a:pt x="47" y="100"/>
                        <a:pt x="47" y="100"/>
                      </a:cubicBezTo>
                      <a:cubicBezTo>
                        <a:pt x="64" y="100"/>
                        <a:pt x="72" y="90"/>
                        <a:pt x="72" y="62"/>
                      </a:cubicBezTo>
                      <a:cubicBezTo>
                        <a:pt x="72" y="33"/>
                        <a:pt x="64" y="23"/>
                        <a:pt x="47"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56"/>
                <p:cNvSpPr>
                  <a:spLocks noEditPoints="1"/>
                </p:cNvSpPr>
                <p:nvPr userDrawn="1"/>
              </p:nvSpPr>
              <p:spPr bwMode="auto">
                <a:xfrm>
                  <a:off x="10336213" y="5880100"/>
                  <a:ext cx="33338" cy="71438"/>
                </a:xfrm>
                <a:custGeom>
                  <a:avLst/>
                  <a:gdLst>
                    <a:gd name="T0" fmla="*/ 87 w 103"/>
                    <a:gd name="T1" fmla="*/ 200 h 215"/>
                    <a:gd name="T2" fmla="*/ 51 w 103"/>
                    <a:gd name="T3" fmla="*/ 215 h 215"/>
                    <a:gd name="T4" fmla="*/ 15 w 103"/>
                    <a:gd name="T5" fmla="*/ 200 h 215"/>
                    <a:gd name="T6" fmla="*/ 0 w 103"/>
                    <a:gd name="T7" fmla="*/ 108 h 215"/>
                    <a:gd name="T8" fmla="*/ 15 w 103"/>
                    <a:gd name="T9" fmla="*/ 15 h 215"/>
                    <a:gd name="T10" fmla="*/ 51 w 103"/>
                    <a:gd name="T11" fmla="*/ 0 h 215"/>
                    <a:gd name="T12" fmla="*/ 87 w 103"/>
                    <a:gd name="T13" fmla="*/ 15 h 215"/>
                    <a:gd name="T14" fmla="*/ 103 w 103"/>
                    <a:gd name="T15" fmla="*/ 108 h 215"/>
                    <a:gd name="T16" fmla="*/ 87 w 103"/>
                    <a:gd name="T17" fmla="*/ 200 h 215"/>
                    <a:gd name="T18" fmla="*/ 68 w 103"/>
                    <a:gd name="T19" fmla="*/ 31 h 215"/>
                    <a:gd name="T20" fmla="*/ 51 w 103"/>
                    <a:gd name="T21" fmla="*/ 23 h 215"/>
                    <a:gd name="T22" fmla="*/ 34 w 103"/>
                    <a:gd name="T23" fmla="*/ 31 h 215"/>
                    <a:gd name="T24" fmla="*/ 25 w 103"/>
                    <a:gd name="T25" fmla="*/ 108 h 215"/>
                    <a:gd name="T26" fmla="*/ 34 w 103"/>
                    <a:gd name="T27" fmla="*/ 185 h 215"/>
                    <a:gd name="T28" fmla="*/ 51 w 103"/>
                    <a:gd name="T29" fmla="*/ 193 h 215"/>
                    <a:gd name="T30" fmla="*/ 68 w 103"/>
                    <a:gd name="T31" fmla="*/ 185 h 215"/>
                    <a:gd name="T32" fmla="*/ 77 w 103"/>
                    <a:gd name="T33" fmla="*/ 108 h 215"/>
                    <a:gd name="T34" fmla="*/ 68 w 103"/>
                    <a:gd name="T35" fmla="*/ 3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15">
                      <a:moveTo>
                        <a:pt x="87" y="200"/>
                      </a:moveTo>
                      <a:cubicBezTo>
                        <a:pt x="79" y="209"/>
                        <a:pt x="68" y="215"/>
                        <a:pt x="51" y="215"/>
                      </a:cubicBezTo>
                      <a:cubicBezTo>
                        <a:pt x="35" y="215"/>
                        <a:pt x="23" y="209"/>
                        <a:pt x="15" y="200"/>
                      </a:cubicBezTo>
                      <a:cubicBezTo>
                        <a:pt x="1" y="185"/>
                        <a:pt x="0" y="166"/>
                        <a:pt x="0" y="108"/>
                      </a:cubicBezTo>
                      <a:cubicBezTo>
                        <a:pt x="0" y="49"/>
                        <a:pt x="1" y="30"/>
                        <a:pt x="15" y="15"/>
                      </a:cubicBezTo>
                      <a:cubicBezTo>
                        <a:pt x="23" y="6"/>
                        <a:pt x="35" y="0"/>
                        <a:pt x="51" y="0"/>
                      </a:cubicBezTo>
                      <a:cubicBezTo>
                        <a:pt x="68" y="0"/>
                        <a:pt x="79" y="6"/>
                        <a:pt x="87" y="15"/>
                      </a:cubicBezTo>
                      <a:cubicBezTo>
                        <a:pt x="101" y="30"/>
                        <a:pt x="103" y="49"/>
                        <a:pt x="103" y="108"/>
                      </a:cubicBezTo>
                      <a:cubicBezTo>
                        <a:pt x="103" y="166"/>
                        <a:pt x="101" y="185"/>
                        <a:pt x="87" y="200"/>
                      </a:cubicBezTo>
                      <a:close/>
                      <a:moveTo>
                        <a:pt x="68" y="31"/>
                      </a:moveTo>
                      <a:cubicBezTo>
                        <a:pt x="65" y="26"/>
                        <a:pt x="59" y="23"/>
                        <a:pt x="51" y="23"/>
                      </a:cubicBezTo>
                      <a:cubicBezTo>
                        <a:pt x="43" y="23"/>
                        <a:pt x="37" y="26"/>
                        <a:pt x="34" y="31"/>
                      </a:cubicBezTo>
                      <a:cubicBezTo>
                        <a:pt x="26" y="41"/>
                        <a:pt x="25" y="58"/>
                        <a:pt x="25" y="108"/>
                      </a:cubicBezTo>
                      <a:cubicBezTo>
                        <a:pt x="25" y="158"/>
                        <a:pt x="26" y="175"/>
                        <a:pt x="34" y="185"/>
                      </a:cubicBezTo>
                      <a:cubicBezTo>
                        <a:pt x="37" y="189"/>
                        <a:pt x="43" y="193"/>
                        <a:pt x="51" y="193"/>
                      </a:cubicBezTo>
                      <a:cubicBezTo>
                        <a:pt x="59" y="193"/>
                        <a:pt x="65" y="189"/>
                        <a:pt x="68" y="185"/>
                      </a:cubicBezTo>
                      <a:cubicBezTo>
                        <a:pt x="76" y="175"/>
                        <a:pt x="77" y="158"/>
                        <a:pt x="77" y="108"/>
                      </a:cubicBezTo>
                      <a:cubicBezTo>
                        <a:pt x="77" y="58"/>
                        <a:pt x="76" y="41"/>
                        <a:pt x="68" y="31"/>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Rectangle 57"/>
                <p:cNvSpPr>
                  <a:spLocks noChangeArrowheads="1"/>
                </p:cNvSpPr>
                <p:nvPr userDrawn="1"/>
              </p:nvSpPr>
              <p:spPr bwMode="auto">
                <a:xfrm>
                  <a:off x="10393363" y="5881688"/>
                  <a:ext cx="7938" cy="68263"/>
                </a:xfrm>
                <a:prstGeom prst="rect">
                  <a:avLst/>
                </a:prstGeom>
                <a:solidFill>
                  <a:srgbClr val="3939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8"/>
                <p:cNvSpPr>
                  <a:spLocks/>
                </p:cNvSpPr>
                <p:nvPr userDrawn="1"/>
              </p:nvSpPr>
              <p:spPr bwMode="auto">
                <a:xfrm>
                  <a:off x="10425113" y="5881688"/>
                  <a:ext cx="33338" cy="68263"/>
                </a:xfrm>
                <a:custGeom>
                  <a:avLst/>
                  <a:gdLst>
                    <a:gd name="T0" fmla="*/ 16 w 21"/>
                    <a:gd name="T1" fmla="*/ 43 h 43"/>
                    <a:gd name="T2" fmla="*/ 5 w 21"/>
                    <a:gd name="T3" fmla="*/ 13 h 43"/>
                    <a:gd name="T4" fmla="*/ 5 w 21"/>
                    <a:gd name="T5" fmla="*/ 43 h 43"/>
                    <a:gd name="T6" fmla="*/ 0 w 21"/>
                    <a:gd name="T7" fmla="*/ 43 h 43"/>
                    <a:gd name="T8" fmla="*/ 0 w 21"/>
                    <a:gd name="T9" fmla="*/ 0 h 43"/>
                    <a:gd name="T10" fmla="*/ 5 w 21"/>
                    <a:gd name="T11" fmla="*/ 0 h 43"/>
                    <a:gd name="T12" fmla="*/ 16 w 21"/>
                    <a:gd name="T13" fmla="*/ 29 h 43"/>
                    <a:gd name="T14" fmla="*/ 16 w 21"/>
                    <a:gd name="T15" fmla="*/ 0 h 43"/>
                    <a:gd name="T16" fmla="*/ 21 w 21"/>
                    <a:gd name="T17" fmla="*/ 0 h 43"/>
                    <a:gd name="T18" fmla="*/ 21 w 21"/>
                    <a:gd name="T19" fmla="*/ 43 h 43"/>
                    <a:gd name="T20" fmla="*/ 16 w 21"/>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3">
                      <a:moveTo>
                        <a:pt x="16" y="43"/>
                      </a:moveTo>
                      <a:lnTo>
                        <a:pt x="5" y="13"/>
                      </a:lnTo>
                      <a:lnTo>
                        <a:pt x="5" y="43"/>
                      </a:lnTo>
                      <a:lnTo>
                        <a:pt x="0" y="43"/>
                      </a:lnTo>
                      <a:lnTo>
                        <a:pt x="0" y="0"/>
                      </a:lnTo>
                      <a:lnTo>
                        <a:pt x="5" y="0"/>
                      </a:lnTo>
                      <a:lnTo>
                        <a:pt x="16" y="29"/>
                      </a:lnTo>
                      <a:lnTo>
                        <a:pt x="16" y="0"/>
                      </a:lnTo>
                      <a:lnTo>
                        <a:pt x="21" y="0"/>
                      </a:lnTo>
                      <a:lnTo>
                        <a:pt x="21" y="43"/>
                      </a:lnTo>
                      <a:lnTo>
                        <a:pt x="16"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9"/>
                <p:cNvSpPr>
                  <a:spLocks/>
                </p:cNvSpPr>
                <p:nvPr userDrawn="1"/>
              </p:nvSpPr>
              <p:spPr bwMode="auto">
                <a:xfrm>
                  <a:off x="10479088" y="5881688"/>
                  <a:ext cx="31750" cy="68263"/>
                </a:xfrm>
                <a:custGeom>
                  <a:avLst/>
                  <a:gdLst>
                    <a:gd name="T0" fmla="*/ 12 w 20"/>
                    <a:gd name="T1" fmla="*/ 4 h 43"/>
                    <a:gd name="T2" fmla="*/ 12 w 20"/>
                    <a:gd name="T3" fmla="*/ 43 h 43"/>
                    <a:gd name="T4" fmla="*/ 7 w 20"/>
                    <a:gd name="T5" fmla="*/ 43 h 43"/>
                    <a:gd name="T6" fmla="*/ 7 w 20"/>
                    <a:gd name="T7" fmla="*/ 4 h 43"/>
                    <a:gd name="T8" fmla="*/ 0 w 20"/>
                    <a:gd name="T9" fmla="*/ 4 h 43"/>
                    <a:gd name="T10" fmla="*/ 0 w 20"/>
                    <a:gd name="T11" fmla="*/ 0 h 43"/>
                    <a:gd name="T12" fmla="*/ 20 w 20"/>
                    <a:gd name="T13" fmla="*/ 0 h 43"/>
                    <a:gd name="T14" fmla="*/ 20 w 20"/>
                    <a:gd name="T15" fmla="*/ 4 h 43"/>
                    <a:gd name="T16" fmla="*/ 12 w 20"/>
                    <a:gd name="T17"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3">
                      <a:moveTo>
                        <a:pt x="12" y="4"/>
                      </a:moveTo>
                      <a:lnTo>
                        <a:pt x="12" y="43"/>
                      </a:lnTo>
                      <a:lnTo>
                        <a:pt x="7" y="43"/>
                      </a:lnTo>
                      <a:lnTo>
                        <a:pt x="7" y="4"/>
                      </a:lnTo>
                      <a:lnTo>
                        <a:pt x="0" y="4"/>
                      </a:lnTo>
                      <a:lnTo>
                        <a:pt x="0" y="0"/>
                      </a:lnTo>
                      <a:lnTo>
                        <a:pt x="20" y="0"/>
                      </a:lnTo>
                      <a:lnTo>
                        <a:pt x="20" y="4"/>
                      </a:lnTo>
                      <a:lnTo>
                        <a:pt x="12" y="4"/>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Rectangle 60"/>
                <p:cNvSpPr>
                  <a:spLocks noChangeArrowheads="1"/>
                </p:cNvSpPr>
                <p:nvPr userDrawn="1"/>
              </p:nvSpPr>
              <p:spPr bwMode="auto">
                <a:xfrm>
                  <a:off x="9986963" y="6003925"/>
                  <a:ext cx="22225"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61"/>
                <p:cNvSpPr>
                  <a:spLocks/>
                </p:cNvSpPr>
                <p:nvPr userDrawn="1"/>
              </p:nvSpPr>
              <p:spPr bwMode="auto">
                <a:xfrm>
                  <a:off x="10045701" y="6003925"/>
                  <a:ext cx="77788" cy="146050"/>
                </a:xfrm>
                <a:custGeom>
                  <a:avLst/>
                  <a:gdLst>
                    <a:gd name="T0" fmla="*/ 36 w 49"/>
                    <a:gd name="T1" fmla="*/ 92 h 92"/>
                    <a:gd name="T2" fmla="*/ 14 w 49"/>
                    <a:gd name="T3" fmla="*/ 37 h 92"/>
                    <a:gd name="T4" fmla="*/ 14 w 49"/>
                    <a:gd name="T5" fmla="*/ 92 h 92"/>
                    <a:gd name="T6" fmla="*/ 0 w 49"/>
                    <a:gd name="T7" fmla="*/ 92 h 92"/>
                    <a:gd name="T8" fmla="*/ 0 w 49"/>
                    <a:gd name="T9" fmla="*/ 0 h 92"/>
                    <a:gd name="T10" fmla="*/ 13 w 49"/>
                    <a:gd name="T11" fmla="*/ 0 h 92"/>
                    <a:gd name="T12" fmla="*/ 34 w 49"/>
                    <a:gd name="T13" fmla="*/ 55 h 92"/>
                    <a:gd name="T14" fmla="*/ 34 w 49"/>
                    <a:gd name="T15" fmla="*/ 0 h 92"/>
                    <a:gd name="T16" fmla="*/ 49 w 49"/>
                    <a:gd name="T17" fmla="*/ 0 h 92"/>
                    <a:gd name="T18" fmla="*/ 49 w 49"/>
                    <a:gd name="T19" fmla="*/ 92 h 92"/>
                    <a:gd name="T20" fmla="*/ 36 w 49"/>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92">
                      <a:moveTo>
                        <a:pt x="36" y="92"/>
                      </a:moveTo>
                      <a:lnTo>
                        <a:pt x="14" y="37"/>
                      </a:lnTo>
                      <a:lnTo>
                        <a:pt x="14" y="92"/>
                      </a:lnTo>
                      <a:lnTo>
                        <a:pt x="0" y="92"/>
                      </a:lnTo>
                      <a:lnTo>
                        <a:pt x="0" y="0"/>
                      </a:lnTo>
                      <a:lnTo>
                        <a:pt x="13" y="0"/>
                      </a:lnTo>
                      <a:lnTo>
                        <a:pt x="34" y="55"/>
                      </a:lnTo>
                      <a:lnTo>
                        <a:pt x="34" y="0"/>
                      </a:lnTo>
                      <a:lnTo>
                        <a:pt x="49" y="0"/>
                      </a:lnTo>
                      <a:lnTo>
                        <a:pt x="49" y="92"/>
                      </a:lnTo>
                      <a:lnTo>
                        <a:pt x="36"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62"/>
                <p:cNvSpPr>
                  <a:spLocks/>
                </p:cNvSpPr>
                <p:nvPr userDrawn="1"/>
              </p:nvSpPr>
              <p:spPr bwMode="auto">
                <a:xfrm>
                  <a:off x="10160001" y="6003925"/>
                  <a:ext cx="60325" cy="146050"/>
                </a:xfrm>
                <a:custGeom>
                  <a:avLst/>
                  <a:gdLst>
                    <a:gd name="T0" fmla="*/ 14 w 38"/>
                    <a:gd name="T1" fmla="*/ 13 h 92"/>
                    <a:gd name="T2" fmla="*/ 14 w 38"/>
                    <a:gd name="T3" fmla="*/ 39 h 92"/>
                    <a:gd name="T4" fmla="*/ 35 w 38"/>
                    <a:gd name="T5" fmla="*/ 39 h 92"/>
                    <a:gd name="T6" fmla="*/ 35 w 38"/>
                    <a:gd name="T7" fmla="*/ 52 h 92"/>
                    <a:gd name="T8" fmla="*/ 14 w 38"/>
                    <a:gd name="T9" fmla="*/ 52 h 92"/>
                    <a:gd name="T10" fmla="*/ 14 w 38"/>
                    <a:gd name="T11" fmla="*/ 92 h 92"/>
                    <a:gd name="T12" fmla="*/ 0 w 38"/>
                    <a:gd name="T13" fmla="*/ 92 h 92"/>
                    <a:gd name="T14" fmla="*/ 0 w 38"/>
                    <a:gd name="T15" fmla="*/ 0 h 92"/>
                    <a:gd name="T16" fmla="*/ 38 w 38"/>
                    <a:gd name="T17" fmla="*/ 0 h 92"/>
                    <a:gd name="T18" fmla="*/ 38 w 38"/>
                    <a:gd name="T19" fmla="*/ 13 h 92"/>
                    <a:gd name="T20" fmla="*/ 14 w 38"/>
                    <a:gd name="T21"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92">
                      <a:moveTo>
                        <a:pt x="14" y="13"/>
                      </a:moveTo>
                      <a:lnTo>
                        <a:pt x="14" y="39"/>
                      </a:lnTo>
                      <a:lnTo>
                        <a:pt x="35" y="39"/>
                      </a:lnTo>
                      <a:lnTo>
                        <a:pt x="35" y="52"/>
                      </a:lnTo>
                      <a:lnTo>
                        <a:pt x="14" y="52"/>
                      </a:lnTo>
                      <a:lnTo>
                        <a:pt x="14" y="92"/>
                      </a:lnTo>
                      <a:lnTo>
                        <a:pt x="0" y="92"/>
                      </a:lnTo>
                      <a:lnTo>
                        <a:pt x="0" y="0"/>
                      </a:lnTo>
                      <a:lnTo>
                        <a:pt x="38" y="0"/>
                      </a:lnTo>
                      <a:lnTo>
                        <a:pt x="38" y="13"/>
                      </a:lnTo>
                      <a:lnTo>
                        <a:pt x="1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63"/>
                <p:cNvSpPr>
                  <a:spLocks noChangeArrowheads="1"/>
                </p:cNvSpPr>
                <p:nvPr userDrawn="1"/>
              </p:nvSpPr>
              <p:spPr bwMode="auto">
                <a:xfrm>
                  <a:off x="10252076" y="6003925"/>
                  <a:ext cx="23813"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64"/>
                <p:cNvSpPr>
                  <a:spLocks/>
                </p:cNvSpPr>
                <p:nvPr userDrawn="1"/>
              </p:nvSpPr>
              <p:spPr bwMode="auto">
                <a:xfrm>
                  <a:off x="10312401" y="6003925"/>
                  <a:ext cx="76200" cy="146050"/>
                </a:xfrm>
                <a:custGeom>
                  <a:avLst/>
                  <a:gdLst>
                    <a:gd name="T0" fmla="*/ 36 w 48"/>
                    <a:gd name="T1" fmla="*/ 92 h 92"/>
                    <a:gd name="T2" fmla="*/ 14 w 48"/>
                    <a:gd name="T3" fmla="*/ 37 h 92"/>
                    <a:gd name="T4" fmla="*/ 14 w 48"/>
                    <a:gd name="T5" fmla="*/ 92 h 92"/>
                    <a:gd name="T6" fmla="*/ 0 w 48"/>
                    <a:gd name="T7" fmla="*/ 92 h 92"/>
                    <a:gd name="T8" fmla="*/ 0 w 48"/>
                    <a:gd name="T9" fmla="*/ 0 h 92"/>
                    <a:gd name="T10" fmla="*/ 12 w 48"/>
                    <a:gd name="T11" fmla="*/ 0 h 92"/>
                    <a:gd name="T12" fmla="*/ 34 w 48"/>
                    <a:gd name="T13" fmla="*/ 55 h 92"/>
                    <a:gd name="T14" fmla="*/ 34 w 48"/>
                    <a:gd name="T15" fmla="*/ 0 h 92"/>
                    <a:gd name="T16" fmla="*/ 48 w 48"/>
                    <a:gd name="T17" fmla="*/ 0 h 92"/>
                    <a:gd name="T18" fmla="*/ 48 w 48"/>
                    <a:gd name="T19" fmla="*/ 92 h 92"/>
                    <a:gd name="T20" fmla="*/ 36 w 48"/>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2">
                      <a:moveTo>
                        <a:pt x="36" y="92"/>
                      </a:moveTo>
                      <a:lnTo>
                        <a:pt x="14" y="37"/>
                      </a:lnTo>
                      <a:lnTo>
                        <a:pt x="14" y="92"/>
                      </a:lnTo>
                      <a:lnTo>
                        <a:pt x="0" y="92"/>
                      </a:lnTo>
                      <a:lnTo>
                        <a:pt x="0" y="0"/>
                      </a:lnTo>
                      <a:lnTo>
                        <a:pt x="12" y="0"/>
                      </a:lnTo>
                      <a:lnTo>
                        <a:pt x="34" y="55"/>
                      </a:lnTo>
                      <a:lnTo>
                        <a:pt x="34" y="0"/>
                      </a:lnTo>
                      <a:lnTo>
                        <a:pt x="48" y="0"/>
                      </a:lnTo>
                      <a:lnTo>
                        <a:pt x="48" y="92"/>
                      </a:lnTo>
                      <a:lnTo>
                        <a:pt x="36"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Rectangle 65"/>
                <p:cNvSpPr>
                  <a:spLocks noChangeArrowheads="1"/>
                </p:cNvSpPr>
                <p:nvPr userDrawn="1"/>
              </p:nvSpPr>
              <p:spPr bwMode="auto">
                <a:xfrm>
                  <a:off x="10425113" y="6003925"/>
                  <a:ext cx="23813"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66"/>
                <p:cNvSpPr>
                  <a:spLocks/>
                </p:cNvSpPr>
                <p:nvPr userDrawn="1"/>
              </p:nvSpPr>
              <p:spPr bwMode="auto">
                <a:xfrm>
                  <a:off x="10479088" y="6003925"/>
                  <a:ext cx="71438" cy="146050"/>
                </a:xfrm>
                <a:custGeom>
                  <a:avLst/>
                  <a:gdLst>
                    <a:gd name="T0" fmla="*/ 30 w 45"/>
                    <a:gd name="T1" fmla="*/ 13 h 92"/>
                    <a:gd name="T2" fmla="*/ 30 w 45"/>
                    <a:gd name="T3" fmla="*/ 92 h 92"/>
                    <a:gd name="T4" fmla="*/ 15 w 45"/>
                    <a:gd name="T5" fmla="*/ 92 h 92"/>
                    <a:gd name="T6" fmla="*/ 15 w 45"/>
                    <a:gd name="T7" fmla="*/ 13 h 92"/>
                    <a:gd name="T8" fmla="*/ 0 w 45"/>
                    <a:gd name="T9" fmla="*/ 13 h 92"/>
                    <a:gd name="T10" fmla="*/ 0 w 45"/>
                    <a:gd name="T11" fmla="*/ 0 h 92"/>
                    <a:gd name="T12" fmla="*/ 45 w 45"/>
                    <a:gd name="T13" fmla="*/ 0 h 92"/>
                    <a:gd name="T14" fmla="*/ 45 w 45"/>
                    <a:gd name="T15" fmla="*/ 13 h 92"/>
                    <a:gd name="T16" fmla="*/ 30 w 45"/>
                    <a:gd name="T17"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92">
                      <a:moveTo>
                        <a:pt x="30" y="13"/>
                      </a:moveTo>
                      <a:lnTo>
                        <a:pt x="30" y="92"/>
                      </a:lnTo>
                      <a:lnTo>
                        <a:pt x="15" y="92"/>
                      </a:lnTo>
                      <a:lnTo>
                        <a:pt x="15" y="13"/>
                      </a:lnTo>
                      <a:lnTo>
                        <a:pt x="0" y="13"/>
                      </a:lnTo>
                      <a:lnTo>
                        <a:pt x="0" y="0"/>
                      </a:lnTo>
                      <a:lnTo>
                        <a:pt x="45" y="0"/>
                      </a:lnTo>
                      <a:lnTo>
                        <a:pt x="45" y="13"/>
                      </a:lnTo>
                      <a:lnTo>
                        <a:pt x="3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67"/>
                <p:cNvSpPr>
                  <a:spLocks/>
                </p:cNvSpPr>
                <p:nvPr userDrawn="1"/>
              </p:nvSpPr>
              <p:spPr bwMode="auto">
                <a:xfrm>
                  <a:off x="10574338" y="6003925"/>
                  <a:ext cx="79375" cy="146050"/>
                </a:xfrm>
                <a:custGeom>
                  <a:avLst/>
                  <a:gdLst>
                    <a:gd name="T0" fmla="*/ 32 w 50"/>
                    <a:gd name="T1" fmla="*/ 56 h 92"/>
                    <a:gd name="T2" fmla="*/ 32 w 50"/>
                    <a:gd name="T3" fmla="*/ 92 h 92"/>
                    <a:gd name="T4" fmla="*/ 17 w 50"/>
                    <a:gd name="T5" fmla="*/ 92 h 92"/>
                    <a:gd name="T6" fmla="*/ 17 w 50"/>
                    <a:gd name="T7" fmla="*/ 56 h 92"/>
                    <a:gd name="T8" fmla="*/ 0 w 50"/>
                    <a:gd name="T9" fmla="*/ 0 h 92"/>
                    <a:gd name="T10" fmla="*/ 16 w 50"/>
                    <a:gd name="T11" fmla="*/ 0 h 92"/>
                    <a:gd name="T12" fmla="*/ 25 w 50"/>
                    <a:gd name="T13" fmla="*/ 36 h 92"/>
                    <a:gd name="T14" fmla="*/ 34 w 50"/>
                    <a:gd name="T15" fmla="*/ 0 h 92"/>
                    <a:gd name="T16" fmla="*/ 50 w 50"/>
                    <a:gd name="T17" fmla="*/ 0 h 92"/>
                    <a:gd name="T18" fmla="*/ 32 w 50"/>
                    <a:gd name="T19" fmla="*/ 5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2">
                      <a:moveTo>
                        <a:pt x="32" y="56"/>
                      </a:moveTo>
                      <a:lnTo>
                        <a:pt x="32" y="92"/>
                      </a:lnTo>
                      <a:lnTo>
                        <a:pt x="17" y="92"/>
                      </a:lnTo>
                      <a:lnTo>
                        <a:pt x="17" y="56"/>
                      </a:lnTo>
                      <a:lnTo>
                        <a:pt x="0" y="0"/>
                      </a:lnTo>
                      <a:lnTo>
                        <a:pt x="16" y="0"/>
                      </a:lnTo>
                      <a:lnTo>
                        <a:pt x="25" y="36"/>
                      </a:lnTo>
                      <a:lnTo>
                        <a:pt x="34" y="0"/>
                      </a:lnTo>
                      <a:lnTo>
                        <a:pt x="50" y="0"/>
                      </a:lnTo>
                      <a:lnTo>
                        <a:pt x="32"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36" name="Picture 3"/>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8156970" y="5076024"/>
                <a:ext cx="2633472" cy="762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 name="Footer Placeholder 1" hidden="1"/>
          <p:cNvSpPr>
            <a:spLocks noGrp="1"/>
          </p:cNvSpPr>
          <p:nvPr>
            <p:ph type="ftr" sz="quarter" idx="15"/>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967986696"/>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71"/>
            <a:ext cx="12188825" cy="6857929"/>
          </a:xfrm>
          <a:prstGeom prst="rect">
            <a:avLst/>
          </a:prstGeom>
        </p:spPr>
      </p:pic>
      <p:sp>
        <p:nvSpPr>
          <p:cNvPr id="93" name="Date" hidden="1"/>
          <p:cNvSpPr>
            <a:spLocks noGrp="1"/>
          </p:cNvSpPr>
          <p:nvPr userDrawn="1">
            <p:ph type="dt" sz="half" idx="2"/>
          </p:nvPr>
        </p:nvSpPr>
        <p:spPr>
          <a:xfrm>
            <a:off x="609600" y="6356350"/>
            <a:ext cx="2843213"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17" name="Title"/>
          <p:cNvSpPr>
            <a:spLocks noGrp="1"/>
          </p:cNvSpPr>
          <p:nvPr userDrawn="1">
            <p:ph type="body" sz="quarter" idx="14" hasCustomPrompt="1"/>
          </p:nvPr>
        </p:nvSpPr>
        <p:spPr>
          <a:xfrm>
            <a:off x="478073" y="2361992"/>
            <a:ext cx="5804989" cy="1645044"/>
          </a:xfrm>
          <a:prstGeom prst="rect">
            <a:avLst/>
          </a:prstGeom>
          <a:effectLst/>
        </p:spPr>
        <p:txBody>
          <a:bodyPr anchor="ctr">
            <a:noAutofit/>
          </a:bodyPr>
          <a:lstStyle>
            <a:lvl1pPr marL="0" indent="0">
              <a:lnSpc>
                <a:spcPts val="4000"/>
              </a:lnSpc>
              <a:spcBef>
                <a:spcPts val="0"/>
              </a:spcBef>
              <a:buFontTx/>
              <a:buNone/>
              <a:defRPr sz="4000" b="0" cap="all" baseline="0">
                <a:solidFill>
                  <a:schemeClr val="tx1"/>
                </a:solidFill>
                <a:latin typeface="+mj-lt"/>
              </a:defRPr>
            </a:lvl1pPr>
          </a:lstStyle>
          <a:p>
            <a:pPr>
              <a:buClrTx/>
              <a:buSzTx/>
            </a:pPr>
            <a:r>
              <a:rPr lang="en-US" kern="0" dirty="0" smtClean="0"/>
              <a:t>Transition</a:t>
            </a:r>
          </a:p>
        </p:txBody>
      </p:sp>
      <p:sp>
        <p:nvSpPr>
          <p:cNvPr id="10" name="Footer_page number"/>
          <p:cNvSpPr txBox="1">
            <a:spLocks/>
          </p:cNvSpPr>
          <p:nvPr userDrawn="1"/>
        </p:nvSpPr>
        <p:spPr>
          <a:xfrm>
            <a:off x="10006331" y="6556249"/>
            <a:ext cx="1840451" cy="269820"/>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r" fontAlgn="auto">
              <a:spcBef>
                <a:spcPts val="0"/>
              </a:spcBef>
              <a:spcAft>
                <a:spcPts val="0"/>
              </a:spcAft>
              <a:buClrTx/>
              <a:buSzTx/>
              <a:buFontTx/>
              <a:buNone/>
              <a:defRPr/>
            </a:pPr>
            <a:fld id="{349D3042-9933-4C71-BBE3-FA9237566B45}" type="slidenum">
              <a:rPr lang="en-US" sz="1000" kern="0" smtClean="0">
                <a:solidFill>
                  <a:schemeClr val="accent1"/>
                </a:solidFill>
                <a:latin typeface="+mn-lt"/>
                <a:ea typeface="+mn-ea"/>
                <a:cs typeface="+mn-cs"/>
              </a:rPr>
              <a:pPr algn="r" fontAlgn="auto">
                <a:spcBef>
                  <a:spcPts val="0"/>
                </a:spcBef>
                <a:spcAft>
                  <a:spcPts val="0"/>
                </a:spcAft>
                <a:buClrTx/>
                <a:buSzTx/>
                <a:buFontTx/>
                <a:buNone/>
                <a:defRPr/>
              </a:pPr>
              <a:t>‹#›</a:t>
            </a:fld>
            <a:endParaRPr lang="en-US" sz="1100" kern="0" dirty="0">
              <a:solidFill>
                <a:schemeClr val="accent1"/>
              </a:solidFill>
              <a:latin typeface="+mn-lt"/>
              <a:ea typeface="+mn-ea"/>
              <a:cs typeface="+mn-cs"/>
            </a:endParaRPr>
          </a:p>
        </p:txBody>
      </p:sp>
      <p:sp>
        <p:nvSpPr>
          <p:cNvPr id="12" name="Footer_copyright"/>
          <p:cNvSpPr txBox="1">
            <a:spLocks/>
          </p:cNvSpPr>
          <p:nvPr userDrawn="1"/>
        </p:nvSpPr>
        <p:spPr>
          <a:xfrm>
            <a:off x="800158" y="6527656"/>
            <a:ext cx="2744799"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bg1">
                    <a:lumMod val="75000"/>
                  </a:schemeClr>
                </a:solidFill>
              </a:rPr>
              <a:t>©2018 Check Point Software Technologies</a:t>
            </a:r>
            <a:r>
              <a:rPr lang="en-US" sz="900" kern="0" baseline="0" dirty="0" smtClean="0">
                <a:solidFill>
                  <a:schemeClr val="bg1">
                    <a:lumMod val="75000"/>
                  </a:schemeClr>
                </a:solidFill>
              </a:rPr>
              <a:t> </a:t>
            </a:r>
            <a:r>
              <a:rPr lang="en-US" sz="900" kern="0" dirty="0" smtClean="0">
                <a:solidFill>
                  <a:schemeClr val="bg1">
                    <a:lumMod val="75000"/>
                  </a:schemeClr>
                </a:solidFill>
              </a:rPr>
              <a:t>Ltd. </a:t>
            </a:r>
            <a:endParaRPr lang="en-US" sz="900" kern="0" dirty="0">
              <a:solidFill>
                <a:schemeClr val="bg1">
                  <a:lumMod val="75000"/>
                </a:schemeClr>
              </a:solidFill>
            </a:endParaRPr>
          </a:p>
        </p:txBody>
      </p:sp>
      <p:grpSp>
        <p:nvGrpSpPr>
          <p:cNvPr id="13" name="Group 12"/>
          <p:cNvGrpSpPr/>
          <p:nvPr userDrawn="1"/>
        </p:nvGrpSpPr>
        <p:grpSpPr>
          <a:xfrm>
            <a:off x="0" y="6430508"/>
            <a:ext cx="12188825" cy="101600"/>
            <a:chOff x="-76200" y="6495052"/>
            <a:chExt cx="12188825" cy="101600"/>
          </a:xfrm>
        </p:grpSpPr>
        <p:cxnSp>
          <p:nvCxnSpPr>
            <p:cNvPr id="14" name="Footer line"/>
            <p:cNvCxnSpPr/>
            <p:nvPr userDrawn="1"/>
          </p:nvCxnSpPr>
          <p:spPr bwMode="auto">
            <a:xfrm>
              <a:off x="-76200" y="6541347"/>
              <a:ext cx="831574"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8"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846476"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Footer line"/>
            <p:cNvCxnSpPr/>
            <p:nvPr userDrawn="1"/>
          </p:nvCxnSpPr>
          <p:spPr bwMode="auto">
            <a:xfrm>
              <a:off x="4161767" y="6545184"/>
              <a:ext cx="7950858"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 name="Footer Placeholder 2" hidden="1"/>
          <p:cNvSpPr>
            <a:spLocks noGrp="1"/>
          </p:cNvSpPr>
          <p:nvPr>
            <p:ph type="ftr" sz="quarter" idx="15"/>
          </p:nvPr>
        </p:nvSpPr>
        <p:spPr>
          <a:xfrm>
            <a:off x="4037013" y="6478270"/>
            <a:ext cx="4114800" cy="365125"/>
          </a:xfrm>
        </p:spPr>
        <p:txBody>
          <a:bodyPr/>
          <a:lstStyle>
            <a:lvl1pPr>
              <a:defRPr>
                <a:solidFill>
                  <a:schemeClr val="bg1">
                    <a:lumMod val="75000"/>
                  </a:schemeClr>
                </a:solidFill>
              </a:defRPr>
            </a:lvl1pPr>
          </a:lstStyle>
          <a:p>
            <a:r>
              <a:rPr lang="en-US" smtClean="0"/>
              <a:t> [Internal Use] for Check Point employees​</a:t>
            </a:r>
            <a:endParaRPr lang="en-US" dirty="0"/>
          </a:p>
        </p:txBody>
      </p:sp>
    </p:spTree>
    <p:extLst>
      <p:ext uri="{BB962C8B-B14F-4D97-AF65-F5344CB8AC3E}">
        <p14:creationId xmlns:p14="http://schemas.microsoft.com/office/powerpoint/2010/main" val="1965125928"/>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andard title and bullets">
    <p:bg>
      <p:bgPr>
        <a:solidFill>
          <a:srgbClr val="000000"/>
        </a:solidFill>
        <a:effectLst/>
      </p:bgPr>
    </p:bg>
    <p:spTree>
      <p:nvGrpSpPr>
        <p:cNvPr id="1" name=""/>
        <p:cNvGrpSpPr/>
        <p:nvPr/>
      </p:nvGrpSpPr>
      <p:grpSpPr>
        <a:xfrm>
          <a:off x="0" y="0"/>
          <a:ext cx="0" cy="0"/>
          <a:chOff x="0" y="0"/>
          <a:chExt cx="0" cy="0"/>
        </a:xfrm>
      </p:grpSpPr>
      <p:sp>
        <p:nvSpPr>
          <p:cNvPr id="4" name="Date" hidden="1"/>
          <p:cNvSpPr>
            <a:spLocks noGrp="1"/>
          </p:cNvSpPr>
          <p:nvPr>
            <p:ph type="dt" sz="quarter" idx="12"/>
          </p:nvPr>
        </p:nvSpPr>
        <p:spPr>
          <a:xfrm>
            <a:off x="609600" y="6356350"/>
            <a:ext cx="2843213" cy="365125"/>
          </a:xfrm>
          <a:prstGeom prst="rect">
            <a:avLst/>
          </a:prstGeom>
        </p:spPr>
        <p:txBody>
          <a:bodyPr/>
          <a:lstStyle/>
          <a:p>
            <a:endParaRPr lang="en-US" dirty="0"/>
          </a:p>
        </p:txBody>
      </p:sp>
      <p:sp>
        <p:nvSpPr>
          <p:cNvPr id="13" name="Bullet text"/>
          <p:cNvSpPr>
            <a:spLocks noGrp="1"/>
          </p:cNvSpPr>
          <p:nvPr>
            <p:ph sz="quarter" idx="11"/>
          </p:nvPr>
        </p:nvSpPr>
        <p:spPr>
          <a:xfrm>
            <a:off x="583074" y="1457960"/>
            <a:ext cx="11000914" cy="4676140"/>
          </a:xfrm>
          <a:solidFill>
            <a:srgbClr val="000000"/>
          </a:solidFill>
        </p:spPr>
        <p:txBody>
          <a:bodyPr/>
          <a:lstStyle/>
          <a:p>
            <a:pPr lvl="0"/>
            <a:r>
              <a:rPr lang="en-US" smtClean="0"/>
              <a:t>Click to edit Master text styles</a:t>
            </a:r>
          </a:p>
          <a:p>
            <a:pPr lvl="1"/>
            <a:r>
              <a:rPr lang="en-US" smtClean="0"/>
              <a:t>Second level</a:t>
            </a:r>
          </a:p>
          <a:p>
            <a:pPr lvl="2"/>
            <a:r>
              <a:rPr lang="en-US" smtClean="0"/>
              <a:t>Third level</a:t>
            </a:r>
          </a:p>
        </p:txBody>
      </p:sp>
      <p:sp>
        <p:nvSpPr>
          <p:cNvPr id="2" name="Slide Title"/>
          <p:cNvSpPr>
            <a:spLocks noGrp="1"/>
          </p:cNvSpPr>
          <p:nvPr>
            <p:ph type="title"/>
          </p:nvPr>
        </p:nvSpPr>
        <p:spPr>
          <a:xfrm>
            <a:off x="583842" y="460552"/>
            <a:ext cx="9857339" cy="923748"/>
          </a:xfrm>
        </p:spPr>
        <p:txBody>
          <a:bodyPr/>
          <a:lstStyle>
            <a:lvl1pPr>
              <a:defRPr>
                <a:solidFill>
                  <a:schemeClr val="accent1"/>
                </a:solidFill>
              </a:defRPr>
            </a:lvl1pPr>
          </a:lstStyle>
          <a:p>
            <a:r>
              <a:rPr lang="en-US" smtClean="0"/>
              <a:t>Click to edit Master title style</a:t>
            </a:r>
            <a:endParaRPr lang="en-US" dirty="0"/>
          </a:p>
        </p:txBody>
      </p:sp>
      <p:sp>
        <p:nvSpPr>
          <p:cNvPr id="3" name="Footer Placeholder 2" hidden="1"/>
          <p:cNvSpPr>
            <a:spLocks noGrp="1"/>
          </p:cNvSpPr>
          <p:nvPr>
            <p:ph type="ftr" sz="quarter" idx="13"/>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188741525"/>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Bullets_2 columns">
    <p:bg>
      <p:bgPr>
        <a:solidFill>
          <a:srgbClr val="000000"/>
        </a:solidFill>
        <a:effectLst/>
      </p:bgPr>
    </p:bg>
    <p:spTree>
      <p:nvGrpSpPr>
        <p:cNvPr id="1" name=""/>
        <p:cNvGrpSpPr/>
        <p:nvPr/>
      </p:nvGrpSpPr>
      <p:grpSpPr>
        <a:xfrm>
          <a:off x="0" y="0"/>
          <a:ext cx="0" cy="0"/>
          <a:chOff x="0" y="0"/>
          <a:chExt cx="0" cy="0"/>
        </a:xfrm>
      </p:grpSpPr>
      <p:sp>
        <p:nvSpPr>
          <p:cNvPr id="4" name="Date" hidden="1"/>
          <p:cNvSpPr>
            <a:spLocks noGrp="1"/>
          </p:cNvSpPr>
          <p:nvPr>
            <p:ph type="dt" sz="half" idx="11"/>
          </p:nvPr>
        </p:nvSpPr>
        <p:spPr/>
        <p:txBody>
          <a:bodyPr/>
          <a:lstStyle/>
          <a:p>
            <a:endParaRPr lang="en-US" dirty="0"/>
          </a:p>
        </p:txBody>
      </p:sp>
      <p:sp>
        <p:nvSpPr>
          <p:cNvPr id="2" name="Slide Title"/>
          <p:cNvSpPr>
            <a:spLocks noGrp="1"/>
          </p:cNvSpPr>
          <p:nvPr>
            <p:ph type="title"/>
          </p:nvPr>
        </p:nvSpPr>
        <p:spPr>
          <a:xfrm>
            <a:off x="583842" y="460552"/>
            <a:ext cx="9857339" cy="914400"/>
          </a:xfrm>
        </p:spPr>
        <p:txBody>
          <a:bodyPr/>
          <a:lstStyle/>
          <a:p>
            <a:r>
              <a:rPr lang="en-US" smtClean="0"/>
              <a:t>Click to edit Master title style</a:t>
            </a:r>
            <a:endParaRPr lang="en-US" dirty="0"/>
          </a:p>
        </p:txBody>
      </p:sp>
      <p:sp>
        <p:nvSpPr>
          <p:cNvPr id="7" name="Bullet text_left"/>
          <p:cNvSpPr>
            <a:spLocks noGrp="1"/>
          </p:cNvSpPr>
          <p:nvPr>
            <p:ph sz="half" idx="2"/>
          </p:nvPr>
        </p:nvSpPr>
        <p:spPr>
          <a:xfrm>
            <a:off x="583842" y="1525588"/>
            <a:ext cx="5120640" cy="4533380"/>
          </a:xfrm>
          <a:prstGeom prst="rect">
            <a:avLst/>
          </a:prstGeom>
        </p:spPr>
        <p:txBody>
          <a:bodyPr lIns="91440" tIns="45720" rIns="91440" bIns="45720">
            <a:noAutofit/>
          </a:bodyPr>
          <a:lstStyle>
            <a:lvl1pPr marL="228600" indent="-228600">
              <a:lnSpc>
                <a:spcPct val="95000"/>
              </a:lnSpc>
              <a:spcBef>
                <a:spcPts val="1000"/>
              </a:spcBef>
              <a:buClr>
                <a:schemeClr val="accent1"/>
              </a:buClr>
              <a:buSzPct val="85000"/>
              <a:buFont typeface="Calibri" panose="020F0502020204030204" pitchFamily="34" charset="0"/>
              <a:buChar char="•"/>
              <a:defRPr sz="24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2000">
                <a:solidFill>
                  <a:schemeClr val="tx1"/>
                </a:solidFill>
              </a:defRPr>
            </a:lvl2pPr>
            <a:lvl3pPr marL="704088" indent="-155448">
              <a:lnSpc>
                <a:spcPct val="95000"/>
              </a:lnSpc>
              <a:spcBef>
                <a:spcPts val="800"/>
              </a:spcBef>
              <a:buClr>
                <a:schemeClr val="accent1"/>
              </a:buClr>
              <a:buFont typeface="Calibri" panose="020F0502020204030204" pitchFamily="34" charset="0"/>
              <a:buChar char="̶"/>
              <a:defRPr sz="1800">
                <a:solidFill>
                  <a:schemeClr val="tx1"/>
                </a:solidFill>
              </a:defRPr>
            </a:lvl3pPr>
            <a:lvl4pPr marL="905256" indent="-155448">
              <a:lnSpc>
                <a:spcPct val="95000"/>
              </a:lnSpc>
              <a:spcBef>
                <a:spcPts val="800"/>
              </a:spcBef>
              <a:buClr>
                <a:schemeClr val="accent1"/>
              </a:buClr>
              <a:buFont typeface="Calibri" panose="020F0502020204030204" pitchFamily="34" charset="0"/>
              <a:buChar char="̶"/>
              <a:defRPr sz="16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Bullet text_left"/>
          <p:cNvSpPr>
            <a:spLocks noGrp="1"/>
          </p:cNvSpPr>
          <p:nvPr>
            <p:ph sz="half" idx="12"/>
          </p:nvPr>
        </p:nvSpPr>
        <p:spPr>
          <a:xfrm>
            <a:off x="6500813" y="1525588"/>
            <a:ext cx="5120640" cy="4533380"/>
          </a:xfrm>
          <a:prstGeom prst="rect">
            <a:avLst/>
          </a:prstGeom>
        </p:spPr>
        <p:txBody>
          <a:bodyPr lIns="91440" tIns="45720" rIns="91440" bIns="45720">
            <a:noAutofit/>
          </a:bodyPr>
          <a:lstStyle>
            <a:lvl1pPr marL="228600" indent="-228600">
              <a:lnSpc>
                <a:spcPct val="95000"/>
              </a:lnSpc>
              <a:spcBef>
                <a:spcPts val="1000"/>
              </a:spcBef>
              <a:buClr>
                <a:schemeClr val="accent1"/>
              </a:buClr>
              <a:buSzPct val="85000"/>
              <a:buFont typeface="Calibri" panose="020F0502020204030204" pitchFamily="34" charset="0"/>
              <a:buChar char="•"/>
              <a:defRPr sz="24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2000">
                <a:solidFill>
                  <a:schemeClr val="tx1"/>
                </a:solidFill>
              </a:defRPr>
            </a:lvl2pPr>
            <a:lvl3pPr marL="704088" indent="-155448">
              <a:lnSpc>
                <a:spcPct val="95000"/>
              </a:lnSpc>
              <a:spcBef>
                <a:spcPts val="800"/>
              </a:spcBef>
              <a:buClr>
                <a:schemeClr val="accent1"/>
              </a:buClr>
              <a:buFont typeface="Calibri" panose="020F0502020204030204" pitchFamily="34" charset="0"/>
              <a:buChar char="̶"/>
              <a:defRPr sz="1800">
                <a:solidFill>
                  <a:schemeClr val="tx1"/>
                </a:solidFill>
              </a:defRPr>
            </a:lvl3pPr>
            <a:lvl4pPr marL="905256" indent="-155448">
              <a:lnSpc>
                <a:spcPct val="95000"/>
              </a:lnSpc>
              <a:spcBef>
                <a:spcPts val="800"/>
              </a:spcBef>
              <a:buClr>
                <a:schemeClr val="accent1"/>
              </a:buClr>
              <a:buFont typeface="Calibri" panose="020F0502020204030204" pitchFamily="34" charset="0"/>
              <a:buChar char="̶"/>
              <a:defRPr sz="16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 name="Footer Placeholder 2" hidden="1"/>
          <p:cNvSpPr>
            <a:spLocks noGrp="1"/>
          </p:cNvSpPr>
          <p:nvPr>
            <p:ph type="ftr" sz="quarter" idx="13"/>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1057020942"/>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Subtitle+ Bullets_3 Columns">
    <p:spTree>
      <p:nvGrpSpPr>
        <p:cNvPr id="1" name=""/>
        <p:cNvGrpSpPr/>
        <p:nvPr/>
      </p:nvGrpSpPr>
      <p:grpSpPr>
        <a:xfrm>
          <a:off x="0" y="0"/>
          <a:ext cx="0" cy="0"/>
          <a:chOff x="0" y="0"/>
          <a:chExt cx="0" cy="0"/>
        </a:xfrm>
      </p:grpSpPr>
      <p:sp>
        <p:nvSpPr>
          <p:cNvPr id="4" name="Date" hidden="1"/>
          <p:cNvSpPr>
            <a:spLocks noGrp="1"/>
          </p:cNvSpPr>
          <p:nvPr>
            <p:ph type="dt" sz="half" idx="11"/>
          </p:nvPr>
        </p:nvSpPr>
        <p:spPr/>
        <p:txBody>
          <a:bodyPr/>
          <a:lstStyle/>
          <a:p>
            <a:endParaRPr lang="en-US" dirty="0"/>
          </a:p>
        </p:txBody>
      </p:sp>
      <p:sp>
        <p:nvSpPr>
          <p:cNvPr id="13" name="Sub-title_column 3"/>
          <p:cNvSpPr>
            <a:spLocks noGrp="1"/>
          </p:cNvSpPr>
          <p:nvPr userDrawn="1">
            <p:ph type="body" sz="quarter" idx="16"/>
          </p:nvPr>
        </p:nvSpPr>
        <p:spPr>
          <a:xfrm>
            <a:off x="8289002" y="1525707"/>
            <a:ext cx="3345117" cy="776499"/>
          </a:xfrm>
          <a:prstGeom prst="rect">
            <a:avLst/>
          </a:prstGeom>
        </p:spPr>
        <p:txBody>
          <a:bodyPr lIns="91440" tIns="45720" rIns="91440" bIns="45720" anchor="t" anchorCtr="0">
            <a:noAutofit/>
          </a:bodyPr>
          <a:lstStyle>
            <a:lvl1pPr marL="0" indent="0">
              <a:lnSpc>
                <a:spcPct val="85000"/>
              </a:lnSpc>
              <a:buNone/>
              <a:defRPr sz="2800">
                <a:solidFill>
                  <a:schemeClr val="accent1"/>
                </a:solidFill>
              </a:defRPr>
            </a:lvl1pPr>
          </a:lstStyle>
          <a:p>
            <a:pPr lvl="0"/>
            <a:r>
              <a:rPr lang="en-US" smtClean="0"/>
              <a:t>Click to edit Master text styles</a:t>
            </a:r>
          </a:p>
        </p:txBody>
      </p:sp>
      <p:sp>
        <p:nvSpPr>
          <p:cNvPr id="11" name="Sub-title_column 2"/>
          <p:cNvSpPr>
            <a:spLocks noGrp="1"/>
          </p:cNvSpPr>
          <p:nvPr userDrawn="1">
            <p:ph type="body" sz="quarter" idx="14"/>
          </p:nvPr>
        </p:nvSpPr>
        <p:spPr>
          <a:xfrm>
            <a:off x="4438649" y="1525707"/>
            <a:ext cx="3374116" cy="776499"/>
          </a:xfrm>
          <a:prstGeom prst="rect">
            <a:avLst/>
          </a:prstGeom>
        </p:spPr>
        <p:txBody>
          <a:bodyPr lIns="91440" tIns="45720" rIns="91440" bIns="45720" anchor="t" anchorCtr="0">
            <a:noAutofit/>
          </a:bodyPr>
          <a:lstStyle>
            <a:lvl1pPr marL="0" indent="0">
              <a:lnSpc>
                <a:spcPct val="85000"/>
              </a:lnSpc>
              <a:buNone/>
              <a:defRPr sz="2800">
                <a:solidFill>
                  <a:schemeClr val="accent1"/>
                </a:solidFill>
              </a:defRPr>
            </a:lvl1pPr>
          </a:lstStyle>
          <a:p>
            <a:pPr lvl="0"/>
            <a:r>
              <a:rPr lang="en-US" smtClean="0"/>
              <a:t>Click to edit Master text styles</a:t>
            </a:r>
          </a:p>
        </p:txBody>
      </p:sp>
      <p:sp>
        <p:nvSpPr>
          <p:cNvPr id="6" name="Sub-title_column 1"/>
          <p:cNvSpPr>
            <a:spLocks noGrp="1"/>
          </p:cNvSpPr>
          <p:nvPr>
            <p:ph type="body" sz="quarter" idx="12"/>
          </p:nvPr>
        </p:nvSpPr>
        <p:spPr>
          <a:xfrm>
            <a:off x="584737" y="1525707"/>
            <a:ext cx="3402012" cy="776499"/>
          </a:xfrm>
          <a:prstGeom prst="rect">
            <a:avLst/>
          </a:prstGeom>
        </p:spPr>
        <p:txBody>
          <a:bodyPr lIns="91440" tIns="45720" rIns="91440" bIns="45720" anchor="t" anchorCtr="0">
            <a:noAutofit/>
          </a:bodyPr>
          <a:lstStyle>
            <a:lvl1pPr marL="0" indent="0">
              <a:lnSpc>
                <a:spcPct val="85000"/>
              </a:lnSpc>
              <a:buNone/>
              <a:defRPr sz="2800">
                <a:solidFill>
                  <a:schemeClr val="accent1"/>
                </a:solidFill>
              </a:defRPr>
            </a:lvl1pPr>
          </a:lstStyle>
          <a:p>
            <a:pPr lvl="0"/>
            <a:r>
              <a:rPr lang="en-US" smtClean="0"/>
              <a:t>Click to edit Master text styles</a:t>
            </a:r>
          </a:p>
        </p:txBody>
      </p:sp>
      <p:sp>
        <p:nvSpPr>
          <p:cNvPr id="2" name="Slide Title"/>
          <p:cNvSpPr>
            <a:spLocks noGrp="1"/>
          </p:cNvSpPr>
          <p:nvPr>
            <p:ph type="title"/>
          </p:nvPr>
        </p:nvSpPr>
        <p:spPr>
          <a:xfrm>
            <a:off x="585216" y="460552"/>
            <a:ext cx="9857339" cy="914400"/>
          </a:xfrm>
        </p:spPr>
        <p:txBody>
          <a:bodyPr/>
          <a:lstStyle>
            <a:lvl1pPr>
              <a:defRPr/>
            </a:lvl1pPr>
          </a:lstStyle>
          <a:p>
            <a:r>
              <a:rPr lang="en-US" smtClean="0"/>
              <a:t>Click to edit Master title style</a:t>
            </a:r>
            <a:endParaRPr lang="en-US" dirty="0"/>
          </a:p>
        </p:txBody>
      </p:sp>
      <p:sp>
        <p:nvSpPr>
          <p:cNvPr id="14" name="Text_column 2"/>
          <p:cNvSpPr>
            <a:spLocks noGrp="1"/>
          </p:cNvSpPr>
          <p:nvPr>
            <p:ph sz="half" idx="20"/>
          </p:nvPr>
        </p:nvSpPr>
        <p:spPr>
          <a:xfrm>
            <a:off x="582848" y="2560972"/>
            <a:ext cx="3337560" cy="3601231"/>
          </a:xfrm>
          <a:prstGeom prst="rect">
            <a:avLst/>
          </a:prstGeom>
        </p:spPr>
        <p:txBody>
          <a:bodyPr lIns="91440" tIns="91440" rIns="91440" bIns="91440">
            <a:noAutofit/>
          </a:bodyPr>
          <a:lstStyle>
            <a:lvl1pPr marL="228600" indent="-228600">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1800">
                <a:solidFill>
                  <a:schemeClr val="tx1"/>
                </a:solidFill>
              </a:defRPr>
            </a:lvl2pPr>
            <a:lvl3pPr marL="685800" indent="-155448">
              <a:lnSpc>
                <a:spcPct val="95000"/>
              </a:lnSpc>
              <a:spcBef>
                <a:spcPts val="800"/>
              </a:spcBef>
              <a:buClr>
                <a:schemeClr val="accent1"/>
              </a:buClr>
              <a:buFont typeface="Calibri" panose="020F0502020204030204" pitchFamily="34" charset="0"/>
              <a:buChar char="̶"/>
              <a:tabLst>
                <a:tab pos="688975" algn="l"/>
              </a:tabLst>
              <a:defRPr sz="1600">
                <a:solidFill>
                  <a:schemeClr val="tx1"/>
                </a:solidFill>
              </a:defRPr>
            </a:lvl3pPr>
            <a:lvl4pPr marL="886968" indent="-155448">
              <a:lnSpc>
                <a:spcPct val="95000"/>
              </a:lnSpc>
              <a:spcBef>
                <a:spcPts val="800"/>
              </a:spcBef>
              <a:buClr>
                <a:schemeClr val="accent1"/>
              </a:buClr>
              <a:buFont typeface="Calibri" panose="020F0502020204030204" pitchFamily="34" charset="0"/>
              <a:buChar char="̶"/>
              <a:defRPr sz="14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6" name="Text_column 2"/>
          <p:cNvSpPr>
            <a:spLocks noGrp="1"/>
          </p:cNvSpPr>
          <p:nvPr>
            <p:ph sz="half" idx="21"/>
          </p:nvPr>
        </p:nvSpPr>
        <p:spPr>
          <a:xfrm>
            <a:off x="4434154" y="2560972"/>
            <a:ext cx="3337560" cy="3601231"/>
          </a:xfrm>
          <a:prstGeom prst="rect">
            <a:avLst/>
          </a:prstGeom>
        </p:spPr>
        <p:txBody>
          <a:bodyPr lIns="91440" tIns="91440" rIns="91440" bIns="91440">
            <a:noAutofit/>
          </a:bodyPr>
          <a:lstStyle>
            <a:lvl1pPr marL="228600" indent="-228600">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1800">
                <a:solidFill>
                  <a:schemeClr val="tx1"/>
                </a:solidFill>
              </a:defRPr>
            </a:lvl2pPr>
            <a:lvl3pPr marL="685800" indent="-155448">
              <a:lnSpc>
                <a:spcPct val="95000"/>
              </a:lnSpc>
              <a:spcBef>
                <a:spcPts val="800"/>
              </a:spcBef>
              <a:buClr>
                <a:schemeClr val="accent1"/>
              </a:buClr>
              <a:buFont typeface="Calibri" panose="020F0502020204030204" pitchFamily="34" charset="0"/>
              <a:buChar char="̶"/>
              <a:tabLst>
                <a:tab pos="688975" algn="l"/>
              </a:tabLst>
              <a:defRPr sz="1600">
                <a:solidFill>
                  <a:schemeClr val="tx1"/>
                </a:solidFill>
              </a:defRPr>
            </a:lvl3pPr>
            <a:lvl4pPr marL="886968" indent="-155448">
              <a:lnSpc>
                <a:spcPct val="95000"/>
              </a:lnSpc>
              <a:spcBef>
                <a:spcPts val="800"/>
              </a:spcBef>
              <a:buClr>
                <a:schemeClr val="accent1"/>
              </a:buClr>
              <a:buFont typeface="Calibri" panose="020F0502020204030204" pitchFamily="34" charset="0"/>
              <a:buChar char="̶"/>
              <a:defRPr sz="14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8" name="Text_column 2"/>
          <p:cNvSpPr>
            <a:spLocks noGrp="1"/>
          </p:cNvSpPr>
          <p:nvPr>
            <p:ph sz="half" idx="22"/>
          </p:nvPr>
        </p:nvSpPr>
        <p:spPr>
          <a:xfrm>
            <a:off x="8283370" y="2560972"/>
            <a:ext cx="3337560" cy="3601231"/>
          </a:xfrm>
          <a:prstGeom prst="rect">
            <a:avLst/>
          </a:prstGeom>
        </p:spPr>
        <p:txBody>
          <a:bodyPr lIns="91440" tIns="91440" rIns="91440" bIns="91440">
            <a:noAutofit/>
          </a:bodyPr>
          <a:lstStyle>
            <a:lvl1pPr marL="228600" indent="-228600">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1800">
                <a:solidFill>
                  <a:schemeClr val="tx1"/>
                </a:solidFill>
              </a:defRPr>
            </a:lvl2pPr>
            <a:lvl3pPr marL="685800" indent="-155448">
              <a:lnSpc>
                <a:spcPct val="95000"/>
              </a:lnSpc>
              <a:spcBef>
                <a:spcPts val="800"/>
              </a:spcBef>
              <a:buClr>
                <a:schemeClr val="accent1"/>
              </a:buClr>
              <a:buFont typeface="Calibri" panose="020F0502020204030204" pitchFamily="34" charset="0"/>
              <a:buChar char="̶"/>
              <a:tabLst>
                <a:tab pos="688975" algn="l"/>
              </a:tabLst>
              <a:defRPr sz="1600">
                <a:solidFill>
                  <a:schemeClr val="tx1"/>
                </a:solidFill>
              </a:defRPr>
            </a:lvl3pPr>
            <a:lvl4pPr marL="886968" indent="-155448">
              <a:lnSpc>
                <a:spcPct val="95000"/>
              </a:lnSpc>
              <a:spcBef>
                <a:spcPts val="800"/>
              </a:spcBef>
              <a:buClr>
                <a:schemeClr val="accent1"/>
              </a:buClr>
              <a:buFont typeface="Calibri" panose="020F0502020204030204" pitchFamily="34" charset="0"/>
              <a:buChar char="̶"/>
              <a:defRPr sz="14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 name="Footer Placeholder 2" hidden="1"/>
          <p:cNvSpPr>
            <a:spLocks noGrp="1"/>
          </p:cNvSpPr>
          <p:nvPr>
            <p:ph type="ftr" sz="quarter" idx="23"/>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3184394806"/>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Date" hidden="1"/>
          <p:cNvSpPr>
            <a:spLocks noGrp="1"/>
          </p:cNvSpPr>
          <p:nvPr>
            <p:ph type="dt" sz="quarter" idx="12"/>
          </p:nvPr>
        </p:nvSpPr>
        <p:spPr>
          <a:xfrm>
            <a:off x="609600" y="6356350"/>
            <a:ext cx="2843213" cy="365125"/>
          </a:xfrm>
          <a:prstGeom prst="rect">
            <a:avLst/>
          </a:prstGeom>
        </p:spPr>
        <p:txBody>
          <a:bodyPr/>
          <a:lstStyle/>
          <a:p>
            <a:endParaRPr lang="en-US" dirty="0"/>
          </a:p>
        </p:txBody>
      </p:sp>
      <p:sp>
        <p:nvSpPr>
          <p:cNvPr id="2" name="Slide Title"/>
          <p:cNvSpPr>
            <a:spLocks noGrp="1"/>
          </p:cNvSpPr>
          <p:nvPr>
            <p:ph type="title"/>
          </p:nvPr>
        </p:nvSpPr>
        <p:spPr>
          <a:xfrm>
            <a:off x="583842" y="460552"/>
            <a:ext cx="9857339" cy="923748"/>
          </a:xfrm>
        </p:spPr>
        <p:txBody>
          <a:bodyPr/>
          <a:lstStyle>
            <a:lvl1pPr>
              <a:defRPr>
                <a:solidFill>
                  <a:schemeClr val="accent1"/>
                </a:solidFill>
              </a:defRPr>
            </a:lvl1pPr>
          </a:lstStyle>
          <a:p>
            <a:r>
              <a:rPr lang="en-US" smtClean="0"/>
              <a:t>Click to edit Master title style</a:t>
            </a:r>
            <a:endParaRPr lang="en-US" dirty="0"/>
          </a:p>
        </p:txBody>
      </p:sp>
      <p:sp>
        <p:nvSpPr>
          <p:cNvPr id="3" name="Footer Placeholder 2" hidden="1"/>
          <p:cNvSpPr>
            <a:spLocks noGrp="1"/>
          </p:cNvSpPr>
          <p:nvPr>
            <p:ph type="ftr" sz="quarter" idx="13"/>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4225638497"/>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4" name="Date" hidden="1"/>
          <p:cNvSpPr>
            <a:spLocks noGrp="1"/>
          </p:cNvSpPr>
          <p:nvPr>
            <p:ph type="dt" sz="half" idx="11"/>
          </p:nvPr>
        </p:nvSpPr>
        <p:spPr/>
        <p:txBody>
          <a:bodyPr/>
          <a:lstStyle/>
          <a:p>
            <a:endParaRPr lang="en-US" dirty="0"/>
          </a:p>
        </p:txBody>
      </p:sp>
      <p:sp>
        <p:nvSpPr>
          <p:cNvPr id="2" name="Footer Placeholder 1" hidden="1"/>
          <p:cNvSpPr>
            <a:spLocks noGrp="1"/>
          </p:cNvSpPr>
          <p:nvPr>
            <p:ph type="ftr" sz="quarter" idx="12"/>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2006713253"/>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grpSp>
        <p:nvGrpSpPr>
          <p:cNvPr id="3" name="Group 2"/>
          <p:cNvGrpSpPr/>
          <p:nvPr userDrawn="1"/>
        </p:nvGrpSpPr>
        <p:grpSpPr>
          <a:xfrm>
            <a:off x="-1" y="-1"/>
            <a:ext cx="12188889" cy="6858002"/>
            <a:chOff x="-1" y="-1"/>
            <a:chExt cx="12188889" cy="6858002"/>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35"/>
              <a:ext cx="12188889" cy="6857965"/>
            </a:xfrm>
            <a:prstGeom prst="rect">
              <a:avLst/>
            </a:prstGeom>
          </p:spPr>
        </p:pic>
        <p:sp>
          <p:nvSpPr>
            <p:cNvPr id="19" name="Rectangle 18"/>
            <p:cNvSpPr/>
            <p:nvPr userDrawn="1"/>
          </p:nvSpPr>
          <p:spPr bwMode="auto">
            <a:xfrm rot="16200000">
              <a:off x="4868427" y="-462397"/>
              <a:ext cx="6858002" cy="7782794"/>
            </a:xfrm>
            <a:prstGeom prst="rect">
              <a:avLst/>
            </a:prstGeom>
            <a:gradFill flip="none" rotWithShape="1">
              <a:gsLst>
                <a:gs pos="0">
                  <a:schemeClr val="accent1">
                    <a:shade val="67500"/>
                    <a:satMod val="115000"/>
                    <a:alpha val="60000"/>
                  </a:schemeClr>
                </a:gs>
                <a:gs pos="100000">
                  <a:schemeClr val="accent1">
                    <a:shade val="100000"/>
                    <a:satMod val="115000"/>
                    <a:alpha val="0"/>
                  </a:schemeClr>
                </a:gs>
              </a:gsLst>
              <a:lin ang="0" scaled="1"/>
              <a:tileRect/>
            </a:gra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200"/>
                </a:spcBef>
                <a:spcAft>
                  <a:spcPts val="0"/>
                </a:spcAft>
                <a:buSzPct val="115000"/>
              </a:pPr>
              <a:endParaRPr lang="en-US" sz="2400" dirty="0" err="1" smtClean="0">
                <a:latin typeface="+mn-lt"/>
              </a:endParaRPr>
            </a:p>
          </p:txBody>
        </p:sp>
      </p:grpSp>
      <p:sp>
        <p:nvSpPr>
          <p:cNvPr id="2" name="Date" hidden="1"/>
          <p:cNvSpPr>
            <a:spLocks noGrp="1"/>
          </p:cNvSpPr>
          <p:nvPr userDrawn="1">
            <p:ph type="dt" sz="quarter" idx="12"/>
          </p:nvPr>
        </p:nvSpPr>
        <p:spPr>
          <a:xfrm>
            <a:off x="609600" y="6356350"/>
            <a:ext cx="2843213" cy="365125"/>
          </a:xfrm>
          <a:prstGeom prst="rect">
            <a:avLst/>
          </a:prstGeom>
        </p:spPr>
        <p:txBody>
          <a:bodyPr/>
          <a:lstStyle/>
          <a:p>
            <a:endParaRPr lang="en-US" dirty="0"/>
          </a:p>
        </p:txBody>
      </p:sp>
      <p:sp>
        <p:nvSpPr>
          <p:cNvPr id="4" name="Key points"/>
          <p:cNvSpPr>
            <a:spLocks noGrp="1"/>
          </p:cNvSpPr>
          <p:nvPr userDrawn="1">
            <p:ph type="body" sz="quarter" idx="11"/>
          </p:nvPr>
        </p:nvSpPr>
        <p:spPr>
          <a:xfrm>
            <a:off x="4875530" y="1399032"/>
            <a:ext cx="6730683" cy="4443814"/>
          </a:xfrm>
          <a:prstGeom prst="rect">
            <a:avLst/>
          </a:prstGeom>
        </p:spPr>
        <p:txBody>
          <a:bodyPr lIns="91440" tIns="45720" rIns="91440" bIns="45720" anchor="ctr" anchorCtr="0">
            <a:noAutofit/>
          </a:bodyPr>
          <a:lstStyle>
            <a:lvl1pPr marL="320040" indent="-320040">
              <a:lnSpc>
                <a:spcPct val="95000"/>
              </a:lnSpc>
              <a:buSzPct val="85000"/>
              <a:buFont typeface="Calibri" panose="020F0502020204030204" pitchFamily="34" charset="0"/>
              <a:buChar char="•"/>
              <a:defRPr sz="3200" baseline="0">
                <a:solidFill>
                  <a:schemeClr val="tx1"/>
                </a:solidFill>
                <a:latin typeface="+mn-lt"/>
              </a:defRPr>
            </a:lvl1pPr>
            <a:lvl2pPr marL="667512" indent="-237744">
              <a:lnSpc>
                <a:spcPct val="95000"/>
              </a:lnSpc>
              <a:defRPr sz="2700"/>
            </a:lvl2pPr>
            <a:lvl3pPr>
              <a:defRPr sz="2700"/>
            </a:lvl3pPr>
            <a:lvl4pPr>
              <a:defRPr sz="2700"/>
            </a:lvl4pPr>
            <a:lvl5pPr>
              <a:defRPr sz="2700"/>
            </a:lvl5pPr>
          </a:lstStyle>
          <a:p>
            <a:pPr lvl="0"/>
            <a:r>
              <a:rPr lang="en-US" smtClean="0"/>
              <a:t>Click to edit Master text styles</a:t>
            </a:r>
          </a:p>
          <a:p>
            <a:pPr lvl="1"/>
            <a:r>
              <a:rPr lang="en-US" smtClean="0"/>
              <a:t>Second level</a:t>
            </a:r>
          </a:p>
        </p:txBody>
      </p:sp>
      <p:pic>
        <p:nvPicPr>
          <p:cNvPr id="10"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10550764" y="290901"/>
            <a:ext cx="1296018" cy="790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userDrawn="1"/>
        </p:nvSpPr>
        <p:spPr bwMode="auto">
          <a:xfrm>
            <a:off x="-1" y="3075075"/>
            <a:ext cx="4414345" cy="707886"/>
          </a:xfrm>
          <a:prstGeom prst="rect">
            <a:avLst/>
          </a:prstGeom>
          <a:noFill/>
          <a:ln>
            <a:noFill/>
          </a:ln>
          <a:effectLst/>
          <a:extLst/>
        </p:spPr>
        <p:txBody>
          <a:bodyPr vert="horz" wrap="square" lIns="91440" tIns="45720" rIns="91440" bIns="45720" numCol="1" rtlCol="0" anchor="ctr" anchorCtr="0" compatLnSpc="1">
            <a:prstTxWarp prst="textNoShape">
              <a:avLst/>
            </a:prstTxWarp>
            <a:spAutoFit/>
          </a:bodyPr>
          <a:lstStyle/>
          <a:p>
            <a:pPr algn="ctr">
              <a:spcBef>
                <a:spcPts val="0"/>
              </a:spcBef>
            </a:pPr>
            <a:r>
              <a:rPr lang="en-US" sz="4000" dirty="0" smtClean="0">
                <a:solidFill>
                  <a:schemeClr val="tx1"/>
                </a:solidFill>
                <a:latin typeface="+mn-lt"/>
              </a:rPr>
              <a:t>SUMMARY</a:t>
            </a:r>
            <a:r>
              <a:rPr lang="en-US" sz="4000" baseline="0" dirty="0" smtClean="0">
                <a:solidFill>
                  <a:schemeClr val="tx1"/>
                </a:solidFill>
                <a:latin typeface="+mn-lt"/>
              </a:rPr>
              <a:t> </a:t>
            </a:r>
            <a:endParaRPr lang="en-US" sz="4000" dirty="0" smtClean="0">
              <a:solidFill>
                <a:schemeClr val="tx1"/>
              </a:solidFill>
              <a:latin typeface="+mn-lt"/>
            </a:endParaRPr>
          </a:p>
        </p:txBody>
      </p:sp>
      <p:sp>
        <p:nvSpPr>
          <p:cNvPr id="8" name="Footer_page number"/>
          <p:cNvSpPr txBox="1">
            <a:spLocks/>
          </p:cNvSpPr>
          <p:nvPr userDrawn="1"/>
        </p:nvSpPr>
        <p:spPr>
          <a:xfrm>
            <a:off x="10006331" y="6556249"/>
            <a:ext cx="1840451" cy="269820"/>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r" fontAlgn="auto">
              <a:spcBef>
                <a:spcPts val="0"/>
              </a:spcBef>
              <a:spcAft>
                <a:spcPts val="0"/>
              </a:spcAft>
              <a:buClrTx/>
              <a:buSzTx/>
              <a:buFontTx/>
              <a:buNone/>
              <a:defRPr/>
            </a:pPr>
            <a:fld id="{349D3042-9933-4C71-BBE3-FA9237566B45}" type="slidenum">
              <a:rPr lang="en-US" sz="1000" kern="0" smtClean="0">
                <a:solidFill>
                  <a:schemeClr val="accent1"/>
                </a:solidFill>
                <a:latin typeface="+mn-lt"/>
                <a:ea typeface="+mn-ea"/>
                <a:cs typeface="+mn-cs"/>
              </a:rPr>
              <a:pPr algn="r" fontAlgn="auto">
                <a:spcBef>
                  <a:spcPts val="0"/>
                </a:spcBef>
                <a:spcAft>
                  <a:spcPts val="0"/>
                </a:spcAft>
                <a:buClrTx/>
                <a:buSzTx/>
                <a:buFontTx/>
                <a:buNone/>
                <a:defRPr/>
              </a:pPr>
              <a:t>‹#›</a:t>
            </a:fld>
            <a:endParaRPr lang="en-US" sz="1100" kern="0" dirty="0">
              <a:solidFill>
                <a:schemeClr val="accent1"/>
              </a:solidFill>
              <a:latin typeface="+mn-lt"/>
              <a:ea typeface="+mn-ea"/>
              <a:cs typeface="+mn-cs"/>
            </a:endParaRPr>
          </a:p>
        </p:txBody>
      </p:sp>
      <p:sp>
        <p:nvSpPr>
          <p:cNvPr id="11" name="Footer_copyright"/>
          <p:cNvSpPr txBox="1">
            <a:spLocks/>
          </p:cNvSpPr>
          <p:nvPr userDrawn="1"/>
        </p:nvSpPr>
        <p:spPr>
          <a:xfrm>
            <a:off x="800158" y="6527656"/>
            <a:ext cx="2744799"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bg1">
                    <a:lumMod val="75000"/>
                  </a:schemeClr>
                </a:solidFill>
              </a:rPr>
              <a:t>©2018 Check Point Software Technologies</a:t>
            </a:r>
            <a:r>
              <a:rPr lang="en-US" sz="900" kern="0" baseline="0" dirty="0" smtClean="0">
                <a:solidFill>
                  <a:schemeClr val="bg1">
                    <a:lumMod val="75000"/>
                  </a:schemeClr>
                </a:solidFill>
              </a:rPr>
              <a:t> </a:t>
            </a:r>
            <a:r>
              <a:rPr lang="en-US" sz="900" kern="0" dirty="0" smtClean="0">
                <a:solidFill>
                  <a:schemeClr val="bg1">
                    <a:lumMod val="75000"/>
                  </a:schemeClr>
                </a:solidFill>
              </a:rPr>
              <a:t>Ltd. </a:t>
            </a:r>
            <a:endParaRPr lang="en-US" sz="900" kern="0" dirty="0">
              <a:solidFill>
                <a:schemeClr val="bg1">
                  <a:lumMod val="75000"/>
                </a:schemeClr>
              </a:solidFill>
            </a:endParaRPr>
          </a:p>
        </p:txBody>
      </p:sp>
      <p:grpSp>
        <p:nvGrpSpPr>
          <p:cNvPr id="12" name="Group 11"/>
          <p:cNvGrpSpPr/>
          <p:nvPr userDrawn="1"/>
        </p:nvGrpSpPr>
        <p:grpSpPr>
          <a:xfrm>
            <a:off x="0" y="6430508"/>
            <a:ext cx="12188825" cy="101600"/>
            <a:chOff x="-76200" y="6495052"/>
            <a:chExt cx="12188825" cy="101600"/>
          </a:xfrm>
        </p:grpSpPr>
        <p:cxnSp>
          <p:nvCxnSpPr>
            <p:cNvPr id="13" name="Footer line"/>
            <p:cNvCxnSpPr/>
            <p:nvPr userDrawn="1"/>
          </p:nvCxnSpPr>
          <p:spPr bwMode="auto">
            <a:xfrm>
              <a:off x="-76200" y="6541347"/>
              <a:ext cx="831574"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4" name="Picture 2"/>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846476"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Footer line"/>
            <p:cNvCxnSpPr/>
            <p:nvPr userDrawn="1"/>
          </p:nvCxnSpPr>
          <p:spPr bwMode="auto">
            <a:xfrm>
              <a:off x="4161767" y="6545184"/>
              <a:ext cx="7950858"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6" name="Footer Placeholder 1" hidden="1"/>
          <p:cNvSpPr>
            <a:spLocks noGrp="1"/>
          </p:cNvSpPr>
          <p:nvPr>
            <p:ph type="ftr" sz="quarter" idx="3"/>
          </p:nvPr>
        </p:nvSpPr>
        <p:spPr>
          <a:xfrm>
            <a:off x="4498740" y="648064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 [Internal Use] for Check Point employees​</a:t>
            </a:r>
            <a:endParaRPr lang="en-US"/>
          </a:p>
        </p:txBody>
      </p:sp>
    </p:spTree>
    <p:extLst>
      <p:ext uri="{BB962C8B-B14F-4D97-AF65-F5344CB8AC3E}">
        <p14:creationId xmlns:p14="http://schemas.microsoft.com/office/powerpoint/2010/main" val="3850821288"/>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0" name="Picture 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61" y="-7920"/>
            <a:ext cx="12206080" cy="6865920"/>
          </a:xfrm>
          <a:prstGeom prst="rect">
            <a:avLst/>
          </a:prstGeom>
        </p:spPr>
      </p:pic>
      <p:sp>
        <p:nvSpPr>
          <p:cNvPr id="89" name="Footer_copyright"/>
          <p:cNvSpPr txBox="1">
            <a:spLocks/>
          </p:cNvSpPr>
          <p:nvPr userDrawn="1"/>
        </p:nvSpPr>
        <p:spPr>
          <a:xfrm>
            <a:off x="349590" y="6525768"/>
            <a:ext cx="3680903"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bg1">
                    <a:lumMod val="75000"/>
                  </a:schemeClr>
                </a:solidFill>
              </a:rPr>
              <a:t>©2019 Check Point Software Technologies</a:t>
            </a:r>
            <a:r>
              <a:rPr lang="en-US" sz="900" kern="0" baseline="0" dirty="0" smtClean="0">
                <a:solidFill>
                  <a:schemeClr val="bg1">
                    <a:lumMod val="75000"/>
                  </a:schemeClr>
                </a:solidFill>
              </a:rPr>
              <a:t> </a:t>
            </a:r>
            <a:r>
              <a:rPr lang="en-US" sz="900" kern="0" dirty="0" smtClean="0">
                <a:solidFill>
                  <a:schemeClr val="bg1">
                    <a:lumMod val="75000"/>
                  </a:schemeClr>
                </a:solidFill>
              </a:rPr>
              <a:t>Ltd. </a:t>
            </a:r>
            <a:endParaRPr lang="en-US" sz="900" kern="0" dirty="0">
              <a:solidFill>
                <a:schemeClr val="bg1">
                  <a:lumMod val="75000"/>
                </a:schemeClr>
              </a:solidFill>
            </a:endParaRPr>
          </a:p>
        </p:txBody>
      </p:sp>
      <p:sp>
        <p:nvSpPr>
          <p:cNvPr id="93" name="Date" hidden="1"/>
          <p:cNvSpPr>
            <a:spLocks noGrp="1"/>
          </p:cNvSpPr>
          <p:nvPr userDrawn="1">
            <p:ph type="dt" sz="half" idx="2"/>
          </p:nvPr>
        </p:nvSpPr>
        <p:spPr>
          <a:xfrm>
            <a:off x="609600" y="6356350"/>
            <a:ext cx="284321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5138E8-3F3E-4DC5-A5FA-50868B94627A}" type="datetimeFigureOut">
              <a:rPr lang="en-US" smtClean="0"/>
              <a:t>29-May-19</a:t>
            </a:fld>
            <a:endParaRPr lang="en-US" dirty="0"/>
          </a:p>
        </p:txBody>
      </p:sp>
      <p:sp>
        <p:nvSpPr>
          <p:cNvPr id="16" name="Speaker name and date"/>
          <p:cNvSpPr>
            <a:spLocks noGrp="1"/>
          </p:cNvSpPr>
          <p:nvPr>
            <p:ph type="subTitle" idx="1" hasCustomPrompt="1"/>
          </p:nvPr>
        </p:nvSpPr>
        <p:spPr>
          <a:xfrm>
            <a:off x="508553" y="5122931"/>
            <a:ext cx="5804989" cy="692595"/>
          </a:xfrm>
          <a:prstGeom prst="rect">
            <a:avLst/>
          </a:prstGeom>
        </p:spPr>
        <p:txBody>
          <a:bodyPr lIns="91440" tIns="45720" rIns="91440" bIns="45720" anchor="t" anchorCtr="0">
            <a:noAutofit/>
          </a:bodyPr>
          <a:lstStyle>
            <a:lvl1pPr marL="0" indent="0" algn="l">
              <a:lnSpc>
                <a:spcPts val="2666"/>
              </a:lnSpc>
              <a:spcBef>
                <a:spcPts val="0"/>
              </a:spcBef>
              <a:buNone/>
              <a:defRPr sz="2000" b="0" i="0" baseline="0">
                <a:solidFill>
                  <a:schemeClr val="accent6">
                    <a:lumMod val="50000"/>
                  </a:schemeClr>
                </a:solidFill>
                <a:latin typeface="+mn-lt"/>
                <a:cs typeface="Arial" panose="020B0604020202020204" pitchFamily="34" charset="0"/>
              </a:defRPr>
            </a:lvl1pPr>
            <a:lvl2pPr marL="609361" indent="0" algn="ctr">
              <a:buNone/>
              <a:defRPr>
                <a:solidFill>
                  <a:schemeClr val="tx1">
                    <a:tint val="75000"/>
                  </a:schemeClr>
                </a:solidFill>
              </a:defRPr>
            </a:lvl2pPr>
            <a:lvl3pPr marL="1218732" indent="0" algn="ctr">
              <a:buNone/>
              <a:defRPr>
                <a:solidFill>
                  <a:schemeClr val="tx1">
                    <a:tint val="75000"/>
                  </a:schemeClr>
                </a:solidFill>
              </a:defRPr>
            </a:lvl3pPr>
            <a:lvl4pPr marL="1828097" indent="0" algn="ctr">
              <a:buNone/>
              <a:defRPr>
                <a:solidFill>
                  <a:schemeClr val="tx1">
                    <a:tint val="75000"/>
                  </a:schemeClr>
                </a:solidFill>
              </a:defRPr>
            </a:lvl4pPr>
            <a:lvl5pPr marL="2437467" indent="0" algn="ctr">
              <a:buNone/>
              <a:defRPr>
                <a:solidFill>
                  <a:schemeClr val="tx1">
                    <a:tint val="75000"/>
                  </a:schemeClr>
                </a:solidFill>
              </a:defRPr>
            </a:lvl5pPr>
            <a:lvl6pPr marL="3046828" indent="0" algn="ctr">
              <a:buNone/>
              <a:defRPr>
                <a:solidFill>
                  <a:schemeClr val="tx1">
                    <a:tint val="75000"/>
                  </a:schemeClr>
                </a:solidFill>
              </a:defRPr>
            </a:lvl6pPr>
            <a:lvl7pPr marL="3656199" indent="0" algn="ctr">
              <a:buNone/>
              <a:defRPr>
                <a:solidFill>
                  <a:schemeClr val="tx1">
                    <a:tint val="75000"/>
                  </a:schemeClr>
                </a:solidFill>
              </a:defRPr>
            </a:lvl7pPr>
            <a:lvl8pPr marL="4265564" indent="0" algn="ctr">
              <a:buNone/>
              <a:defRPr>
                <a:solidFill>
                  <a:schemeClr val="tx1">
                    <a:tint val="75000"/>
                  </a:schemeClr>
                </a:solidFill>
              </a:defRPr>
            </a:lvl8pPr>
            <a:lvl9pPr marL="4874933" indent="0" algn="ctr">
              <a:buNone/>
              <a:defRPr>
                <a:solidFill>
                  <a:schemeClr val="tx1">
                    <a:tint val="75000"/>
                  </a:schemeClr>
                </a:solidFill>
              </a:defRPr>
            </a:lvl9pPr>
          </a:lstStyle>
          <a:p>
            <a:r>
              <a:rPr lang="en-US" dirty="0" smtClean="0"/>
              <a:t>Speaker Name  | Speaker Title</a:t>
            </a:r>
          </a:p>
        </p:txBody>
      </p:sp>
      <p:sp>
        <p:nvSpPr>
          <p:cNvPr id="15" name="Sub-title"/>
          <p:cNvSpPr>
            <a:spLocks noGrp="1"/>
          </p:cNvSpPr>
          <p:nvPr>
            <p:ph type="body" sz="quarter" idx="13" hasCustomPrompt="1"/>
          </p:nvPr>
        </p:nvSpPr>
        <p:spPr>
          <a:xfrm>
            <a:off x="478073" y="3509724"/>
            <a:ext cx="5804989" cy="968848"/>
          </a:xfrm>
          <a:prstGeom prst="rect">
            <a:avLst/>
          </a:prstGeom>
        </p:spPr>
        <p:txBody>
          <a:bodyPr lIns="91440" tIns="45720" rIns="91440" bIns="45720">
            <a:noAutofit/>
          </a:bodyPr>
          <a:lstStyle>
            <a:lvl1pPr marL="0" indent="0">
              <a:buFont typeface="Arial" panose="020B0604020202020204" pitchFamily="34" charset="0"/>
              <a:buNone/>
              <a:defRPr sz="3200" b="0" baseline="0">
                <a:solidFill>
                  <a:srgbClr val="4E4E4E"/>
                </a:solidFill>
                <a:latin typeface="+mn-lt"/>
              </a:defRPr>
            </a:lvl1pPr>
            <a:lvl2pPr marL="541687" indent="0">
              <a:buNone/>
              <a:defRPr/>
            </a:lvl2pPr>
            <a:lvl3pPr marL="759622" indent="0">
              <a:buNone/>
              <a:defRPr/>
            </a:lvl3pPr>
            <a:lvl4pPr marL="918321" indent="0">
              <a:buNone/>
              <a:defRPr/>
            </a:lvl4pPr>
            <a:lvl5pPr marL="1068552" indent="0">
              <a:buNone/>
              <a:defRPr/>
            </a:lvl5pPr>
          </a:lstStyle>
          <a:p>
            <a:pPr lvl="0"/>
            <a:r>
              <a:rPr lang="en-GB" dirty="0" smtClean="0"/>
              <a:t>Presentation Subtitle</a:t>
            </a:r>
            <a:endParaRPr lang="en-GB" dirty="0"/>
          </a:p>
        </p:txBody>
      </p:sp>
      <p:sp>
        <p:nvSpPr>
          <p:cNvPr id="17" name="Title"/>
          <p:cNvSpPr>
            <a:spLocks noGrp="1"/>
          </p:cNvSpPr>
          <p:nvPr>
            <p:ph type="body" sz="quarter" idx="14" hasCustomPrompt="1"/>
          </p:nvPr>
        </p:nvSpPr>
        <p:spPr>
          <a:xfrm>
            <a:off x="478073" y="2579904"/>
            <a:ext cx="5804989" cy="644560"/>
          </a:xfrm>
          <a:prstGeom prst="rect">
            <a:avLst/>
          </a:prstGeom>
          <a:effectLst/>
        </p:spPr>
        <p:txBody>
          <a:bodyPr>
            <a:noAutofit/>
          </a:bodyPr>
          <a:lstStyle>
            <a:lvl1pPr marL="0" indent="0">
              <a:lnSpc>
                <a:spcPts val="4000"/>
              </a:lnSpc>
              <a:spcBef>
                <a:spcPts val="0"/>
              </a:spcBef>
              <a:buFontTx/>
              <a:buNone/>
              <a:defRPr sz="4000" b="1" cap="all" baseline="0">
                <a:solidFill>
                  <a:srgbClr val="4D4D4F"/>
                </a:solidFill>
                <a:latin typeface="+mj-lt"/>
                <a:cs typeface="Arial" panose="020B0604020202020204" pitchFamily="34" charset="0"/>
              </a:defRPr>
            </a:lvl1pPr>
          </a:lstStyle>
          <a:p>
            <a:pPr>
              <a:buClrTx/>
              <a:buSzTx/>
            </a:pPr>
            <a:r>
              <a:rPr lang="en-US" kern="0" dirty="0" smtClean="0"/>
              <a:t>PRESENTATION TITLE</a:t>
            </a:r>
          </a:p>
        </p:txBody>
      </p:sp>
      <p:sp>
        <p:nvSpPr>
          <p:cNvPr id="91" name="Footer_security classification" hidden="1"/>
          <p:cNvSpPr>
            <a:spLocks noGrp="1"/>
          </p:cNvSpPr>
          <p:nvPr userDrawn="1">
            <p:ph type="ftr" sz="quarter" idx="3"/>
          </p:nvPr>
        </p:nvSpPr>
        <p:spPr>
          <a:xfrm>
            <a:off x="2957904" y="6525768"/>
            <a:ext cx="3799400" cy="301752"/>
          </a:xfrm>
          <a:prstGeom prst="rect">
            <a:avLst/>
          </a:prstGeom>
        </p:spPr>
        <p:txBody>
          <a:bodyPr vert="horz" lIns="121899" tIns="60949" rIns="121899" bIns="60949" rtlCol="0" anchor="ctr"/>
          <a:lstStyle>
            <a:lvl1pPr algn="ctr">
              <a:defRPr sz="900">
                <a:solidFill>
                  <a:schemeClr val="bg1">
                    <a:lumMod val="75000"/>
                  </a:schemeClr>
                </a:solidFill>
                <a:latin typeface="+mn-lt"/>
              </a:defRPr>
            </a:lvl1pPr>
          </a:lstStyle>
          <a:p>
            <a:endParaRPr lang="en-US" dirty="0"/>
          </a:p>
        </p:txBody>
      </p:sp>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09600" y="725229"/>
            <a:ext cx="2967120" cy="501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380821" y="898041"/>
            <a:ext cx="1492650" cy="1492650"/>
          </a:xfrm>
          <a:prstGeom prst="rect">
            <a:avLst/>
          </a:prstGeom>
          <a:noFill/>
          <a:ln>
            <a:noFill/>
          </a:ln>
          <a:effectLst>
            <a:outerShdw blurRad="114300" dist="35921" dir="2700000" algn="ctr" rotWithShape="0">
              <a:schemeClr val="tx1">
                <a:lumMod val="50000"/>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4" name="Group 13"/>
          <p:cNvGrpSpPr/>
          <p:nvPr userDrawn="1"/>
        </p:nvGrpSpPr>
        <p:grpSpPr>
          <a:xfrm>
            <a:off x="8470530" y="4940448"/>
            <a:ext cx="3164305" cy="1720867"/>
            <a:chOff x="8470530" y="4940448"/>
            <a:chExt cx="3164305" cy="1720867"/>
          </a:xfrm>
        </p:grpSpPr>
        <p:sp>
          <p:nvSpPr>
            <p:cNvPr id="18" name="Rounded Rectangle 17"/>
            <p:cNvSpPr/>
            <p:nvPr userDrawn="1"/>
          </p:nvSpPr>
          <p:spPr bwMode="auto">
            <a:xfrm>
              <a:off x="8470530" y="4940448"/>
              <a:ext cx="3164305" cy="1720867"/>
            </a:xfrm>
            <a:prstGeom prst="roundRect">
              <a:avLst/>
            </a:prstGeom>
            <a:solidFill>
              <a:srgbClr val="FFFFFF">
                <a:alpha val="65882"/>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200"/>
                </a:spcBef>
                <a:spcAft>
                  <a:spcPts val="0"/>
                </a:spcAft>
                <a:buSzPct val="115000"/>
              </a:pPr>
              <a:endParaRPr lang="en-US" sz="2400" dirty="0" err="1" smtClean="0">
                <a:latin typeface="+mn-lt"/>
              </a:endParaRPr>
            </a:p>
          </p:txBody>
        </p:sp>
        <p:pic>
          <p:nvPicPr>
            <p:cNvPr id="19" name="Picture 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627900" y="5056829"/>
              <a:ext cx="2822575" cy="142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27187743"/>
      </p:ext>
    </p:extLst>
  </p:cSld>
  <p:clrMapOvr>
    <a:masterClrMapping/>
  </p:clrMapOvr>
  <p:transition>
    <p:fade/>
  </p:transition>
  <p:timing>
    <p:tnLst>
      <p:par>
        <p:cTn id="1" dur="indefinite" restart="never" nodeType="tmRoot"/>
      </p:par>
    </p:tnLst>
  </p:timing>
  <p:hf sldNum="0" hdr="0" ft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0" name="Picture 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61" y="-7920"/>
            <a:ext cx="12206080" cy="6865920"/>
          </a:xfrm>
          <a:prstGeom prst="rect">
            <a:avLst/>
          </a:prstGeom>
        </p:spPr>
      </p:pic>
      <p:sp>
        <p:nvSpPr>
          <p:cNvPr id="89" name="Footer_copyright"/>
          <p:cNvSpPr txBox="1">
            <a:spLocks/>
          </p:cNvSpPr>
          <p:nvPr userDrawn="1"/>
        </p:nvSpPr>
        <p:spPr>
          <a:xfrm>
            <a:off x="349590" y="6525768"/>
            <a:ext cx="3680903"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bg1">
                    <a:lumMod val="75000"/>
                  </a:schemeClr>
                </a:solidFill>
              </a:rPr>
              <a:t>©2019 Check Point Software Technologies</a:t>
            </a:r>
            <a:r>
              <a:rPr lang="en-US" sz="900" kern="0" baseline="0" dirty="0" smtClean="0">
                <a:solidFill>
                  <a:schemeClr val="bg1">
                    <a:lumMod val="75000"/>
                  </a:schemeClr>
                </a:solidFill>
              </a:rPr>
              <a:t> </a:t>
            </a:r>
            <a:r>
              <a:rPr lang="en-US" sz="900" kern="0" dirty="0" smtClean="0">
                <a:solidFill>
                  <a:schemeClr val="bg1">
                    <a:lumMod val="75000"/>
                  </a:schemeClr>
                </a:solidFill>
              </a:rPr>
              <a:t>Ltd. </a:t>
            </a:r>
            <a:endParaRPr lang="en-US" sz="900" kern="0" dirty="0">
              <a:solidFill>
                <a:schemeClr val="bg1">
                  <a:lumMod val="75000"/>
                </a:schemeClr>
              </a:solidFill>
            </a:endParaRPr>
          </a:p>
        </p:txBody>
      </p:sp>
      <p:sp>
        <p:nvSpPr>
          <p:cNvPr id="93" name="Date" hidden="1"/>
          <p:cNvSpPr>
            <a:spLocks noGrp="1"/>
          </p:cNvSpPr>
          <p:nvPr userDrawn="1">
            <p:ph type="dt" sz="half" idx="2"/>
          </p:nvPr>
        </p:nvSpPr>
        <p:spPr>
          <a:xfrm>
            <a:off x="609600" y="6356350"/>
            <a:ext cx="284321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5138E8-3F3E-4DC5-A5FA-50868B94627A}" type="datetimeFigureOut">
              <a:rPr lang="en-US" smtClean="0"/>
              <a:t>29-May-19</a:t>
            </a:fld>
            <a:endParaRPr lang="en-US" dirty="0"/>
          </a:p>
        </p:txBody>
      </p:sp>
      <p:sp>
        <p:nvSpPr>
          <p:cNvPr id="16" name="Speaker name and date"/>
          <p:cNvSpPr>
            <a:spLocks noGrp="1"/>
          </p:cNvSpPr>
          <p:nvPr>
            <p:ph type="subTitle" idx="1" hasCustomPrompt="1"/>
          </p:nvPr>
        </p:nvSpPr>
        <p:spPr>
          <a:xfrm>
            <a:off x="508553" y="5122931"/>
            <a:ext cx="5804989" cy="692595"/>
          </a:xfrm>
          <a:prstGeom prst="rect">
            <a:avLst/>
          </a:prstGeom>
        </p:spPr>
        <p:txBody>
          <a:bodyPr lIns="91440" tIns="45720" rIns="91440" bIns="45720" anchor="t" anchorCtr="0">
            <a:noAutofit/>
          </a:bodyPr>
          <a:lstStyle>
            <a:lvl1pPr marL="0" indent="0" algn="l">
              <a:lnSpc>
                <a:spcPts val="2666"/>
              </a:lnSpc>
              <a:spcBef>
                <a:spcPts val="0"/>
              </a:spcBef>
              <a:buNone/>
              <a:defRPr sz="2000" b="0" i="0" baseline="0">
                <a:solidFill>
                  <a:schemeClr val="accent6">
                    <a:lumMod val="50000"/>
                  </a:schemeClr>
                </a:solidFill>
                <a:latin typeface="+mn-lt"/>
                <a:cs typeface="Arial" panose="020B0604020202020204" pitchFamily="34" charset="0"/>
              </a:defRPr>
            </a:lvl1pPr>
            <a:lvl2pPr marL="609361" indent="0" algn="ctr">
              <a:buNone/>
              <a:defRPr>
                <a:solidFill>
                  <a:schemeClr val="tx1">
                    <a:tint val="75000"/>
                  </a:schemeClr>
                </a:solidFill>
              </a:defRPr>
            </a:lvl2pPr>
            <a:lvl3pPr marL="1218732" indent="0" algn="ctr">
              <a:buNone/>
              <a:defRPr>
                <a:solidFill>
                  <a:schemeClr val="tx1">
                    <a:tint val="75000"/>
                  </a:schemeClr>
                </a:solidFill>
              </a:defRPr>
            </a:lvl3pPr>
            <a:lvl4pPr marL="1828097" indent="0" algn="ctr">
              <a:buNone/>
              <a:defRPr>
                <a:solidFill>
                  <a:schemeClr val="tx1">
                    <a:tint val="75000"/>
                  </a:schemeClr>
                </a:solidFill>
              </a:defRPr>
            </a:lvl4pPr>
            <a:lvl5pPr marL="2437467" indent="0" algn="ctr">
              <a:buNone/>
              <a:defRPr>
                <a:solidFill>
                  <a:schemeClr val="tx1">
                    <a:tint val="75000"/>
                  </a:schemeClr>
                </a:solidFill>
              </a:defRPr>
            </a:lvl5pPr>
            <a:lvl6pPr marL="3046828" indent="0" algn="ctr">
              <a:buNone/>
              <a:defRPr>
                <a:solidFill>
                  <a:schemeClr val="tx1">
                    <a:tint val="75000"/>
                  </a:schemeClr>
                </a:solidFill>
              </a:defRPr>
            </a:lvl6pPr>
            <a:lvl7pPr marL="3656199" indent="0" algn="ctr">
              <a:buNone/>
              <a:defRPr>
                <a:solidFill>
                  <a:schemeClr val="tx1">
                    <a:tint val="75000"/>
                  </a:schemeClr>
                </a:solidFill>
              </a:defRPr>
            </a:lvl7pPr>
            <a:lvl8pPr marL="4265564" indent="0" algn="ctr">
              <a:buNone/>
              <a:defRPr>
                <a:solidFill>
                  <a:schemeClr val="tx1">
                    <a:tint val="75000"/>
                  </a:schemeClr>
                </a:solidFill>
              </a:defRPr>
            </a:lvl8pPr>
            <a:lvl9pPr marL="4874933" indent="0" algn="ctr">
              <a:buNone/>
              <a:defRPr>
                <a:solidFill>
                  <a:schemeClr val="tx1">
                    <a:tint val="75000"/>
                  </a:schemeClr>
                </a:solidFill>
              </a:defRPr>
            </a:lvl9pPr>
          </a:lstStyle>
          <a:p>
            <a:r>
              <a:rPr lang="en-US" dirty="0" smtClean="0"/>
              <a:t>Speaker Name  | Speaker Title</a:t>
            </a:r>
          </a:p>
        </p:txBody>
      </p:sp>
      <p:sp>
        <p:nvSpPr>
          <p:cNvPr id="15" name="Sub-title"/>
          <p:cNvSpPr>
            <a:spLocks noGrp="1"/>
          </p:cNvSpPr>
          <p:nvPr>
            <p:ph type="body" sz="quarter" idx="13" hasCustomPrompt="1"/>
          </p:nvPr>
        </p:nvSpPr>
        <p:spPr>
          <a:xfrm>
            <a:off x="478073" y="3509724"/>
            <a:ext cx="5804989" cy="968848"/>
          </a:xfrm>
          <a:prstGeom prst="rect">
            <a:avLst/>
          </a:prstGeom>
        </p:spPr>
        <p:txBody>
          <a:bodyPr lIns="91440" tIns="45720" rIns="91440" bIns="45720">
            <a:noAutofit/>
          </a:bodyPr>
          <a:lstStyle>
            <a:lvl1pPr marL="0" indent="0">
              <a:buFont typeface="Arial" panose="020B0604020202020204" pitchFamily="34" charset="0"/>
              <a:buNone/>
              <a:defRPr sz="3200" b="0" baseline="0">
                <a:solidFill>
                  <a:srgbClr val="4E4E4E"/>
                </a:solidFill>
                <a:latin typeface="+mn-lt"/>
              </a:defRPr>
            </a:lvl1pPr>
            <a:lvl2pPr marL="541687" indent="0">
              <a:buNone/>
              <a:defRPr/>
            </a:lvl2pPr>
            <a:lvl3pPr marL="759622" indent="0">
              <a:buNone/>
              <a:defRPr/>
            </a:lvl3pPr>
            <a:lvl4pPr marL="918321" indent="0">
              <a:buNone/>
              <a:defRPr/>
            </a:lvl4pPr>
            <a:lvl5pPr marL="1068552" indent="0">
              <a:buNone/>
              <a:defRPr/>
            </a:lvl5pPr>
          </a:lstStyle>
          <a:p>
            <a:pPr lvl="0"/>
            <a:r>
              <a:rPr lang="en-GB" dirty="0" smtClean="0"/>
              <a:t>Presentation Subtitle</a:t>
            </a:r>
            <a:endParaRPr lang="en-GB" dirty="0"/>
          </a:p>
        </p:txBody>
      </p:sp>
      <p:sp>
        <p:nvSpPr>
          <p:cNvPr id="17" name="Title"/>
          <p:cNvSpPr>
            <a:spLocks noGrp="1"/>
          </p:cNvSpPr>
          <p:nvPr>
            <p:ph type="body" sz="quarter" idx="14" hasCustomPrompt="1"/>
          </p:nvPr>
        </p:nvSpPr>
        <p:spPr>
          <a:xfrm>
            <a:off x="478073" y="2579904"/>
            <a:ext cx="5804989" cy="644560"/>
          </a:xfrm>
          <a:prstGeom prst="rect">
            <a:avLst/>
          </a:prstGeom>
          <a:effectLst/>
        </p:spPr>
        <p:txBody>
          <a:bodyPr>
            <a:noAutofit/>
          </a:bodyPr>
          <a:lstStyle>
            <a:lvl1pPr marL="0" indent="0">
              <a:lnSpc>
                <a:spcPts val="4000"/>
              </a:lnSpc>
              <a:spcBef>
                <a:spcPts val="0"/>
              </a:spcBef>
              <a:buFontTx/>
              <a:buNone/>
              <a:defRPr sz="4000" b="1" cap="all" baseline="0">
                <a:solidFill>
                  <a:srgbClr val="4D4D4F"/>
                </a:solidFill>
                <a:latin typeface="+mj-lt"/>
                <a:cs typeface="Arial" panose="020B0604020202020204" pitchFamily="34" charset="0"/>
              </a:defRPr>
            </a:lvl1pPr>
          </a:lstStyle>
          <a:p>
            <a:pPr>
              <a:buClrTx/>
              <a:buSzTx/>
            </a:pPr>
            <a:r>
              <a:rPr lang="en-US" kern="0" dirty="0" smtClean="0"/>
              <a:t>PRESENTATION TITLE</a:t>
            </a:r>
          </a:p>
        </p:txBody>
      </p:sp>
      <p:sp>
        <p:nvSpPr>
          <p:cNvPr id="91" name="Footer_security classification" hidden="1"/>
          <p:cNvSpPr>
            <a:spLocks noGrp="1"/>
          </p:cNvSpPr>
          <p:nvPr userDrawn="1">
            <p:ph type="ftr" sz="quarter" idx="3"/>
          </p:nvPr>
        </p:nvSpPr>
        <p:spPr>
          <a:xfrm>
            <a:off x="2957904" y="6525768"/>
            <a:ext cx="3799400" cy="301752"/>
          </a:xfrm>
          <a:prstGeom prst="rect">
            <a:avLst/>
          </a:prstGeom>
        </p:spPr>
        <p:txBody>
          <a:bodyPr vert="horz" lIns="121899" tIns="60949" rIns="121899" bIns="60949" rtlCol="0" anchor="ctr"/>
          <a:lstStyle>
            <a:lvl1pPr algn="ctr">
              <a:defRPr sz="900">
                <a:solidFill>
                  <a:schemeClr val="bg1">
                    <a:lumMod val="75000"/>
                  </a:schemeClr>
                </a:solidFill>
                <a:latin typeface="+mn-lt"/>
              </a:defRPr>
            </a:lvl1pPr>
          </a:lstStyle>
          <a:p>
            <a:endParaRPr lang="en-US" dirty="0"/>
          </a:p>
        </p:txBody>
      </p:sp>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09600" y="725229"/>
            <a:ext cx="2967120" cy="501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380821" y="898041"/>
            <a:ext cx="1492650" cy="1492650"/>
          </a:xfrm>
          <a:prstGeom prst="rect">
            <a:avLst/>
          </a:prstGeom>
          <a:noFill/>
          <a:ln>
            <a:noFill/>
          </a:ln>
          <a:effectLst>
            <a:outerShdw blurRad="114300" dist="35921" dir="2700000" algn="ctr" rotWithShape="0">
              <a:schemeClr val="tx1">
                <a:lumMod val="50000"/>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2" name="Group 11"/>
          <p:cNvGrpSpPr/>
          <p:nvPr userDrawn="1"/>
        </p:nvGrpSpPr>
        <p:grpSpPr>
          <a:xfrm>
            <a:off x="8470530" y="4940448"/>
            <a:ext cx="3164305" cy="1720867"/>
            <a:chOff x="8470530" y="4940448"/>
            <a:chExt cx="3164305" cy="1720867"/>
          </a:xfrm>
        </p:grpSpPr>
        <p:sp>
          <p:nvSpPr>
            <p:cNvPr id="13" name="Rounded Rectangle 12"/>
            <p:cNvSpPr/>
            <p:nvPr userDrawn="1"/>
          </p:nvSpPr>
          <p:spPr bwMode="auto">
            <a:xfrm>
              <a:off x="8470530" y="4940448"/>
              <a:ext cx="3164305" cy="1720867"/>
            </a:xfrm>
            <a:prstGeom prst="roundRect">
              <a:avLst/>
            </a:prstGeom>
            <a:solidFill>
              <a:srgbClr val="FFFFFF">
                <a:alpha val="65882"/>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200"/>
                </a:spcBef>
                <a:spcAft>
                  <a:spcPts val="0"/>
                </a:spcAft>
                <a:buSzPct val="115000"/>
              </a:pPr>
              <a:endParaRPr lang="en-US" sz="2400" dirty="0" err="1" smtClean="0">
                <a:latin typeface="+mn-lt"/>
              </a:endParaRPr>
            </a:p>
          </p:txBody>
        </p:sp>
        <p:pic>
          <p:nvPicPr>
            <p:cNvPr id="14" name="Picture 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627900" y="5056829"/>
              <a:ext cx="2822575" cy="142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95005813"/>
      </p:ext>
    </p:extLst>
  </p:cSld>
  <p:clrMapOvr>
    <a:masterClrMapping/>
  </p:clrMapOvr>
  <p:transition>
    <p:fade/>
  </p:transition>
  <p:timing>
    <p:tnLst>
      <p:par>
        <p:cTn id="1" dur="indefinite" restart="never" nodeType="tmRoot"/>
      </p:par>
    </p:tnLst>
  </p:timing>
  <p:hf sldNum="0" hdr="0" ft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0" name="Picture 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80"/>
            <a:ext cx="12262583" cy="6897703"/>
          </a:xfrm>
          <a:prstGeom prst="rect">
            <a:avLst/>
          </a:prstGeom>
        </p:spPr>
      </p:pic>
      <p:sp>
        <p:nvSpPr>
          <p:cNvPr id="89" name="Footer_copyright"/>
          <p:cNvSpPr txBox="1">
            <a:spLocks/>
          </p:cNvSpPr>
          <p:nvPr userDrawn="1"/>
        </p:nvSpPr>
        <p:spPr>
          <a:xfrm>
            <a:off x="349590" y="6525768"/>
            <a:ext cx="3680903"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bg1">
                    <a:lumMod val="75000"/>
                  </a:schemeClr>
                </a:solidFill>
              </a:rPr>
              <a:t>©2019 Check Point Software Technologies</a:t>
            </a:r>
            <a:r>
              <a:rPr lang="en-US" sz="900" kern="0" baseline="0" dirty="0" smtClean="0">
                <a:solidFill>
                  <a:schemeClr val="bg1">
                    <a:lumMod val="75000"/>
                  </a:schemeClr>
                </a:solidFill>
              </a:rPr>
              <a:t> </a:t>
            </a:r>
            <a:r>
              <a:rPr lang="en-US" sz="900" kern="0" dirty="0" smtClean="0">
                <a:solidFill>
                  <a:schemeClr val="bg1">
                    <a:lumMod val="75000"/>
                  </a:schemeClr>
                </a:solidFill>
              </a:rPr>
              <a:t>Ltd. </a:t>
            </a:r>
            <a:endParaRPr lang="en-US" sz="900" kern="0" dirty="0">
              <a:solidFill>
                <a:schemeClr val="bg1">
                  <a:lumMod val="75000"/>
                </a:schemeClr>
              </a:solidFill>
            </a:endParaRPr>
          </a:p>
        </p:txBody>
      </p:sp>
      <p:sp>
        <p:nvSpPr>
          <p:cNvPr id="93" name="Date" hidden="1"/>
          <p:cNvSpPr>
            <a:spLocks noGrp="1"/>
          </p:cNvSpPr>
          <p:nvPr userDrawn="1">
            <p:ph type="dt" sz="half" idx="2"/>
          </p:nvPr>
        </p:nvSpPr>
        <p:spPr>
          <a:xfrm>
            <a:off x="609600" y="6356350"/>
            <a:ext cx="284321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5138E8-3F3E-4DC5-A5FA-50868B94627A}" type="datetimeFigureOut">
              <a:rPr lang="en-US" smtClean="0"/>
              <a:t>29-May-19</a:t>
            </a:fld>
            <a:endParaRPr lang="en-US" dirty="0"/>
          </a:p>
        </p:txBody>
      </p:sp>
      <p:sp>
        <p:nvSpPr>
          <p:cNvPr id="16" name="Speaker name and date"/>
          <p:cNvSpPr>
            <a:spLocks noGrp="1"/>
          </p:cNvSpPr>
          <p:nvPr userDrawn="1">
            <p:ph type="subTitle" idx="1" hasCustomPrompt="1"/>
          </p:nvPr>
        </p:nvSpPr>
        <p:spPr>
          <a:xfrm>
            <a:off x="508553" y="4555208"/>
            <a:ext cx="5804989" cy="692595"/>
          </a:xfrm>
          <a:prstGeom prst="rect">
            <a:avLst/>
          </a:prstGeom>
        </p:spPr>
        <p:txBody>
          <a:bodyPr lIns="91440" tIns="45720" rIns="91440" bIns="45720" anchor="t" anchorCtr="0">
            <a:noAutofit/>
          </a:bodyPr>
          <a:lstStyle>
            <a:lvl1pPr marL="0" indent="0" algn="l">
              <a:lnSpc>
                <a:spcPts val="2666"/>
              </a:lnSpc>
              <a:spcBef>
                <a:spcPts val="0"/>
              </a:spcBef>
              <a:buNone/>
              <a:defRPr sz="2000" b="0" i="0" baseline="0">
                <a:solidFill>
                  <a:schemeClr val="accent6">
                    <a:lumMod val="50000"/>
                  </a:schemeClr>
                </a:solidFill>
                <a:latin typeface="+mn-lt"/>
                <a:cs typeface="Arial" panose="020B0604020202020204" pitchFamily="34" charset="0"/>
              </a:defRPr>
            </a:lvl1pPr>
            <a:lvl2pPr marL="609361" indent="0" algn="ctr">
              <a:buNone/>
              <a:defRPr>
                <a:solidFill>
                  <a:schemeClr val="tx1">
                    <a:tint val="75000"/>
                  </a:schemeClr>
                </a:solidFill>
              </a:defRPr>
            </a:lvl2pPr>
            <a:lvl3pPr marL="1218732" indent="0" algn="ctr">
              <a:buNone/>
              <a:defRPr>
                <a:solidFill>
                  <a:schemeClr val="tx1">
                    <a:tint val="75000"/>
                  </a:schemeClr>
                </a:solidFill>
              </a:defRPr>
            </a:lvl3pPr>
            <a:lvl4pPr marL="1828097" indent="0" algn="ctr">
              <a:buNone/>
              <a:defRPr>
                <a:solidFill>
                  <a:schemeClr val="tx1">
                    <a:tint val="75000"/>
                  </a:schemeClr>
                </a:solidFill>
              </a:defRPr>
            </a:lvl4pPr>
            <a:lvl5pPr marL="2437467" indent="0" algn="ctr">
              <a:buNone/>
              <a:defRPr>
                <a:solidFill>
                  <a:schemeClr val="tx1">
                    <a:tint val="75000"/>
                  </a:schemeClr>
                </a:solidFill>
              </a:defRPr>
            </a:lvl5pPr>
            <a:lvl6pPr marL="3046828" indent="0" algn="ctr">
              <a:buNone/>
              <a:defRPr>
                <a:solidFill>
                  <a:schemeClr val="tx1">
                    <a:tint val="75000"/>
                  </a:schemeClr>
                </a:solidFill>
              </a:defRPr>
            </a:lvl6pPr>
            <a:lvl7pPr marL="3656199" indent="0" algn="ctr">
              <a:buNone/>
              <a:defRPr>
                <a:solidFill>
                  <a:schemeClr val="tx1">
                    <a:tint val="75000"/>
                  </a:schemeClr>
                </a:solidFill>
              </a:defRPr>
            </a:lvl7pPr>
            <a:lvl8pPr marL="4265564" indent="0" algn="ctr">
              <a:buNone/>
              <a:defRPr>
                <a:solidFill>
                  <a:schemeClr val="tx1">
                    <a:tint val="75000"/>
                  </a:schemeClr>
                </a:solidFill>
              </a:defRPr>
            </a:lvl8pPr>
            <a:lvl9pPr marL="4874933" indent="0" algn="ctr">
              <a:buNone/>
              <a:defRPr>
                <a:solidFill>
                  <a:schemeClr val="tx1">
                    <a:tint val="75000"/>
                  </a:schemeClr>
                </a:solidFill>
              </a:defRPr>
            </a:lvl9pPr>
          </a:lstStyle>
          <a:p>
            <a:r>
              <a:rPr lang="en-US" dirty="0" smtClean="0"/>
              <a:t>Speaker Name  | Speaker Title</a:t>
            </a:r>
          </a:p>
        </p:txBody>
      </p:sp>
      <p:sp>
        <p:nvSpPr>
          <p:cNvPr id="15" name="Sub-title"/>
          <p:cNvSpPr>
            <a:spLocks noGrp="1"/>
          </p:cNvSpPr>
          <p:nvPr userDrawn="1">
            <p:ph type="body" sz="quarter" idx="13" hasCustomPrompt="1"/>
          </p:nvPr>
        </p:nvSpPr>
        <p:spPr>
          <a:xfrm>
            <a:off x="478073" y="2870870"/>
            <a:ext cx="5804989" cy="968848"/>
          </a:xfrm>
          <a:prstGeom prst="rect">
            <a:avLst/>
          </a:prstGeom>
        </p:spPr>
        <p:txBody>
          <a:bodyPr lIns="91440" tIns="45720" rIns="91440" bIns="45720">
            <a:noAutofit/>
          </a:bodyPr>
          <a:lstStyle>
            <a:lvl1pPr marL="0" indent="0">
              <a:buFont typeface="Arial" panose="020B0604020202020204" pitchFamily="34" charset="0"/>
              <a:buNone/>
              <a:defRPr sz="3200" b="0" baseline="0">
                <a:solidFill>
                  <a:srgbClr val="4E4E4E"/>
                </a:solidFill>
                <a:latin typeface="+mn-lt"/>
              </a:defRPr>
            </a:lvl1pPr>
            <a:lvl2pPr marL="541687" indent="0">
              <a:buNone/>
              <a:defRPr/>
            </a:lvl2pPr>
            <a:lvl3pPr marL="759622" indent="0">
              <a:buNone/>
              <a:defRPr/>
            </a:lvl3pPr>
            <a:lvl4pPr marL="918321" indent="0">
              <a:buNone/>
              <a:defRPr/>
            </a:lvl4pPr>
            <a:lvl5pPr marL="1068552" indent="0">
              <a:buNone/>
              <a:defRPr/>
            </a:lvl5pPr>
          </a:lstStyle>
          <a:p>
            <a:pPr lvl="0"/>
            <a:r>
              <a:rPr lang="en-GB" dirty="0" smtClean="0"/>
              <a:t>Presentation Subtitle</a:t>
            </a:r>
            <a:endParaRPr lang="en-GB" dirty="0"/>
          </a:p>
        </p:txBody>
      </p:sp>
      <p:sp>
        <p:nvSpPr>
          <p:cNvPr id="17" name="Title"/>
          <p:cNvSpPr>
            <a:spLocks noGrp="1"/>
          </p:cNvSpPr>
          <p:nvPr userDrawn="1">
            <p:ph type="body" sz="quarter" idx="14" hasCustomPrompt="1"/>
          </p:nvPr>
        </p:nvSpPr>
        <p:spPr>
          <a:xfrm>
            <a:off x="478073" y="2177028"/>
            <a:ext cx="5804989" cy="558128"/>
          </a:xfrm>
          <a:prstGeom prst="rect">
            <a:avLst/>
          </a:prstGeom>
          <a:effectLst/>
        </p:spPr>
        <p:txBody>
          <a:bodyPr>
            <a:noAutofit/>
          </a:bodyPr>
          <a:lstStyle>
            <a:lvl1pPr marL="0" indent="0">
              <a:lnSpc>
                <a:spcPts val="4000"/>
              </a:lnSpc>
              <a:spcBef>
                <a:spcPts val="0"/>
              </a:spcBef>
              <a:buFontTx/>
              <a:buNone/>
              <a:defRPr sz="4000" b="1" cap="all" baseline="0">
                <a:solidFill>
                  <a:srgbClr val="4D4D4F"/>
                </a:solidFill>
                <a:latin typeface="+mj-lt"/>
                <a:cs typeface="Arial" panose="020B0604020202020204" pitchFamily="34" charset="0"/>
              </a:defRPr>
            </a:lvl1pPr>
          </a:lstStyle>
          <a:p>
            <a:pPr>
              <a:buClrTx/>
              <a:buSzTx/>
            </a:pPr>
            <a:r>
              <a:rPr lang="en-US" kern="0" dirty="0" smtClean="0"/>
              <a:t>PRESENTATION TITLE</a:t>
            </a:r>
          </a:p>
        </p:txBody>
      </p:sp>
      <p:sp>
        <p:nvSpPr>
          <p:cNvPr id="91" name="Footer_security classification" hidden="1"/>
          <p:cNvSpPr>
            <a:spLocks noGrp="1"/>
          </p:cNvSpPr>
          <p:nvPr userDrawn="1">
            <p:ph type="ftr" sz="quarter" idx="3"/>
          </p:nvPr>
        </p:nvSpPr>
        <p:spPr>
          <a:xfrm>
            <a:off x="2957904" y="6525768"/>
            <a:ext cx="3799400" cy="301752"/>
          </a:xfrm>
          <a:prstGeom prst="rect">
            <a:avLst/>
          </a:prstGeom>
        </p:spPr>
        <p:txBody>
          <a:bodyPr vert="horz" lIns="121899" tIns="60949" rIns="121899" bIns="60949" rtlCol="0" anchor="ctr"/>
          <a:lstStyle>
            <a:lvl1pPr algn="ctr">
              <a:defRPr sz="900">
                <a:solidFill>
                  <a:schemeClr val="bg1">
                    <a:lumMod val="75000"/>
                  </a:schemeClr>
                </a:solidFill>
                <a:latin typeface="+mn-lt"/>
              </a:defRPr>
            </a:lvl1pPr>
          </a:lstStyle>
          <a:p>
            <a:endParaRPr lang="en-US" dirty="0"/>
          </a:p>
        </p:txBody>
      </p:sp>
      <p:pic>
        <p:nvPicPr>
          <p:cNvPr id="75"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09600" y="725229"/>
            <a:ext cx="2967120" cy="501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999619" y="1312932"/>
            <a:ext cx="1889553" cy="1889553"/>
          </a:xfrm>
          <a:prstGeom prst="rect">
            <a:avLst/>
          </a:prstGeom>
          <a:noFill/>
          <a:ln>
            <a:noFill/>
          </a:ln>
          <a:effectLst>
            <a:outerShdw blurRad="114300" dist="35921" dir="2700000" algn="ctr" rotWithShape="0">
              <a:schemeClr val="tx1">
                <a:lumMod val="50000"/>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p:nvPr userDrawn="1"/>
        </p:nvGrpSpPr>
        <p:grpSpPr>
          <a:xfrm>
            <a:off x="8470530" y="4940448"/>
            <a:ext cx="3164305" cy="1720867"/>
            <a:chOff x="8470530" y="4940448"/>
            <a:chExt cx="3164305" cy="1720867"/>
          </a:xfrm>
        </p:grpSpPr>
        <p:sp>
          <p:nvSpPr>
            <p:cNvPr id="2" name="Rounded Rectangle 1"/>
            <p:cNvSpPr/>
            <p:nvPr userDrawn="1"/>
          </p:nvSpPr>
          <p:spPr bwMode="auto">
            <a:xfrm>
              <a:off x="8470530" y="4940448"/>
              <a:ext cx="3164305" cy="1720867"/>
            </a:xfrm>
            <a:prstGeom prst="roundRect">
              <a:avLst/>
            </a:prstGeom>
            <a:solidFill>
              <a:srgbClr val="FFFFFF">
                <a:alpha val="65882"/>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200"/>
                </a:spcBef>
                <a:spcAft>
                  <a:spcPts val="0"/>
                </a:spcAft>
                <a:buSzPct val="115000"/>
              </a:pPr>
              <a:endParaRPr lang="en-US" sz="2400" dirty="0" err="1" smtClean="0">
                <a:latin typeface="+mn-lt"/>
              </a:endParaRPr>
            </a:p>
          </p:txBody>
        </p:sp>
        <p:pic>
          <p:nvPicPr>
            <p:cNvPr id="12" name="Picture 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627900" y="5056829"/>
              <a:ext cx="2822575" cy="142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46048159"/>
      </p:ext>
    </p:extLst>
  </p:cSld>
  <p:clrMapOvr>
    <a:masterClrMapping/>
  </p:clrMapOvr>
  <p:transition>
    <p:fade/>
  </p:transition>
  <p:timing>
    <p:tnLst>
      <p:par>
        <p:cTn id="1" dur="indefinite" restart="never" nodeType="tmRoot"/>
      </p:par>
    </p:tnLst>
  </p:timing>
  <p:hf sldNum="0" hdr="0" ft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genda">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endParaRPr lang="en-US" dirty="0"/>
          </a:p>
        </p:txBody>
      </p:sp>
      <p:sp>
        <p:nvSpPr>
          <p:cNvPr id="4" name="Date" hidden="1"/>
          <p:cNvSpPr>
            <a:spLocks noGrp="1"/>
          </p:cNvSpPr>
          <p:nvPr>
            <p:ph type="dt" sz="half" idx="11"/>
          </p:nvPr>
        </p:nvSpPr>
        <p:spPr/>
        <p:txBody>
          <a:bodyPr/>
          <a:lstStyle/>
          <a:p>
            <a:fld id="{285138E8-3F3E-4DC5-A5FA-50868B94627A}" type="datetimeFigureOut">
              <a:rPr lang="en-US" smtClean="0"/>
              <a:t>29-May-19</a:t>
            </a:fld>
            <a:endParaRPr lang="en-US" dirty="0"/>
          </a:p>
        </p:txBody>
      </p:sp>
      <p:sp>
        <p:nvSpPr>
          <p:cNvPr id="6" name="Agenda list"/>
          <p:cNvSpPr>
            <a:spLocks noGrp="1"/>
          </p:cNvSpPr>
          <p:nvPr>
            <p:ph sz="quarter" idx="12"/>
          </p:nvPr>
        </p:nvSpPr>
        <p:spPr>
          <a:xfrm>
            <a:off x="469290" y="1448098"/>
            <a:ext cx="9211620" cy="4163242"/>
          </a:xfrm>
        </p:spPr>
        <p:txBody>
          <a:bodyPr/>
          <a:lstStyle>
            <a:lvl1pPr marL="228600" indent="-228600">
              <a:lnSpc>
                <a:spcPct val="120000"/>
              </a:lnSpc>
              <a:buFont typeface="Calibri" panose="020F0502020204030204" pitchFamily="34" charset="0"/>
              <a:buChar char="•"/>
              <a:defRPr sz="2400">
                <a:solidFill>
                  <a:schemeClr val="tx2">
                    <a:lumMod val="75000"/>
                  </a:schemeClr>
                </a:solidFill>
              </a:defRPr>
            </a:lvl1pPr>
            <a:lvl2pPr marL="576072" indent="-228600">
              <a:buFont typeface="Calibri" panose="020F0502020204030204" pitchFamily="34" charset="0"/>
              <a:buChar char="̶"/>
              <a:defRPr>
                <a:solidFill>
                  <a:schemeClr val="tx2">
                    <a:lumMod val="75000"/>
                  </a:schemeClr>
                </a:solidFill>
              </a:defRPr>
            </a:lvl2pPr>
          </a:lstStyle>
          <a:p>
            <a:pPr lvl="0"/>
            <a:r>
              <a:rPr lang="en-US" smtClean="0"/>
              <a:t>Click to edit Master text styles</a:t>
            </a:r>
          </a:p>
          <a:p>
            <a:pPr lvl="1"/>
            <a:r>
              <a:rPr lang="en-US" smtClean="0"/>
              <a:t>Second level</a:t>
            </a:r>
          </a:p>
        </p:txBody>
      </p:sp>
      <p:sp>
        <p:nvSpPr>
          <p:cNvPr id="2" name="Slide Title"/>
          <p:cNvSpPr>
            <a:spLocks noGrp="1"/>
          </p:cNvSpPr>
          <p:nvPr>
            <p:ph type="title"/>
          </p:nvPr>
        </p:nvSpPr>
        <p:spPr>
          <a:xfrm>
            <a:off x="469290" y="466726"/>
            <a:ext cx="8483330" cy="707289"/>
          </a:xfrm>
        </p:spPr>
        <p:txBody>
          <a:bodyPr/>
          <a:lstStyle>
            <a:lvl1pPr>
              <a:defRPr>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866527148"/>
      </p:ext>
    </p:extLst>
  </p:cSld>
  <p:clrMapOvr>
    <a:masterClrMapping/>
  </p:clrMapOvr>
  <p:transition>
    <p:fade/>
  </p:transition>
  <p:timing>
    <p:tnLst>
      <p:par>
        <p:cTn id="1" dur="indefinite" restart="never" nodeType="tmRoot"/>
      </p:par>
    </p:tnLst>
  </p:timing>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tandard title and bullets">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endParaRPr lang="en-US" dirty="0"/>
          </a:p>
        </p:txBody>
      </p:sp>
      <p:sp>
        <p:nvSpPr>
          <p:cNvPr id="4" name="Date" hidden="1"/>
          <p:cNvSpPr>
            <a:spLocks noGrp="1"/>
          </p:cNvSpPr>
          <p:nvPr>
            <p:ph type="dt" sz="quarter" idx="12"/>
          </p:nvPr>
        </p:nvSpPr>
        <p:spPr>
          <a:xfrm>
            <a:off x="609600" y="6356350"/>
            <a:ext cx="2843213" cy="365125"/>
          </a:xfrm>
          <a:prstGeom prst="rect">
            <a:avLst/>
          </a:prstGeom>
        </p:spPr>
        <p:txBody>
          <a:bodyPr/>
          <a:lstStyle/>
          <a:p>
            <a:fld id="{1C396E99-728E-4BC1-9827-5FA2D157E6FB}" type="datetimeFigureOut">
              <a:rPr lang="en-US" smtClean="0"/>
              <a:t>29-May-19</a:t>
            </a:fld>
            <a:endParaRPr lang="en-US" dirty="0"/>
          </a:p>
        </p:txBody>
      </p:sp>
      <p:sp>
        <p:nvSpPr>
          <p:cNvPr id="13" name="Bullet text"/>
          <p:cNvSpPr>
            <a:spLocks noGrp="1"/>
          </p:cNvSpPr>
          <p:nvPr>
            <p:ph sz="quarter" idx="11"/>
          </p:nvPr>
        </p:nvSpPr>
        <p:spPr>
          <a:xfrm>
            <a:off x="583074" y="1457960"/>
            <a:ext cx="11000914" cy="4676140"/>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2" name="Slide Title"/>
          <p:cNvSpPr>
            <a:spLocks noGrp="1"/>
          </p:cNvSpPr>
          <p:nvPr>
            <p:ph type="title"/>
          </p:nvPr>
        </p:nvSpPr>
        <p:spPr>
          <a:xfrm>
            <a:off x="583842" y="460552"/>
            <a:ext cx="9857339" cy="923748"/>
          </a:xfrm>
        </p:spPr>
        <p:txBody>
          <a:bodyPr/>
          <a:lstStyle>
            <a:lvl1pPr>
              <a:defRPr>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551322149"/>
      </p:ext>
    </p:extLst>
  </p:cSld>
  <p:clrMapOvr>
    <a:masterClrMapping/>
  </p:clrMapOvr>
  <p:transition>
    <p:fade/>
  </p:transition>
  <p:timing>
    <p:tnLst>
      <p:par>
        <p:cTn id="1" dur="indefinite" restart="never" nodeType="tmRoot"/>
      </p:par>
    </p:tnLst>
  </p:timing>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Bullets_2 columns">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endParaRPr lang="en-US" dirty="0"/>
          </a:p>
        </p:txBody>
      </p:sp>
      <p:sp>
        <p:nvSpPr>
          <p:cNvPr id="4" name="Date" hidden="1"/>
          <p:cNvSpPr>
            <a:spLocks noGrp="1"/>
          </p:cNvSpPr>
          <p:nvPr>
            <p:ph type="dt" sz="half" idx="11"/>
          </p:nvPr>
        </p:nvSpPr>
        <p:spPr/>
        <p:txBody>
          <a:bodyPr/>
          <a:lstStyle/>
          <a:p>
            <a:fld id="{285138E8-3F3E-4DC5-A5FA-50868B94627A}" type="datetimeFigureOut">
              <a:rPr lang="en-US" smtClean="0"/>
              <a:t>29-May-19</a:t>
            </a:fld>
            <a:endParaRPr lang="en-US" dirty="0"/>
          </a:p>
        </p:txBody>
      </p:sp>
      <p:sp>
        <p:nvSpPr>
          <p:cNvPr id="2" name="Slide Title"/>
          <p:cNvSpPr>
            <a:spLocks noGrp="1"/>
          </p:cNvSpPr>
          <p:nvPr>
            <p:ph type="title"/>
          </p:nvPr>
        </p:nvSpPr>
        <p:spPr>
          <a:xfrm>
            <a:off x="583842" y="460552"/>
            <a:ext cx="9857339" cy="914400"/>
          </a:xfrm>
        </p:spPr>
        <p:txBody>
          <a:bodyPr/>
          <a:lstStyle/>
          <a:p>
            <a:r>
              <a:rPr lang="en-US" smtClean="0"/>
              <a:t>Click to edit Master title style</a:t>
            </a:r>
            <a:endParaRPr lang="en-US" dirty="0"/>
          </a:p>
        </p:txBody>
      </p:sp>
      <p:sp>
        <p:nvSpPr>
          <p:cNvPr id="7" name="Bullet text_left"/>
          <p:cNvSpPr>
            <a:spLocks noGrp="1"/>
          </p:cNvSpPr>
          <p:nvPr>
            <p:ph sz="half" idx="2"/>
          </p:nvPr>
        </p:nvSpPr>
        <p:spPr>
          <a:xfrm>
            <a:off x="583842" y="1525588"/>
            <a:ext cx="5120640" cy="4533380"/>
          </a:xfrm>
          <a:prstGeom prst="rect">
            <a:avLst/>
          </a:prstGeom>
        </p:spPr>
        <p:txBody>
          <a:bodyPr lIns="91440" tIns="45720" rIns="91440" bIns="45720">
            <a:noAutofit/>
          </a:bodyPr>
          <a:lstStyle>
            <a:lvl1pPr marL="228600" indent="-228600">
              <a:lnSpc>
                <a:spcPct val="95000"/>
              </a:lnSpc>
              <a:spcBef>
                <a:spcPts val="1000"/>
              </a:spcBef>
              <a:buClr>
                <a:schemeClr val="accent1"/>
              </a:buClr>
              <a:buSzPct val="85000"/>
              <a:buFont typeface="Calibri" panose="020F0502020204030204" pitchFamily="34" charset="0"/>
              <a:buChar char="•"/>
              <a:defRPr sz="24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2000">
                <a:solidFill>
                  <a:schemeClr val="tx1"/>
                </a:solidFill>
              </a:defRPr>
            </a:lvl2pPr>
            <a:lvl3pPr marL="704088" indent="-155448">
              <a:lnSpc>
                <a:spcPct val="95000"/>
              </a:lnSpc>
              <a:spcBef>
                <a:spcPts val="800"/>
              </a:spcBef>
              <a:buClr>
                <a:schemeClr val="accent1"/>
              </a:buClr>
              <a:buFont typeface="Calibri" panose="020F0502020204030204" pitchFamily="34" charset="0"/>
              <a:buChar char="̶"/>
              <a:defRPr sz="1800">
                <a:solidFill>
                  <a:schemeClr val="tx1"/>
                </a:solidFill>
              </a:defRPr>
            </a:lvl3pPr>
            <a:lvl4pPr marL="905256" indent="-155448">
              <a:lnSpc>
                <a:spcPct val="95000"/>
              </a:lnSpc>
              <a:spcBef>
                <a:spcPts val="800"/>
              </a:spcBef>
              <a:buClr>
                <a:schemeClr val="accent1"/>
              </a:buClr>
              <a:buFont typeface="Calibri" panose="020F0502020204030204" pitchFamily="34" charset="0"/>
              <a:buChar char="̶"/>
              <a:defRPr sz="16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Bullet text_left"/>
          <p:cNvSpPr>
            <a:spLocks noGrp="1"/>
          </p:cNvSpPr>
          <p:nvPr>
            <p:ph sz="half" idx="12"/>
          </p:nvPr>
        </p:nvSpPr>
        <p:spPr>
          <a:xfrm>
            <a:off x="6500813" y="1525588"/>
            <a:ext cx="5120640" cy="4533380"/>
          </a:xfrm>
          <a:prstGeom prst="rect">
            <a:avLst/>
          </a:prstGeom>
        </p:spPr>
        <p:txBody>
          <a:bodyPr lIns="91440" tIns="45720" rIns="91440" bIns="45720">
            <a:noAutofit/>
          </a:bodyPr>
          <a:lstStyle>
            <a:lvl1pPr marL="228600" indent="-228600">
              <a:lnSpc>
                <a:spcPct val="95000"/>
              </a:lnSpc>
              <a:spcBef>
                <a:spcPts val="1000"/>
              </a:spcBef>
              <a:buClr>
                <a:schemeClr val="accent1"/>
              </a:buClr>
              <a:buSzPct val="85000"/>
              <a:buFont typeface="Calibri" panose="020F0502020204030204" pitchFamily="34" charset="0"/>
              <a:buChar char="•"/>
              <a:defRPr sz="24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2000">
                <a:solidFill>
                  <a:schemeClr val="tx1"/>
                </a:solidFill>
              </a:defRPr>
            </a:lvl2pPr>
            <a:lvl3pPr marL="704088" indent="-155448">
              <a:lnSpc>
                <a:spcPct val="95000"/>
              </a:lnSpc>
              <a:spcBef>
                <a:spcPts val="800"/>
              </a:spcBef>
              <a:buClr>
                <a:schemeClr val="accent1"/>
              </a:buClr>
              <a:buFont typeface="Calibri" panose="020F0502020204030204" pitchFamily="34" charset="0"/>
              <a:buChar char="̶"/>
              <a:defRPr sz="1800">
                <a:solidFill>
                  <a:schemeClr val="tx1"/>
                </a:solidFill>
              </a:defRPr>
            </a:lvl3pPr>
            <a:lvl4pPr marL="905256" indent="-155448">
              <a:lnSpc>
                <a:spcPct val="95000"/>
              </a:lnSpc>
              <a:spcBef>
                <a:spcPts val="800"/>
              </a:spcBef>
              <a:buClr>
                <a:schemeClr val="accent1"/>
              </a:buClr>
              <a:buFont typeface="Calibri" panose="020F0502020204030204" pitchFamily="34" charset="0"/>
              <a:buChar char="̶"/>
              <a:defRPr sz="16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551480483"/>
      </p:ext>
    </p:extLst>
  </p:cSld>
  <p:clrMapOvr>
    <a:masterClrMapping/>
  </p:clrMapOvr>
  <p:transition>
    <p:fade/>
  </p:transition>
  <p:timing>
    <p:tnLst>
      <p:par>
        <p:cTn id="1" dur="indefinite" restart="never" nodeType="tmRoot"/>
      </p:par>
    </p:tnLst>
  </p:timing>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Subtitle+ Bullets_3 Columns">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endParaRPr lang="en-US" dirty="0"/>
          </a:p>
        </p:txBody>
      </p:sp>
      <p:sp>
        <p:nvSpPr>
          <p:cNvPr id="4" name="Date" hidden="1"/>
          <p:cNvSpPr>
            <a:spLocks noGrp="1"/>
          </p:cNvSpPr>
          <p:nvPr>
            <p:ph type="dt" sz="half" idx="11"/>
          </p:nvPr>
        </p:nvSpPr>
        <p:spPr/>
        <p:txBody>
          <a:bodyPr/>
          <a:lstStyle/>
          <a:p>
            <a:fld id="{285138E8-3F3E-4DC5-A5FA-50868B94627A}" type="datetimeFigureOut">
              <a:rPr lang="en-US" smtClean="0"/>
              <a:t>29-May-19</a:t>
            </a:fld>
            <a:endParaRPr lang="en-US" dirty="0"/>
          </a:p>
        </p:txBody>
      </p:sp>
      <p:sp>
        <p:nvSpPr>
          <p:cNvPr id="13" name="Sub-title_column 3"/>
          <p:cNvSpPr>
            <a:spLocks noGrp="1"/>
          </p:cNvSpPr>
          <p:nvPr userDrawn="1">
            <p:ph type="body" sz="quarter" idx="16"/>
          </p:nvPr>
        </p:nvSpPr>
        <p:spPr>
          <a:xfrm>
            <a:off x="8289002" y="1525707"/>
            <a:ext cx="3345117" cy="776499"/>
          </a:xfrm>
          <a:prstGeom prst="rect">
            <a:avLst/>
          </a:prstGeom>
        </p:spPr>
        <p:txBody>
          <a:bodyPr lIns="91440" tIns="45720" rIns="91440" bIns="45720" anchor="t" anchorCtr="0">
            <a:noAutofit/>
          </a:bodyPr>
          <a:lstStyle>
            <a:lvl1pPr marL="0" indent="0">
              <a:lnSpc>
                <a:spcPct val="85000"/>
              </a:lnSpc>
              <a:buNone/>
              <a:defRPr sz="2800">
                <a:solidFill>
                  <a:schemeClr val="accent1"/>
                </a:solidFill>
              </a:defRPr>
            </a:lvl1pPr>
          </a:lstStyle>
          <a:p>
            <a:pPr lvl="0"/>
            <a:r>
              <a:rPr lang="en-US" smtClean="0"/>
              <a:t>Click to edit Master text styles</a:t>
            </a:r>
          </a:p>
        </p:txBody>
      </p:sp>
      <p:sp>
        <p:nvSpPr>
          <p:cNvPr id="11" name="Sub-title_column 2"/>
          <p:cNvSpPr>
            <a:spLocks noGrp="1"/>
          </p:cNvSpPr>
          <p:nvPr userDrawn="1">
            <p:ph type="body" sz="quarter" idx="14"/>
          </p:nvPr>
        </p:nvSpPr>
        <p:spPr>
          <a:xfrm>
            <a:off x="4438649" y="1525707"/>
            <a:ext cx="3374116" cy="776499"/>
          </a:xfrm>
          <a:prstGeom prst="rect">
            <a:avLst/>
          </a:prstGeom>
        </p:spPr>
        <p:txBody>
          <a:bodyPr lIns="91440" tIns="45720" rIns="91440" bIns="45720" anchor="t" anchorCtr="0">
            <a:noAutofit/>
          </a:bodyPr>
          <a:lstStyle>
            <a:lvl1pPr marL="0" indent="0">
              <a:lnSpc>
                <a:spcPct val="85000"/>
              </a:lnSpc>
              <a:buNone/>
              <a:defRPr sz="2800">
                <a:solidFill>
                  <a:schemeClr val="accent1"/>
                </a:solidFill>
              </a:defRPr>
            </a:lvl1pPr>
          </a:lstStyle>
          <a:p>
            <a:pPr lvl="0"/>
            <a:r>
              <a:rPr lang="en-US" smtClean="0"/>
              <a:t>Click to edit Master text styles</a:t>
            </a:r>
          </a:p>
        </p:txBody>
      </p:sp>
      <p:sp>
        <p:nvSpPr>
          <p:cNvPr id="6" name="Sub-title_column 1"/>
          <p:cNvSpPr>
            <a:spLocks noGrp="1"/>
          </p:cNvSpPr>
          <p:nvPr>
            <p:ph type="body" sz="quarter" idx="12"/>
          </p:nvPr>
        </p:nvSpPr>
        <p:spPr>
          <a:xfrm>
            <a:off x="584737" y="1525707"/>
            <a:ext cx="3402012" cy="776499"/>
          </a:xfrm>
          <a:prstGeom prst="rect">
            <a:avLst/>
          </a:prstGeom>
        </p:spPr>
        <p:txBody>
          <a:bodyPr lIns="91440" tIns="45720" rIns="91440" bIns="45720" anchor="t" anchorCtr="0">
            <a:noAutofit/>
          </a:bodyPr>
          <a:lstStyle>
            <a:lvl1pPr marL="0" indent="0">
              <a:lnSpc>
                <a:spcPct val="85000"/>
              </a:lnSpc>
              <a:buNone/>
              <a:defRPr sz="2800">
                <a:solidFill>
                  <a:schemeClr val="accent1"/>
                </a:solidFill>
              </a:defRPr>
            </a:lvl1pPr>
          </a:lstStyle>
          <a:p>
            <a:pPr lvl="0"/>
            <a:r>
              <a:rPr lang="en-US" smtClean="0"/>
              <a:t>Click to edit Master text styles</a:t>
            </a:r>
          </a:p>
        </p:txBody>
      </p:sp>
      <p:sp>
        <p:nvSpPr>
          <p:cNvPr id="2" name="Slide Title"/>
          <p:cNvSpPr>
            <a:spLocks noGrp="1"/>
          </p:cNvSpPr>
          <p:nvPr>
            <p:ph type="title"/>
          </p:nvPr>
        </p:nvSpPr>
        <p:spPr>
          <a:xfrm>
            <a:off x="585216" y="460552"/>
            <a:ext cx="9857339" cy="914400"/>
          </a:xfrm>
        </p:spPr>
        <p:txBody>
          <a:bodyPr/>
          <a:lstStyle>
            <a:lvl1pPr>
              <a:defRPr/>
            </a:lvl1pPr>
          </a:lstStyle>
          <a:p>
            <a:r>
              <a:rPr lang="en-US" smtClean="0"/>
              <a:t>Click to edit Master title style</a:t>
            </a:r>
            <a:endParaRPr lang="en-US" dirty="0"/>
          </a:p>
        </p:txBody>
      </p:sp>
      <p:sp>
        <p:nvSpPr>
          <p:cNvPr id="14" name="Text_column 2"/>
          <p:cNvSpPr>
            <a:spLocks noGrp="1"/>
          </p:cNvSpPr>
          <p:nvPr>
            <p:ph sz="half" idx="20"/>
          </p:nvPr>
        </p:nvSpPr>
        <p:spPr>
          <a:xfrm>
            <a:off x="582848" y="2560972"/>
            <a:ext cx="3337560" cy="3601231"/>
          </a:xfrm>
          <a:prstGeom prst="rect">
            <a:avLst/>
          </a:prstGeom>
        </p:spPr>
        <p:txBody>
          <a:bodyPr lIns="91440" tIns="91440" rIns="91440" bIns="91440">
            <a:noAutofit/>
          </a:bodyPr>
          <a:lstStyle>
            <a:lvl1pPr marL="228600" indent="-228600">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1800">
                <a:solidFill>
                  <a:schemeClr val="tx1"/>
                </a:solidFill>
              </a:defRPr>
            </a:lvl2pPr>
            <a:lvl3pPr marL="685800" indent="-155448">
              <a:lnSpc>
                <a:spcPct val="95000"/>
              </a:lnSpc>
              <a:spcBef>
                <a:spcPts val="800"/>
              </a:spcBef>
              <a:buClr>
                <a:schemeClr val="accent1"/>
              </a:buClr>
              <a:buFont typeface="Calibri" panose="020F0502020204030204" pitchFamily="34" charset="0"/>
              <a:buChar char="̶"/>
              <a:tabLst>
                <a:tab pos="688975" algn="l"/>
              </a:tabLst>
              <a:defRPr sz="1600">
                <a:solidFill>
                  <a:schemeClr val="tx1"/>
                </a:solidFill>
              </a:defRPr>
            </a:lvl3pPr>
            <a:lvl4pPr marL="886968" indent="-155448">
              <a:lnSpc>
                <a:spcPct val="95000"/>
              </a:lnSpc>
              <a:spcBef>
                <a:spcPts val="800"/>
              </a:spcBef>
              <a:buClr>
                <a:schemeClr val="accent1"/>
              </a:buClr>
              <a:buFont typeface="Calibri" panose="020F0502020204030204" pitchFamily="34" charset="0"/>
              <a:buChar char="̶"/>
              <a:defRPr sz="14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6" name="Text_column 2"/>
          <p:cNvSpPr>
            <a:spLocks noGrp="1"/>
          </p:cNvSpPr>
          <p:nvPr>
            <p:ph sz="half" idx="21"/>
          </p:nvPr>
        </p:nvSpPr>
        <p:spPr>
          <a:xfrm>
            <a:off x="4434154" y="2560972"/>
            <a:ext cx="3337560" cy="3601231"/>
          </a:xfrm>
          <a:prstGeom prst="rect">
            <a:avLst/>
          </a:prstGeom>
        </p:spPr>
        <p:txBody>
          <a:bodyPr lIns="91440" tIns="91440" rIns="91440" bIns="91440">
            <a:noAutofit/>
          </a:bodyPr>
          <a:lstStyle>
            <a:lvl1pPr marL="228600" indent="-228600">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1800">
                <a:solidFill>
                  <a:schemeClr val="tx1"/>
                </a:solidFill>
              </a:defRPr>
            </a:lvl2pPr>
            <a:lvl3pPr marL="685800" indent="-155448">
              <a:lnSpc>
                <a:spcPct val="95000"/>
              </a:lnSpc>
              <a:spcBef>
                <a:spcPts val="800"/>
              </a:spcBef>
              <a:buClr>
                <a:schemeClr val="accent1"/>
              </a:buClr>
              <a:buFont typeface="Calibri" panose="020F0502020204030204" pitchFamily="34" charset="0"/>
              <a:buChar char="̶"/>
              <a:tabLst>
                <a:tab pos="688975" algn="l"/>
              </a:tabLst>
              <a:defRPr sz="1600">
                <a:solidFill>
                  <a:schemeClr val="tx1"/>
                </a:solidFill>
              </a:defRPr>
            </a:lvl3pPr>
            <a:lvl4pPr marL="886968" indent="-155448">
              <a:lnSpc>
                <a:spcPct val="95000"/>
              </a:lnSpc>
              <a:spcBef>
                <a:spcPts val="800"/>
              </a:spcBef>
              <a:buClr>
                <a:schemeClr val="accent1"/>
              </a:buClr>
              <a:buFont typeface="Calibri" panose="020F0502020204030204" pitchFamily="34" charset="0"/>
              <a:buChar char="̶"/>
              <a:defRPr sz="14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8" name="Text_column 2"/>
          <p:cNvSpPr>
            <a:spLocks noGrp="1"/>
          </p:cNvSpPr>
          <p:nvPr>
            <p:ph sz="half" idx="22"/>
          </p:nvPr>
        </p:nvSpPr>
        <p:spPr>
          <a:xfrm>
            <a:off x="8283370" y="2560972"/>
            <a:ext cx="3337560" cy="3601231"/>
          </a:xfrm>
          <a:prstGeom prst="rect">
            <a:avLst/>
          </a:prstGeom>
        </p:spPr>
        <p:txBody>
          <a:bodyPr lIns="91440" tIns="91440" rIns="91440" bIns="91440">
            <a:noAutofit/>
          </a:bodyPr>
          <a:lstStyle>
            <a:lvl1pPr marL="228600" indent="-228600">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88" indent="-228600">
              <a:lnSpc>
                <a:spcPct val="95000"/>
              </a:lnSpc>
              <a:spcBef>
                <a:spcPts val="800"/>
              </a:spcBef>
              <a:buClr>
                <a:schemeClr val="accent1"/>
              </a:buClr>
              <a:buFont typeface="Calibri" panose="020F0502020204030204" pitchFamily="34" charset="0"/>
              <a:buChar char="–"/>
              <a:defRPr sz="1800">
                <a:solidFill>
                  <a:schemeClr val="tx1"/>
                </a:solidFill>
              </a:defRPr>
            </a:lvl2pPr>
            <a:lvl3pPr marL="685800" indent="-155448">
              <a:lnSpc>
                <a:spcPct val="95000"/>
              </a:lnSpc>
              <a:spcBef>
                <a:spcPts val="800"/>
              </a:spcBef>
              <a:buClr>
                <a:schemeClr val="accent1"/>
              </a:buClr>
              <a:buFont typeface="Calibri" panose="020F0502020204030204" pitchFamily="34" charset="0"/>
              <a:buChar char="̶"/>
              <a:tabLst>
                <a:tab pos="688975" algn="l"/>
              </a:tabLst>
              <a:defRPr sz="1600">
                <a:solidFill>
                  <a:schemeClr val="tx1"/>
                </a:solidFill>
              </a:defRPr>
            </a:lvl3pPr>
            <a:lvl4pPr marL="886968" indent="-155448">
              <a:lnSpc>
                <a:spcPct val="95000"/>
              </a:lnSpc>
              <a:spcBef>
                <a:spcPts val="800"/>
              </a:spcBef>
              <a:buClr>
                <a:schemeClr val="accent1"/>
              </a:buClr>
              <a:buFont typeface="Calibri" panose="020F0502020204030204" pitchFamily="34" charset="0"/>
              <a:buChar char="̶"/>
              <a:defRPr sz="14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305045716"/>
      </p:ext>
    </p:extLst>
  </p:cSld>
  <p:clrMapOvr>
    <a:masterClrMapping/>
  </p:clrMapOvr>
  <p:transition>
    <p:fade/>
  </p:transition>
  <p:timing>
    <p:tnLst>
      <p:par>
        <p:cTn id="1" dur="indefinite" restart="never" nodeType="tmRoot"/>
      </p:par>
    </p:tnLst>
  </p:timing>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endParaRPr lang="en-US" dirty="0"/>
          </a:p>
        </p:txBody>
      </p:sp>
      <p:sp>
        <p:nvSpPr>
          <p:cNvPr id="4" name="Date" hidden="1"/>
          <p:cNvSpPr>
            <a:spLocks noGrp="1"/>
          </p:cNvSpPr>
          <p:nvPr>
            <p:ph type="dt" sz="quarter" idx="12"/>
          </p:nvPr>
        </p:nvSpPr>
        <p:spPr>
          <a:xfrm>
            <a:off x="609600" y="6356350"/>
            <a:ext cx="2843213" cy="365125"/>
          </a:xfrm>
          <a:prstGeom prst="rect">
            <a:avLst/>
          </a:prstGeom>
        </p:spPr>
        <p:txBody>
          <a:bodyPr/>
          <a:lstStyle/>
          <a:p>
            <a:fld id="{1C396E99-728E-4BC1-9827-5FA2D157E6FB}" type="datetimeFigureOut">
              <a:rPr lang="en-US" smtClean="0"/>
              <a:t>29-May-19</a:t>
            </a:fld>
            <a:endParaRPr lang="en-US" dirty="0"/>
          </a:p>
        </p:txBody>
      </p:sp>
      <p:sp>
        <p:nvSpPr>
          <p:cNvPr id="2" name="Slide Title"/>
          <p:cNvSpPr>
            <a:spLocks noGrp="1"/>
          </p:cNvSpPr>
          <p:nvPr>
            <p:ph type="title"/>
          </p:nvPr>
        </p:nvSpPr>
        <p:spPr>
          <a:xfrm>
            <a:off x="583842" y="460552"/>
            <a:ext cx="9857339" cy="923748"/>
          </a:xfrm>
        </p:spPr>
        <p:txBody>
          <a:bodyPr/>
          <a:lstStyle>
            <a:lvl1pPr>
              <a:defRPr>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984737117"/>
      </p:ext>
    </p:extLst>
  </p:cSld>
  <p:clrMapOvr>
    <a:masterClrMapping/>
  </p:clrMapOvr>
  <p:transition>
    <p:fade/>
  </p:transition>
  <p:timing>
    <p:tnLst>
      <p:par>
        <p:cTn id="1" dur="indefinite" restart="never" nodeType="tmRoot"/>
      </p:par>
    </p:tnLst>
  </p:timing>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3" name="Footer Placeholder 2" hidden="1"/>
          <p:cNvSpPr>
            <a:spLocks noGrp="1"/>
          </p:cNvSpPr>
          <p:nvPr>
            <p:ph type="ftr" sz="quarter" idx="10"/>
          </p:nvPr>
        </p:nvSpPr>
        <p:spPr/>
        <p:txBody>
          <a:bodyPr/>
          <a:lstStyle/>
          <a:p>
            <a:endParaRPr lang="en-US" dirty="0"/>
          </a:p>
        </p:txBody>
      </p:sp>
      <p:sp>
        <p:nvSpPr>
          <p:cNvPr id="4" name="Date" hidden="1"/>
          <p:cNvSpPr>
            <a:spLocks noGrp="1"/>
          </p:cNvSpPr>
          <p:nvPr>
            <p:ph type="dt" sz="half" idx="11"/>
          </p:nvPr>
        </p:nvSpPr>
        <p:spPr/>
        <p:txBody>
          <a:bodyPr/>
          <a:lstStyle/>
          <a:p>
            <a:fld id="{285138E8-3F3E-4DC5-A5FA-50868B94627A}" type="datetimeFigureOut">
              <a:rPr lang="en-US" smtClean="0"/>
              <a:t>29-May-19</a:t>
            </a:fld>
            <a:endParaRPr lang="en-US" dirty="0"/>
          </a:p>
        </p:txBody>
      </p:sp>
    </p:spTree>
    <p:extLst>
      <p:ext uri="{BB962C8B-B14F-4D97-AF65-F5344CB8AC3E}">
        <p14:creationId xmlns:p14="http://schemas.microsoft.com/office/powerpoint/2010/main" val="2158283073"/>
      </p:ext>
    </p:extLst>
  </p:cSld>
  <p:clrMapOvr>
    <a:masterClrMapping/>
  </p:clrMapOvr>
  <p:transition>
    <p:fade/>
  </p:transition>
  <p:timing>
    <p:tnLst>
      <p:par>
        <p:cTn id="1" dur="indefinite" restart="never" nodeType="tmRoot"/>
      </p:par>
    </p:tnLst>
  </p:timing>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Blank ">
    <p:spTree>
      <p:nvGrpSpPr>
        <p:cNvPr id="1" name=""/>
        <p:cNvGrpSpPr/>
        <p:nvPr/>
      </p:nvGrpSpPr>
      <p:grpSpPr>
        <a:xfrm>
          <a:off x="0" y="0"/>
          <a:ext cx="0" cy="0"/>
          <a:chOff x="0" y="0"/>
          <a:chExt cx="0" cy="0"/>
        </a:xfrm>
      </p:grpSpPr>
      <p:sp>
        <p:nvSpPr>
          <p:cNvPr id="3" name="Footer Placeholder 2" hidden="1"/>
          <p:cNvSpPr>
            <a:spLocks noGrp="1"/>
          </p:cNvSpPr>
          <p:nvPr>
            <p:ph type="ftr" sz="quarter" idx="10"/>
          </p:nvPr>
        </p:nvSpPr>
        <p:spPr/>
        <p:txBody>
          <a:bodyPr/>
          <a:lstStyle/>
          <a:p>
            <a:endParaRPr lang="en-US" dirty="0"/>
          </a:p>
        </p:txBody>
      </p:sp>
      <p:sp>
        <p:nvSpPr>
          <p:cNvPr id="4" name="Date" hidden="1"/>
          <p:cNvSpPr>
            <a:spLocks noGrp="1"/>
          </p:cNvSpPr>
          <p:nvPr>
            <p:ph type="dt" sz="half" idx="11"/>
          </p:nvPr>
        </p:nvSpPr>
        <p:spPr/>
        <p:txBody>
          <a:bodyPr/>
          <a:lstStyle/>
          <a:p>
            <a:fld id="{285138E8-3F3E-4DC5-A5FA-50868B94627A}" type="datetimeFigureOut">
              <a:rPr lang="en-US" smtClean="0"/>
              <a:t>29-May-19</a:t>
            </a:fld>
            <a:endParaRPr lang="en-US" dirty="0"/>
          </a:p>
        </p:txBody>
      </p:sp>
      <p:sp>
        <p:nvSpPr>
          <p:cNvPr id="2" name="Rectangle 1"/>
          <p:cNvSpPr/>
          <p:nvPr userDrawn="1"/>
        </p:nvSpPr>
        <p:spPr bwMode="auto">
          <a:xfrm>
            <a:off x="0" y="0"/>
            <a:ext cx="12188825" cy="6858000"/>
          </a:xfrm>
          <a:prstGeom prst="rect">
            <a:avLst/>
          </a:prstGeom>
          <a:solidFill>
            <a:srgbClr val="000000"/>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200"/>
              </a:spcBef>
              <a:spcAft>
                <a:spcPts val="0"/>
              </a:spcAft>
              <a:buSzPct val="115000"/>
            </a:pPr>
            <a:endParaRPr lang="en-US" sz="2400" dirty="0" err="1" smtClean="0">
              <a:latin typeface="+mn-lt"/>
            </a:endParaRPr>
          </a:p>
        </p:txBody>
      </p:sp>
    </p:spTree>
    <p:extLst>
      <p:ext uri="{BB962C8B-B14F-4D97-AF65-F5344CB8AC3E}">
        <p14:creationId xmlns:p14="http://schemas.microsoft.com/office/powerpoint/2010/main" val="2956049385"/>
      </p:ext>
    </p:extLst>
  </p:cSld>
  <p:clrMapOvr>
    <a:masterClrMapping/>
  </p:clrMapOvr>
  <p:transition>
    <p:fade/>
  </p:transition>
  <p:timing>
    <p:tnLst>
      <p:par>
        <p:cTn id="1" dur="indefinite" restart="never" nodeType="tmRoot"/>
      </p:par>
    </p:tnLst>
  </p:timing>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Bullets+Half Page Quote">
    <p:spTree>
      <p:nvGrpSpPr>
        <p:cNvPr id="1" name=""/>
        <p:cNvGrpSpPr/>
        <p:nvPr/>
      </p:nvGrpSpPr>
      <p:grpSpPr>
        <a:xfrm>
          <a:off x="0" y="0"/>
          <a:ext cx="0" cy="0"/>
          <a:chOff x="0" y="0"/>
          <a:chExt cx="0" cy="0"/>
        </a:xfrm>
      </p:grpSpPr>
      <p:grpSp>
        <p:nvGrpSpPr>
          <p:cNvPr id="5" name="Pink Background"/>
          <p:cNvGrpSpPr/>
          <p:nvPr userDrawn="1"/>
        </p:nvGrpSpPr>
        <p:grpSpPr>
          <a:xfrm>
            <a:off x="6127749" y="1639737"/>
            <a:ext cx="6067112" cy="3810151"/>
            <a:chOff x="6127749" y="1639737"/>
            <a:chExt cx="6067112" cy="3785633"/>
          </a:xfrm>
        </p:grpSpPr>
        <p:sp>
          <p:nvSpPr>
            <p:cNvPr id="12" name="Pink: 43%"/>
            <p:cNvSpPr/>
            <p:nvPr userDrawn="1"/>
          </p:nvSpPr>
          <p:spPr bwMode="gray">
            <a:xfrm>
              <a:off x="10782300" y="1639737"/>
              <a:ext cx="689705" cy="3783164"/>
            </a:xfrm>
            <a:prstGeom prst="rect">
              <a:avLst/>
            </a:prstGeom>
            <a:solidFill>
              <a:srgbClr val="E45785">
                <a:alpha val="56863"/>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endParaRPr lang="en-US" sz="3200" dirty="0" smtClean="0">
                <a:latin typeface="+mn-lt"/>
              </a:endParaRPr>
            </a:p>
          </p:txBody>
        </p:sp>
        <p:sp>
          <p:nvSpPr>
            <p:cNvPr id="14" name="Background pink"/>
            <p:cNvSpPr/>
            <p:nvPr userDrawn="1"/>
          </p:nvSpPr>
          <p:spPr bwMode="auto">
            <a:xfrm>
              <a:off x="6127749" y="1639737"/>
              <a:ext cx="4991355" cy="3783164"/>
            </a:xfrm>
            <a:prstGeom prst="rect">
              <a:avLst/>
            </a:prstGeom>
            <a:solidFill>
              <a:schemeClr val="accent1"/>
            </a:solidFill>
            <a:ln w="12700" algn="ctr">
              <a:noFill/>
              <a:miter lim="800000"/>
              <a:headEnd/>
              <a:tailEnd/>
            </a:ln>
            <a:effectLst/>
            <a:extLst/>
          </p:spPr>
          <p:txBody>
            <a:bodyPr rot="0" spcFirstLastPara="0" vertOverflow="overflow" horzOverflow="overflow" vert="horz" wrap="square" lIns="121899" tIns="60949" rIns="121899" bIns="60949"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endParaRPr lang="en-US" sz="3200" dirty="0" smtClean="0">
                <a:latin typeface="+mn-lt"/>
              </a:endParaRPr>
            </a:p>
          </p:txBody>
        </p:sp>
        <p:sp>
          <p:nvSpPr>
            <p:cNvPr id="15" name="Pink: 54%"/>
            <p:cNvSpPr/>
            <p:nvPr userDrawn="1"/>
          </p:nvSpPr>
          <p:spPr bwMode="gray">
            <a:xfrm>
              <a:off x="10782300" y="1639737"/>
              <a:ext cx="1049449" cy="3783164"/>
            </a:xfrm>
            <a:prstGeom prst="rect">
              <a:avLst/>
            </a:prstGeom>
            <a:solidFill>
              <a:srgbClr val="E45785">
                <a:alpha val="45490"/>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endParaRPr lang="en-US" sz="3200" dirty="0" smtClean="0">
                <a:latin typeface="+mn-lt"/>
              </a:endParaRPr>
            </a:p>
          </p:txBody>
        </p:sp>
        <p:sp>
          <p:nvSpPr>
            <p:cNvPr id="18" name="Pink:65%"/>
            <p:cNvSpPr/>
            <p:nvPr userDrawn="1"/>
          </p:nvSpPr>
          <p:spPr bwMode="gray">
            <a:xfrm>
              <a:off x="11017189" y="1642206"/>
              <a:ext cx="1177672" cy="3783164"/>
            </a:xfrm>
            <a:prstGeom prst="rect">
              <a:avLst/>
            </a:prstGeom>
            <a:solidFill>
              <a:srgbClr val="E45785">
                <a:alpha val="34902"/>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r>
                <a:rPr lang="en-US" sz="3200" dirty="0" smtClean="0">
                  <a:latin typeface="+mn-lt"/>
                </a:rPr>
                <a:t> </a:t>
              </a:r>
            </a:p>
          </p:txBody>
        </p:sp>
      </p:grpSp>
      <p:sp>
        <p:nvSpPr>
          <p:cNvPr id="3" name="Footer_security classification" hidden="1"/>
          <p:cNvSpPr>
            <a:spLocks noGrp="1"/>
          </p:cNvSpPr>
          <p:nvPr userDrawn="1">
            <p:ph type="ftr" sz="quarter" idx="10"/>
          </p:nvPr>
        </p:nvSpPr>
        <p:spPr/>
        <p:txBody>
          <a:bodyPr/>
          <a:lstStyle/>
          <a:p>
            <a:endParaRPr lang="en-US" dirty="0"/>
          </a:p>
        </p:txBody>
      </p:sp>
      <p:sp>
        <p:nvSpPr>
          <p:cNvPr id="7" name="Date" hidden="1"/>
          <p:cNvSpPr>
            <a:spLocks noGrp="1"/>
          </p:cNvSpPr>
          <p:nvPr userDrawn="1">
            <p:ph type="dt" sz="quarter" idx="17"/>
          </p:nvPr>
        </p:nvSpPr>
        <p:spPr>
          <a:xfrm>
            <a:off x="609600" y="6356350"/>
            <a:ext cx="2843213" cy="365125"/>
          </a:xfrm>
          <a:prstGeom prst="rect">
            <a:avLst/>
          </a:prstGeom>
        </p:spPr>
        <p:txBody>
          <a:bodyPr/>
          <a:lstStyle/>
          <a:p>
            <a:fld id="{631CED19-27F7-4D05-847C-E59ED2A84874}" type="datetimeFigureOut">
              <a:rPr lang="en-US" smtClean="0"/>
              <a:t>29-May-19</a:t>
            </a:fld>
            <a:endParaRPr lang="en-US" dirty="0"/>
          </a:p>
        </p:txBody>
      </p:sp>
      <p:sp>
        <p:nvSpPr>
          <p:cNvPr id="17" name="Credit text"/>
          <p:cNvSpPr>
            <a:spLocks noGrp="1"/>
          </p:cNvSpPr>
          <p:nvPr userDrawn="1">
            <p:ph type="body" sz="quarter" idx="14" hasCustomPrompt="1"/>
          </p:nvPr>
        </p:nvSpPr>
        <p:spPr bwMode="white">
          <a:xfrm>
            <a:off x="6478069" y="4736592"/>
            <a:ext cx="4395989" cy="338328"/>
          </a:xfrm>
          <a:prstGeom prst="rect">
            <a:avLst/>
          </a:prstGeom>
          <a:noFill/>
        </p:spPr>
        <p:txBody>
          <a:bodyPr wrap="square" lIns="91440" tIns="45720" rIns="91440" bIns="45720" anchor="ctr">
            <a:noAutofit/>
          </a:bodyPr>
          <a:lstStyle>
            <a:lvl1pPr marL="0" indent="0">
              <a:lnSpc>
                <a:spcPct val="100000"/>
              </a:lnSpc>
              <a:spcBef>
                <a:spcPts val="0"/>
              </a:spcBef>
              <a:buClr>
                <a:schemeClr val="tx2"/>
              </a:buClr>
              <a:buFontTx/>
              <a:buNone/>
              <a:defRPr sz="1600">
                <a:solidFill>
                  <a:schemeClr val="bg1"/>
                </a:solidFill>
                <a:latin typeface="+mn-lt"/>
                <a:cs typeface="Arial" panose="020B0604020202020204" pitchFamily="34" charset="0"/>
              </a:defRPr>
            </a:lvl1pPr>
          </a:lstStyle>
          <a:p>
            <a:pPr lvl="0"/>
            <a:r>
              <a:rPr lang="en-US" dirty="0" smtClean="0"/>
              <a:t>Source Name</a:t>
            </a:r>
            <a:endParaRPr lang="en-US" dirty="0"/>
          </a:p>
        </p:txBody>
      </p:sp>
      <p:sp>
        <p:nvSpPr>
          <p:cNvPr id="16" name="Quote text"/>
          <p:cNvSpPr>
            <a:spLocks noGrp="1"/>
          </p:cNvSpPr>
          <p:nvPr userDrawn="1">
            <p:ph type="body" sz="quarter" idx="11"/>
          </p:nvPr>
        </p:nvSpPr>
        <p:spPr bwMode="white">
          <a:xfrm>
            <a:off x="6318303" y="2011680"/>
            <a:ext cx="4563058" cy="2440001"/>
          </a:xfrm>
          <a:prstGeom prst="rect">
            <a:avLst/>
          </a:prstGeom>
        </p:spPr>
        <p:txBody>
          <a:bodyPr lIns="91440" tIns="45720" rIns="91440" bIns="45720" anchor="ctr">
            <a:noAutofit/>
          </a:bodyPr>
          <a:lstStyle>
            <a:lvl1pPr marL="152345" indent="-152345" algn="l" defTabSz="1218732" rtl="0" eaLnBrk="1" latinLnBrk="0" hangingPunct="1">
              <a:lnSpc>
                <a:spcPct val="95000"/>
              </a:lnSpc>
              <a:spcBef>
                <a:spcPts val="0"/>
              </a:spcBef>
              <a:buNone/>
              <a:defRPr lang="en-US" sz="2800" b="1" kern="1200" dirty="0" smtClean="0">
                <a:solidFill>
                  <a:schemeClr val="bg1"/>
                </a:solidFill>
                <a:latin typeface="+mn-lt"/>
                <a:ea typeface="+mn-ea"/>
                <a:cs typeface="Arial" panose="020B0604020202020204" pitchFamily="34" charset="0"/>
              </a:defRPr>
            </a:lvl1pPr>
            <a:lvl2pPr marL="152345" indent="-152345" algn="l" defTabSz="1218732" rtl="0" eaLnBrk="1" latinLnBrk="0" hangingPunct="1">
              <a:defRPr lang="en-US" sz="2700" kern="1200" dirty="0" smtClean="0">
                <a:solidFill>
                  <a:schemeClr val="accent2"/>
                </a:solidFill>
                <a:latin typeface="Ciscolight" pitchFamily="2" charset="0"/>
                <a:ea typeface="+mn-ea"/>
                <a:cs typeface="+mn-cs"/>
              </a:defRPr>
            </a:lvl2pPr>
            <a:lvl3pPr marL="152345" indent="-152345" algn="l" defTabSz="1218732" rtl="0" eaLnBrk="1" latinLnBrk="0" hangingPunct="1">
              <a:defRPr lang="en-US" sz="2700" kern="1200" dirty="0" smtClean="0">
                <a:solidFill>
                  <a:schemeClr val="accent2"/>
                </a:solidFill>
                <a:latin typeface="Ciscolight" pitchFamily="2" charset="0"/>
                <a:ea typeface="+mn-ea"/>
                <a:cs typeface="+mn-cs"/>
              </a:defRPr>
            </a:lvl3pPr>
            <a:lvl4pPr marL="152345" indent="-152345" algn="l" defTabSz="1218732" rtl="0" eaLnBrk="1" latinLnBrk="0" hangingPunct="1">
              <a:defRPr lang="en-US" sz="2700" kern="1200" dirty="0" smtClean="0">
                <a:solidFill>
                  <a:schemeClr val="accent2"/>
                </a:solidFill>
                <a:latin typeface="Ciscolight" pitchFamily="2" charset="0"/>
                <a:ea typeface="+mn-ea"/>
                <a:cs typeface="+mn-cs"/>
              </a:defRPr>
            </a:lvl4pPr>
            <a:lvl5pPr marL="152345" indent="-152345" algn="l" defTabSz="1218732" rtl="0" eaLnBrk="1" latinLnBrk="0" hangingPunct="1">
              <a:defRPr lang="en-US" sz="2700" kern="1200" dirty="0" smtClean="0">
                <a:solidFill>
                  <a:schemeClr val="accent2"/>
                </a:solidFill>
                <a:latin typeface="Ciscolight" pitchFamily="2" charset="0"/>
                <a:ea typeface="+mn-ea"/>
                <a:cs typeface="+mn-cs"/>
              </a:defRPr>
            </a:lvl5pPr>
          </a:lstStyle>
          <a:p>
            <a:pPr lvl="0"/>
            <a:r>
              <a:rPr lang="en-US" smtClean="0"/>
              <a:t>Click to edit Master text styles</a:t>
            </a:r>
          </a:p>
        </p:txBody>
      </p:sp>
      <p:sp>
        <p:nvSpPr>
          <p:cNvPr id="2" name="Slide Title"/>
          <p:cNvSpPr>
            <a:spLocks noGrp="1"/>
          </p:cNvSpPr>
          <p:nvPr userDrawn="1">
            <p:ph type="title"/>
          </p:nvPr>
        </p:nvSpPr>
        <p:spPr>
          <a:xfrm>
            <a:off x="583842" y="460552"/>
            <a:ext cx="9857339" cy="914400"/>
          </a:xfrm>
        </p:spPr>
        <p:txBody>
          <a:bodyPr/>
          <a:lstStyle/>
          <a:p>
            <a:r>
              <a:rPr lang="en-US" smtClean="0"/>
              <a:t>Click to edit Master title style</a:t>
            </a:r>
            <a:endParaRPr lang="en-US" dirty="0"/>
          </a:p>
        </p:txBody>
      </p:sp>
      <p:sp>
        <p:nvSpPr>
          <p:cNvPr id="19" name="Bullet text"/>
          <p:cNvSpPr>
            <a:spLocks noGrp="1"/>
          </p:cNvSpPr>
          <p:nvPr>
            <p:ph type="body" sz="quarter" idx="16"/>
          </p:nvPr>
        </p:nvSpPr>
        <p:spPr>
          <a:xfrm>
            <a:off x="583843" y="1639737"/>
            <a:ext cx="5074008" cy="3783163"/>
          </a:xfrm>
          <a:prstGeom prst="rect">
            <a:avLst/>
          </a:prstGeom>
        </p:spPr>
        <p:txBody>
          <a:bodyPr>
            <a:noAutofit/>
          </a:bodyPr>
          <a:lstStyle>
            <a:lvl1pPr marL="224327" indent="-224327">
              <a:lnSpc>
                <a:spcPct val="95000"/>
              </a:lnSpc>
              <a:buSzPct val="85000"/>
              <a:buFont typeface="Calibri" panose="020F0502020204030204" pitchFamily="34" charset="0"/>
              <a:buChar char="•"/>
              <a:defRPr sz="2400">
                <a:solidFill>
                  <a:schemeClr val="tx1"/>
                </a:solidFill>
              </a:defRPr>
            </a:lvl1pPr>
            <a:lvl2pPr marL="458788" indent="-228600">
              <a:lnSpc>
                <a:spcPct val="95000"/>
              </a:lnSpc>
              <a:buFont typeface="Calibri" panose="020F0502020204030204" pitchFamily="34" charset="0"/>
              <a:buChar char="−"/>
              <a:defRPr sz="2000"/>
            </a:lvl2pPr>
            <a:lvl3pPr>
              <a:defRPr sz="2100"/>
            </a:lvl3pPr>
            <a:lvl4pPr>
              <a:defRPr sz="1900"/>
            </a:lvl4pPr>
            <a:lvl5pPr>
              <a:defRPr sz="16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3540795495"/>
      </p:ext>
    </p:extLst>
  </p:cSld>
  <p:clrMapOvr>
    <a:masterClrMapping/>
  </p:clrMapOvr>
  <p:transition>
    <p:fade/>
  </p:transition>
  <p:timing>
    <p:tnLst>
      <p:par>
        <p:cTn id="1" dur="indefinite" restart="never" nodeType="tmRoot"/>
      </p:par>
    </p:tnLst>
  </p:timing>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Segue slide">
    <p:bg>
      <p:bgPr>
        <a:solidFill>
          <a:schemeClr val="bg1"/>
        </a:solidFill>
        <a:effectLst/>
      </p:bgPr>
    </p:bg>
    <p:spTree>
      <p:nvGrpSpPr>
        <p:cNvPr id="1" name=""/>
        <p:cNvGrpSpPr/>
        <p:nvPr/>
      </p:nvGrpSpPr>
      <p:grpSpPr>
        <a:xfrm>
          <a:off x="0" y="0"/>
          <a:ext cx="0" cy="0"/>
          <a:chOff x="0" y="0"/>
          <a:chExt cx="0" cy="0"/>
        </a:xfrm>
      </p:grpSpPr>
      <p:sp>
        <p:nvSpPr>
          <p:cNvPr id="12" name="Pink: 43%"/>
          <p:cNvSpPr/>
          <p:nvPr userDrawn="1"/>
        </p:nvSpPr>
        <p:spPr bwMode="gray">
          <a:xfrm>
            <a:off x="10782300" y="0"/>
            <a:ext cx="689705" cy="6858000"/>
          </a:xfrm>
          <a:prstGeom prst="rect">
            <a:avLst/>
          </a:prstGeom>
          <a:solidFill>
            <a:srgbClr val="E45785">
              <a:alpha val="56863"/>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endParaRPr lang="en-US" sz="3200" dirty="0" smtClean="0">
              <a:latin typeface="+mn-lt"/>
            </a:endParaRPr>
          </a:p>
        </p:txBody>
      </p:sp>
      <p:sp>
        <p:nvSpPr>
          <p:cNvPr id="15" name="Background pink"/>
          <p:cNvSpPr/>
          <p:nvPr userDrawn="1"/>
        </p:nvSpPr>
        <p:spPr bwMode="auto">
          <a:xfrm>
            <a:off x="1" y="0"/>
            <a:ext cx="11119104" cy="6858000"/>
          </a:xfrm>
          <a:prstGeom prst="rect">
            <a:avLst/>
          </a:prstGeom>
          <a:solidFill>
            <a:schemeClr val="accent1"/>
          </a:solidFill>
          <a:ln w="12700" algn="ctr">
            <a:noFill/>
            <a:miter lim="800000"/>
            <a:headEnd/>
            <a:tailEnd/>
          </a:ln>
          <a:effectLst/>
          <a:extLst/>
        </p:spPr>
        <p:txBody>
          <a:bodyPr rot="0" spcFirstLastPara="0" vertOverflow="overflow" horzOverflow="overflow" vert="horz" wrap="square" lIns="121899" tIns="60949" rIns="121899" bIns="60949"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endParaRPr lang="en-US" sz="3200" dirty="0" smtClean="0">
              <a:latin typeface="+mn-lt"/>
            </a:endParaRPr>
          </a:p>
        </p:txBody>
      </p:sp>
      <p:sp>
        <p:nvSpPr>
          <p:cNvPr id="17" name="Pink: 54%"/>
          <p:cNvSpPr/>
          <p:nvPr userDrawn="1"/>
        </p:nvSpPr>
        <p:spPr bwMode="gray">
          <a:xfrm>
            <a:off x="10782300" y="0"/>
            <a:ext cx="1049449" cy="6858000"/>
          </a:xfrm>
          <a:prstGeom prst="rect">
            <a:avLst/>
          </a:prstGeom>
          <a:solidFill>
            <a:srgbClr val="E45785">
              <a:alpha val="45490"/>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endParaRPr lang="en-US" sz="3200" dirty="0" smtClean="0">
              <a:latin typeface="+mn-lt"/>
            </a:endParaRPr>
          </a:p>
        </p:txBody>
      </p:sp>
      <p:sp>
        <p:nvSpPr>
          <p:cNvPr id="18" name="Pink:65%"/>
          <p:cNvSpPr/>
          <p:nvPr userDrawn="1"/>
        </p:nvSpPr>
        <p:spPr bwMode="gray">
          <a:xfrm>
            <a:off x="11017189" y="2469"/>
            <a:ext cx="1177672" cy="6858000"/>
          </a:xfrm>
          <a:prstGeom prst="rect">
            <a:avLst/>
          </a:prstGeom>
          <a:solidFill>
            <a:srgbClr val="E45785">
              <a:alpha val="34902"/>
            </a:srgbClr>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600"/>
              </a:spcBef>
              <a:spcAft>
                <a:spcPts val="0"/>
              </a:spcAft>
              <a:buSzPct val="115000"/>
            </a:pPr>
            <a:r>
              <a:rPr lang="en-US" sz="3200" dirty="0" smtClean="0">
                <a:latin typeface="+mn-lt"/>
              </a:rPr>
              <a:t> </a:t>
            </a:r>
          </a:p>
        </p:txBody>
      </p:sp>
      <p:cxnSp>
        <p:nvCxnSpPr>
          <p:cNvPr id="19" name="Footer_line"/>
          <p:cNvCxnSpPr/>
          <p:nvPr userDrawn="1"/>
        </p:nvCxnSpPr>
        <p:spPr bwMode="auto">
          <a:xfrm>
            <a:off x="1" y="6541707"/>
            <a:ext cx="11113840" cy="0"/>
          </a:xfrm>
          <a:prstGeom prst="line">
            <a:avLst/>
          </a:prstGeom>
          <a:solidFill>
            <a:schemeClr val="bg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Date" hidden="1"/>
          <p:cNvSpPr>
            <a:spLocks noGrp="1"/>
          </p:cNvSpPr>
          <p:nvPr userDrawn="1">
            <p:ph type="dt" sz="quarter" idx="17"/>
          </p:nvPr>
        </p:nvSpPr>
        <p:spPr>
          <a:xfrm>
            <a:off x="609600" y="6356350"/>
            <a:ext cx="2843213" cy="365125"/>
          </a:xfrm>
          <a:prstGeom prst="rect">
            <a:avLst/>
          </a:prstGeom>
        </p:spPr>
        <p:txBody>
          <a:bodyPr/>
          <a:lstStyle/>
          <a:p>
            <a:fld id="{04122083-5F1C-4B60-A9EF-EE0A01B04516}" type="datetimeFigureOut">
              <a:rPr lang="en-US" smtClean="0"/>
              <a:t>29-May-19</a:t>
            </a:fld>
            <a:endParaRPr lang="en-US" dirty="0"/>
          </a:p>
        </p:txBody>
      </p:sp>
      <p:sp>
        <p:nvSpPr>
          <p:cNvPr id="4" name="Section title"/>
          <p:cNvSpPr>
            <a:spLocks noGrp="1"/>
          </p:cNvSpPr>
          <p:nvPr userDrawn="1">
            <p:ph type="body" sz="quarter" idx="12"/>
          </p:nvPr>
        </p:nvSpPr>
        <p:spPr bwMode="white">
          <a:xfrm>
            <a:off x="637179" y="2171235"/>
            <a:ext cx="9682338" cy="3027783"/>
          </a:xfrm>
          <a:prstGeom prst="rect">
            <a:avLst/>
          </a:prstGeom>
        </p:spPr>
        <p:txBody>
          <a:bodyPr wrap="square" anchor="t" anchorCtr="0">
            <a:noAutofit/>
          </a:bodyPr>
          <a:lstStyle>
            <a:lvl1pPr marL="0" indent="0" algn="l">
              <a:lnSpc>
                <a:spcPct val="100000"/>
              </a:lnSpc>
              <a:spcBef>
                <a:spcPts val="0"/>
              </a:spcBef>
              <a:buNone/>
              <a:defRPr sz="7000" b="0" cap="all" baseline="0">
                <a:solidFill>
                  <a:schemeClr val="bg1"/>
                </a:solidFill>
              </a:defRPr>
            </a:lvl1pPr>
            <a:lvl5pPr marL="1371360" indent="0">
              <a:buNone/>
              <a:defRPr/>
            </a:lvl5pPr>
          </a:lstStyle>
          <a:p>
            <a:pPr lvl="0"/>
            <a:r>
              <a:rPr lang="en-US" smtClean="0"/>
              <a:t>Click to edit Master text styles</a:t>
            </a:r>
          </a:p>
        </p:txBody>
      </p:sp>
      <p:sp>
        <p:nvSpPr>
          <p:cNvPr id="29" name="Section number"/>
          <p:cNvSpPr>
            <a:spLocks noGrp="1"/>
          </p:cNvSpPr>
          <p:nvPr userDrawn="1">
            <p:ph type="body" sz="quarter" idx="16" hasCustomPrompt="1"/>
          </p:nvPr>
        </p:nvSpPr>
        <p:spPr bwMode="white">
          <a:xfrm>
            <a:off x="614319" y="1306287"/>
            <a:ext cx="9682338" cy="891075"/>
          </a:xfrm>
          <a:prstGeom prst="rect">
            <a:avLst/>
          </a:prstGeom>
        </p:spPr>
        <p:txBody>
          <a:bodyPr anchor="t" anchorCtr="0">
            <a:noAutofit/>
          </a:bodyPr>
          <a:lstStyle>
            <a:lvl1pPr marL="0" indent="0" algn="l">
              <a:lnSpc>
                <a:spcPct val="100000"/>
              </a:lnSpc>
              <a:spcBef>
                <a:spcPts val="0"/>
              </a:spcBef>
              <a:buNone/>
              <a:defRPr sz="7000" b="1" baseline="0">
                <a:solidFill>
                  <a:schemeClr val="tx1">
                    <a:lumMod val="50000"/>
                  </a:schemeClr>
                </a:solidFill>
              </a:defRPr>
            </a:lvl1pPr>
            <a:lvl5pPr marL="1371360" indent="0">
              <a:buNone/>
              <a:defRPr/>
            </a:lvl5pPr>
          </a:lstStyle>
          <a:p>
            <a:pPr lvl="0"/>
            <a:r>
              <a:rPr lang="en-US" dirty="0" smtClean="0"/>
              <a:t>Edit #</a:t>
            </a:r>
          </a:p>
        </p:txBody>
      </p:sp>
      <p:sp>
        <p:nvSpPr>
          <p:cNvPr id="16" name="Footer_security classification" hidden="1"/>
          <p:cNvSpPr>
            <a:spLocks noGrp="1"/>
          </p:cNvSpPr>
          <p:nvPr>
            <p:ph type="ftr" sz="quarter" idx="3"/>
          </p:nvPr>
        </p:nvSpPr>
        <p:spPr>
          <a:xfrm>
            <a:off x="5929630" y="6533388"/>
            <a:ext cx="3799400" cy="301752"/>
          </a:xfrm>
          <a:prstGeom prst="rect">
            <a:avLst/>
          </a:prstGeom>
        </p:spPr>
        <p:txBody>
          <a:bodyPr vert="horz" lIns="121899" tIns="60949" rIns="121899" bIns="60949" rtlCol="0" anchor="ctr"/>
          <a:lstStyle>
            <a:lvl1pPr algn="ctr">
              <a:defRPr sz="900">
                <a:solidFill>
                  <a:schemeClr val="bg1">
                    <a:lumMod val="75000"/>
                  </a:schemeClr>
                </a:solidFill>
                <a:latin typeface="+mn-lt"/>
              </a:defRPr>
            </a:lvl1pPr>
          </a:lstStyle>
          <a:p>
            <a:endParaRPr lang="en-US" dirty="0"/>
          </a:p>
        </p:txBody>
      </p:sp>
      <p:sp>
        <p:nvSpPr>
          <p:cNvPr id="20" name="Footer_copyright"/>
          <p:cNvSpPr txBox="1">
            <a:spLocks/>
          </p:cNvSpPr>
          <p:nvPr userDrawn="1"/>
        </p:nvSpPr>
        <p:spPr>
          <a:xfrm>
            <a:off x="800158" y="6527656"/>
            <a:ext cx="2744799"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bg1">
                    <a:lumMod val="75000"/>
                  </a:schemeClr>
                </a:solidFill>
              </a:rPr>
              <a:t>©2019 Check Point Software Technologies</a:t>
            </a:r>
            <a:r>
              <a:rPr lang="en-US" sz="900" kern="0" baseline="0" dirty="0" smtClean="0">
                <a:solidFill>
                  <a:schemeClr val="bg1">
                    <a:lumMod val="75000"/>
                  </a:schemeClr>
                </a:solidFill>
              </a:rPr>
              <a:t> </a:t>
            </a:r>
            <a:r>
              <a:rPr lang="en-US" sz="900" kern="0" dirty="0" smtClean="0">
                <a:solidFill>
                  <a:schemeClr val="bg1">
                    <a:lumMod val="75000"/>
                  </a:schemeClr>
                </a:solidFill>
              </a:rPr>
              <a:t>Ltd. </a:t>
            </a:r>
            <a:endParaRPr lang="en-US" sz="900" kern="0" dirty="0">
              <a:solidFill>
                <a:schemeClr val="bg1">
                  <a:lumMod val="75000"/>
                </a:schemeClr>
              </a:solidFill>
            </a:endParaRPr>
          </a:p>
        </p:txBody>
      </p:sp>
    </p:spTree>
    <p:extLst>
      <p:ext uri="{BB962C8B-B14F-4D97-AF65-F5344CB8AC3E}">
        <p14:creationId xmlns:p14="http://schemas.microsoft.com/office/powerpoint/2010/main" val="2970949377"/>
      </p:ext>
    </p:extLst>
  </p:cSld>
  <p:clrMapOvr>
    <a:masterClrMapping/>
  </p:clrMapOvr>
  <p:transition>
    <p:fade/>
  </p:transition>
  <p:timing>
    <p:tnLst>
      <p:par>
        <p:cTn id="1" dur="indefinite" restart="never" nodeType="tmRoot"/>
      </p:par>
    </p:tnLst>
  </p:timing>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Gray gradient"/>
          <p:cNvSpPr/>
          <p:nvPr userDrawn="1"/>
        </p:nvSpPr>
        <p:spPr bwMode="auto">
          <a:xfrm>
            <a:off x="4241060" y="0"/>
            <a:ext cx="8039205" cy="6477855"/>
          </a:xfrm>
          <a:prstGeom prst="rect">
            <a:avLst/>
          </a:prstGeom>
          <a:gradFill flip="none" rotWithShape="1">
            <a:gsLst>
              <a:gs pos="0">
                <a:schemeClr val="bg1">
                  <a:lumMod val="85000"/>
                  <a:alpha val="42000"/>
                </a:schemeClr>
              </a:gs>
              <a:gs pos="100000">
                <a:schemeClr val="bg1">
                  <a:lumMod val="95000"/>
                  <a:shade val="100000"/>
                  <a:satMod val="115000"/>
                  <a:alpha val="0"/>
                </a:schemeClr>
              </a:gs>
            </a:gsLst>
            <a:lin ang="0" scaled="1"/>
            <a:tileRect/>
          </a:gra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200"/>
              </a:spcBef>
              <a:spcAft>
                <a:spcPts val="0"/>
              </a:spcAft>
              <a:buSzPct val="115000"/>
            </a:pPr>
            <a:endParaRPr lang="en-US" sz="2400" dirty="0" smtClean="0">
              <a:latin typeface="+mn-lt"/>
            </a:endParaRPr>
          </a:p>
        </p:txBody>
      </p:sp>
      <p:cxnSp>
        <p:nvCxnSpPr>
          <p:cNvPr id="16" name="Pink vertical line"/>
          <p:cNvCxnSpPr/>
          <p:nvPr userDrawn="1"/>
        </p:nvCxnSpPr>
        <p:spPr bwMode="auto">
          <a:xfrm>
            <a:off x="4214166" y="786856"/>
            <a:ext cx="0" cy="4965032"/>
          </a:xfrm>
          <a:prstGeom prst="line">
            <a:avLst/>
          </a:prstGeom>
          <a:solidFill>
            <a:schemeClr val="bg1"/>
          </a:solidFill>
          <a:ln w="508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Footer_security classification" hidden="1"/>
          <p:cNvSpPr>
            <a:spLocks noGrp="1"/>
          </p:cNvSpPr>
          <p:nvPr userDrawn="1">
            <p:ph type="ftr" sz="quarter" idx="10"/>
          </p:nvPr>
        </p:nvSpPr>
        <p:spPr/>
        <p:txBody>
          <a:bodyPr/>
          <a:lstStyle/>
          <a:p>
            <a:endParaRPr lang="en-US" dirty="0"/>
          </a:p>
        </p:txBody>
      </p:sp>
      <p:sp>
        <p:nvSpPr>
          <p:cNvPr id="2" name="Date" hidden="1"/>
          <p:cNvSpPr>
            <a:spLocks noGrp="1"/>
          </p:cNvSpPr>
          <p:nvPr userDrawn="1">
            <p:ph type="dt" sz="quarter" idx="12"/>
          </p:nvPr>
        </p:nvSpPr>
        <p:spPr>
          <a:xfrm>
            <a:off x="609600" y="6356350"/>
            <a:ext cx="2843213" cy="365125"/>
          </a:xfrm>
          <a:prstGeom prst="rect">
            <a:avLst/>
          </a:prstGeom>
        </p:spPr>
        <p:txBody>
          <a:bodyPr/>
          <a:lstStyle/>
          <a:p>
            <a:fld id="{00C1096B-9679-429B-9328-0AF82824D437}" type="datetimeFigureOut">
              <a:rPr lang="en-US" smtClean="0"/>
              <a:t>29-May-19</a:t>
            </a:fld>
            <a:endParaRPr lang="en-US" dirty="0"/>
          </a:p>
        </p:txBody>
      </p:sp>
      <p:sp>
        <p:nvSpPr>
          <p:cNvPr id="4" name="Key points"/>
          <p:cNvSpPr>
            <a:spLocks noGrp="1"/>
          </p:cNvSpPr>
          <p:nvPr userDrawn="1">
            <p:ph type="body" sz="quarter" idx="11"/>
          </p:nvPr>
        </p:nvSpPr>
        <p:spPr>
          <a:xfrm>
            <a:off x="4875530" y="1399032"/>
            <a:ext cx="6730683" cy="4443814"/>
          </a:xfrm>
          <a:prstGeom prst="rect">
            <a:avLst/>
          </a:prstGeom>
        </p:spPr>
        <p:txBody>
          <a:bodyPr lIns="91440" tIns="45720" rIns="91440" bIns="45720" anchor="ctr" anchorCtr="0">
            <a:noAutofit/>
          </a:bodyPr>
          <a:lstStyle>
            <a:lvl1pPr marL="320040" indent="-320040">
              <a:lnSpc>
                <a:spcPct val="95000"/>
              </a:lnSpc>
              <a:buSzPct val="85000"/>
              <a:buFont typeface="Calibri" panose="020F0502020204030204" pitchFamily="34" charset="0"/>
              <a:buChar char="•"/>
              <a:defRPr sz="3200" baseline="0">
                <a:solidFill>
                  <a:schemeClr val="tx1"/>
                </a:solidFill>
                <a:latin typeface="+mn-lt"/>
              </a:defRPr>
            </a:lvl1pPr>
            <a:lvl2pPr marL="667512" indent="-237744">
              <a:lnSpc>
                <a:spcPct val="95000"/>
              </a:lnSpc>
              <a:defRPr sz="2700"/>
            </a:lvl2pPr>
            <a:lvl3pPr>
              <a:defRPr sz="2700"/>
            </a:lvl3pPr>
            <a:lvl4pPr>
              <a:defRPr sz="2700"/>
            </a:lvl4pPr>
            <a:lvl5pPr>
              <a:defRPr sz="2700"/>
            </a:lvl5pPr>
          </a:lstStyle>
          <a:p>
            <a:pPr lvl="0"/>
            <a:r>
              <a:rPr lang="en-US" smtClean="0"/>
              <a:t>Click to edit Master text styles</a:t>
            </a:r>
          </a:p>
          <a:p>
            <a:pPr lvl="1"/>
            <a:r>
              <a:rPr lang="en-US" smtClean="0"/>
              <a:t>Second level</a:t>
            </a:r>
          </a:p>
        </p:txBody>
      </p:sp>
      <p:sp>
        <p:nvSpPr>
          <p:cNvPr id="6" name="Slide Title"/>
          <p:cNvSpPr>
            <a:spLocks noGrp="1"/>
          </p:cNvSpPr>
          <p:nvPr userDrawn="1">
            <p:ph type="title"/>
          </p:nvPr>
        </p:nvSpPr>
        <p:spPr>
          <a:xfrm>
            <a:off x="368300" y="1947672"/>
            <a:ext cx="3372166" cy="3020519"/>
          </a:xfrm>
        </p:spPr>
        <p:txBody>
          <a:bodyPr vert="horz" lIns="91440" tIns="45720" rIns="91440" bIns="45720" rtlCol="0" anchor="ctr" anchorCtr="0">
            <a:noAutofit/>
          </a:bodyPr>
          <a:lstStyle>
            <a:lvl1pPr marL="0" indent="0" algn="r" defTabSz="1218783" rtl="0" eaLnBrk="1" latinLnBrk="0" hangingPunct="1">
              <a:lnSpc>
                <a:spcPct val="80000"/>
              </a:lnSpc>
              <a:spcBef>
                <a:spcPct val="0"/>
              </a:spcBef>
              <a:buClr>
                <a:schemeClr val="tx1"/>
              </a:buClr>
              <a:buFont typeface="Ciscolight" pitchFamily="2" charset="0"/>
              <a:buNone/>
              <a:defRPr lang="en-US" sz="4000" b="0" kern="1200" spc="0" baseline="0" dirty="0">
                <a:solidFill>
                  <a:schemeClr val="accent1"/>
                </a:solidFill>
                <a:latin typeface="+mj-lt"/>
                <a:ea typeface="+mj-ea"/>
                <a:cs typeface="+mj-cs"/>
              </a:defRPr>
            </a:lvl1pPr>
          </a:lstStyle>
          <a:p>
            <a:r>
              <a:rPr lang="en-US" smtClean="0"/>
              <a:t>Click to edit Master title style</a:t>
            </a:r>
            <a:endParaRPr lang="en-US" dirty="0"/>
          </a:p>
        </p:txBody>
      </p:sp>
    </p:spTree>
    <p:extLst>
      <p:ext uri="{BB962C8B-B14F-4D97-AF65-F5344CB8AC3E}">
        <p14:creationId xmlns:p14="http://schemas.microsoft.com/office/powerpoint/2010/main" val="342725505"/>
      </p:ext>
    </p:extLst>
  </p:cSld>
  <p:clrMapOvr>
    <a:masterClrMapping/>
  </p:clrMapOvr>
  <p:transition>
    <p:fade/>
  </p:transition>
  <p:timing>
    <p:tnLst>
      <p:par>
        <p:cTn id="1" dur="indefinite" restart="never" nodeType="tmRoot"/>
      </p:par>
    </p:tnLst>
  </p:timing>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7"/>
            <a:ext cx="12188825" cy="6857929"/>
          </a:xfrm>
          <a:prstGeom prst="rect">
            <a:avLst/>
          </a:prstGeom>
        </p:spPr>
      </p:pic>
      <p:sp>
        <p:nvSpPr>
          <p:cNvPr id="93" name="Date" hidden="1"/>
          <p:cNvSpPr>
            <a:spLocks noGrp="1"/>
          </p:cNvSpPr>
          <p:nvPr userDrawn="1">
            <p:ph type="dt" sz="half" idx="2"/>
          </p:nvPr>
        </p:nvSpPr>
        <p:spPr>
          <a:xfrm>
            <a:off x="609602" y="6356351"/>
            <a:ext cx="2843213" cy="365125"/>
          </a:xfrm>
          <a:prstGeom prst="rect">
            <a:avLst/>
          </a:prstGeom>
        </p:spPr>
        <p:txBody>
          <a:bodyPr vert="horz" lIns="68589" tIns="34295" rIns="68589" bIns="34295" rtlCol="0" anchor="ctr"/>
          <a:lstStyle>
            <a:lvl1pPr algn="l">
              <a:defRPr sz="1200">
                <a:solidFill>
                  <a:schemeClr val="tx1">
                    <a:tint val="75000"/>
                  </a:schemeClr>
                </a:solidFill>
              </a:defRPr>
            </a:lvl1pPr>
          </a:lstStyle>
          <a:p>
            <a:pPr>
              <a:buClr>
                <a:srgbClr val="72183E"/>
              </a:buClr>
            </a:pPr>
            <a:endParaRPr lang="en-US" dirty="0">
              <a:solidFill>
                <a:srgbClr val="FFFFFF">
                  <a:tint val="75000"/>
                </a:srgbClr>
              </a:solidFill>
            </a:endParaRPr>
          </a:p>
        </p:txBody>
      </p:sp>
      <p:sp>
        <p:nvSpPr>
          <p:cNvPr id="16" name="Speaker name and date"/>
          <p:cNvSpPr>
            <a:spLocks noGrp="1"/>
          </p:cNvSpPr>
          <p:nvPr userDrawn="1">
            <p:ph type="subTitle" idx="1" hasCustomPrompt="1"/>
          </p:nvPr>
        </p:nvSpPr>
        <p:spPr>
          <a:xfrm>
            <a:off x="485694" y="5114996"/>
            <a:ext cx="5804989" cy="692595"/>
          </a:xfrm>
          <a:prstGeom prst="rect">
            <a:avLst/>
          </a:prstGeom>
        </p:spPr>
        <p:txBody>
          <a:bodyPr lIns="68589" tIns="34295" rIns="68589" bIns="34295" anchor="t" anchorCtr="0">
            <a:noAutofit/>
          </a:bodyPr>
          <a:lstStyle>
            <a:lvl1pPr marL="0" indent="0" algn="l">
              <a:lnSpc>
                <a:spcPts val="2666"/>
              </a:lnSpc>
              <a:spcBef>
                <a:spcPts val="0"/>
              </a:spcBef>
              <a:buNone/>
              <a:defRPr sz="2133" b="0" i="0">
                <a:solidFill>
                  <a:schemeClr val="tx1"/>
                </a:solidFill>
                <a:latin typeface="+mn-lt"/>
                <a:cs typeface="Arial" panose="020B0604020202020204" pitchFamily="34" charset="0"/>
              </a:defRPr>
            </a:lvl1pPr>
            <a:lvl2pPr marL="609290" indent="0" algn="ctr">
              <a:buNone/>
              <a:defRPr>
                <a:solidFill>
                  <a:schemeClr val="tx1">
                    <a:tint val="75000"/>
                  </a:schemeClr>
                </a:solidFill>
              </a:defRPr>
            </a:lvl2pPr>
            <a:lvl3pPr marL="1218590" indent="0" algn="ctr">
              <a:buNone/>
              <a:defRPr>
                <a:solidFill>
                  <a:schemeClr val="tx1">
                    <a:tint val="75000"/>
                  </a:schemeClr>
                </a:solidFill>
              </a:defRPr>
            </a:lvl3pPr>
            <a:lvl4pPr marL="1827884" indent="0" algn="ctr">
              <a:buNone/>
              <a:defRPr>
                <a:solidFill>
                  <a:schemeClr val="tx1">
                    <a:tint val="75000"/>
                  </a:schemeClr>
                </a:solidFill>
              </a:defRPr>
            </a:lvl4pPr>
            <a:lvl5pPr marL="2437183" indent="0" algn="ctr">
              <a:buNone/>
              <a:defRPr>
                <a:solidFill>
                  <a:schemeClr val="tx1">
                    <a:tint val="75000"/>
                  </a:schemeClr>
                </a:solidFill>
              </a:defRPr>
            </a:lvl5pPr>
            <a:lvl6pPr marL="3046473" indent="0" algn="ctr">
              <a:buNone/>
              <a:defRPr>
                <a:solidFill>
                  <a:schemeClr val="tx1">
                    <a:tint val="75000"/>
                  </a:schemeClr>
                </a:solidFill>
              </a:defRPr>
            </a:lvl6pPr>
            <a:lvl7pPr marL="3655772" indent="0" algn="ctr">
              <a:buNone/>
              <a:defRPr>
                <a:solidFill>
                  <a:schemeClr val="tx1">
                    <a:tint val="75000"/>
                  </a:schemeClr>
                </a:solidFill>
              </a:defRPr>
            </a:lvl7pPr>
            <a:lvl8pPr marL="4265067" indent="0" algn="ctr">
              <a:buNone/>
              <a:defRPr>
                <a:solidFill>
                  <a:schemeClr val="tx1">
                    <a:tint val="75000"/>
                  </a:schemeClr>
                </a:solidFill>
              </a:defRPr>
            </a:lvl8pPr>
            <a:lvl9pPr marL="4874364" indent="0" algn="ctr">
              <a:buNone/>
              <a:defRPr>
                <a:solidFill>
                  <a:schemeClr val="tx1">
                    <a:tint val="75000"/>
                  </a:schemeClr>
                </a:solidFill>
              </a:defRPr>
            </a:lvl9pPr>
          </a:lstStyle>
          <a:p>
            <a:r>
              <a:rPr lang="en-US" dirty="0" smtClean="0"/>
              <a:t>Speaker Name  | Speaker Title</a:t>
            </a:r>
          </a:p>
        </p:txBody>
      </p:sp>
      <p:sp>
        <p:nvSpPr>
          <p:cNvPr id="15" name="Sub-title"/>
          <p:cNvSpPr>
            <a:spLocks noGrp="1"/>
          </p:cNvSpPr>
          <p:nvPr userDrawn="1">
            <p:ph type="body" sz="quarter" idx="13" hasCustomPrompt="1"/>
          </p:nvPr>
        </p:nvSpPr>
        <p:spPr>
          <a:xfrm>
            <a:off x="478073" y="3229665"/>
            <a:ext cx="5804989" cy="968848"/>
          </a:xfrm>
          <a:prstGeom prst="rect">
            <a:avLst/>
          </a:prstGeom>
        </p:spPr>
        <p:txBody>
          <a:bodyPr lIns="68589" tIns="34295" rIns="68589" bIns="34295">
            <a:noAutofit/>
          </a:bodyPr>
          <a:lstStyle>
            <a:lvl1pPr marL="0" indent="0">
              <a:buFont typeface="Arial" panose="020B0604020202020204" pitchFamily="34" charset="0"/>
              <a:buNone/>
              <a:defRPr sz="3199" b="0" baseline="0">
                <a:solidFill>
                  <a:schemeClr val="bg1">
                    <a:lumMod val="50000"/>
                  </a:schemeClr>
                </a:solidFill>
                <a:latin typeface="+mj-lt"/>
              </a:defRPr>
            </a:lvl1pPr>
            <a:lvl2pPr marL="541623" indent="0">
              <a:buNone/>
              <a:defRPr/>
            </a:lvl2pPr>
            <a:lvl3pPr marL="759533" indent="0">
              <a:buNone/>
              <a:defRPr/>
            </a:lvl3pPr>
            <a:lvl4pPr marL="918214" indent="0">
              <a:buNone/>
              <a:defRPr/>
            </a:lvl4pPr>
            <a:lvl5pPr marL="1068427" indent="0">
              <a:buNone/>
              <a:defRPr/>
            </a:lvl5pPr>
          </a:lstStyle>
          <a:p>
            <a:pPr lvl="0"/>
            <a:r>
              <a:rPr lang="en-GB" dirty="0" smtClean="0"/>
              <a:t>Presentation Subtitle</a:t>
            </a:r>
            <a:endParaRPr lang="en-GB" dirty="0"/>
          </a:p>
        </p:txBody>
      </p:sp>
      <p:sp>
        <p:nvSpPr>
          <p:cNvPr id="17" name="Title"/>
          <p:cNvSpPr>
            <a:spLocks noGrp="1"/>
          </p:cNvSpPr>
          <p:nvPr userDrawn="1">
            <p:ph type="body" sz="quarter" idx="14" hasCustomPrompt="1"/>
          </p:nvPr>
        </p:nvSpPr>
        <p:spPr>
          <a:xfrm>
            <a:off x="478073" y="2246586"/>
            <a:ext cx="5804989" cy="1071215"/>
          </a:xfrm>
          <a:prstGeom prst="rect">
            <a:avLst/>
          </a:prstGeom>
          <a:effectLst/>
        </p:spPr>
        <p:txBody>
          <a:bodyPr>
            <a:noAutofit/>
          </a:bodyPr>
          <a:lstStyle>
            <a:lvl1pPr marL="0" indent="0">
              <a:lnSpc>
                <a:spcPts val="3999"/>
              </a:lnSpc>
              <a:spcBef>
                <a:spcPts val="0"/>
              </a:spcBef>
              <a:buFontTx/>
              <a:buNone/>
              <a:defRPr sz="3999" b="1" cap="all" baseline="0">
                <a:solidFill>
                  <a:schemeClr val="bg1">
                    <a:lumMod val="50000"/>
                  </a:schemeClr>
                </a:solidFill>
                <a:latin typeface="+mj-lt"/>
              </a:defRPr>
            </a:lvl1pPr>
          </a:lstStyle>
          <a:p>
            <a:pPr>
              <a:buClrTx/>
              <a:buSzTx/>
            </a:pPr>
            <a:r>
              <a:rPr lang="en-US" kern="0" dirty="0" smtClean="0"/>
              <a:t>PRESENTATION TITLE</a:t>
            </a:r>
          </a:p>
        </p:txBody>
      </p:sp>
      <p:pic>
        <p:nvPicPr>
          <p:cNvPr id="75" name="Picture 3"/>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580877" y="402552"/>
            <a:ext cx="1609165" cy="1009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_copyright"/>
          <p:cNvSpPr txBox="1">
            <a:spLocks/>
          </p:cNvSpPr>
          <p:nvPr userDrawn="1"/>
        </p:nvSpPr>
        <p:spPr>
          <a:xfrm>
            <a:off x="800159" y="6527656"/>
            <a:ext cx="2744798" cy="304221"/>
          </a:xfrm>
          <a:prstGeom prst="rect">
            <a:avLst/>
          </a:prstGeom>
        </p:spPr>
        <p:txBody>
          <a:bodyPr wrap="square" lIns="121883" tIns="60941" rIns="121883" bIns="60941"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33" kern="0" dirty="0" smtClean="0">
                <a:solidFill>
                  <a:srgbClr val="D5D5D5"/>
                </a:solidFill>
              </a:rPr>
              <a:t>©2018 Check Point Software Technologies Ltd. </a:t>
            </a:r>
            <a:endParaRPr lang="en-US" sz="933" kern="0" dirty="0">
              <a:solidFill>
                <a:srgbClr val="D5D5D5"/>
              </a:solidFill>
            </a:endParaRPr>
          </a:p>
        </p:txBody>
      </p:sp>
      <p:grpSp>
        <p:nvGrpSpPr>
          <p:cNvPr id="4" name="Group 3"/>
          <p:cNvGrpSpPr/>
          <p:nvPr userDrawn="1"/>
        </p:nvGrpSpPr>
        <p:grpSpPr>
          <a:xfrm>
            <a:off x="7263672" y="5076025"/>
            <a:ext cx="3526771" cy="1432257"/>
            <a:chOff x="7263671" y="5076024"/>
            <a:chExt cx="3526771" cy="1432257"/>
          </a:xfrm>
        </p:grpSpPr>
        <p:grpSp>
          <p:nvGrpSpPr>
            <p:cNvPr id="22" name="Group 21"/>
            <p:cNvGrpSpPr/>
            <p:nvPr userDrawn="1"/>
          </p:nvGrpSpPr>
          <p:grpSpPr>
            <a:xfrm>
              <a:off x="9145588" y="5899150"/>
              <a:ext cx="407988" cy="53975"/>
              <a:chOff x="9145588" y="5975350"/>
              <a:chExt cx="407988" cy="53975"/>
            </a:xfrm>
          </p:grpSpPr>
          <p:sp>
            <p:nvSpPr>
              <p:cNvPr id="23" name="Freeform 41"/>
              <p:cNvSpPr>
                <a:spLocks noEditPoints="1"/>
              </p:cNvSpPr>
              <p:nvPr userDrawn="1"/>
            </p:nvSpPr>
            <p:spPr bwMode="auto">
              <a:xfrm>
                <a:off x="9145588" y="5975350"/>
                <a:ext cx="26988" cy="52388"/>
              </a:xfrm>
              <a:custGeom>
                <a:avLst/>
                <a:gdLst>
                  <a:gd name="T0" fmla="*/ 40 w 81"/>
                  <a:gd name="T1" fmla="*/ 97 h 160"/>
                  <a:gd name="T2" fmla="*/ 25 w 81"/>
                  <a:gd name="T3" fmla="*/ 97 h 160"/>
                  <a:gd name="T4" fmla="*/ 25 w 81"/>
                  <a:gd name="T5" fmla="*/ 160 h 160"/>
                  <a:gd name="T6" fmla="*/ 0 w 81"/>
                  <a:gd name="T7" fmla="*/ 160 h 160"/>
                  <a:gd name="T8" fmla="*/ 0 w 81"/>
                  <a:gd name="T9" fmla="*/ 0 h 160"/>
                  <a:gd name="T10" fmla="*/ 40 w 81"/>
                  <a:gd name="T11" fmla="*/ 0 h 160"/>
                  <a:gd name="T12" fmla="*/ 81 w 81"/>
                  <a:gd name="T13" fmla="*/ 49 h 160"/>
                  <a:gd name="T14" fmla="*/ 40 w 81"/>
                  <a:gd name="T15" fmla="*/ 97 h 160"/>
                  <a:gd name="T16" fmla="*/ 39 w 81"/>
                  <a:gd name="T17" fmla="*/ 23 h 160"/>
                  <a:gd name="T18" fmla="*/ 25 w 81"/>
                  <a:gd name="T19" fmla="*/ 23 h 160"/>
                  <a:gd name="T20" fmla="*/ 25 w 81"/>
                  <a:gd name="T21" fmla="*/ 75 h 160"/>
                  <a:gd name="T22" fmla="*/ 39 w 81"/>
                  <a:gd name="T23" fmla="*/ 75 h 160"/>
                  <a:gd name="T24" fmla="*/ 56 w 81"/>
                  <a:gd name="T25" fmla="*/ 49 h 160"/>
                  <a:gd name="T26" fmla="*/ 39 w 81"/>
                  <a:gd name="T27" fmla="*/ 2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60">
                    <a:moveTo>
                      <a:pt x="40" y="97"/>
                    </a:moveTo>
                    <a:cubicBezTo>
                      <a:pt x="25" y="97"/>
                      <a:pt x="25" y="97"/>
                      <a:pt x="25" y="97"/>
                    </a:cubicBezTo>
                    <a:cubicBezTo>
                      <a:pt x="25" y="160"/>
                      <a:pt x="25" y="160"/>
                      <a:pt x="25" y="160"/>
                    </a:cubicBezTo>
                    <a:cubicBezTo>
                      <a:pt x="0" y="160"/>
                      <a:pt x="0" y="160"/>
                      <a:pt x="0" y="160"/>
                    </a:cubicBezTo>
                    <a:cubicBezTo>
                      <a:pt x="0" y="0"/>
                      <a:pt x="0" y="0"/>
                      <a:pt x="0" y="0"/>
                    </a:cubicBezTo>
                    <a:cubicBezTo>
                      <a:pt x="40" y="0"/>
                      <a:pt x="40" y="0"/>
                      <a:pt x="40" y="0"/>
                    </a:cubicBezTo>
                    <a:cubicBezTo>
                      <a:pt x="69" y="0"/>
                      <a:pt x="81" y="16"/>
                      <a:pt x="81" y="49"/>
                    </a:cubicBezTo>
                    <a:cubicBezTo>
                      <a:pt x="81" y="82"/>
                      <a:pt x="69" y="97"/>
                      <a:pt x="40" y="97"/>
                    </a:cubicBezTo>
                    <a:close/>
                    <a:moveTo>
                      <a:pt x="39" y="23"/>
                    </a:moveTo>
                    <a:cubicBezTo>
                      <a:pt x="25" y="23"/>
                      <a:pt x="25" y="23"/>
                      <a:pt x="25" y="23"/>
                    </a:cubicBezTo>
                    <a:cubicBezTo>
                      <a:pt x="25" y="75"/>
                      <a:pt x="25" y="75"/>
                      <a:pt x="25" y="75"/>
                    </a:cubicBezTo>
                    <a:cubicBezTo>
                      <a:pt x="39" y="75"/>
                      <a:pt x="39" y="75"/>
                      <a:pt x="39" y="75"/>
                    </a:cubicBezTo>
                    <a:cubicBezTo>
                      <a:pt x="52" y="75"/>
                      <a:pt x="56" y="65"/>
                      <a:pt x="56" y="49"/>
                    </a:cubicBezTo>
                    <a:cubicBezTo>
                      <a:pt x="56" y="33"/>
                      <a:pt x="52" y="23"/>
                      <a:pt x="39"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24" name="Freeform 42"/>
              <p:cNvSpPr>
                <a:spLocks noEditPoints="1"/>
              </p:cNvSpPr>
              <p:nvPr userDrawn="1"/>
            </p:nvSpPr>
            <p:spPr bwMode="auto">
              <a:xfrm>
                <a:off x="9188451" y="5975350"/>
                <a:ext cx="26988" cy="53975"/>
              </a:xfrm>
              <a:custGeom>
                <a:avLst/>
                <a:gdLst>
                  <a:gd name="T0" fmla="*/ 74 w 85"/>
                  <a:gd name="T1" fmla="*/ 149 h 163"/>
                  <a:gd name="T2" fmla="*/ 43 w 85"/>
                  <a:gd name="T3" fmla="*/ 163 h 163"/>
                  <a:gd name="T4" fmla="*/ 12 w 85"/>
                  <a:gd name="T5" fmla="*/ 149 h 163"/>
                  <a:gd name="T6" fmla="*/ 0 w 85"/>
                  <a:gd name="T7" fmla="*/ 81 h 163"/>
                  <a:gd name="T8" fmla="*/ 12 w 85"/>
                  <a:gd name="T9" fmla="*/ 13 h 163"/>
                  <a:gd name="T10" fmla="*/ 43 w 85"/>
                  <a:gd name="T11" fmla="*/ 0 h 163"/>
                  <a:gd name="T12" fmla="*/ 74 w 85"/>
                  <a:gd name="T13" fmla="*/ 13 h 163"/>
                  <a:gd name="T14" fmla="*/ 85 w 85"/>
                  <a:gd name="T15" fmla="*/ 81 h 163"/>
                  <a:gd name="T16" fmla="*/ 74 w 85"/>
                  <a:gd name="T17" fmla="*/ 149 h 163"/>
                  <a:gd name="T18" fmla="*/ 55 w 85"/>
                  <a:gd name="T19" fmla="*/ 28 h 163"/>
                  <a:gd name="T20" fmla="*/ 43 w 85"/>
                  <a:gd name="T21" fmla="*/ 22 h 163"/>
                  <a:gd name="T22" fmla="*/ 31 w 85"/>
                  <a:gd name="T23" fmla="*/ 28 h 163"/>
                  <a:gd name="T24" fmla="*/ 25 w 85"/>
                  <a:gd name="T25" fmla="*/ 81 h 163"/>
                  <a:gd name="T26" fmla="*/ 31 w 85"/>
                  <a:gd name="T27" fmla="*/ 134 h 163"/>
                  <a:gd name="T28" fmla="*/ 43 w 85"/>
                  <a:gd name="T29" fmla="*/ 140 h 163"/>
                  <a:gd name="T30" fmla="*/ 55 w 85"/>
                  <a:gd name="T31" fmla="*/ 134 h 163"/>
                  <a:gd name="T32" fmla="*/ 60 w 85"/>
                  <a:gd name="T33" fmla="*/ 81 h 163"/>
                  <a:gd name="T34" fmla="*/ 55 w 85"/>
                  <a:gd name="T35" fmla="*/ 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63">
                    <a:moveTo>
                      <a:pt x="74" y="149"/>
                    </a:moveTo>
                    <a:cubicBezTo>
                      <a:pt x="67" y="157"/>
                      <a:pt x="58" y="163"/>
                      <a:pt x="43" y="163"/>
                    </a:cubicBezTo>
                    <a:cubicBezTo>
                      <a:pt x="28" y="163"/>
                      <a:pt x="18" y="157"/>
                      <a:pt x="12" y="149"/>
                    </a:cubicBezTo>
                    <a:cubicBezTo>
                      <a:pt x="1" y="136"/>
                      <a:pt x="0" y="119"/>
                      <a:pt x="0" y="81"/>
                    </a:cubicBezTo>
                    <a:cubicBezTo>
                      <a:pt x="0" y="43"/>
                      <a:pt x="1" y="26"/>
                      <a:pt x="12" y="13"/>
                    </a:cubicBezTo>
                    <a:cubicBezTo>
                      <a:pt x="18" y="5"/>
                      <a:pt x="28" y="0"/>
                      <a:pt x="43" y="0"/>
                    </a:cubicBezTo>
                    <a:cubicBezTo>
                      <a:pt x="58" y="0"/>
                      <a:pt x="67" y="5"/>
                      <a:pt x="74" y="13"/>
                    </a:cubicBezTo>
                    <a:cubicBezTo>
                      <a:pt x="84" y="26"/>
                      <a:pt x="85" y="43"/>
                      <a:pt x="85" y="81"/>
                    </a:cubicBezTo>
                    <a:cubicBezTo>
                      <a:pt x="85" y="119"/>
                      <a:pt x="84" y="137"/>
                      <a:pt x="74" y="149"/>
                    </a:cubicBezTo>
                    <a:close/>
                    <a:moveTo>
                      <a:pt x="55" y="28"/>
                    </a:moveTo>
                    <a:cubicBezTo>
                      <a:pt x="53" y="25"/>
                      <a:pt x="49" y="22"/>
                      <a:pt x="43" y="22"/>
                    </a:cubicBezTo>
                    <a:cubicBezTo>
                      <a:pt x="37" y="22"/>
                      <a:pt x="33" y="25"/>
                      <a:pt x="31" y="28"/>
                    </a:cubicBezTo>
                    <a:cubicBezTo>
                      <a:pt x="26" y="36"/>
                      <a:pt x="25" y="52"/>
                      <a:pt x="25" y="81"/>
                    </a:cubicBezTo>
                    <a:cubicBezTo>
                      <a:pt x="25" y="110"/>
                      <a:pt x="26" y="126"/>
                      <a:pt x="31" y="134"/>
                    </a:cubicBezTo>
                    <a:cubicBezTo>
                      <a:pt x="33" y="138"/>
                      <a:pt x="37" y="140"/>
                      <a:pt x="43" y="140"/>
                    </a:cubicBezTo>
                    <a:cubicBezTo>
                      <a:pt x="49" y="140"/>
                      <a:pt x="53" y="138"/>
                      <a:pt x="55" y="134"/>
                    </a:cubicBezTo>
                    <a:cubicBezTo>
                      <a:pt x="60" y="126"/>
                      <a:pt x="60" y="110"/>
                      <a:pt x="60" y="81"/>
                    </a:cubicBezTo>
                    <a:cubicBezTo>
                      <a:pt x="60" y="52"/>
                      <a:pt x="60" y="36"/>
                      <a:pt x="55" y="28"/>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25" name="Freeform 43"/>
              <p:cNvSpPr>
                <a:spLocks/>
              </p:cNvSpPr>
              <p:nvPr userDrawn="1"/>
            </p:nvSpPr>
            <p:spPr bwMode="auto">
              <a:xfrm>
                <a:off x="9228138" y="5975350"/>
                <a:ext cx="52388" cy="52388"/>
              </a:xfrm>
              <a:custGeom>
                <a:avLst/>
                <a:gdLst>
                  <a:gd name="T0" fmla="*/ 27 w 33"/>
                  <a:gd name="T1" fmla="*/ 33 h 33"/>
                  <a:gd name="T2" fmla="*/ 21 w 33"/>
                  <a:gd name="T3" fmla="*/ 33 h 33"/>
                  <a:gd name="T4" fmla="*/ 17 w 33"/>
                  <a:gd name="T5" fmla="*/ 8 h 33"/>
                  <a:gd name="T6" fmla="*/ 12 w 33"/>
                  <a:gd name="T7" fmla="*/ 33 h 33"/>
                  <a:gd name="T8" fmla="*/ 7 w 33"/>
                  <a:gd name="T9" fmla="*/ 33 h 33"/>
                  <a:gd name="T10" fmla="*/ 0 w 33"/>
                  <a:gd name="T11" fmla="*/ 0 h 33"/>
                  <a:gd name="T12" fmla="*/ 6 w 33"/>
                  <a:gd name="T13" fmla="*/ 0 h 33"/>
                  <a:gd name="T14" fmla="*/ 9 w 33"/>
                  <a:gd name="T15" fmla="*/ 25 h 33"/>
                  <a:gd name="T16" fmla="*/ 14 w 33"/>
                  <a:gd name="T17" fmla="*/ 0 h 33"/>
                  <a:gd name="T18" fmla="*/ 19 w 33"/>
                  <a:gd name="T19" fmla="*/ 0 h 33"/>
                  <a:gd name="T20" fmla="*/ 24 w 33"/>
                  <a:gd name="T21" fmla="*/ 25 h 33"/>
                  <a:gd name="T22" fmla="*/ 27 w 33"/>
                  <a:gd name="T23" fmla="*/ 0 h 33"/>
                  <a:gd name="T24" fmla="*/ 33 w 33"/>
                  <a:gd name="T25" fmla="*/ 0 h 33"/>
                  <a:gd name="T26" fmla="*/ 27 w 33"/>
                  <a:gd name="T2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33">
                    <a:moveTo>
                      <a:pt x="27" y="33"/>
                    </a:moveTo>
                    <a:lnTo>
                      <a:pt x="21" y="33"/>
                    </a:lnTo>
                    <a:lnTo>
                      <a:pt x="17" y="8"/>
                    </a:lnTo>
                    <a:lnTo>
                      <a:pt x="12" y="33"/>
                    </a:lnTo>
                    <a:lnTo>
                      <a:pt x="7" y="33"/>
                    </a:lnTo>
                    <a:lnTo>
                      <a:pt x="0" y="0"/>
                    </a:lnTo>
                    <a:lnTo>
                      <a:pt x="6" y="0"/>
                    </a:lnTo>
                    <a:lnTo>
                      <a:pt x="9" y="25"/>
                    </a:lnTo>
                    <a:lnTo>
                      <a:pt x="14" y="0"/>
                    </a:lnTo>
                    <a:lnTo>
                      <a:pt x="19" y="0"/>
                    </a:lnTo>
                    <a:lnTo>
                      <a:pt x="24" y="25"/>
                    </a:lnTo>
                    <a:lnTo>
                      <a:pt x="27" y="0"/>
                    </a:lnTo>
                    <a:lnTo>
                      <a:pt x="33" y="0"/>
                    </a:lnTo>
                    <a:lnTo>
                      <a:pt x="27"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26" name="Freeform 44"/>
              <p:cNvSpPr>
                <a:spLocks/>
              </p:cNvSpPr>
              <p:nvPr userDrawn="1"/>
            </p:nvSpPr>
            <p:spPr bwMode="auto">
              <a:xfrm>
                <a:off x="9296401" y="5975350"/>
                <a:ext cx="20638" cy="52388"/>
              </a:xfrm>
              <a:custGeom>
                <a:avLst/>
                <a:gdLst>
                  <a:gd name="T0" fmla="*/ 0 w 13"/>
                  <a:gd name="T1" fmla="*/ 33 h 33"/>
                  <a:gd name="T2" fmla="*/ 0 w 13"/>
                  <a:gd name="T3" fmla="*/ 0 h 33"/>
                  <a:gd name="T4" fmla="*/ 13 w 13"/>
                  <a:gd name="T5" fmla="*/ 0 h 33"/>
                  <a:gd name="T6" fmla="*/ 13 w 13"/>
                  <a:gd name="T7" fmla="*/ 5 h 33"/>
                  <a:gd name="T8" fmla="*/ 5 w 13"/>
                  <a:gd name="T9" fmla="*/ 5 h 33"/>
                  <a:gd name="T10" fmla="*/ 5 w 13"/>
                  <a:gd name="T11" fmla="*/ 14 h 33"/>
                  <a:gd name="T12" fmla="*/ 12 w 13"/>
                  <a:gd name="T13" fmla="*/ 14 h 33"/>
                  <a:gd name="T14" fmla="*/ 12 w 13"/>
                  <a:gd name="T15" fmla="*/ 19 h 33"/>
                  <a:gd name="T16" fmla="*/ 5 w 13"/>
                  <a:gd name="T17" fmla="*/ 19 h 33"/>
                  <a:gd name="T18" fmla="*/ 5 w 13"/>
                  <a:gd name="T19" fmla="*/ 29 h 33"/>
                  <a:gd name="T20" fmla="*/ 13 w 13"/>
                  <a:gd name="T21" fmla="*/ 29 h 33"/>
                  <a:gd name="T22" fmla="*/ 13 w 13"/>
                  <a:gd name="T23" fmla="*/ 33 h 33"/>
                  <a:gd name="T24" fmla="*/ 0 w 13"/>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3">
                    <a:moveTo>
                      <a:pt x="0" y="33"/>
                    </a:moveTo>
                    <a:lnTo>
                      <a:pt x="0" y="0"/>
                    </a:lnTo>
                    <a:lnTo>
                      <a:pt x="13" y="0"/>
                    </a:lnTo>
                    <a:lnTo>
                      <a:pt x="13" y="5"/>
                    </a:lnTo>
                    <a:lnTo>
                      <a:pt x="5" y="5"/>
                    </a:lnTo>
                    <a:lnTo>
                      <a:pt x="5" y="14"/>
                    </a:lnTo>
                    <a:lnTo>
                      <a:pt x="12" y="14"/>
                    </a:lnTo>
                    <a:lnTo>
                      <a:pt x="12" y="19"/>
                    </a:lnTo>
                    <a:lnTo>
                      <a:pt x="5" y="19"/>
                    </a:lnTo>
                    <a:lnTo>
                      <a:pt x="5" y="29"/>
                    </a:lnTo>
                    <a:lnTo>
                      <a:pt x="13" y="29"/>
                    </a:lnTo>
                    <a:lnTo>
                      <a:pt x="13" y="33"/>
                    </a:lnTo>
                    <a:lnTo>
                      <a:pt x="0"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27" name="Freeform 45"/>
              <p:cNvSpPr>
                <a:spLocks noEditPoints="1"/>
              </p:cNvSpPr>
              <p:nvPr userDrawn="1"/>
            </p:nvSpPr>
            <p:spPr bwMode="auto">
              <a:xfrm>
                <a:off x="9334501" y="5975350"/>
                <a:ext cx="26988" cy="52388"/>
              </a:xfrm>
              <a:custGeom>
                <a:avLst/>
                <a:gdLst>
                  <a:gd name="T0" fmla="*/ 60 w 87"/>
                  <a:gd name="T1" fmla="*/ 160 h 160"/>
                  <a:gd name="T2" fmla="*/ 40 w 87"/>
                  <a:gd name="T3" fmla="*/ 95 h 160"/>
                  <a:gd name="T4" fmla="*/ 25 w 87"/>
                  <a:gd name="T5" fmla="*/ 95 h 160"/>
                  <a:gd name="T6" fmla="*/ 25 w 87"/>
                  <a:gd name="T7" fmla="*/ 160 h 160"/>
                  <a:gd name="T8" fmla="*/ 0 w 87"/>
                  <a:gd name="T9" fmla="*/ 160 h 160"/>
                  <a:gd name="T10" fmla="*/ 0 w 87"/>
                  <a:gd name="T11" fmla="*/ 0 h 160"/>
                  <a:gd name="T12" fmla="*/ 41 w 87"/>
                  <a:gd name="T13" fmla="*/ 0 h 160"/>
                  <a:gd name="T14" fmla="*/ 81 w 87"/>
                  <a:gd name="T15" fmla="*/ 48 h 160"/>
                  <a:gd name="T16" fmla="*/ 63 w 87"/>
                  <a:gd name="T17" fmla="*/ 89 h 160"/>
                  <a:gd name="T18" fmla="*/ 87 w 87"/>
                  <a:gd name="T19" fmla="*/ 160 h 160"/>
                  <a:gd name="T20" fmla="*/ 60 w 87"/>
                  <a:gd name="T21" fmla="*/ 160 h 160"/>
                  <a:gd name="T22" fmla="*/ 41 w 87"/>
                  <a:gd name="T23" fmla="*/ 23 h 160"/>
                  <a:gd name="T24" fmla="*/ 25 w 87"/>
                  <a:gd name="T25" fmla="*/ 23 h 160"/>
                  <a:gd name="T26" fmla="*/ 25 w 87"/>
                  <a:gd name="T27" fmla="*/ 72 h 160"/>
                  <a:gd name="T28" fmla="*/ 41 w 87"/>
                  <a:gd name="T29" fmla="*/ 72 h 160"/>
                  <a:gd name="T30" fmla="*/ 56 w 87"/>
                  <a:gd name="T31" fmla="*/ 48 h 160"/>
                  <a:gd name="T32" fmla="*/ 41 w 87"/>
                  <a:gd name="T33" fmla="*/ 2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 h="160">
                    <a:moveTo>
                      <a:pt x="60" y="160"/>
                    </a:moveTo>
                    <a:cubicBezTo>
                      <a:pt x="40" y="95"/>
                      <a:pt x="40" y="95"/>
                      <a:pt x="40" y="95"/>
                    </a:cubicBezTo>
                    <a:cubicBezTo>
                      <a:pt x="25" y="95"/>
                      <a:pt x="25" y="95"/>
                      <a:pt x="25" y="95"/>
                    </a:cubicBezTo>
                    <a:cubicBezTo>
                      <a:pt x="25" y="160"/>
                      <a:pt x="25" y="160"/>
                      <a:pt x="25" y="160"/>
                    </a:cubicBezTo>
                    <a:cubicBezTo>
                      <a:pt x="0" y="160"/>
                      <a:pt x="0" y="160"/>
                      <a:pt x="0" y="160"/>
                    </a:cubicBezTo>
                    <a:cubicBezTo>
                      <a:pt x="0" y="0"/>
                      <a:pt x="0" y="0"/>
                      <a:pt x="0" y="0"/>
                    </a:cubicBezTo>
                    <a:cubicBezTo>
                      <a:pt x="41" y="0"/>
                      <a:pt x="41" y="0"/>
                      <a:pt x="41" y="0"/>
                    </a:cubicBezTo>
                    <a:cubicBezTo>
                      <a:pt x="70" y="0"/>
                      <a:pt x="81" y="15"/>
                      <a:pt x="81" y="48"/>
                    </a:cubicBezTo>
                    <a:cubicBezTo>
                      <a:pt x="81" y="67"/>
                      <a:pt x="77" y="81"/>
                      <a:pt x="63" y="89"/>
                    </a:cubicBezTo>
                    <a:cubicBezTo>
                      <a:pt x="87" y="160"/>
                      <a:pt x="87" y="160"/>
                      <a:pt x="87" y="160"/>
                    </a:cubicBezTo>
                    <a:lnTo>
                      <a:pt x="60" y="160"/>
                    </a:lnTo>
                    <a:close/>
                    <a:moveTo>
                      <a:pt x="41" y="23"/>
                    </a:moveTo>
                    <a:cubicBezTo>
                      <a:pt x="25" y="23"/>
                      <a:pt x="25" y="23"/>
                      <a:pt x="25" y="23"/>
                    </a:cubicBezTo>
                    <a:cubicBezTo>
                      <a:pt x="25" y="72"/>
                      <a:pt x="25" y="72"/>
                      <a:pt x="25" y="72"/>
                    </a:cubicBezTo>
                    <a:cubicBezTo>
                      <a:pt x="41" y="72"/>
                      <a:pt x="41" y="72"/>
                      <a:pt x="41" y="72"/>
                    </a:cubicBezTo>
                    <a:cubicBezTo>
                      <a:pt x="54" y="72"/>
                      <a:pt x="56" y="61"/>
                      <a:pt x="56" y="48"/>
                    </a:cubicBezTo>
                    <a:cubicBezTo>
                      <a:pt x="56" y="34"/>
                      <a:pt x="54" y="23"/>
                      <a:pt x="41"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28" name="Freeform 46"/>
              <p:cNvSpPr>
                <a:spLocks/>
              </p:cNvSpPr>
              <p:nvPr userDrawn="1"/>
            </p:nvSpPr>
            <p:spPr bwMode="auto">
              <a:xfrm>
                <a:off x="9378951" y="5975350"/>
                <a:ext cx="20638" cy="52388"/>
              </a:xfrm>
              <a:custGeom>
                <a:avLst/>
                <a:gdLst>
                  <a:gd name="T0" fmla="*/ 0 w 13"/>
                  <a:gd name="T1" fmla="*/ 33 h 33"/>
                  <a:gd name="T2" fmla="*/ 0 w 13"/>
                  <a:gd name="T3" fmla="*/ 0 h 33"/>
                  <a:gd name="T4" fmla="*/ 13 w 13"/>
                  <a:gd name="T5" fmla="*/ 0 h 33"/>
                  <a:gd name="T6" fmla="*/ 13 w 13"/>
                  <a:gd name="T7" fmla="*/ 5 h 33"/>
                  <a:gd name="T8" fmla="*/ 5 w 13"/>
                  <a:gd name="T9" fmla="*/ 5 h 33"/>
                  <a:gd name="T10" fmla="*/ 5 w 13"/>
                  <a:gd name="T11" fmla="*/ 14 h 33"/>
                  <a:gd name="T12" fmla="*/ 12 w 13"/>
                  <a:gd name="T13" fmla="*/ 14 h 33"/>
                  <a:gd name="T14" fmla="*/ 12 w 13"/>
                  <a:gd name="T15" fmla="*/ 19 h 33"/>
                  <a:gd name="T16" fmla="*/ 5 w 13"/>
                  <a:gd name="T17" fmla="*/ 19 h 33"/>
                  <a:gd name="T18" fmla="*/ 5 w 13"/>
                  <a:gd name="T19" fmla="*/ 29 h 33"/>
                  <a:gd name="T20" fmla="*/ 13 w 13"/>
                  <a:gd name="T21" fmla="*/ 29 h 33"/>
                  <a:gd name="T22" fmla="*/ 13 w 13"/>
                  <a:gd name="T23" fmla="*/ 33 h 33"/>
                  <a:gd name="T24" fmla="*/ 0 w 13"/>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3">
                    <a:moveTo>
                      <a:pt x="0" y="33"/>
                    </a:moveTo>
                    <a:lnTo>
                      <a:pt x="0" y="0"/>
                    </a:lnTo>
                    <a:lnTo>
                      <a:pt x="13" y="0"/>
                    </a:lnTo>
                    <a:lnTo>
                      <a:pt x="13" y="5"/>
                    </a:lnTo>
                    <a:lnTo>
                      <a:pt x="5" y="5"/>
                    </a:lnTo>
                    <a:lnTo>
                      <a:pt x="5" y="14"/>
                    </a:lnTo>
                    <a:lnTo>
                      <a:pt x="12" y="14"/>
                    </a:lnTo>
                    <a:lnTo>
                      <a:pt x="12" y="19"/>
                    </a:lnTo>
                    <a:lnTo>
                      <a:pt x="5" y="19"/>
                    </a:lnTo>
                    <a:lnTo>
                      <a:pt x="5" y="29"/>
                    </a:lnTo>
                    <a:lnTo>
                      <a:pt x="13" y="29"/>
                    </a:lnTo>
                    <a:lnTo>
                      <a:pt x="13" y="33"/>
                    </a:lnTo>
                    <a:lnTo>
                      <a:pt x="0"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29" name="Freeform 47"/>
              <p:cNvSpPr>
                <a:spLocks noEditPoints="1"/>
              </p:cNvSpPr>
              <p:nvPr userDrawn="1"/>
            </p:nvSpPr>
            <p:spPr bwMode="auto">
              <a:xfrm>
                <a:off x="9417051" y="5975350"/>
                <a:ext cx="26988" cy="52388"/>
              </a:xfrm>
              <a:custGeom>
                <a:avLst/>
                <a:gdLst>
                  <a:gd name="T0" fmla="*/ 72 w 83"/>
                  <a:gd name="T1" fmla="*/ 147 h 160"/>
                  <a:gd name="T2" fmla="*/ 41 w 83"/>
                  <a:gd name="T3" fmla="*/ 160 h 160"/>
                  <a:gd name="T4" fmla="*/ 0 w 83"/>
                  <a:gd name="T5" fmla="*/ 160 h 160"/>
                  <a:gd name="T6" fmla="*/ 0 w 83"/>
                  <a:gd name="T7" fmla="*/ 0 h 160"/>
                  <a:gd name="T8" fmla="*/ 41 w 83"/>
                  <a:gd name="T9" fmla="*/ 0 h 160"/>
                  <a:gd name="T10" fmla="*/ 72 w 83"/>
                  <a:gd name="T11" fmla="*/ 14 h 160"/>
                  <a:gd name="T12" fmla="*/ 83 w 83"/>
                  <a:gd name="T13" fmla="*/ 80 h 160"/>
                  <a:gd name="T14" fmla="*/ 72 w 83"/>
                  <a:gd name="T15" fmla="*/ 147 h 160"/>
                  <a:gd name="T16" fmla="*/ 53 w 83"/>
                  <a:gd name="T17" fmla="*/ 30 h 160"/>
                  <a:gd name="T18" fmla="*/ 40 w 83"/>
                  <a:gd name="T19" fmla="*/ 23 h 160"/>
                  <a:gd name="T20" fmla="*/ 25 w 83"/>
                  <a:gd name="T21" fmla="*/ 23 h 160"/>
                  <a:gd name="T22" fmla="*/ 25 w 83"/>
                  <a:gd name="T23" fmla="*/ 137 h 160"/>
                  <a:gd name="T24" fmla="*/ 40 w 83"/>
                  <a:gd name="T25" fmla="*/ 137 h 160"/>
                  <a:gd name="T26" fmla="*/ 53 w 83"/>
                  <a:gd name="T27" fmla="*/ 131 h 160"/>
                  <a:gd name="T28" fmla="*/ 58 w 83"/>
                  <a:gd name="T29" fmla="*/ 80 h 160"/>
                  <a:gd name="T30" fmla="*/ 53 w 83"/>
                  <a:gd name="T3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160">
                    <a:moveTo>
                      <a:pt x="72" y="147"/>
                    </a:moveTo>
                    <a:cubicBezTo>
                      <a:pt x="65" y="154"/>
                      <a:pt x="56" y="160"/>
                      <a:pt x="41" y="160"/>
                    </a:cubicBezTo>
                    <a:cubicBezTo>
                      <a:pt x="0" y="160"/>
                      <a:pt x="0" y="160"/>
                      <a:pt x="0" y="160"/>
                    </a:cubicBezTo>
                    <a:cubicBezTo>
                      <a:pt x="0" y="0"/>
                      <a:pt x="0" y="0"/>
                      <a:pt x="0" y="0"/>
                    </a:cubicBezTo>
                    <a:cubicBezTo>
                      <a:pt x="41" y="0"/>
                      <a:pt x="41" y="0"/>
                      <a:pt x="41" y="0"/>
                    </a:cubicBezTo>
                    <a:cubicBezTo>
                      <a:pt x="56" y="0"/>
                      <a:pt x="65" y="6"/>
                      <a:pt x="72" y="14"/>
                    </a:cubicBezTo>
                    <a:cubicBezTo>
                      <a:pt x="82" y="26"/>
                      <a:pt x="83" y="43"/>
                      <a:pt x="83" y="80"/>
                    </a:cubicBezTo>
                    <a:cubicBezTo>
                      <a:pt x="83" y="117"/>
                      <a:pt x="82" y="135"/>
                      <a:pt x="72" y="147"/>
                    </a:cubicBezTo>
                    <a:close/>
                    <a:moveTo>
                      <a:pt x="53" y="30"/>
                    </a:moveTo>
                    <a:cubicBezTo>
                      <a:pt x="50" y="26"/>
                      <a:pt x="46" y="23"/>
                      <a:pt x="40" y="23"/>
                    </a:cubicBezTo>
                    <a:cubicBezTo>
                      <a:pt x="25" y="23"/>
                      <a:pt x="25" y="23"/>
                      <a:pt x="25" y="23"/>
                    </a:cubicBezTo>
                    <a:cubicBezTo>
                      <a:pt x="25" y="137"/>
                      <a:pt x="25" y="137"/>
                      <a:pt x="25" y="137"/>
                    </a:cubicBezTo>
                    <a:cubicBezTo>
                      <a:pt x="40" y="137"/>
                      <a:pt x="40" y="137"/>
                      <a:pt x="40" y="137"/>
                    </a:cubicBezTo>
                    <a:cubicBezTo>
                      <a:pt x="46" y="137"/>
                      <a:pt x="50" y="135"/>
                      <a:pt x="53" y="131"/>
                    </a:cubicBezTo>
                    <a:cubicBezTo>
                      <a:pt x="58" y="123"/>
                      <a:pt x="58" y="108"/>
                      <a:pt x="58" y="80"/>
                    </a:cubicBezTo>
                    <a:cubicBezTo>
                      <a:pt x="58" y="52"/>
                      <a:pt x="58" y="37"/>
                      <a:pt x="53" y="30"/>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30" name="Freeform 48"/>
              <p:cNvSpPr>
                <a:spLocks noEditPoints="1"/>
              </p:cNvSpPr>
              <p:nvPr userDrawn="1"/>
            </p:nvSpPr>
            <p:spPr bwMode="auto">
              <a:xfrm>
                <a:off x="9485313" y="5975350"/>
                <a:ext cx="26988" cy="52388"/>
              </a:xfrm>
              <a:custGeom>
                <a:avLst/>
                <a:gdLst>
                  <a:gd name="T0" fmla="*/ 71 w 82"/>
                  <a:gd name="T1" fmla="*/ 150 h 160"/>
                  <a:gd name="T2" fmla="*/ 40 w 82"/>
                  <a:gd name="T3" fmla="*/ 160 h 160"/>
                  <a:gd name="T4" fmla="*/ 0 w 82"/>
                  <a:gd name="T5" fmla="*/ 160 h 160"/>
                  <a:gd name="T6" fmla="*/ 0 w 82"/>
                  <a:gd name="T7" fmla="*/ 0 h 160"/>
                  <a:gd name="T8" fmla="*/ 40 w 82"/>
                  <a:gd name="T9" fmla="*/ 0 h 160"/>
                  <a:gd name="T10" fmla="*/ 71 w 82"/>
                  <a:gd name="T11" fmla="*/ 10 h 160"/>
                  <a:gd name="T12" fmla="*/ 81 w 82"/>
                  <a:gd name="T13" fmla="*/ 43 h 160"/>
                  <a:gd name="T14" fmla="*/ 72 w 82"/>
                  <a:gd name="T15" fmla="*/ 71 h 160"/>
                  <a:gd name="T16" fmla="*/ 64 w 82"/>
                  <a:gd name="T17" fmla="*/ 76 h 160"/>
                  <a:gd name="T18" fmla="*/ 72 w 82"/>
                  <a:gd name="T19" fmla="*/ 82 h 160"/>
                  <a:gd name="T20" fmla="*/ 82 w 82"/>
                  <a:gd name="T21" fmla="*/ 114 h 160"/>
                  <a:gd name="T22" fmla="*/ 71 w 82"/>
                  <a:gd name="T23" fmla="*/ 150 h 160"/>
                  <a:gd name="T24" fmla="*/ 38 w 82"/>
                  <a:gd name="T25" fmla="*/ 23 h 160"/>
                  <a:gd name="T26" fmla="*/ 25 w 82"/>
                  <a:gd name="T27" fmla="*/ 23 h 160"/>
                  <a:gd name="T28" fmla="*/ 25 w 82"/>
                  <a:gd name="T29" fmla="*/ 66 h 160"/>
                  <a:gd name="T30" fmla="*/ 38 w 82"/>
                  <a:gd name="T31" fmla="*/ 66 h 160"/>
                  <a:gd name="T32" fmla="*/ 56 w 82"/>
                  <a:gd name="T33" fmla="*/ 45 h 160"/>
                  <a:gd name="T34" fmla="*/ 38 w 82"/>
                  <a:gd name="T35" fmla="*/ 23 h 160"/>
                  <a:gd name="T36" fmla="*/ 37 w 82"/>
                  <a:gd name="T37" fmla="*/ 88 h 160"/>
                  <a:gd name="T38" fmla="*/ 25 w 82"/>
                  <a:gd name="T39" fmla="*/ 88 h 160"/>
                  <a:gd name="T40" fmla="*/ 25 w 82"/>
                  <a:gd name="T41" fmla="*/ 137 h 160"/>
                  <a:gd name="T42" fmla="*/ 37 w 82"/>
                  <a:gd name="T43" fmla="*/ 137 h 160"/>
                  <a:gd name="T44" fmla="*/ 56 w 82"/>
                  <a:gd name="T45" fmla="*/ 112 h 160"/>
                  <a:gd name="T46" fmla="*/ 37 w 82"/>
                  <a:gd name="T47" fmla="*/ 8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160">
                    <a:moveTo>
                      <a:pt x="71" y="150"/>
                    </a:moveTo>
                    <a:cubicBezTo>
                      <a:pt x="65" y="157"/>
                      <a:pt x="55" y="160"/>
                      <a:pt x="40" y="160"/>
                    </a:cubicBezTo>
                    <a:cubicBezTo>
                      <a:pt x="0" y="160"/>
                      <a:pt x="0" y="160"/>
                      <a:pt x="0" y="160"/>
                    </a:cubicBezTo>
                    <a:cubicBezTo>
                      <a:pt x="0" y="0"/>
                      <a:pt x="0" y="0"/>
                      <a:pt x="0" y="0"/>
                    </a:cubicBezTo>
                    <a:cubicBezTo>
                      <a:pt x="40" y="0"/>
                      <a:pt x="40" y="0"/>
                      <a:pt x="40" y="0"/>
                    </a:cubicBezTo>
                    <a:cubicBezTo>
                      <a:pt x="55" y="0"/>
                      <a:pt x="65" y="4"/>
                      <a:pt x="71" y="10"/>
                    </a:cubicBezTo>
                    <a:cubicBezTo>
                      <a:pt x="78" y="18"/>
                      <a:pt x="81" y="26"/>
                      <a:pt x="81" y="43"/>
                    </a:cubicBezTo>
                    <a:cubicBezTo>
                      <a:pt x="81" y="54"/>
                      <a:pt x="79" y="63"/>
                      <a:pt x="72" y="71"/>
                    </a:cubicBezTo>
                    <a:cubicBezTo>
                      <a:pt x="70" y="73"/>
                      <a:pt x="67" y="75"/>
                      <a:pt x="64" y="76"/>
                    </a:cubicBezTo>
                    <a:cubicBezTo>
                      <a:pt x="67" y="78"/>
                      <a:pt x="70" y="80"/>
                      <a:pt x="72" y="82"/>
                    </a:cubicBezTo>
                    <a:cubicBezTo>
                      <a:pt x="80" y="90"/>
                      <a:pt x="82" y="99"/>
                      <a:pt x="82" y="114"/>
                    </a:cubicBezTo>
                    <a:cubicBezTo>
                      <a:pt x="82" y="133"/>
                      <a:pt x="79" y="142"/>
                      <a:pt x="71" y="150"/>
                    </a:cubicBezTo>
                    <a:close/>
                    <a:moveTo>
                      <a:pt x="38" y="23"/>
                    </a:moveTo>
                    <a:cubicBezTo>
                      <a:pt x="25" y="23"/>
                      <a:pt x="25" y="23"/>
                      <a:pt x="25" y="23"/>
                    </a:cubicBezTo>
                    <a:cubicBezTo>
                      <a:pt x="25" y="66"/>
                      <a:pt x="25" y="66"/>
                      <a:pt x="25" y="66"/>
                    </a:cubicBezTo>
                    <a:cubicBezTo>
                      <a:pt x="38" y="66"/>
                      <a:pt x="38" y="66"/>
                      <a:pt x="38" y="66"/>
                    </a:cubicBezTo>
                    <a:cubicBezTo>
                      <a:pt x="51" y="66"/>
                      <a:pt x="56" y="60"/>
                      <a:pt x="56" y="45"/>
                    </a:cubicBezTo>
                    <a:cubicBezTo>
                      <a:pt x="56" y="29"/>
                      <a:pt x="51" y="23"/>
                      <a:pt x="38" y="23"/>
                    </a:cubicBezTo>
                    <a:close/>
                    <a:moveTo>
                      <a:pt x="37" y="88"/>
                    </a:moveTo>
                    <a:cubicBezTo>
                      <a:pt x="25" y="88"/>
                      <a:pt x="25" y="88"/>
                      <a:pt x="25" y="88"/>
                    </a:cubicBezTo>
                    <a:cubicBezTo>
                      <a:pt x="25" y="137"/>
                      <a:pt x="25" y="137"/>
                      <a:pt x="25" y="137"/>
                    </a:cubicBezTo>
                    <a:cubicBezTo>
                      <a:pt x="37" y="137"/>
                      <a:pt x="37" y="137"/>
                      <a:pt x="37" y="137"/>
                    </a:cubicBezTo>
                    <a:cubicBezTo>
                      <a:pt x="51" y="137"/>
                      <a:pt x="56" y="131"/>
                      <a:pt x="56" y="112"/>
                    </a:cubicBezTo>
                    <a:cubicBezTo>
                      <a:pt x="56" y="95"/>
                      <a:pt x="51" y="88"/>
                      <a:pt x="37" y="88"/>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31" name="Freeform 49"/>
              <p:cNvSpPr>
                <a:spLocks/>
              </p:cNvSpPr>
              <p:nvPr userDrawn="1"/>
            </p:nvSpPr>
            <p:spPr bwMode="auto">
              <a:xfrm>
                <a:off x="9525001" y="5975350"/>
                <a:ext cx="28575" cy="52388"/>
              </a:xfrm>
              <a:custGeom>
                <a:avLst/>
                <a:gdLst>
                  <a:gd name="T0" fmla="*/ 12 w 18"/>
                  <a:gd name="T1" fmla="*/ 20 h 33"/>
                  <a:gd name="T2" fmla="*/ 12 w 18"/>
                  <a:gd name="T3" fmla="*/ 33 h 33"/>
                  <a:gd name="T4" fmla="*/ 7 w 18"/>
                  <a:gd name="T5" fmla="*/ 33 h 33"/>
                  <a:gd name="T6" fmla="*/ 7 w 18"/>
                  <a:gd name="T7" fmla="*/ 20 h 33"/>
                  <a:gd name="T8" fmla="*/ 0 w 18"/>
                  <a:gd name="T9" fmla="*/ 0 h 33"/>
                  <a:gd name="T10" fmla="*/ 6 w 18"/>
                  <a:gd name="T11" fmla="*/ 0 h 33"/>
                  <a:gd name="T12" fmla="*/ 9 w 18"/>
                  <a:gd name="T13" fmla="*/ 14 h 33"/>
                  <a:gd name="T14" fmla="*/ 13 w 18"/>
                  <a:gd name="T15" fmla="*/ 0 h 33"/>
                  <a:gd name="T16" fmla="*/ 18 w 18"/>
                  <a:gd name="T17" fmla="*/ 0 h 33"/>
                  <a:gd name="T18" fmla="*/ 12 w 18"/>
                  <a:gd name="T19"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33">
                    <a:moveTo>
                      <a:pt x="12" y="20"/>
                    </a:moveTo>
                    <a:lnTo>
                      <a:pt x="12" y="33"/>
                    </a:lnTo>
                    <a:lnTo>
                      <a:pt x="7" y="33"/>
                    </a:lnTo>
                    <a:lnTo>
                      <a:pt x="7" y="20"/>
                    </a:lnTo>
                    <a:lnTo>
                      <a:pt x="0" y="0"/>
                    </a:lnTo>
                    <a:lnTo>
                      <a:pt x="6" y="0"/>
                    </a:lnTo>
                    <a:lnTo>
                      <a:pt x="9" y="14"/>
                    </a:lnTo>
                    <a:lnTo>
                      <a:pt x="13" y="0"/>
                    </a:lnTo>
                    <a:lnTo>
                      <a:pt x="18" y="0"/>
                    </a:lnTo>
                    <a:lnTo>
                      <a:pt x="12" y="20"/>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grpSp>
        <p:pic>
          <p:nvPicPr>
            <p:cNvPr id="32" name="Picture 68" descr="C:\WORK IN PROGRESS\PPT template\Infinity PPT\CheckPoint_Infinity_Logo_cropped.pn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625687" y="5875437"/>
              <a:ext cx="316623" cy="270094"/>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 32"/>
            <p:cNvGrpSpPr/>
            <p:nvPr userDrawn="1"/>
          </p:nvGrpSpPr>
          <p:grpSpPr>
            <a:xfrm>
              <a:off x="7263671" y="5076024"/>
              <a:ext cx="3526771" cy="1432257"/>
              <a:chOff x="7263671" y="5076024"/>
              <a:chExt cx="3526771" cy="1432257"/>
            </a:xfrm>
          </p:grpSpPr>
          <p:grpSp>
            <p:nvGrpSpPr>
              <p:cNvPr id="34" name="Group 7"/>
              <p:cNvGrpSpPr>
                <a:grpSpLocks noChangeAspect="1"/>
              </p:cNvGrpSpPr>
              <p:nvPr userDrawn="1"/>
            </p:nvGrpSpPr>
            <p:grpSpPr bwMode="auto">
              <a:xfrm>
                <a:off x="7263671" y="6436843"/>
                <a:ext cx="2651125" cy="71438"/>
                <a:chOff x="4420" y="3962"/>
                <a:chExt cx="1670" cy="45"/>
              </a:xfrm>
            </p:grpSpPr>
            <p:sp>
              <p:nvSpPr>
                <p:cNvPr id="56" name="AutoShape 6"/>
                <p:cNvSpPr>
                  <a:spLocks noChangeAspect="1" noChangeArrowheads="1" noTextEdit="1"/>
                </p:cNvSpPr>
                <p:nvPr userDrawn="1"/>
              </p:nvSpPr>
              <p:spPr bwMode="auto">
                <a:xfrm>
                  <a:off x="4420" y="3962"/>
                  <a:ext cx="1670"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57" name="Freeform 8"/>
                <p:cNvSpPr>
                  <a:spLocks/>
                </p:cNvSpPr>
                <p:nvPr userDrawn="1"/>
              </p:nvSpPr>
              <p:spPr bwMode="auto">
                <a:xfrm>
                  <a:off x="4420" y="3962"/>
                  <a:ext cx="32" cy="44"/>
                </a:xfrm>
                <a:custGeom>
                  <a:avLst/>
                  <a:gdLst>
                    <a:gd name="T0" fmla="*/ 13 w 25"/>
                    <a:gd name="T1" fmla="*/ 35 h 35"/>
                    <a:gd name="T2" fmla="*/ 3 w 25"/>
                    <a:gd name="T3" fmla="*/ 31 h 35"/>
                    <a:gd name="T4" fmla="*/ 0 w 25"/>
                    <a:gd name="T5" fmla="*/ 17 h 35"/>
                    <a:gd name="T6" fmla="*/ 3 w 25"/>
                    <a:gd name="T7" fmla="*/ 3 h 35"/>
                    <a:gd name="T8" fmla="*/ 13 w 25"/>
                    <a:gd name="T9" fmla="*/ 0 h 35"/>
                    <a:gd name="T10" fmla="*/ 25 w 25"/>
                    <a:gd name="T11" fmla="*/ 11 h 35"/>
                    <a:gd name="T12" fmla="*/ 19 w 25"/>
                    <a:gd name="T13" fmla="*/ 11 h 35"/>
                    <a:gd name="T14" fmla="*/ 13 w 25"/>
                    <a:gd name="T15" fmla="*/ 6 h 35"/>
                    <a:gd name="T16" fmla="*/ 8 w 25"/>
                    <a:gd name="T17" fmla="*/ 7 h 35"/>
                    <a:gd name="T18" fmla="*/ 7 w 25"/>
                    <a:gd name="T19" fmla="*/ 17 h 35"/>
                    <a:gd name="T20" fmla="*/ 8 w 25"/>
                    <a:gd name="T21" fmla="*/ 27 h 35"/>
                    <a:gd name="T22" fmla="*/ 13 w 25"/>
                    <a:gd name="T23" fmla="*/ 29 h 35"/>
                    <a:gd name="T24" fmla="*/ 19 w 25"/>
                    <a:gd name="T25" fmla="*/ 24 h 35"/>
                    <a:gd name="T26" fmla="*/ 25 w 25"/>
                    <a:gd name="T27" fmla="*/ 24 h 35"/>
                    <a:gd name="T28" fmla="*/ 13 w 25"/>
                    <a:gd name="T2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35">
                      <a:moveTo>
                        <a:pt x="13" y="35"/>
                      </a:moveTo>
                      <a:cubicBezTo>
                        <a:pt x="9" y="35"/>
                        <a:pt x="6" y="34"/>
                        <a:pt x="3" y="31"/>
                      </a:cubicBezTo>
                      <a:cubicBezTo>
                        <a:pt x="0" y="28"/>
                        <a:pt x="0" y="24"/>
                        <a:pt x="0" y="17"/>
                      </a:cubicBezTo>
                      <a:cubicBezTo>
                        <a:pt x="0" y="11"/>
                        <a:pt x="0" y="7"/>
                        <a:pt x="3" y="3"/>
                      </a:cubicBezTo>
                      <a:cubicBezTo>
                        <a:pt x="6" y="1"/>
                        <a:pt x="9" y="0"/>
                        <a:pt x="13" y="0"/>
                      </a:cubicBezTo>
                      <a:cubicBezTo>
                        <a:pt x="19" y="0"/>
                        <a:pt x="24" y="3"/>
                        <a:pt x="25" y="11"/>
                      </a:cubicBezTo>
                      <a:cubicBezTo>
                        <a:pt x="19" y="11"/>
                        <a:pt x="19" y="11"/>
                        <a:pt x="19" y="11"/>
                      </a:cubicBezTo>
                      <a:cubicBezTo>
                        <a:pt x="18" y="8"/>
                        <a:pt x="16" y="6"/>
                        <a:pt x="13" y="6"/>
                      </a:cubicBezTo>
                      <a:cubicBezTo>
                        <a:pt x="11" y="6"/>
                        <a:pt x="9" y="6"/>
                        <a:pt x="8" y="7"/>
                      </a:cubicBezTo>
                      <a:cubicBezTo>
                        <a:pt x="7" y="9"/>
                        <a:pt x="7" y="11"/>
                        <a:pt x="7" y="17"/>
                      </a:cubicBezTo>
                      <a:cubicBezTo>
                        <a:pt x="7" y="24"/>
                        <a:pt x="7" y="26"/>
                        <a:pt x="8" y="27"/>
                      </a:cubicBezTo>
                      <a:cubicBezTo>
                        <a:pt x="9" y="28"/>
                        <a:pt x="11" y="29"/>
                        <a:pt x="13" y="29"/>
                      </a:cubicBezTo>
                      <a:cubicBezTo>
                        <a:pt x="16" y="29"/>
                        <a:pt x="18" y="27"/>
                        <a:pt x="19" y="24"/>
                      </a:cubicBezTo>
                      <a:cubicBezTo>
                        <a:pt x="25" y="24"/>
                        <a:pt x="25" y="24"/>
                        <a:pt x="25" y="24"/>
                      </a:cubicBezTo>
                      <a:cubicBezTo>
                        <a:pt x="24" y="31"/>
                        <a:pt x="19" y="35"/>
                        <a:pt x="13" y="35"/>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58" name="Freeform 9"/>
                <p:cNvSpPr>
                  <a:spLocks/>
                </p:cNvSpPr>
                <p:nvPr userDrawn="1"/>
              </p:nvSpPr>
              <p:spPr bwMode="auto">
                <a:xfrm>
                  <a:off x="4472" y="3962"/>
                  <a:ext cx="29" cy="44"/>
                </a:xfrm>
                <a:custGeom>
                  <a:avLst/>
                  <a:gdLst>
                    <a:gd name="T0" fmla="*/ 0 w 29"/>
                    <a:gd name="T1" fmla="*/ 44 h 44"/>
                    <a:gd name="T2" fmla="*/ 0 w 29"/>
                    <a:gd name="T3" fmla="*/ 0 h 44"/>
                    <a:gd name="T4" fmla="*/ 9 w 29"/>
                    <a:gd name="T5" fmla="*/ 0 h 44"/>
                    <a:gd name="T6" fmla="*/ 9 w 29"/>
                    <a:gd name="T7" fmla="*/ 36 h 44"/>
                    <a:gd name="T8" fmla="*/ 29 w 29"/>
                    <a:gd name="T9" fmla="*/ 36 h 44"/>
                    <a:gd name="T10" fmla="*/ 29 w 29"/>
                    <a:gd name="T11" fmla="*/ 44 h 44"/>
                    <a:gd name="T12" fmla="*/ 0 w 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0" y="44"/>
                      </a:moveTo>
                      <a:lnTo>
                        <a:pt x="0" y="0"/>
                      </a:lnTo>
                      <a:lnTo>
                        <a:pt x="9" y="0"/>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59" name="Freeform 10"/>
                <p:cNvSpPr>
                  <a:spLocks noEditPoints="1"/>
                </p:cNvSpPr>
                <p:nvPr userDrawn="1"/>
              </p:nvSpPr>
              <p:spPr bwMode="auto">
                <a:xfrm>
                  <a:off x="4519" y="3962"/>
                  <a:ext cx="32" cy="44"/>
                </a:xfrm>
                <a:custGeom>
                  <a:avLst/>
                  <a:gdLst>
                    <a:gd name="T0" fmla="*/ 22 w 25"/>
                    <a:gd name="T1" fmla="*/ 31 h 35"/>
                    <a:gd name="T2" fmla="*/ 13 w 25"/>
                    <a:gd name="T3" fmla="*/ 35 h 35"/>
                    <a:gd name="T4" fmla="*/ 3 w 25"/>
                    <a:gd name="T5" fmla="*/ 31 h 35"/>
                    <a:gd name="T6" fmla="*/ 0 w 25"/>
                    <a:gd name="T7" fmla="*/ 17 h 35"/>
                    <a:gd name="T8" fmla="*/ 3 w 25"/>
                    <a:gd name="T9" fmla="*/ 3 h 35"/>
                    <a:gd name="T10" fmla="*/ 13 w 25"/>
                    <a:gd name="T11" fmla="*/ 0 h 35"/>
                    <a:gd name="T12" fmla="*/ 22 w 25"/>
                    <a:gd name="T13" fmla="*/ 3 h 35"/>
                    <a:gd name="T14" fmla="*/ 25 w 25"/>
                    <a:gd name="T15" fmla="*/ 17 h 35"/>
                    <a:gd name="T16" fmla="*/ 22 w 25"/>
                    <a:gd name="T17" fmla="*/ 31 h 35"/>
                    <a:gd name="T18" fmla="*/ 17 w 25"/>
                    <a:gd name="T19" fmla="*/ 8 h 35"/>
                    <a:gd name="T20" fmla="*/ 13 w 25"/>
                    <a:gd name="T21" fmla="*/ 6 h 35"/>
                    <a:gd name="T22" fmla="*/ 8 w 25"/>
                    <a:gd name="T23" fmla="*/ 8 h 35"/>
                    <a:gd name="T24" fmla="*/ 7 w 25"/>
                    <a:gd name="T25" fmla="*/ 17 h 35"/>
                    <a:gd name="T26" fmla="*/ 8 w 25"/>
                    <a:gd name="T27" fmla="*/ 27 h 35"/>
                    <a:gd name="T28" fmla="*/ 13 w 25"/>
                    <a:gd name="T29" fmla="*/ 29 h 35"/>
                    <a:gd name="T30" fmla="*/ 17 w 25"/>
                    <a:gd name="T31" fmla="*/ 27 h 35"/>
                    <a:gd name="T32" fmla="*/ 19 w 25"/>
                    <a:gd name="T33" fmla="*/ 17 h 35"/>
                    <a:gd name="T34" fmla="*/ 17 w 25"/>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35">
                      <a:moveTo>
                        <a:pt x="22" y="31"/>
                      </a:moveTo>
                      <a:cubicBezTo>
                        <a:pt x="20" y="34"/>
                        <a:pt x="17" y="35"/>
                        <a:pt x="13" y="35"/>
                      </a:cubicBezTo>
                      <a:cubicBezTo>
                        <a:pt x="9" y="35"/>
                        <a:pt x="6" y="34"/>
                        <a:pt x="3" y="31"/>
                      </a:cubicBezTo>
                      <a:cubicBezTo>
                        <a:pt x="0" y="28"/>
                        <a:pt x="0" y="24"/>
                        <a:pt x="0" y="17"/>
                      </a:cubicBezTo>
                      <a:cubicBezTo>
                        <a:pt x="0" y="11"/>
                        <a:pt x="0" y="7"/>
                        <a:pt x="3" y="3"/>
                      </a:cubicBezTo>
                      <a:cubicBezTo>
                        <a:pt x="6" y="1"/>
                        <a:pt x="9" y="0"/>
                        <a:pt x="13" y="0"/>
                      </a:cubicBezTo>
                      <a:cubicBezTo>
                        <a:pt x="17" y="0"/>
                        <a:pt x="20" y="1"/>
                        <a:pt x="22" y="3"/>
                      </a:cubicBezTo>
                      <a:cubicBezTo>
                        <a:pt x="25" y="7"/>
                        <a:pt x="25" y="11"/>
                        <a:pt x="25" y="17"/>
                      </a:cubicBezTo>
                      <a:cubicBezTo>
                        <a:pt x="25" y="24"/>
                        <a:pt x="25" y="28"/>
                        <a:pt x="22" y="31"/>
                      </a:cubicBezTo>
                      <a:close/>
                      <a:moveTo>
                        <a:pt x="17" y="8"/>
                      </a:moveTo>
                      <a:cubicBezTo>
                        <a:pt x="16" y="6"/>
                        <a:pt x="14" y="6"/>
                        <a:pt x="13" y="6"/>
                      </a:cubicBezTo>
                      <a:cubicBezTo>
                        <a:pt x="11" y="6"/>
                        <a:pt x="9" y="6"/>
                        <a:pt x="8" y="8"/>
                      </a:cubicBezTo>
                      <a:cubicBezTo>
                        <a:pt x="7" y="9"/>
                        <a:pt x="7" y="11"/>
                        <a:pt x="7" y="17"/>
                      </a:cubicBezTo>
                      <a:cubicBezTo>
                        <a:pt x="7" y="24"/>
                        <a:pt x="7" y="26"/>
                        <a:pt x="8" y="27"/>
                      </a:cubicBezTo>
                      <a:cubicBezTo>
                        <a:pt x="9" y="28"/>
                        <a:pt x="11" y="29"/>
                        <a:pt x="13" y="29"/>
                      </a:cubicBezTo>
                      <a:cubicBezTo>
                        <a:pt x="14" y="29"/>
                        <a:pt x="16" y="28"/>
                        <a:pt x="17" y="27"/>
                      </a:cubicBezTo>
                      <a:cubicBezTo>
                        <a:pt x="18" y="26"/>
                        <a:pt x="19" y="24"/>
                        <a:pt x="19" y="17"/>
                      </a:cubicBezTo>
                      <a:cubicBezTo>
                        <a:pt x="19" y="11"/>
                        <a:pt x="18"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60" name="Freeform 11"/>
                <p:cNvSpPr>
                  <a:spLocks/>
                </p:cNvSpPr>
                <p:nvPr userDrawn="1"/>
              </p:nvSpPr>
              <p:spPr bwMode="auto">
                <a:xfrm>
                  <a:off x="4572" y="3962"/>
                  <a:ext cx="32" cy="44"/>
                </a:xfrm>
                <a:custGeom>
                  <a:avLst/>
                  <a:gdLst>
                    <a:gd name="T0" fmla="*/ 12 w 25"/>
                    <a:gd name="T1" fmla="*/ 35 h 35"/>
                    <a:gd name="T2" fmla="*/ 0 w 25"/>
                    <a:gd name="T3" fmla="*/ 23 h 35"/>
                    <a:gd name="T4" fmla="*/ 0 w 25"/>
                    <a:gd name="T5" fmla="*/ 0 h 35"/>
                    <a:gd name="T6" fmla="*/ 6 w 25"/>
                    <a:gd name="T7" fmla="*/ 0 h 35"/>
                    <a:gd name="T8" fmla="*/ 6 w 25"/>
                    <a:gd name="T9" fmla="*/ 23 h 35"/>
                    <a:gd name="T10" fmla="*/ 12 w 25"/>
                    <a:gd name="T11" fmla="*/ 29 h 35"/>
                    <a:gd name="T12" fmla="*/ 18 w 25"/>
                    <a:gd name="T13" fmla="*/ 23 h 35"/>
                    <a:gd name="T14" fmla="*/ 18 w 25"/>
                    <a:gd name="T15" fmla="*/ 0 h 35"/>
                    <a:gd name="T16" fmla="*/ 25 w 25"/>
                    <a:gd name="T17" fmla="*/ 0 h 35"/>
                    <a:gd name="T18" fmla="*/ 25 w 25"/>
                    <a:gd name="T19" fmla="*/ 23 h 35"/>
                    <a:gd name="T20" fmla="*/ 12 w 25"/>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5">
                      <a:moveTo>
                        <a:pt x="12" y="35"/>
                      </a:moveTo>
                      <a:cubicBezTo>
                        <a:pt x="5" y="35"/>
                        <a:pt x="0" y="30"/>
                        <a:pt x="0" y="23"/>
                      </a:cubicBezTo>
                      <a:cubicBezTo>
                        <a:pt x="0" y="0"/>
                        <a:pt x="0" y="0"/>
                        <a:pt x="0" y="0"/>
                      </a:cubicBezTo>
                      <a:cubicBezTo>
                        <a:pt x="6" y="0"/>
                        <a:pt x="6" y="0"/>
                        <a:pt x="6" y="0"/>
                      </a:cubicBezTo>
                      <a:cubicBezTo>
                        <a:pt x="6" y="23"/>
                        <a:pt x="6" y="23"/>
                        <a:pt x="6" y="23"/>
                      </a:cubicBezTo>
                      <a:cubicBezTo>
                        <a:pt x="6" y="27"/>
                        <a:pt x="9" y="29"/>
                        <a:pt x="12" y="29"/>
                      </a:cubicBezTo>
                      <a:cubicBezTo>
                        <a:pt x="16" y="29"/>
                        <a:pt x="18" y="27"/>
                        <a:pt x="18" y="23"/>
                      </a:cubicBezTo>
                      <a:cubicBezTo>
                        <a:pt x="18" y="0"/>
                        <a:pt x="18" y="0"/>
                        <a:pt x="18" y="0"/>
                      </a:cubicBezTo>
                      <a:cubicBezTo>
                        <a:pt x="25" y="0"/>
                        <a:pt x="25" y="0"/>
                        <a:pt x="25" y="0"/>
                      </a:cubicBezTo>
                      <a:cubicBezTo>
                        <a:pt x="25" y="23"/>
                        <a:pt x="25" y="23"/>
                        <a:pt x="25" y="23"/>
                      </a:cubicBezTo>
                      <a:cubicBezTo>
                        <a:pt x="25" y="30"/>
                        <a:pt x="19" y="35"/>
                        <a:pt x="12" y="35"/>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61" name="Freeform 12"/>
                <p:cNvSpPr>
                  <a:spLocks noEditPoints="1"/>
                </p:cNvSpPr>
                <p:nvPr userDrawn="1"/>
              </p:nvSpPr>
              <p:spPr bwMode="auto">
                <a:xfrm>
                  <a:off x="4625" y="3962"/>
                  <a:ext cx="33" cy="44"/>
                </a:xfrm>
                <a:custGeom>
                  <a:avLst/>
                  <a:gdLst>
                    <a:gd name="T0" fmla="*/ 23 w 26"/>
                    <a:gd name="T1" fmla="*/ 30 h 35"/>
                    <a:gd name="T2" fmla="*/ 13 w 26"/>
                    <a:gd name="T3" fmla="*/ 35 h 35"/>
                    <a:gd name="T4" fmla="*/ 0 w 26"/>
                    <a:gd name="T5" fmla="*/ 35 h 35"/>
                    <a:gd name="T6" fmla="*/ 0 w 26"/>
                    <a:gd name="T7" fmla="*/ 0 h 35"/>
                    <a:gd name="T8" fmla="*/ 13 w 26"/>
                    <a:gd name="T9" fmla="*/ 0 h 35"/>
                    <a:gd name="T10" fmla="*/ 23 w 26"/>
                    <a:gd name="T11" fmla="*/ 5 h 35"/>
                    <a:gd name="T12" fmla="*/ 26 w 26"/>
                    <a:gd name="T13" fmla="*/ 17 h 35"/>
                    <a:gd name="T14" fmla="*/ 23 w 26"/>
                    <a:gd name="T15" fmla="*/ 30 h 35"/>
                    <a:gd name="T16" fmla="*/ 17 w 26"/>
                    <a:gd name="T17" fmla="*/ 8 h 35"/>
                    <a:gd name="T18" fmla="*/ 12 w 26"/>
                    <a:gd name="T19" fmla="*/ 6 h 35"/>
                    <a:gd name="T20" fmla="*/ 7 w 26"/>
                    <a:gd name="T21" fmla="*/ 6 h 35"/>
                    <a:gd name="T22" fmla="*/ 7 w 26"/>
                    <a:gd name="T23" fmla="*/ 29 h 35"/>
                    <a:gd name="T24" fmla="*/ 12 w 26"/>
                    <a:gd name="T25" fmla="*/ 29 h 35"/>
                    <a:gd name="T26" fmla="*/ 17 w 26"/>
                    <a:gd name="T27" fmla="*/ 26 h 35"/>
                    <a:gd name="T28" fmla="*/ 19 w 26"/>
                    <a:gd name="T29" fmla="*/ 17 h 35"/>
                    <a:gd name="T30" fmla="*/ 17 w 26"/>
                    <a:gd name="T31"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5">
                      <a:moveTo>
                        <a:pt x="23" y="30"/>
                      </a:moveTo>
                      <a:cubicBezTo>
                        <a:pt x="21" y="33"/>
                        <a:pt x="18" y="35"/>
                        <a:pt x="13" y="35"/>
                      </a:cubicBezTo>
                      <a:cubicBezTo>
                        <a:pt x="0" y="35"/>
                        <a:pt x="0" y="35"/>
                        <a:pt x="0" y="35"/>
                      </a:cubicBezTo>
                      <a:cubicBezTo>
                        <a:pt x="0" y="0"/>
                        <a:pt x="0" y="0"/>
                        <a:pt x="0" y="0"/>
                      </a:cubicBezTo>
                      <a:cubicBezTo>
                        <a:pt x="13" y="0"/>
                        <a:pt x="13" y="0"/>
                        <a:pt x="13" y="0"/>
                      </a:cubicBezTo>
                      <a:cubicBezTo>
                        <a:pt x="18" y="0"/>
                        <a:pt x="21" y="2"/>
                        <a:pt x="23" y="5"/>
                      </a:cubicBezTo>
                      <a:cubicBezTo>
                        <a:pt x="26" y="8"/>
                        <a:pt x="26" y="12"/>
                        <a:pt x="26" y="17"/>
                      </a:cubicBezTo>
                      <a:cubicBezTo>
                        <a:pt x="26" y="23"/>
                        <a:pt x="26" y="27"/>
                        <a:pt x="23" y="30"/>
                      </a:cubicBezTo>
                      <a:close/>
                      <a:moveTo>
                        <a:pt x="17" y="8"/>
                      </a:moveTo>
                      <a:cubicBezTo>
                        <a:pt x="16" y="7"/>
                        <a:pt x="15" y="6"/>
                        <a:pt x="12" y="6"/>
                      </a:cubicBezTo>
                      <a:cubicBezTo>
                        <a:pt x="7" y="6"/>
                        <a:pt x="7" y="6"/>
                        <a:pt x="7" y="6"/>
                      </a:cubicBezTo>
                      <a:cubicBezTo>
                        <a:pt x="7" y="29"/>
                        <a:pt x="7" y="29"/>
                        <a:pt x="7" y="29"/>
                      </a:cubicBezTo>
                      <a:cubicBezTo>
                        <a:pt x="12" y="29"/>
                        <a:pt x="12" y="29"/>
                        <a:pt x="12" y="29"/>
                      </a:cubicBezTo>
                      <a:cubicBezTo>
                        <a:pt x="15" y="29"/>
                        <a:pt x="16" y="28"/>
                        <a:pt x="17" y="26"/>
                      </a:cubicBezTo>
                      <a:cubicBezTo>
                        <a:pt x="19" y="25"/>
                        <a:pt x="19" y="23"/>
                        <a:pt x="19" y="17"/>
                      </a:cubicBezTo>
                      <a:cubicBezTo>
                        <a:pt x="19" y="12"/>
                        <a:pt x="19" y="10"/>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62" name="Oval 13"/>
                <p:cNvSpPr>
                  <a:spLocks noChangeArrowheads="1"/>
                </p:cNvSpPr>
                <p:nvPr userDrawn="1"/>
              </p:nvSpPr>
              <p:spPr bwMode="auto">
                <a:xfrm>
                  <a:off x="4722" y="3968"/>
                  <a:ext cx="25" cy="24"/>
                </a:xfrm>
                <a:prstGeom prst="ellipse">
                  <a:avLst/>
                </a:prstGeom>
                <a:solidFill>
                  <a:srgbClr val="E656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63" name="Freeform 14"/>
                <p:cNvSpPr>
                  <a:spLocks/>
                </p:cNvSpPr>
                <p:nvPr userDrawn="1"/>
              </p:nvSpPr>
              <p:spPr bwMode="auto">
                <a:xfrm>
                  <a:off x="4827" y="3962"/>
                  <a:ext cx="41" cy="44"/>
                </a:xfrm>
                <a:custGeom>
                  <a:avLst/>
                  <a:gdLst>
                    <a:gd name="T0" fmla="*/ 32 w 41"/>
                    <a:gd name="T1" fmla="*/ 44 h 44"/>
                    <a:gd name="T2" fmla="*/ 32 w 41"/>
                    <a:gd name="T3" fmla="*/ 17 h 44"/>
                    <a:gd name="T4" fmla="*/ 23 w 41"/>
                    <a:gd name="T5" fmla="*/ 35 h 44"/>
                    <a:gd name="T6" fmla="*/ 18 w 41"/>
                    <a:gd name="T7" fmla="*/ 35 h 44"/>
                    <a:gd name="T8" fmla="*/ 9 w 41"/>
                    <a:gd name="T9" fmla="*/ 17 h 44"/>
                    <a:gd name="T10" fmla="*/ 9 w 41"/>
                    <a:gd name="T11" fmla="*/ 44 h 44"/>
                    <a:gd name="T12" fmla="*/ 0 w 41"/>
                    <a:gd name="T13" fmla="*/ 44 h 44"/>
                    <a:gd name="T14" fmla="*/ 0 w 41"/>
                    <a:gd name="T15" fmla="*/ 0 h 44"/>
                    <a:gd name="T16" fmla="*/ 9 w 41"/>
                    <a:gd name="T17" fmla="*/ 0 h 44"/>
                    <a:gd name="T18" fmla="*/ 20 w 41"/>
                    <a:gd name="T19" fmla="*/ 24 h 44"/>
                    <a:gd name="T20" fmla="*/ 32 w 41"/>
                    <a:gd name="T21" fmla="*/ 0 h 44"/>
                    <a:gd name="T22" fmla="*/ 41 w 41"/>
                    <a:gd name="T23" fmla="*/ 0 h 44"/>
                    <a:gd name="T24" fmla="*/ 41 w 41"/>
                    <a:gd name="T25" fmla="*/ 44 h 44"/>
                    <a:gd name="T26" fmla="*/ 32 w 41"/>
                    <a:gd name="T2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4">
                      <a:moveTo>
                        <a:pt x="32" y="44"/>
                      </a:moveTo>
                      <a:lnTo>
                        <a:pt x="32" y="17"/>
                      </a:lnTo>
                      <a:lnTo>
                        <a:pt x="23" y="35"/>
                      </a:lnTo>
                      <a:lnTo>
                        <a:pt x="18" y="35"/>
                      </a:lnTo>
                      <a:lnTo>
                        <a:pt x="9" y="17"/>
                      </a:lnTo>
                      <a:lnTo>
                        <a:pt x="9" y="44"/>
                      </a:lnTo>
                      <a:lnTo>
                        <a:pt x="0" y="44"/>
                      </a:lnTo>
                      <a:lnTo>
                        <a:pt x="0" y="0"/>
                      </a:lnTo>
                      <a:lnTo>
                        <a:pt x="9" y="0"/>
                      </a:lnTo>
                      <a:lnTo>
                        <a:pt x="20" y="24"/>
                      </a:lnTo>
                      <a:lnTo>
                        <a:pt x="32" y="0"/>
                      </a:lnTo>
                      <a:lnTo>
                        <a:pt x="41" y="0"/>
                      </a:lnTo>
                      <a:lnTo>
                        <a:pt x="41" y="44"/>
                      </a:lnTo>
                      <a:lnTo>
                        <a:pt x="32"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64" name="Freeform 15"/>
                <p:cNvSpPr>
                  <a:spLocks noEditPoints="1"/>
                </p:cNvSpPr>
                <p:nvPr userDrawn="1"/>
              </p:nvSpPr>
              <p:spPr bwMode="auto">
                <a:xfrm>
                  <a:off x="4888" y="3962"/>
                  <a:ext cx="33" cy="44"/>
                </a:xfrm>
                <a:custGeom>
                  <a:avLst/>
                  <a:gdLst>
                    <a:gd name="T0" fmla="*/ 22 w 26"/>
                    <a:gd name="T1" fmla="*/ 31 h 35"/>
                    <a:gd name="T2" fmla="*/ 13 w 26"/>
                    <a:gd name="T3" fmla="*/ 35 h 35"/>
                    <a:gd name="T4" fmla="*/ 4 w 26"/>
                    <a:gd name="T5" fmla="*/ 31 h 35"/>
                    <a:gd name="T6" fmla="*/ 0 w 26"/>
                    <a:gd name="T7" fmla="*/ 17 h 35"/>
                    <a:gd name="T8" fmla="*/ 4 w 26"/>
                    <a:gd name="T9" fmla="*/ 3 h 35"/>
                    <a:gd name="T10" fmla="*/ 13 w 26"/>
                    <a:gd name="T11" fmla="*/ 0 h 35"/>
                    <a:gd name="T12" fmla="*/ 22 w 26"/>
                    <a:gd name="T13" fmla="*/ 3 h 35"/>
                    <a:gd name="T14" fmla="*/ 26 w 26"/>
                    <a:gd name="T15" fmla="*/ 17 h 35"/>
                    <a:gd name="T16" fmla="*/ 22 w 26"/>
                    <a:gd name="T17" fmla="*/ 31 h 35"/>
                    <a:gd name="T18" fmla="*/ 17 w 26"/>
                    <a:gd name="T19" fmla="*/ 8 h 35"/>
                    <a:gd name="T20" fmla="*/ 13 w 26"/>
                    <a:gd name="T21" fmla="*/ 6 h 35"/>
                    <a:gd name="T22" fmla="*/ 9 w 26"/>
                    <a:gd name="T23" fmla="*/ 8 h 35"/>
                    <a:gd name="T24" fmla="*/ 7 w 26"/>
                    <a:gd name="T25" fmla="*/ 17 h 35"/>
                    <a:gd name="T26" fmla="*/ 9 w 26"/>
                    <a:gd name="T27" fmla="*/ 27 h 35"/>
                    <a:gd name="T28" fmla="*/ 13 w 26"/>
                    <a:gd name="T29" fmla="*/ 29 h 35"/>
                    <a:gd name="T30" fmla="*/ 17 w 26"/>
                    <a:gd name="T31" fmla="*/ 27 h 35"/>
                    <a:gd name="T32" fmla="*/ 19 w 26"/>
                    <a:gd name="T33" fmla="*/ 17 h 35"/>
                    <a:gd name="T34" fmla="*/ 17 w 26"/>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5">
                      <a:moveTo>
                        <a:pt x="22" y="31"/>
                      </a:moveTo>
                      <a:cubicBezTo>
                        <a:pt x="20" y="34"/>
                        <a:pt x="17" y="35"/>
                        <a:pt x="13" y="35"/>
                      </a:cubicBezTo>
                      <a:cubicBezTo>
                        <a:pt x="9" y="35"/>
                        <a:pt x="6" y="34"/>
                        <a:pt x="4" y="31"/>
                      </a:cubicBezTo>
                      <a:cubicBezTo>
                        <a:pt x="0" y="28"/>
                        <a:pt x="0" y="24"/>
                        <a:pt x="0" y="17"/>
                      </a:cubicBezTo>
                      <a:cubicBezTo>
                        <a:pt x="0" y="11"/>
                        <a:pt x="0" y="7"/>
                        <a:pt x="4" y="3"/>
                      </a:cubicBezTo>
                      <a:cubicBezTo>
                        <a:pt x="6" y="1"/>
                        <a:pt x="9" y="0"/>
                        <a:pt x="13" y="0"/>
                      </a:cubicBezTo>
                      <a:cubicBezTo>
                        <a:pt x="17" y="0"/>
                        <a:pt x="20" y="1"/>
                        <a:pt x="22" y="3"/>
                      </a:cubicBezTo>
                      <a:cubicBezTo>
                        <a:pt x="26" y="7"/>
                        <a:pt x="26" y="11"/>
                        <a:pt x="26" y="17"/>
                      </a:cubicBezTo>
                      <a:cubicBezTo>
                        <a:pt x="26" y="24"/>
                        <a:pt x="26" y="28"/>
                        <a:pt x="22" y="31"/>
                      </a:cubicBezTo>
                      <a:close/>
                      <a:moveTo>
                        <a:pt x="17" y="8"/>
                      </a:moveTo>
                      <a:cubicBezTo>
                        <a:pt x="16" y="6"/>
                        <a:pt x="15" y="6"/>
                        <a:pt x="13" y="6"/>
                      </a:cubicBezTo>
                      <a:cubicBezTo>
                        <a:pt x="11" y="6"/>
                        <a:pt x="10" y="6"/>
                        <a:pt x="9" y="8"/>
                      </a:cubicBezTo>
                      <a:cubicBezTo>
                        <a:pt x="7" y="9"/>
                        <a:pt x="7" y="11"/>
                        <a:pt x="7" y="17"/>
                      </a:cubicBezTo>
                      <a:cubicBezTo>
                        <a:pt x="7" y="24"/>
                        <a:pt x="7" y="26"/>
                        <a:pt x="9" y="27"/>
                      </a:cubicBezTo>
                      <a:cubicBezTo>
                        <a:pt x="10" y="28"/>
                        <a:pt x="11" y="29"/>
                        <a:pt x="13" y="29"/>
                      </a:cubicBezTo>
                      <a:cubicBezTo>
                        <a:pt x="15" y="29"/>
                        <a:pt x="16" y="28"/>
                        <a:pt x="17" y="27"/>
                      </a:cubicBezTo>
                      <a:cubicBezTo>
                        <a:pt x="19" y="26"/>
                        <a:pt x="19" y="24"/>
                        <a:pt x="19" y="17"/>
                      </a:cubicBezTo>
                      <a:cubicBezTo>
                        <a:pt x="19" y="11"/>
                        <a:pt x="19"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65" name="Freeform 16"/>
                <p:cNvSpPr>
                  <a:spLocks noEditPoints="1"/>
                </p:cNvSpPr>
                <p:nvPr userDrawn="1"/>
              </p:nvSpPr>
              <p:spPr bwMode="auto">
                <a:xfrm>
                  <a:off x="4941" y="3962"/>
                  <a:ext cx="33" cy="44"/>
                </a:xfrm>
                <a:custGeom>
                  <a:avLst/>
                  <a:gdLst>
                    <a:gd name="T0" fmla="*/ 15 w 26"/>
                    <a:gd name="T1" fmla="*/ 35 h 35"/>
                    <a:gd name="T2" fmla="*/ 0 w 26"/>
                    <a:gd name="T3" fmla="*/ 35 h 35"/>
                    <a:gd name="T4" fmla="*/ 0 w 26"/>
                    <a:gd name="T5" fmla="*/ 0 h 35"/>
                    <a:gd name="T6" fmla="*/ 14 w 26"/>
                    <a:gd name="T7" fmla="*/ 0 h 35"/>
                    <a:gd name="T8" fmla="*/ 25 w 26"/>
                    <a:gd name="T9" fmla="*/ 10 h 35"/>
                    <a:gd name="T10" fmla="*/ 21 w 26"/>
                    <a:gd name="T11" fmla="*/ 17 h 35"/>
                    <a:gd name="T12" fmla="*/ 26 w 26"/>
                    <a:gd name="T13" fmla="*/ 25 h 35"/>
                    <a:gd name="T14" fmla="*/ 15 w 26"/>
                    <a:gd name="T15" fmla="*/ 35 h 35"/>
                    <a:gd name="T16" fmla="*/ 14 w 26"/>
                    <a:gd name="T17" fmla="*/ 6 h 35"/>
                    <a:gd name="T18" fmla="*/ 7 w 26"/>
                    <a:gd name="T19" fmla="*/ 6 h 35"/>
                    <a:gd name="T20" fmla="*/ 7 w 26"/>
                    <a:gd name="T21" fmla="*/ 14 h 35"/>
                    <a:gd name="T22" fmla="*/ 14 w 26"/>
                    <a:gd name="T23" fmla="*/ 14 h 35"/>
                    <a:gd name="T24" fmla="*/ 18 w 26"/>
                    <a:gd name="T25" fmla="*/ 10 h 35"/>
                    <a:gd name="T26" fmla="*/ 14 w 26"/>
                    <a:gd name="T27" fmla="*/ 6 h 35"/>
                    <a:gd name="T28" fmla="*/ 14 w 26"/>
                    <a:gd name="T29" fmla="*/ 20 h 35"/>
                    <a:gd name="T30" fmla="*/ 7 w 26"/>
                    <a:gd name="T31" fmla="*/ 20 h 35"/>
                    <a:gd name="T32" fmla="*/ 7 w 26"/>
                    <a:gd name="T33" fmla="*/ 29 h 35"/>
                    <a:gd name="T34" fmla="*/ 14 w 26"/>
                    <a:gd name="T35" fmla="*/ 29 h 35"/>
                    <a:gd name="T36" fmla="*/ 19 w 26"/>
                    <a:gd name="T37" fmla="*/ 24 h 35"/>
                    <a:gd name="T38" fmla="*/ 14 w 26"/>
                    <a:gd name="T39"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5">
                      <a:moveTo>
                        <a:pt x="15" y="35"/>
                      </a:moveTo>
                      <a:cubicBezTo>
                        <a:pt x="0" y="35"/>
                        <a:pt x="0" y="35"/>
                        <a:pt x="0" y="35"/>
                      </a:cubicBezTo>
                      <a:cubicBezTo>
                        <a:pt x="0" y="0"/>
                        <a:pt x="0" y="0"/>
                        <a:pt x="0" y="0"/>
                      </a:cubicBezTo>
                      <a:cubicBezTo>
                        <a:pt x="14" y="0"/>
                        <a:pt x="14" y="0"/>
                        <a:pt x="14" y="0"/>
                      </a:cubicBezTo>
                      <a:cubicBezTo>
                        <a:pt x="21" y="0"/>
                        <a:pt x="25" y="4"/>
                        <a:pt x="25" y="10"/>
                      </a:cubicBezTo>
                      <a:cubicBezTo>
                        <a:pt x="25" y="14"/>
                        <a:pt x="23" y="16"/>
                        <a:pt x="21" y="17"/>
                      </a:cubicBezTo>
                      <a:cubicBezTo>
                        <a:pt x="23" y="18"/>
                        <a:pt x="26" y="20"/>
                        <a:pt x="26" y="25"/>
                      </a:cubicBezTo>
                      <a:cubicBezTo>
                        <a:pt x="26" y="31"/>
                        <a:pt x="21" y="35"/>
                        <a:pt x="15" y="35"/>
                      </a:cubicBezTo>
                      <a:close/>
                      <a:moveTo>
                        <a:pt x="14" y="6"/>
                      </a:moveTo>
                      <a:cubicBezTo>
                        <a:pt x="7" y="6"/>
                        <a:pt x="7" y="6"/>
                        <a:pt x="7" y="6"/>
                      </a:cubicBezTo>
                      <a:cubicBezTo>
                        <a:pt x="7" y="14"/>
                        <a:pt x="7" y="14"/>
                        <a:pt x="7" y="14"/>
                      </a:cubicBezTo>
                      <a:cubicBezTo>
                        <a:pt x="14" y="14"/>
                        <a:pt x="14" y="14"/>
                        <a:pt x="14" y="14"/>
                      </a:cubicBezTo>
                      <a:cubicBezTo>
                        <a:pt x="17" y="14"/>
                        <a:pt x="18" y="12"/>
                        <a:pt x="18" y="10"/>
                      </a:cubicBezTo>
                      <a:cubicBezTo>
                        <a:pt x="18" y="8"/>
                        <a:pt x="17" y="6"/>
                        <a:pt x="14" y="6"/>
                      </a:cubicBezTo>
                      <a:close/>
                      <a:moveTo>
                        <a:pt x="14" y="20"/>
                      </a:moveTo>
                      <a:cubicBezTo>
                        <a:pt x="7" y="20"/>
                        <a:pt x="7" y="20"/>
                        <a:pt x="7" y="20"/>
                      </a:cubicBezTo>
                      <a:cubicBezTo>
                        <a:pt x="7" y="29"/>
                        <a:pt x="7" y="29"/>
                        <a:pt x="7" y="29"/>
                      </a:cubicBezTo>
                      <a:cubicBezTo>
                        <a:pt x="14" y="29"/>
                        <a:pt x="14" y="29"/>
                        <a:pt x="14" y="29"/>
                      </a:cubicBezTo>
                      <a:cubicBezTo>
                        <a:pt x="17" y="29"/>
                        <a:pt x="19" y="27"/>
                        <a:pt x="19" y="24"/>
                      </a:cubicBezTo>
                      <a:cubicBezTo>
                        <a:pt x="19" y="22"/>
                        <a:pt x="17" y="20"/>
                        <a:pt x="14" y="20"/>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66" name="Rectangle 17"/>
                <p:cNvSpPr>
                  <a:spLocks noChangeArrowheads="1"/>
                </p:cNvSpPr>
                <p:nvPr userDrawn="1"/>
              </p:nvSpPr>
              <p:spPr bwMode="auto">
                <a:xfrm>
                  <a:off x="4994" y="3962"/>
                  <a:ext cx="9" cy="44"/>
                </a:xfrm>
                <a:prstGeom prst="rect">
                  <a:avLst/>
                </a:prstGeom>
                <a:solidFill>
                  <a:srgbClr val="0606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67" name="Freeform 18"/>
                <p:cNvSpPr>
                  <a:spLocks/>
                </p:cNvSpPr>
                <p:nvPr userDrawn="1"/>
              </p:nvSpPr>
              <p:spPr bwMode="auto">
                <a:xfrm>
                  <a:off x="5025" y="3962"/>
                  <a:ext cx="29" cy="44"/>
                </a:xfrm>
                <a:custGeom>
                  <a:avLst/>
                  <a:gdLst>
                    <a:gd name="T0" fmla="*/ 0 w 29"/>
                    <a:gd name="T1" fmla="*/ 44 h 44"/>
                    <a:gd name="T2" fmla="*/ 0 w 29"/>
                    <a:gd name="T3" fmla="*/ 0 h 44"/>
                    <a:gd name="T4" fmla="*/ 9 w 29"/>
                    <a:gd name="T5" fmla="*/ 0 h 44"/>
                    <a:gd name="T6" fmla="*/ 9 w 29"/>
                    <a:gd name="T7" fmla="*/ 36 h 44"/>
                    <a:gd name="T8" fmla="*/ 29 w 29"/>
                    <a:gd name="T9" fmla="*/ 36 h 44"/>
                    <a:gd name="T10" fmla="*/ 29 w 29"/>
                    <a:gd name="T11" fmla="*/ 44 h 44"/>
                    <a:gd name="T12" fmla="*/ 0 w 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0" y="44"/>
                      </a:moveTo>
                      <a:lnTo>
                        <a:pt x="0" y="0"/>
                      </a:lnTo>
                      <a:lnTo>
                        <a:pt x="9" y="0"/>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68" name="Freeform 19"/>
                <p:cNvSpPr>
                  <a:spLocks/>
                </p:cNvSpPr>
                <p:nvPr userDrawn="1"/>
              </p:nvSpPr>
              <p:spPr bwMode="auto">
                <a:xfrm>
                  <a:off x="5073"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7 w 29"/>
                    <a:gd name="T13" fmla="*/ 17 h 44"/>
                    <a:gd name="T14" fmla="*/ 27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7" y="17"/>
                      </a:lnTo>
                      <a:lnTo>
                        <a:pt x="27"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69" name="Oval 20"/>
                <p:cNvSpPr>
                  <a:spLocks noChangeArrowheads="1"/>
                </p:cNvSpPr>
                <p:nvPr userDrawn="1"/>
              </p:nvSpPr>
              <p:spPr bwMode="auto">
                <a:xfrm>
                  <a:off x="5178" y="3968"/>
                  <a:ext cx="24" cy="24"/>
                </a:xfrm>
                <a:prstGeom prst="ellipse">
                  <a:avLst/>
                </a:prstGeom>
                <a:solidFill>
                  <a:srgbClr val="E656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70" name="Freeform 21"/>
                <p:cNvSpPr>
                  <a:spLocks/>
                </p:cNvSpPr>
                <p:nvPr userDrawn="1"/>
              </p:nvSpPr>
              <p:spPr bwMode="auto">
                <a:xfrm>
                  <a:off x="5280" y="3962"/>
                  <a:ext cx="31" cy="44"/>
                </a:xfrm>
                <a:custGeom>
                  <a:avLst/>
                  <a:gdLst>
                    <a:gd name="T0" fmla="*/ 20 w 31"/>
                    <a:gd name="T1" fmla="*/ 7 h 44"/>
                    <a:gd name="T2" fmla="*/ 20 w 31"/>
                    <a:gd name="T3" fmla="*/ 44 h 44"/>
                    <a:gd name="T4" fmla="*/ 11 w 31"/>
                    <a:gd name="T5" fmla="*/ 44 h 44"/>
                    <a:gd name="T6" fmla="*/ 11 w 31"/>
                    <a:gd name="T7" fmla="*/ 7 h 44"/>
                    <a:gd name="T8" fmla="*/ 0 w 31"/>
                    <a:gd name="T9" fmla="*/ 7 h 44"/>
                    <a:gd name="T10" fmla="*/ 0 w 31"/>
                    <a:gd name="T11" fmla="*/ 0 h 44"/>
                    <a:gd name="T12" fmla="*/ 31 w 31"/>
                    <a:gd name="T13" fmla="*/ 0 h 44"/>
                    <a:gd name="T14" fmla="*/ 31 w 31"/>
                    <a:gd name="T15" fmla="*/ 7 h 44"/>
                    <a:gd name="T16" fmla="*/ 20 w 31"/>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4">
                      <a:moveTo>
                        <a:pt x="20" y="7"/>
                      </a:moveTo>
                      <a:lnTo>
                        <a:pt x="20" y="44"/>
                      </a:lnTo>
                      <a:lnTo>
                        <a:pt x="11" y="44"/>
                      </a:lnTo>
                      <a:lnTo>
                        <a:pt x="11" y="7"/>
                      </a:lnTo>
                      <a:lnTo>
                        <a:pt x="0" y="7"/>
                      </a:lnTo>
                      <a:lnTo>
                        <a:pt x="0" y="0"/>
                      </a:lnTo>
                      <a:lnTo>
                        <a:pt x="31" y="0"/>
                      </a:lnTo>
                      <a:lnTo>
                        <a:pt x="31"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71" name="Freeform 22"/>
                <p:cNvSpPr>
                  <a:spLocks/>
                </p:cNvSpPr>
                <p:nvPr userDrawn="1"/>
              </p:nvSpPr>
              <p:spPr bwMode="auto">
                <a:xfrm>
                  <a:off x="5330" y="3962"/>
                  <a:ext cx="32" cy="44"/>
                </a:xfrm>
                <a:custGeom>
                  <a:avLst/>
                  <a:gdLst>
                    <a:gd name="T0" fmla="*/ 25 w 32"/>
                    <a:gd name="T1" fmla="*/ 44 h 44"/>
                    <a:gd name="T2" fmla="*/ 25 w 32"/>
                    <a:gd name="T3" fmla="*/ 25 h 44"/>
                    <a:gd name="T4" fmla="*/ 9 w 32"/>
                    <a:gd name="T5" fmla="*/ 25 h 44"/>
                    <a:gd name="T6" fmla="*/ 9 w 32"/>
                    <a:gd name="T7" fmla="*/ 44 h 44"/>
                    <a:gd name="T8" fmla="*/ 0 w 32"/>
                    <a:gd name="T9" fmla="*/ 44 h 44"/>
                    <a:gd name="T10" fmla="*/ 0 w 32"/>
                    <a:gd name="T11" fmla="*/ 0 h 44"/>
                    <a:gd name="T12" fmla="*/ 9 w 32"/>
                    <a:gd name="T13" fmla="*/ 0 h 44"/>
                    <a:gd name="T14" fmla="*/ 9 w 32"/>
                    <a:gd name="T15" fmla="*/ 17 h 44"/>
                    <a:gd name="T16" fmla="*/ 25 w 32"/>
                    <a:gd name="T17" fmla="*/ 17 h 44"/>
                    <a:gd name="T18" fmla="*/ 25 w 32"/>
                    <a:gd name="T19" fmla="*/ 0 h 44"/>
                    <a:gd name="T20" fmla="*/ 32 w 32"/>
                    <a:gd name="T21" fmla="*/ 0 h 44"/>
                    <a:gd name="T22" fmla="*/ 32 w 32"/>
                    <a:gd name="T23" fmla="*/ 44 h 44"/>
                    <a:gd name="T24" fmla="*/ 25 w 32"/>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4">
                      <a:moveTo>
                        <a:pt x="25" y="44"/>
                      </a:moveTo>
                      <a:lnTo>
                        <a:pt x="25" y="25"/>
                      </a:lnTo>
                      <a:lnTo>
                        <a:pt x="9" y="25"/>
                      </a:lnTo>
                      <a:lnTo>
                        <a:pt x="9" y="44"/>
                      </a:lnTo>
                      <a:lnTo>
                        <a:pt x="0" y="44"/>
                      </a:lnTo>
                      <a:lnTo>
                        <a:pt x="0" y="0"/>
                      </a:lnTo>
                      <a:lnTo>
                        <a:pt x="9" y="0"/>
                      </a:lnTo>
                      <a:lnTo>
                        <a:pt x="9" y="17"/>
                      </a:lnTo>
                      <a:lnTo>
                        <a:pt x="25" y="17"/>
                      </a:lnTo>
                      <a:lnTo>
                        <a:pt x="25" y="0"/>
                      </a:lnTo>
                      <a:lnTo>
                        <a:pt x="32" y="0"/>
                      </a:lnTo>
                      <a:lnTo>
                        <a:pt x="32" y="44"/>
                      </a:lnTo>
                      <a:lnTo>
                        <a:pt x="25"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72" name="Freeform 23"/>
                <p:cNvSpPr>
                  <a:spLocks noEditPoints="1"/>
                </p:cNvSpPr>
                <p:nvPr userDrawn="1"/>
              </p:nvSpPr>
              <p:spPr bwMode="auto">
                <a:xfrm>
                  <a:off x="5385" y="3962"/>
                  <a:ext cx="33" cy="44"/>
                </a:xfrm>
                <a:custGeom>
                  <a:avLst/>
                  <a:gdLst>
                    <a:gd name="T0" fmla="*/ 18 w 26"/>
                    <a:gd name="T1" fmla="*/ 35 h 35"/>
                    <a:gd name="T2" fmla="*/ 12 w 26"/>
                    <a:gd name="T3" fmla="*/ 21 h 35"/>
                    <a:gd name="T4" fmla="*/ 7 w 26"/>
                    <a:gd name="T5" fmla="*/ 21 h 35"/>
                    <a:gd name="T6" fmla="*/ 7 w 26"/>
                    <a:gd name="T7" fmla="*/ 35 h 35"/>
                    <a:gd name="T8" fmla="*/ 0 w 26"/>
                    <a:gd name="T9" fmla="*/ 35 h 35"/>
                    <a:gd name="T10" fmla="*/ 0 w 26"/>
                    <a:gd name="T11" fmla="*/ 0 h 35"/>
                    <a:gd name="T12" fmla="*/ 14 w 26"/>
                    <a:gd name="T13" fmla="*/ 0 h 35"/>
                    <a:gd name="T14" fmla="*/ 25 w 26"/>
                    <a:gd name="T15" fmla="*/ 11 h 35"/>
                    <a:gd name="T16" fmla="*/ 19 w 26"/>
                    <a:gd name="T17" fmla="*/ 20 h 35"/>
                    <a:gd name="T18" fmla="*/ 26 w 26"/>
                    <a:gd name="T19" fmla="*/ 35 h 35"/>
                    <a:gd name="T20" fmla="*/ 18 w 26"/>
                    <a:gd name="T21" fmla="*/ 35 h 35"/>
                    <a:gd name="T22" fmla="*/ 13 w 26"/>
                    <a:gd name="T23" fmla="*/ 6 h 35"/>
                    <a:gd name="T24" fmla="*/ 7 w 26"/>
                    <a:gd name="T25" fmla="*/ 6 h 35"/>
                    <a:gd name="T26" fmla="*/ 7 w 26"/>
                    <a:gd name="T27" fmla="*/ 15 h 35"/>
                    <a:gd name="T28" fmla="*/ 13 w 26"/>
                    <a:gd name="T29" fmla="*/ 15 h 35"/>
                    <a:gd name="T30" fmla="*/ 18 w 26"/>
                    <a:gd name="T31" fmla="*/ 11 h 35"/>
                    <a:gd name="T32" fmla="*/ 13 w 26"/>
                    <a:gd name="T33"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35">
                      <a:moveTo>
                        <a:pt x="18" y="35"/>
                      </a:moveTo>
                      <a:cubicBezTo>
                        <a:pt x="12" y="21"/>
                        <a:pt x="12" y="21"/>
                        <a:pt x="12" y="21"/>
                      </a:cubicBezTo>
                      <a:cubicBezTo>
                        <a:pt x="7" y="21"/>
                        <a:pt x="7" y="21"/>
                        <a:pt x="7" y="21"/>
                      </a:cubicBezTo>
                      <a:cubicBezTo>
                        <a:pt x="7" y="35"/>
                        <a:pt x="7" y="35"/>
                        <a:pt x="7" y="35"/>
                      </a:cubicBezTo>
                      <a:cubicBezTo>
                        <a:pt x="0" y="35"/>
                        <a:pt x="0" y="35"/>
                        <a:pt x="0" y="35"/>
                      </a:cubicBezTo>
                      <a:cubicBezTo>
                        <a:pt x="0" y="0"/>
                        <a:pt x="0" y="0"/>
                        <a:pt x="0" y="0"/>
                      </a:cubicBezTo>
                      <a:cubicBezTo>
                        <a:pt x="14" y="0"/>
                        <a:pt x="14" y="0"/>
                        <a:pt x="14" y="0"/>
                      </a:cubicBezTo>
                      <a:cubicBezTo>
                        <a:pt x="21" y="0"/>
                        <a:pt x="25" y="5"/>
                        <a:pt x="25" y="11"/>
                      </a:cubicBezTo>
                      <a:cubicBezTo>
                        <a:pt x="25" y="15"/>
                        <a:pt x="22" y="18"/>
                        <a:pt x="19" y="20"/>
                      </a:cubicBezTo>
                      <a:cubicBezTo>
                        <a:pt x="26" y="35"/>
                        <a:pt x="26" y="35"/>
                        <a:pt x="26" y="35"/>
                      </a:cubicBezTo>
                      <a:lnTo>
                        <a:pt x="18" y="35"/>
                      </a:lnTo>
                      <a:close/>
                      <a:moveTo>
                        <a:pt x="13" y="6"/>
                      </a:moveTo>
                      <a:cubicBezTo>
                        <a:pt x="7" y="6"/>
                        <a:pt x="7" y="6"/>
                        <a:pt x="7" y="6"/>
                      </a:cubicBezTo>
                      <a:cubicBezTo>
                        <a:pt x="7" y="15"/>
                        <a:pt x="7" y="15"/>
                        <a:pt x="7" y="15"/>
                      </a:cubicBezTo>
                      <a:cubicBezTo>
                        <a:pt x="13" y="15"/>
                        <a:pt x="13" y="15"/>
                        <a:pt x="13" y="15"/>
                      </a:cubicBezTo>
                      <a:cubicBezTo>
                        <a:pt x="16" y="15"/>
                        <a:pt x="18" y="13"/>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73" name="Freeform 24"/>
                <p:cNvSpPr>
                  <a:spLocks/>
                </p:cNvSpPr>
                <p:nvPr userDrawn="1"/>
              </p:nvSpPr>
              <p:spPr bwMode="auto">
                <a:xfrm>
                  <a:off x="5438"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6 w 29"/>
                    <a:gd name="T13" fmla="*/ 17 h 44"/>
                    <a:gd name="T14" fmla="*/ 26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6" y="17"/>
                      </a:lnTo>
                      <a:lnTo>
                        <a:pt x="26"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74" name="Freeform 25"/>
                <p:cNvSpPr>
                  <a:spLocks noEditPoints="1"/>
                </p:cNvSpPr>
                <p:nvPr userDrawn="1"/>
              </p:nvSpPr>
              <p:spPr bwMode="auto">
                <a:xfrm>
                  <a:off x="5485" y="3962"/>
                  <a:ext cx="38" cy="44"/>
                </a:xfrm>
                <a:custGeom>
                  <a:avLst/>
                  <a:gdLst>
                    <a:gd name="T0" fmla="*/ 29 w 38"/>
                    <a:gd name="T1" fmla="*/ 44 h 44"/>
                    <a:gd name="T2" fmla="*/ 27 w 38"/>
                    <a:gd name="T3" fmla="*/ 36 h 44"/>
                    <a:gd name="T4" fmla="*/ 12 w 38"/>
                    <a:gd name="T5" fmla="*/ 36 h 44"/>
                    <a:gd name="T6" fmla="*/ 9 w 38"/>
                    <a:gd name="T7" fmla="*/ 44 h 44"/>
                    <a:gd name="T8" fmla="*/ 0 w 38"/>
                    <a:gd name="T9" fmla="*/ 44 h 44"/>
                    <a:gd name="T10" fmla="*/ 15 w 38"/>
                    <a:gd name="T11" fmla="*/ 0 h 44"/>
                    <a:gd name="T12" fmla="*/ 23 w 38"/>
                    <a:gd name="T13" fmla="*/ 0 h 44"/>
                    <a:gd name="T14" fmla="*/ 38 w 38"/>
                    <a:gd name="T15" fmla="*/ 44 h 44"/>
                    <a:gd name="T16" fmla="*/ 29 w 38"/>
                    <a:gd name="T17" fmla="*/ 44 h 44"/>
                    <a:gd name="T18" fmla="*/ 19 w 38"/>
                    <a:gd name="T19" fmla="*/ 12 h 44"/>
                    <a:gd name="T20" fmla="*/ 14 w 38"/>
                    <a:gd name="T21" fmla="*/ 29 h 44"/>
                    <a:gd name="T22" fmla="*/ 24 w 38"/>
                    <a:gd name="T23" fmla="*/ 29 h 44"/>
                    <a:gd name="T24" fmla="*/ 19 w 38"/>
                    <a:gd name="T25"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44">
                      <a:moveTo>
                        <a:pt x="29" y="44"/>
                      </a:moveTo>
                      <a:lnTo>
                        <a:pt x="27" y="36"/>
                      </a:lnTo>
                      <a:lnTo>
                        <a:pt x="12" y="36"/>
                      </a:lnTo>
                      <a:lnTo>
                        <a:pt x="9" y="44"/>
                      </a:lnTo>
                      <a:lnTo>
                        <a:pt x="0" y="44"/>
                      </a:lnTo>
                      <a:lnTo>
                        <a:pt x="15" y="0"/>
                      </a:lnTo>
                      <a:lnTo>
                        <a:pt x="23" y="0"/>
                      </a:lnTo>
                      <a:lnTo>
                        <a:pt x="38" y="44"/>
                      </a:lnTo>
                      <a:lnTo>
                        <a:pt x="29" y="44"/>
                      </a:lnTo>
                      <a:close/>
                      <a:moveTo>
                        <a:pt x="19" y="12"/>
                      </a:moveTo>
                      <a:lnTo>
                        <a:pt x="14" y="29"/>
                      </a:lnTo>
                      <a:lnTo>
                        <a:pt x="24" y="29"/>
                      </a:lnTo>
                      <a:lnTo>
                        <a:pt x="19" y="12"/>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76" name="Freeform 26"/>
                <p:cNvSpPr>
                  <a:spLocks/>
                </p:cNvSpPr>
                <p:nvPr userDrawn="1"/>
              </p:nvSpPr>
              <p:spPr bwMode="auto">
                <a:xfrm>
                  <a:off x="5535" y="3962"/>
                  <a:ext cx="31" cy="44"/>
                </a:xfrm>
                <a:custGeom>
                  <a:avLst/>
                  <a:gdLst>
                    <a:gd name="T0" fmla="*/ 20 w 31"/>
                    <a:gd name="T1" fmla="*/ 7 h 44"/>
                    <a:gd name="T2" fmla="*/ 20 w 31"/>
                    <a:gd name="T3" fmla="*/ 44 h 44"/>
                    <a:gd name="T4" fmla="*/ 11 w 31"/>
                    <a:gd name="T5" fmla="*/ 44 h 44"/>
                    <a:gd name="T6" fmla="*/ 11 w 31"/>
                    <a:gd name="T7" fmla="*/ 7 h 44"/>
                    <a:gd name="T8" fmla="*/ 0 w 31"/>
                    <a:gd name="T9" fmla="*/ 7 h 44"/>
                    <a:gd name="T10" fmla="*/ 0 w 31"/>
                    <a:gd name="T11" fmla="*/ 0 h 44"/>
                    <a:gd name="T12" fmla="*/ 31 w 31"/>
                    <a:gd name="T13" fmla="*/ 0 h 44"/>
                    <a:gd name="T14" fmla="*/ 31 w 31"/>
                    <a:gd name="T15" fmla="*/ 7 h 44"/>
                    <a:gd name="T16" fmla="*/ 20 w 31"/>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4">
                      <a:moveTo>
                        <a:pt x="20" y="7"/>
                      </a:moveTo>
                      <a:lnTo>
                        <a:pt x="20" y="44"/>
                      </a:lnTo>
                      <a:lnTo>
                        <a:pt x="11" y="44"/>
                      </a:lnTo>
                      <a:lnTo>
                        <a:pt x="11" y="7"/>
                      </a:lnTo>
                      <a:lnTo>
                        <a:pt x="0" y="7"/>
                      </a:lnTo>
                      <a:lnTo>
                        <a:pt x="0" y="0"/>
                      </a:lnTo>
                      <a:lnTo>
                        <a:pt x="31" y="0"/>
                      </a:lnTo>
                      <a:lnTo>
                        <a:pt x="31"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77" name="Freeform 27"/>
                <p:cNvSpPr>
                  <a:spLocks noEditPoints="1"/>
                </p:cNvSpPr>
                <p:nvPr userDrawn="1"/>
              </p:nvSpPr>
              <p:spPr bwMode="auto">
                <a:xfrm>
                  <a:off x="5613" y="3962"/>
                  <a:ext cx="32" cy="44"/>
                </a:xfrm>
                <a:custGeom>
                  <a:avLst/>
                  <a:gdLst>
                    <a:gd name="T0" fmla="*/ 13 w 25"/>
                    <a:gd name="T1" fmla="*/ 22 h 35"/>
                    <a:gd name="T2" fmla="*/ 6 w 25"/>
                    <a:gd name="T3" fmla="*/ 22 h 35"/>
                    <a:gd name="T4" fmla="*/ 6 w 25"/>
                    <a:gd name="T5" fmla="*/ 35 h 35"/>
                    <a:gd name="T6" fmla="*/ 0 w 25"/>
                    <a:gd name="T7" fmla="*/ 35 h 35"/>
                    <a:gd name="T8" fmla="*/ 0 w 25"/>
                    <a:gd name="T9" fmla="*/ 0 h 35"/>
                    <a:gd name="T10" fmla="*/ 13 w 25"/>
                    <a:gd name="T11" fmla="*/ 0 h 35"/>
                    <a:gd name="T12" fmla="*/ 25 w 25"/>
                    <a:gd name="T13" fmla="*/ 11 h 35"/>
                    <a:gd name="T14" fmla="*/ 13 w 25"/>
                    <a:gd name="T15" fmla="*/ 22 h 35"/>
                    <a:gd name="T16" fmla="*/ 13 w 25"/>
                    <a:gd name="T17" fmla="*/ 6 h 35"/>
                    <a:gd name="T18" fmla="*/ 6 w 25"/>
                    <a:gd name="T19" fmla="*/ 6 h 35"/>
                    <a:gd name="T20" fmla="*/ 6 w 25"/>
                    <a:gd name="T21" fmla="*/ 15 h 35"/>
                    <a:gd name="T22" fmla="*/ 13 w 25"/>
                    <a:gd name="T23" fmla="*/ 15 h 35"/>
                    <a:gd name="T24" fmla="*/ 18 w 25"/>
                    <a:gd name="T25" fmla="*/ 11 h 35"/>
                    <a:gd name="T26" fmla="*/ 13 w 25"/>
                    <a:gd name="T2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5">
                      <a:moveTo>
                        <a:pt x="13" y="22"/>
                      </a:moveTo>
                      <a:cubicBezTo>
                        <a:pt x="6" y="22"/>
                        <a:pt x="6" y="22"/>
                        <a:pt x="6" y="22"/>
                      </a:cubicBezTo>
                      <a:cubicBezTo>
                        <a:pt x="6" y="35"/>
                        <a:pt x="6" y="35"/>
                        <a:pt x="6" y="35"/>
                      </a:cubicBezTo>
                      <a:cubicBezTo>
                        <a:pt x="0" y="35"/>
                        <a:pt x="0" y="35"/>
                        <a:pt x="0" y="35"/>
                      </a:cubicBezTo>
                      <a:cubicBezTo>
                        <a:pt x="0" y="0"/>
                        <a:pt x="0" y="0"/>
                        <a:pt x="0" y="0"/>
                      </a:cubicBezTo>
                      <a:cubicBezTo>
                        <a:pt x="13" y="0"/>
                        <a:pt x="13" y="0"/>
                        <a:pt x="13" y="0"/>
                      </a:cubicBezTo>
                      <a:cubicBezTo>
                        <a:pt x="20" y="0"/>
                        <a:pt x="25" y="5"/>
                        <a:pt x="25" y="11"/>
                      </a:cubicBezTo>
                      <a:cubicBezTo>
                        <a:pt x="25" y="17"/>
                        <a:pt x="20" y="22"/>
                        <a:pt x="13" y="22"/>
                      </a:cubicBezTo>
                      <a:close/>
                      <a:moveTo>
                        <a:pt x="13" y="6"/>
                      </a:moveTo>
                      <a:cubicBezTo>
                        <a:pt x="6" y="6"/>
                        <a:pt x="6" y="6"/>
                        <a:pt x="6" y="6"/>
                      </a:cubicBezTo>
                      <a:cubicBezTo>
                        <a:pt x="6" y="15"/>
                        <a:pt x="6" y="15"/>
                        <a:pt x="6" y="15"/>
                      </a:cubicBezTo>
                      <a:cubicBezTo>
                        <a:pt x="13" y="15"/>
                        <a:pt x="13" y="15"/>
                        <a:pt x="13" y="15"/>
                      </a:cubicBezTo>
                      <a:cubicBezTo>
                        <a:pt x="16" y="15"/>
                        <a:pt x="18" y="14"/>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78" name="Freeform 28"/>
                <p:cNvSpPr>
                  <a:spLocks noEditPoints="1"/>
                </p:cNvSpPr>
                <p:nvPr userDrawn="1"/>
              </p:nvSpPr>
              <p:spPr bwMode="auto">
                <a:xfrm>
                  <a:off x="5664" y="3962"/>
                  <a:ext cx="33" cy="44"/>
                </a:xfrm>
                <a:custGeom>
                  <a:avLst/>
                  <a:gdLst>
                    <a:gd name="T0" fmla="*/ 18 w 26"/>
                    <a:gd name="T1" fmla="*/ 35 h 35"/>
                    <a:gd name="T2" fmla="*/ 12 w 26"/>
                    <a:gd name="T3" fmla="*/ 21 h 35"/>
                    <a:gd name="T4" fmla="*/ 7 w 26"/>
                    <a:gd name="T5" fmla="*/ 21 h 35"/>
                    <a:gd name="T6" fmla="*/ 7 w 26"/>
                    <a:gd name="T7" fmla="*/ 35 h 35"/>
                    <a:gd name="T8" fmla="*/ 0 w 26"/>
                    <a:gd name="T9" fmla="*/ 35 h 35"/>
                    <a:gd name="T10" fmla="*/ 0 w 26"/>
                    <a:gd name="T11" fmla="*/ 0 h 35"/>
                    <a:gd name="T12" fmla="*/ 14 w 26"/>
                    <a:gd name="T13" fmla="*/ 0 h 35"/>
                    <a:gd name="T14" fmla="*/ 25 w 26"/>
                    <a:gd name="T15" fmla="*/ 11 h 35"/>
                    <a:gd name="T16" fmla="*/ 19 w 26"/>
                    <a:gd name="T17" fmla="*/ 20 h 35"/>
                    <a:gd name="T18" fmla="*/ 26 w 26"/>
                    <a:gd name="T19" fmla="*/ 35 h 35"/>
                    <a:gd name="T20" fmla="*/ 18 w 26"/>
                    <a:gd name="T21" fmla="*/ 35 h 35"/>
                    <a:gd name="T22" fmla="*/ 13 w 26"/>
                    <a:gd name="T23" fmla="*/ 6 h 35"/>
                    <a:gd name="T24" fmla="*/ 7 w 26"/>
                    <a:gd name="T25" fmla="*/ 6 h 35"/>
                    <a:gd name="T26" fmla="*/ 7 w 26"/>
                    <a:gd name="T27" fmla="*/ 15 h 35"/>
                    <a:gd name="T28" fmla="*/ 13 w 26"/>
                    <a:gd name="T29" fmla="*/ 15 h 35"/>
                    <a:gd name="T30" fmla="*/ 18 w 26"/>
                    <a:gd name="T31" fmla="*/ 11 h 35"/>
                    <a:gd name="T32" fmla="*/ 13 w 26"/>
                    <a:gd name="T33"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35">
                      <a:moveTo>
                        <a:pt x="18" y="35"/>
                      </a:moveTo>
                      <a:cubicBezTo>
                        <a:pt x="12" y="21"/>
                        <a:pt x="12" y="21"/>
                        <a:pt x="12" y="21"/>
                      </a:cubicBezTo>
                      <a:cubicBezTo>
                        <a:pt x="7" y="21"/>
                        <a:pt x="7" y="21"/>
                        <a:pt x="7" y="21"/>
                      </a:cubicBezTo>
                      <a:cubicBezTo>
                        <a:pt x="7" y="35"/>
                        <a:pt x="7" y="35"/>
                        <a:pt x="7" y="35"/>
                      </a:cubicBezTo>
                      <a:cubicBezTo>
                        <a:pt x="0" y="35"/>
                        <a:pt x="0" y="35"/>
                        <a:pt x="0" y="35"/>
                      </a:cubicBezTo>
                      <a:cubicBezTo>
                        <a:pt x="0" y="0"/>
                        <a:pt x="0" y="0"/>
                        <a:pt x="0" y="0"/>
                      </a:cubicBezTo>
                      <a:cubicBezTo>
                        <a:pt x="14" y="0"/>
                        <a:pt x="14" y="0"/>
                        <a:pt x="14" y="0"/>
                      </a:cubicBezTo>
                      <a:cubicBezTo>
                        <a:pt x="21" y="0"/>
                        <a:pt x="25" y="5"/>
                        <a:pt x="25" y="11"/>
                      </a:cubicBezTo>
                      <a:cubicBezTo>
                        <a:pt x="25" y="15"/>
                        <a:pt x="22" y="18"/>
                        <a:pt x="19" y="20"/>
                      </a:cubicBezTo>
                      <a:cubicBezTo>
                        <a:pt x="26" y="35"/>
                        <a:pt x="26" y="35"/>
                        <a:pt x="26" y="35"/>
                      </a:cubicBezTo>
                      <a:lnTo>
                        <a:pt x="18" y="35"/>
                      </a:lnTo>
                      <a:close/>
                      <a:moveTo>
                        <a:pt x="13" y="6"/>
                      </a:moveTo>
                      <a:cubicBezTo>
                        <a:pt x="7" y="6"/>
                        <a:pt x="7" y="6"/>
                        <a:pt x="7" y="6"/>
                      </a:cubicBezTo>
                      <a:cubicBezTo>
                        <a:pt x="7" y="15"/>
                        <a:pt x="7" y="15"/>
                        <a:pt x="7" y="15"/>
                      </a:cubicBezTo>
                      <a:cubicBezTo>
                        <a:pt x="13" y="15"/>
                        <a:pt x="13" y="15"/>
                        <a:pt x="13" y="15"/>
                      </a:cubicBezTo>
                      <a:cubicBezTo>
                        <a:pt x="16" y="15"/>
                        <a:pt x="18" y="13"/>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79" name="Freeform 29"/>
                <p:cNvSpPr>
                  <a:spLocks/>
                </p:cNvSpPr>
                <p:nvPr userDrawn="1"/>
              </p:nvSpPr>
              <p:spPr bwMode="auto">
                <a:xfrm>
                  <a:off x="5717"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6 w 29"/>
                    <a:gd name="T13" fmla="*/ 17 h 44"/>
                    <a:gd name="T14" fmla="*/ 26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6" y="17"/>
                      </a:lnTo>
                      <a:lnTo>
                        <a:pt x="26"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80" name="Freeform 30"/>
                <p:cNvSpPr>
                  <a:spLocks/>
                </p:cNvSpPr>
                <p:nvPr userDrawn="1"/>
              </p:nvSpPr>
              <p:spPr bwMode="auto">
                <a:xfrm>
                  <a:off x="5764" y="3962"/>
                  <a:ext cx="36" cy="44"/>
                </a:xfrm>
                <a:custGeom>
                  <a:avLst/>
                  <a:gdLst>
                    <a:gd name="T0" fmla="*/ 20 w 36"/>
                    <a:gd name="T1" fmla="*/ 44 h 44"/>
                    <a:gd name="T2" fmla="*/ 14 w 36"/>
                    <a:gd name="T3" fmla="*/ 44 h 44"/>
                    <a:gd name="T4" fmla="*/ 0 w 36"/>
                    <a:gd name="T5" fmla="*/ 0 h 44"/>
                    <a:gd name="T6" fmla="*/ 9 w 36"/>
                    <a:gd name="T7" fmla="*/ 0 h 44"/>
                    <a:gd name="T8" fmla="*/ 18 w 36"/>
                    <a:gd name="T9" fmla="*/ 29 h 44"/>
                    <a:gd name="T10" fmla="*/ 27 w 36"/>
                    <a:gd name="T11" fmla="*/ 0 h 44"/>
                    <a:gd name="T12" fmla="*/ 36 w 36"/>
                    <a:gd name="T13" fmla="*/ 0 h 44"/>
                    <a:gd name="T14" fmla="*/ 20 w 36"/>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4">
                      <a:moveTo>
                        <a:pt x="20" y="44"/>
                      </a:moveTo>
                      <a:lnTo>
                        <a:pt x="14" y="44"/>
                      </a:lnTo>
                      <a:lnTo>
                        <a:pt x="0" y="0"/>
                      </a:lnTo>
                      <a:lnTo>
                        <a:pt x="9" y="0"/>
                      </a:lnTo>
                      <a:lnTo>
                        <a:pt x="18" y="29"/>
                      </a:lnTo>
                      <a:lnTo>
                        <a:pt x="27" y="0"/>
                      </a:lnTo>
                      <a:lnTo>
                        <a:pt x="36" y="0"/>
                      </a:lnTo>
                      <a:lnTo>
                        <a:pt x="2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81" name="Freeform 31"/>
                <p:cNvSpPr>
                  <a:spLocks/>
                </p:cNvSpPr>
                <p:nvPr userDrawn="1"/>
              </p:nvSpPr>
              <p:spPr bwMode="auto">
                <a:xfrm>
                  <a:off x="5817"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7 w 29"/>
                    <a:gd name="T13" fmla="*/ 17 h 44"/>
                    <a:gd name="T14" fmla="*/ 27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7" y="17"/>
                      </a:lnTo>
                      <a:lnTo>
                        <a:pt x="27"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82" name="Freeform 32"/>
                <p:cNvSpPr>
                  <a:spLocks/>
                </p:cNvSpPr>
                <p:nvPr userDrawn="1"/>
              </p:nvSpPr>
              <p:spPr bwMode="auto">
                <a:xfrm>
                  <a:off x="5868" y="3962"/>
                  <a:ext cx="33" cy="44"/>
                </a:xfrm>
                <a:custGeom>
                  <a:avLst/>
                  <a:gdLst>
                    <a:gd name="T0" fmla="*/ 25 w 33"/>
                    <a:gd name="T1" fmla="*/ 44 h 44"/>
                    <a:gd name="T2" fmla="*/ 8 w 33"/>
                    <a:gd name="T3" fmla="*/ 16 h 44"/>
                    <a:gd name="T4" fmla="*/ 8 w 33"/>
                    <a:gd name="T5" fmla="*/ 44 h 44"/>
                    <a:gd name="T6" fmla="*/ 0 w 33"/>
                    <a:gd name="T7" fmla="*/ 44 h 44"/>
                    <a:gd name="T8" fmla="*/ 0 w 33"/>
                    <a:gd name="T9" fmla="*/ 0 h 44"/>
                    <a:gd name="T10" fmla="*/ 8 w 33"/>
                    <a:gd name="T11" fmla="*/ 0 h 44"/>
                    <a:gd name="T12" fmla="*/ 24 w 33"/>
                    <a:gd name="T13" fmla="*/ 26 h 44"/>
                    <a:gd name="T14" fmla="*/ 24 w 33"/>
                    <a:gd name="T15" fmla="*/ 0 h 44"/>
                    <a:gd name="T16" fmla="*/ 33 w 33"/>
                    <a:gd name="T17" fmla="*/ 0 h 44"/>
                    <a:gd name="T18" fmla="*/ 33 w 33"/>
                    <a:gd name="T19" fmla="*/ 44 h 44"/>
                    <a:gd name="T20" fmla="*/ 25 w 33"/>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4">
                      <a:moveTo>
                        <a:pt x="25" y="44"/>
                      </a:moveTo>
                      <a:lnTo>
                        <a:pt x="8" y="16"/>
                      </a:lnTo>
                      <a:lnTo>
                        <a:pt x="8" y="44"/>
                      </a:lnTo>
                      <a:lnTo>
                        <a:pt x="0" y="44"/>
                      </a:lnTo>
                      <a:lnTo>
                        <a:pt x="0" y="0"/>
                      </a:lnTo>
                      <a:lnTo>
                        <a:pt x="8" y="0"/>
                      </a:lnTo>
                      <a:lnTo>
                        <a:pt x="24" y="26"/>
                      </a:lnTo>
                      <a:lnTo>
                        <a:pt x="24" y="0"/>
                      </a:lnTo>
                      <a:lnTo>
                        <a:pt x="33" y="0"/>
                      </a:lnTo>
                      <a:lnTo>
                        <a:pt x="33" y="44"/>
                      </a:lnTo>
                      <a:lnTo>
                        <a:pt x="25"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83" name="Freeform 33"/>
                <p:cNvSpPr>
                  <a:spLocks/>
                </p:cNvSpPr>
                <p:nvPr userDrawn="1"/>
              </p:nvSpPr>
              <p:spPr bwMode="auto">
                <a:xfrm>
                  <a:off x="5920" y="3962"/>
                  <a:ext cx="32" cy="44"/>
                </a:xfrm>
                <a:custGeom>
                  <a:avLst/>
                  <a:gdLst>
                    <a:gd name="T0" fmla="*/ 20 w 32"/>
                    <a:gd name="T1" fmla="*/ 7 h 44"/>
                    <a:gd name="T2" fmla="*/ 20 w 32"/>
                    <a:gd name="T3" fmla="*/ 44 h 44"/>
                    <a:gd name="T4" fmla="*/ 13 w 32"/>
                    <a:gd name="T5" fmla="*/ 44 h 44"/>
                    <a:gd name="T6" fmla="*/ 13 w 32"/>
                    <a:gd name="T7" fmla="*/ 7 h 44"/>
                    <a:gd name="T8" fmla="*/ 0 w 32"/>
                    <a:gd name="T9" fmla="*/ 7 h 44"/>
                    <a:gd name="T10" fmla="*/ 0 w 32"/>
                    <a:gd name="T11" fmla="*/ 0 h 44"/>
                    <a:gd name="T12" fmla="*/ 32 w 32"/>
                    <a:gd name="T13" fmla="*/ 0 h 44"/>
                    <a:gd name="T14" fmla="*/ 32 w 32"/>
                    <a:gd name="T15" fmla="*/ 7 h 44"/>
                    <a:gd name="T16" fmla="*/ 20 w 32"/>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4">
                      <a:moveTo>
                        <a:pt x="20" y="7"/>
                      </a:moveTo>
                      <a:lnTo>
                        <a:pt x="20" y="44"/>
                      </a:lnTo>
                      <a:lnTo>
                        <a:pt x="13" y="44"/>
                      </a:lnTo>
                      <a:lnTo>
                        <a:pt x="13" y="7"/>
                      </a:lnTo>
                      <a:lnTo>
                        <a:pt x="0" y="7"/>
                      </a:lnTo>
                      <a:lnTo>
                        <a:pt x="0" y="0"/>
                      </a:lnTo>
                      <a:lnTo>
                        <a:pt x="32" y="0"/>
                      </a:lnTo>
                      <a:lnTo>
                        <a:pt x="32"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84" name="Rectangle 34"/>
                <p:cNvSpPr>
                  <a:spLocks noChangeArrowheads="1"/>
                </p:cNvSpPr>
                <p:nvPr userDrawn="1"/>
              </p:nvSpPr>
              <p:spPr bwMode="auto">
                <a:xfrm>
                  <a:off x="5972" y="3962"/>
                  <a:ext cx="9" cy="44"/>
                </a:xfrm>
                <a:prstGeom prst="rect">
                  <a:avLst/>
                </a:prstGeom>
                <a:solidFill>
                  <a:srgbClr val="0606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85" name="Freeform 35"/>
                <p:cNvSpPr>
                  <a:spLocks noEditPoints="1"/>
                </p:cNvSpPr>
                <p:nvPr userDrawn="1"/>
              </p:nvSpPr>
              <p:spPr bwMode="auto">
                <a:xfrm>
                  <a:off x="6001" y="3962"/>
                  <a:ext cx="33" cy="44"/>
                </a:xfrm>
                <a:custGeom>
                  <a:avLst/>
                  <a:gdLst>
                    <a:gd name="T0" fmla="*/ 22 w 26"/>
                    <a:gd name="T1" fmla="*/ 31 h 35"/>
                    <a:gd name="T2" fmla="*/ 13 w 26"/>
                    <a:gd name="T3" fmla="*/ 35 h 35"/>
                    <a:gd name="T4" fmla="*/ 4 w 26"/>
                    <a:gd name="T5" fmla="*/ 31 h 35"/>
                    <a:gd name="T6" fmla="*/ 0 w 26"/>
                    <a:gd name="T7" fmla="*/ 17 h 35"/>
                    <a:gd name="T8" fmla="*/ 4 w 26"/>
                    <a:gd name="T9" fmla="*/ 3 h 35"/>
                    <a:gd name="T10" fmla="*/ 13 w 26"/>
                    <a:gd name="T11" fmla="*/ 0 h 35"/>
                    <a:gd name="T12" fmla="*/ 22 w 26"/>
                    <a:gd name="T13" fmla="*/ 3 h 35"/>
                    <a:gd name="T14" fmla="*/ 26 w 26"/>
                    <a:gd name="T15" fmla="*/ 17 h 35"/>
                    <a:gd name="T16" fmla="*/ 22 w 26"/>
                    <a:gd name="T17" fmla="*/ 31 h 35"/>
                    <a:gd name="T18" fmla="*/ 17 w 26"/>
                    <a:gd name="T19" fmla="*/ 8 h 35"/>
                    <a:gd name="T20" fmla="*/ 13 w 26"/>
                    <a:gd name="T21" fmla="*/ 6 h 35"/>
                    <a:gd name="T22" fmla="*/ 9 w 26"/>
                    <a:gd name="T23" fmla="*/ 8 h 35"/>
                    <a:gd name="T24" fmla="*/ 7 w 26"/>
                    <a:gd name="T25" fmla="*/ 17 h 35"/>
                    <a:gd name="T26" fmla="*/ 9 w 26"/>
                    <a:gd name="T27" fmla="*/ 27 h 35"/>
                    <a:gd name="T28" fmla="*/ 13 w 26"/>
                    <a:gd name="T29" fmla="*/ 29 h 35"/>
                    <a:gd name="T30" fmla="*/ 17 w 26"/>
                    <a:gd name="T31" fmla="*/ 27 h 35"/>
                    <a:gd name="T32" fmla="*/ 19 w 26"/>
                    <a:gd name="T33" fmla="*/ 17 h 35"/>
                    <a:gd name="T34" fmla="*/ 17 w 26"/>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5">
                      <a:moveTo>
                        <a:pt x="22" y="31"/>
                      </a:moveTo>
                      <a:cubicBezTo>
                        <a:pt x="20" y="34"/>
                        <a:pt x="17" y="35"/>
                        <a:pt x="13" y="35"/>
                      </a:cubicBezTo>
                      <a:cubicBezTo>
                        <a:pt x="9" y="35"/>
                        <a:pt x="6" y="34"/>
                        <a:pt x="4" y="31"/>
                      </a:cubicBezTo>
                      <a:cubicBezTo>
                        <a:pt x="0" y="28"/>
                        <a:pt x="0" y="24"/>
                        <a:pt x="0" y="17"/>
                      </a:cubicBezTo>
                      <a:cubicBezTo>
                        <a:pt x="0" y="11"/>
                        <a:pt x="0" y="7"/>
                        <a:pt x="4" y="3"/>
                      </a:cubicBezTo>
                      <a:cubicBezTo>
                        <a:pt x="6" y="1"/>
                        <a:pt x="9" y="0"/>
                        <a:pt x="13" y="0"/>
                      </a:cubicBezTo>
                      <a:cubicBezTo>
                        <a:pt x="17" y="0"/>
                        <a:pt x="20" y="1"/>
                        <a:pt x="22" y="3"/>
                      </a:cubicBezTo>
                      <a:cubicBezTo>
                        <a:pt x="26" y="7"/>
                        <a:pt x="26" y="11"/>
                        <a:pt x="26" y="17"/>
                      </a:cubicBezTo>
                      <a:cubicBezTo>
                        <a:pt x="26" y="24"/>
                        <a:pt x="26" y="28"/>
                        <a:pt x="22" y="31"/>
                      </a:cubicBezTo>
                      <a:close/>
                      <a:moveTo>
                        <a:pt x="17" y="8"/>
                      </a:moveTo>
                      <a:cubicBezTo>
                        <a:pt x="16" y="6"/>
                        <a:pt x="15" y="6"/>
                        <a:pt x="13" y="6"/>
                      </a:cubicBezTo>
                      <a:cubicBezTo>
                        <a:pt x="11" y="6"/>
                        <a:pt x="10" y="6"/>
                        <a:pt x="9" y="8"/>
                      </a:cubicBezTo>
                      <a:cubicBezTo>
                        <a:pt x="7" y="9"/>
                        <a:pt x="7" y="11"/>
                        <a:pt x="7" y="17"/>
                      </a:cubicBezTo>
                      <a:cubicBezTo>
                        <a:pt x="7" y="24"/>
                        <a:pt x="7" y="26"/>
                        <a:pt x="9" y="27"/>
                      </a:cubicBezTo>
                      <a:cubicBezTo>
                        <a:pt x="10" y="28"/>
                        <a:pt x="11" y="29"/>
                        <a:pt x="13" y="29"/>
                      </a:cubicBezTo>
                      <a:cubicBezTo>
                        <a:pt x="15" y="29"/>
                        <a:pt x="16" y="28"/>
                        <a:pt x="17" y="27"/>
                      </a:cubicBezTo>
                      <a:cubicBezTo>
                        <a:pt x="19" y="26"/>
                        <a:pt x="19" y="24"/>
                        <a:pt x="19" y="17"/>
                      </a:cubicBezTo>
                      <a:cubicBezTo>
                        <a:pt x="19" y="11"/>
                        <a:pt x="19"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86" name="Freeform 36"/>
                <p:cNvSpPr>
                  <a:spLocks/>
                </p:cNvSpPr>
                <p:nvPr userDrawn="1"/>
              </p:nvSpPr>
              <p:spPr bwMode="auto">
                <a:xfrm>
                  <a:off x="6054" y="3962"/>
                  <a:ext cx="35" cy="44"/>
                </a:xfrm>
                <a:custGeom>
                  <a:avLst/>
                  <a:gdLst>
                    <a:gd name="T0" fmla="*/ 27 w 35"/>
                    <a:gd name="T1" fmla="*/ 44 h 44"/>
                    <a:gd name="T2" fmla="*/ 9 w 35"/>
                    <a:gd name="T3" fmla="*/ 16 h 44"/>
                    <a:gd name="T4" fmla="*/ 9 w 35"/>
                    <a:gd name="T5" fmla="*/ 44 h 44"/>
                    <a:gd name="T6" fmla="*/ 0 w 35"/>
                    <a:gd name="T7" fmla="*/ 44 h 44"/>
                    <a:gd name="T8" fmla="*/ 0 w 35"/>
                    <a:gd name="T9" fmla="*/ 0 h 44"/>
                    <a:gd name="T10" fmla="*/ 9 w 35"/>
                    <a:gd name="T11" fmla="*/ 0 h 44"/>
                    <a:gd name="T12" fmla="*/ 26 w 35"/>
                    <a:gd name="T13" fmla="*/ 26 h 44"/>
                    <a:gd name="T14" fmla="*/ 26 w 35"/>
                    <a:gd name="T15" fmla="*/ 0 h 44"/>
                    <a:gd name="T16" fmla="*/ 35 w 35"/>
                    <a:gd name="T17" fmla="*/ 0 h 44"/>
                    <a:gd name="T18" fmla="*/ 35 w 35"/>
                    <a:gd name="T19" fmla="*/ 44 h 44"/>
                    <a:gd name="T20" fmla="*/ 27 w 3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7" y="44"/>
                      </a:moveTo>
                      <a:lnTo>
                        <a:pt x="9" y="16"/>
                      </a:lnTo>
                      <a:lnTo>
                        <a:pt x="9" y="44"/>
                      </a:lnTo>
                      <a:lnTo>
                        <a:pt x="0" y="44"/>
                      </a:lnTo>
                      <a:lnTo>
                        <a:pt x="0" y="0"/>
                      </a:lnTo>
                      <a:lnTo>
                        <a:pt x="9" y="0"/>
                      </a:lnTo>
                      <a:lnTo>
                        <a:pt x="26" y="26"/>
                      </a:lnTo>
                      <a:lnTo>
                        <a:pt x="26" y="0"/>
                      </a:lnTo>
                      <a:lnTo>
                        <a:pt x="35" y="0"/>
                      </a:lnTo>
                      <a:lnTo>
                        <a:pt x="35" y="44"/>
                      </a:lnTo>
                      <a:lnTo>
                        <a:pt x="27"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grpSp>
          <p:grpSp>
            <p:nvGrpSpPr>
              <p:cNvPr id="35" name="Group 34"/>
              <p:cNvGrpSpPr/>
              <p:nvPr userDrawn="1"/>
            </p:nvGrpSpPr>
            <p:grpSpPr>
              <a:xfrm>
                <a:off x="9140479" y="5882283"/>
                <a:ext cx="1508125" cy="269875"/>
                <a:chOff x="9145588" y="5880100"/>
                <a:chExt cx="1508125" cy="269875"/>
              </a:xfrm>
            </p:grpSpPr>
            <p:sp>
              <p:nvSpPr>
                <p:cNvPr id="37" name="AutoShape 39"/>
                <p:cNvSpPr>
                  <a:spLocks noChangeAspect="1" noChangeArrowheads="1" noTextEdit="1"/>
                </p:cNvSpPr>
                <p:nvPr userDrawn="1"/>
              </p:nvSpPr>
              <p:spPr bwMode="auto">
                <a:xfrm>
                  <a:off x="9145588" y="5880100"/>
                  <a:ext cx="15081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38" name="Freeform 50"/>
                <p:cNvSpPr>
                  <a:spLocks/>
                </p:cNvSpPr>
                <p:nvPr userDrawn="1"/>
              </p:nvSpPr>
              <p:spPr bwMode="auto">
                <a:xfrm>
                  <a:off x="9983788" y="5880100"/>
                  <a:ext cx="33338" cy="71438"/>
                </a:xfrm>
                <a:custGeom>
                  <a:avLst/>
                  <a:gdLst>
                    <a:gd name="T0" fmla="*/ 85 w 101"/>
                    <a:gd name="T1" fmla="*/ 204 h 215"/>
                    <a:gd name="T2" fmla="*/ 52 w 101"/>
                    <a:gd name="T3" fmla="*/ 215 h 215"/>
                    <a:gd name="T4" fmla="*/ 16 w 101"/>
                    <a:gd name="T5" fmla="*/ 200 h 215"/>
                    <a:gd name="T6" fmla="*/ 0 w 101"/>
                    <a:gd name="T7" fmla="*/ 108 h 215"/>
                    <a:gd name="T8" fmla="*/ 16 w 101"/>
                    <a:gd name="T9" fmla="*/ 15 h 215"/>
                    <a:gd name="T10" fmla="*/ 52 w 101"/>
                    <a:gd name="T11" fmla="*/ 0 h 215"/>
                    <a:gd name="T12" fmla="*/ 85 w 101"/>
                    <a:gd name="T13" fmla="*/ 12 h 215"/>
                    <a:gd name="T14" fmla="*/ 101 w 101"/>
                    <a:gd name="T15" fmla="*/ 54 h 215"/>
                    <a:gd name="T16" fmla="*/ 75 w 101"/>
                    <a:gd name="T17" fmla="*/ 54 h 215"/>
                    <a:gd name="T18" fmla="*/ 69 w 101"/>
                    <a:gd name="T19" fmla="*/ 30 h 215"/>
                    <a:gd name="T20" fmla="*/ 52 w 101"/>
                    <a:gd name="T21" fmla="*/ 23 h 215"/>
                    <a:gd name="T22" fmla="*/ 35 w 101"/>
                    <a:gd name="T23" fmla="*/ 31 h 215"/>
                    <a:gd name="T24" fmla="*/ 26 w 101"/>
                    <a:gd name="T25" fmla="*/ 108 h 215"/>
                    <a:gd name="T26" fmla="*/ 35 w 101"/>
                    <a:gd name="T27" fmla="*/ 185 h 215"/>
                    <a:gd name="T28" fmla="*/ 52 w 101"/>
                    <a:gd name="T29" fmla="*/ 193 h 215"/>
                    <a:gd name="T30" fmla="*/ 69 w 101"/>
                    <a:gd name="T31" fmla="*/ 185 h 215"/>
                    <a:gd name="T32" fmla="*/ 75 w 101"/>
                    <a:gd name="T33" fmla="*/ 161 h 215"/>
                    <a:gd name="T34" fmla="*/ 101 w 101"/>
                    <a:gd name="T35" fmla="*/ 161 h 215"/>
                    <a:gd name="T36" fmla="*/ 85 w 101"/>
                    <a:gd name="T37" fmla="*/ 20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215">
                      <a:moveTo>
                        <a:pt x="85" y="204"/>
                      </a:moveTo>
                      <a:cubicBezTo>
                        <a:pt x="76" y="211"/>
                        <a:pt x="66" y="215"/>
                        <a:pt x="52" y="215"/>
                      </a:cubicBezTo>
                      <a:cubicBezTo>
                        <a:pt x="35" y="215"/>
                        <a:pt x="24" y="209"/>
                        <a:pt x="16" y="200"/>
                      </a:cubicBezTo>
                      <a:cubicBezTo>
                        <a:pt x="2" y="184"/>
                        <a:pt x="0" y="166"/>
                        <a:pt x="0" y="108"/>
                      </a:cubicBezTo>
                      <a:cubicBezTo>
                        <a:pt x="0" y="49"/>
                        <a:pt x="2" y="31"/>
                        <a:pt x="16" y="15"/>
                      </a:cubicBezTo>
                      <a:cubicBezTo>
                        <a:pt x="24" y="6"/>
                        <a:pt x="35" y="0"/>
                        <a:pt x="52" y="0"/>
                      </a:cubicBezTo>
                      <a:cubicBezTo>
                        <a:pt x="67" y="0"/>
                        <a:pt x="77" y="4"/>
                        <a:pt x="85" y="12"/>
                      </a:cubicBezTo>
                      <a:cubicBezTo>
                        <a:pt x="95" y="22"/>
                        <a:pt x="100" y="37"/>
                        <a:pt x="101" y="54"/>
                      </a:cubicBezTo>
                      <a:cubicBezTo>
                        <a:pt x="75" y="54"/>
                        <a:pt x="75" y="54"/>
                        <a:pt x="75" y="54"/>
                      </a:cubicBezTo>
                      <a:cubicBezTo>
                        <a:pt x="75" y="45"/>
                        <a:pt x="74" y="36"/>
                        <a:pt x="69" y="30"/>
                      </a:cubicBezTo>
                      <a:cubicBezTo>
                        <a:pt x="65" y="26"/>
                        <a:pt x="60" y="23"/>
                        <a:pt x="52" y="23"/>
                      </a:cubicBezTo>
                      <a:cubicBezTo>
                        <a:pt x="44" y="23"/>
                        <a:pt x="38" y="26"/>
                        <a:pt x="35" y="31"/>
                      </a:cubicBezTo>
                      <a:cubicBezTo>
                        <a:pt x="27" y="41"/>
                        <a:pt x="26" y="58"/>
                        <a:pt x="26" y="108"/>
                      </a:cubicBezTo>
                      <a:cubicBezTo>
                        <a:pt x="26" y="158"/>
                        <a:pt x="27" y="175"/>
                        <a:pt x="35" y="185"/>
                      </a:cubicBezTo>
                      <a:cubicBezTo>
                        <a:pt x="38" y="189"/>
                        <a:pt x="44" y="193"/>
                        <a:pt x="52" y="193"/>
                      </a:cubicBezTo>
                      <a:cubicBezTo>
                        <a:pt x="60" y="193"/>
                        <a:pt x="65" y="189"/>
                        <a:pt x="69" y="185"/>
                      </a:cubicBezTo>
                      <a:cubicBezTo>
                        <a:pt x="73" y="179"/>
                        <a:pt x="75" y="170"/>
                        <a:pt x="75" y="161"/>
                      </a:cubicBezTo>
                      <a:cubicBezTo>
                        <a:pt x="101" y="161"/>
                        <a:pt x="101" y="161"/>
                        <a:pt x="101" y="161"/>
                      </a:cubicBezTo>
                      <a:cubicBezTo>
                        <a:pt x="100" y="179"/>
                        <a:pt x="95" y="194"/>
                        <a:pt x="85" y="204"/>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39" name="Freeform 51"/>
                <p:cNvSpPr>
                  <a:spLocks/>
                </p:cNvSpPr>
                <p:nvPr userDrawn="1"/>
              </p:nvSpPr>
              <p:spPr bwMode="auto">
                <a:xfrm>
                  <a:off x="10039351" y="5881688"/>
                  <a:ext cx="31750" cy="68263"/>
                </a:xfrm>
                <a:custGeom>
                  <a:avLst/>
                  <a:gdLst>
                    <a:gd name="T0" fmla="*/ 14 w 20"/>
                    <a:gd name="T1" fmla="*/ 43 h 43"/>
                    <a:gd name="T2" fmla="*/ 14 w 20"/>
                    <a:gd name="T3" fmla="*/ 23 h 43"/>
                    <a:gd name="T4" fmla="*/ 5 w 20"/>
                    <a:gd name="T5" fmla="*/ 23 h 43"/>
                    <a:gd name="T6" fmla="*/ 5 w 20"/>
                    <a:gd name="T7" fmla="*/ 43 h 43"/>
                    <a:gd name="T8" fmla="*/ 0 w 20"/>
                    <a:gd name="T9" fmla="*/ 43 h 43"/>
                    <a:gd name="T10" fmla="*/ 0 w 20"/>
                    <a:gd name="T11" fmla="*/ 0 h 43"/>
                    <a:gd name="T12" fmla="*/ 5 w 20"/>
                    <a:gd name="T13" fmla="*/ 0 h 43"/>
                    <a:gd name="T14" fmla="*/ 5 w 20"/>
                    <a:gd name="T15" fmla="*/ 19 h 43"/>
                    <a:gd name="T16" fmla="*/ 14 w 20"/>
                    <a:gd name="T17" fmla="*/ 19 h 43"/>
                    <a:gd name="T18" fmla="*/ 14 w 20"/>
                    <a:gd name="T19" fmla="*/ 0 h 43"/>
                    <a:gd name="T20" fmla="*/ 20 w 20"/>
                    <a:gd name="T21" fmla="*/ 0 h 43"/>
                    <a:gd name="T22" fmla="*/ 20 w 20"/>
                    <a:gd name="T23" fmla="*/ 43 h 43"/>
                    <a:gd name="T24" fmla="*/ 14 w 20"/>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43"/>
                      </a:moveTo>
                      <a:lnTo>
                        <a:pt x="14" y="23"/>
                      </a:lnTo>
                      <a:lnTo>
                        <a:pt x="5" y="23"/>
                      </a:lnTo>
                      <a:lnTo>
                        <a:pt x="5" y="43"/>
                      </a:lnTo>
                      <a:lnTo>
                        <a:pt x="0" y="43"/>
                      </a:lnTo>
                      <a:lnTo>
                        <a:pt x="0" y="0"/>
                      </a:lnTo>
                      <a:lnTo>
                        <a:pt x="5" y="0"/>
                      </a:lnTo>
                      <a:lnTo>
                        <a:pt x="5" y="19"/>
                      </a:lnTo>
                      <a:lnTo>
                        <a:pt x="14" y="19"/>
                      </a:lnTo>
                      <a:lnTo>
                        <a:pt x="14" y="0"/>
                      </a:lnTo>
                      <a:lnTo>
                        <a:pt x="20" y="0"/>
                      </a:lnTo>
                      <a:lnTo>
                        <a:pt x="20" y="43"/>
                      </a:lnTo>
                      <a:lnTo>
                        <a:pt x="14"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40" name="Freeform 52"/>
                <p:cNvSpPr>
                  <a:spLocks/>
                </p:cNvSpPr>
                <p:nvPr userDrawn="1"/>
              </p:nvSpPr>
              <p:spPr bwMode="auto">
                <a:xfrm>
                  <a:off x="10093326" y="5881688"/>
                  <a:ext cx="26988" cy="68263"/>
                </a:xfrm>
                <a:custGeom>
                  <a:avLst/>
                  <a:gdLst>
                    <a:gd name="T0" fmla="*/ 0 w 17"/>
                    <a:gd name="T1" fmla="*/ 43 h 43"/>
                    <a:gd name="T2" fmla="*/ 0 w 17"/>
                    <a:gd name="T3" fmla="*/ 0 h 43"/>
                    <a:gd name="T4" fmla="*/ 17 w 17"/>
                    <a:gd name="T5" fmla="*/ 0 h 43"/>
                    <a:gd name="T6" fmla="*/ 17 w 17"/>
                    <a:gd name="T7" fmla="*/ 4 h 43"/>
                    <a:gd name="T8" fmla="*/ 6 w 17"/>
                    <a:gd name="T9" fmla="*/ 4 h 43"/>
                    <a:gd name="T10" fmla="*/ 6 w 17"/>
                    <a:gd name="T11" fmla="*/ 19 h 43"/>
                    <a:gd name="T12" fmla="*/ 16 w 17"/>
                    <a:gd name="T13" fmla="*/ 19 h 43"/>
                    <a:gd name="T14" fmla="*/ 16 w 17"/>
                    <a:gd name="T15" fmla="*/ 24 h 43"/>
                    <a:gd name="T16" fmla="*/ 6 w 17"/>
                    <a:gd name="T17" fmla="*/ 24 h 43"/>
                    <a:gd name="T18" fmla="*/ 6 w 17"/>
                    <a:gd name="T19" fmla="*/ 38 h 43"/>
                    <a:gd name="T20" fmla="*/ 17 w 17"/>
                    <a:gd name="T21" fmla="*/ 38 h 43"/>
                    <a:gd name="T22" fmla="*/ 17 w 17"/>
                    <a:gd name="T23" fmla="*/ 43 h 43"/>
                    <a:gd name="T24" fmla="*/ 0 w 17"/>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3">
                      <a:moveTo>
                        <a:pt x="0" y="43"/>
                      </a:moveTo>
                      <a:lnTo>
                        <a:pt x="0" y="0"/>
                      </a:lnTo>
                      <a:lnTo>
                        <a:pt x="17" y="0"/>
                      </a:lnTo>
                      <a:lnTo>
                        <a:pt x="17" y="4"/>
                      </a:lnTo>
                      <a:lnTo>
                        <a:pt x="6" y="4"/>
                      </a:lnTo>
                      <a:lnTo>
                        <a:pt x="6" y="19"/>
                      </a:lnTo>
                      <a:lnTo>
                        <a:pt x="16" y="19"/>
                      </a:lnTo>
                      <a:lnTo>
                        <a:pt x="16" y="24"/>
                      </a:lnTo>
                      <a:lnTo>
                        <a:pt x="6" y="24"/>
                      </a:lnTo>
                      <a:lnTo>
                        <a:pt x="6" y="38"/>
                      </a:lnTo>
                      <a:lnTo>
                        <a:pt x="17" y="38"/>
                      </a:lnTo>
                      <a:lnTo>
                        <a:pt x="17" y="43"/>
                      </a:lnTo>
                      <a:lnTo>
                        <a:pt x="0"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41" name="Freeform 53"/>
                <p:cNvSpPr>
                  <a:spLocks/>
                </p:cNvSpPr>
                <p:nvPr userDrawn="1"/>
              </p:nvSpPr>
              <p:spPr bwMode="auto">
                <a:xfrm>
                  <a:off x="10140951" y="5880100"/>
                  <a:ext cx="31750" cy="71438"/>
                </a:xfrm>
                <a:custGeom>
                  <a:avLst/>
                  <a:gdLst>
                    <a:gd name="T0" fmla="*/ 84 w 100"/>
                    <a:gd name="T1" fmla="*/ 204 h 215"/>
                    <a:gd name="T2" fmla="*/ 52 w 100"/>
                    <a:gd name="T3" fmla="*/ 215 h 215"/>
                    <a:gd name="T4" fmla="*/ 16 w 100"/>
                    <a:gd name="T5" fmla="*/ 200 h 215"/>
                    <a:gd name="T6" fmla="*/ 0 w 100"/>
                    <a:gd name="T7" fmla="*/ 108 h 215"/>
                    <a:gd name="T8" fmla="*/ 16 w 100"/>
                    <a:gd name="T9" fmla="*/ 15 h 215"/>
                    <a:gd name="T10" fmla="*/ 52 w 100"/>
                    <a:gd name="T11" fmla="*/ 0 h 215"/>
                    <a:gd name="T12" fmla="*/ 85 w 100"/>
                    <a:gd name="T13" fmla="*/ 12 h 215"/>
                    <a:gd name="T14" fmla="*/ 100 w 100"/>
                    <a:gd name="T15" fmla="*/ 54 h 215"/>
                    <a:gd name="T16" fmla="*/ 75 w 100"/>
                    <a:gd name="T17" fmla="*/ 54 h 215"/>
                    <a:gd name="T18" fmla="*/ 68 w 100"/>
                    <a:gd name="T19" fmla="*/ 30 h 215"/>
                    <a:gd name="T20" fmla="*/ 52 w 100"/>
                    <a:gd name="T21" fmla="*/ 23 h 215"/>
                    <a:gd name="T22" fmla="*/ 34 w 100"/>
                    <a:gd name="T23" fmla="*/ 31 h 215"/>
                    <a:gd name="T24" fmla="*/ 26 w 100"/>
                    <a:gd name="T25" fmla="*/ 108 h 215"/>
                    <a:gd name="T26" fmla="*/ 34 w 100"/>
                    <a:gd name="T27" fmla="*/ 185 h 215"/>
                    <a:gd name="T28" fmla="*/ 52 w 100"/>
                    <a:gd name="T29" fmla="*/ 193 h 215"/>
                    <a:gd name="T30" fmla="*/ 68 w 100"/>
                    <a:gd name="T31" fmla="*/ 185 h 215"/>
                    <a:gd name="T32" fmla="*/ 75 w 100"/>
                    <a:gd name="T33" fmla="*/ 161 h 215"/>
                    <a:gd name="T34" fmla="*/ 100 w 100"/>
                    <a:gd name="T35" fmla="*/ 161 h 215"/>
                    <a:gd name="T36" fmla="*/ 84 w 100"/>
                    <a:gd name="T37" fmla="*/ 20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 h="215">
                      <a:moveTo>
                        <a:pt x="84" y="204"/>
                      </a:moveTo>
                      <a:cubicBezTo>
                        <a:pt x="76" y="211"/>
                        <a:pt x="66" y="215"/>
                        <a:pt x="52" y="215"/>
                      </a:cubicBezTo>
                      <a:cubicBezTo>
                        <a:pt x="35" y="215"/>
                        <a:pt x="24" y="209"/>
                        <a:pt x="16" y="200"/>
                      </a:cubicBezTo>
                      <a:cubicBezTo>
                        <a:pt x="2" y="184"/>
                        <a:pt x="0" y="166"/>
                        <a:pt x="0" y="108"/>
                      </a:cubicBezTo>
                      <a:cubicBezTo>
                        <a:pt x="0" y="49"/>
                        <a:pt x="2" y="31"/>
                        <a:pt x="16" y="15"/>
                      </a:cubicBezTo>
                      <a:cubicBezTo>
                        <a:pt x="24" y="6"/>
                        <a:pt x="35" y="0"/>
                        <a:pt x="52" y="0"/>
                      </a:cubicBezTo>
                      <a:cubicBezTo>
                        <a:pt x="66" y="0"/>
                        <a:pt x="77" y="4"/>
                        <a:pt x="85" y="12"/>
                      </a:cubicBezTo>
                      <a:cubicBezTo>
                        <a:pt x="95" y="22"/>
                        <a:pt x="100" y="37"/>
                        <a:pt x="100" y="54"/>
                      </a:cubicBezTo>
                      <a:cubicBezTo>
                        <a:pt x="75" y="54"/>
                        <a:pt x="75" y="54"/>
                        <a:pt x="75" y="54"/>
                      </a:cubicBezTo>
                      <a:cubicBezTo>
                        <a:pt x="75" y="45"/>
                        <a:pt x="73" y="36"/>
                        <a:pt x="68" y="30"/>
                      </a:cubicBezTo>
                      <a:cubicBezTo>
                        <a:pt x="65" y="26"/>
                        <a:pt x="60" y="23"/>
                        <a:pt x="52" y="23"/>
                      </a:cubicBezTo>
                      <a:cubicBezTo>
                        <a:pt x="43" y="23"/>
                        <a:pt x="38" y="26"/>
                        <a:pt x="34" y="31"/>
                      </a:cubicBezTo>
                      <a:cubicBezTo>
                        <a:pt x="27" y="41"/>
                        <a:pt x="26" y="58"/>
                        <a:pt x="26" y="108"/>
                      </a:cubicBezTo>
                      <a:cubicBezTo>
                        <a:pt x="26" y="158"/>
                        <a:pt x="27" y="175"/>
                        <a:pt x="34" y="185"/>
                      </a:cubicBezTo>
                      <a:cubicBezTo>
                        <a:pt x="38" y="189"/>
                        <a:pt x="43" y="193"/>
                        <a:pt x="52" y="193"/>
                      </a:cubicBezTo>
                      <a:cubicBezTo>
                        <a:pt x="60" y="193"/>
                        <a:pt x="65" y="189"/>
                        <a:pt x="68" y="185"/>
                      </a:cubicBezTo>
                      <a:cubicBezTo>
                        <a:pt x="73" y="179"/>
                        <a:pt x="75" y="170"/>
                        <a:pt x="75" y="161"/>
                      </a:cubicBezTo>
                      <a:cubicBezTo>
                        <a:pt x="100" y="161"/>
                        <a:pt x="100" y="161"/>
                        <a:pt x="100" y="161"/>
                      </a:cubicBezTo>
                      <a:cubicBezTo>
                        <a:pt x="100" y="179"/>
                        <a:pt x="95" y="194"/>
                        <a:pt x="84" y="204"/>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42" name="Freeform 54"/>
                <p:cNvSpPr>
                  <a:spLocks/>
                </p:cNvSpPr>
                <p:nvPr userDrawn="1"/>
              </p:nvSpPr>
              <p:spPr bwMode="auto">
                <a:xfrm>
                  <a:off x="10194926" y="5881688"/>
                  <a:ext cx="34925" cy="68263"/>
                </a:xfrm>
                <a:custGeom>
                  <a:avLst/>
                  <a:gdLst>
                    <a:gd name="T0" fmla="*/ 17 w 22"/>
                    <a:gd name="T1" fmla="*/ 43 h 43"/>
                    <a:gd name="T2" fmla="*/ 9 w 22"/>
                    <a:gd name="T3" fmla="*/ 24 h 43"/>
                    <a:gd name="T4" fmla="*/ 5 w 22"/>
                    <a:gd name="T5" fmla="*/ 31 h 43"/>
                    <a:gd name="T6" fmla="*/ 5 w 22"/>
                    <a:gd name="T7" fmla="*/ 43 h 43"/>
                    <a:gd name="T8" fmla="*/ 0 w 22"/>
                    <a:gd name="T9" fmla="*/ 43 h 43"/>
                    <a:gd name="T10" fmla="*/ 0 w 22"/>
                    <a:gd name="T11" fmla="*/ 0 h 43"/>
                    <a:gd name="T12" fmla="*/ 5 w 22"/>
                    <a:gd name="T13" fmla="*/ 0 h 43"/>
                    <a:gd name="T14" fmla="*/ 5 w 22"/>
                    <a:gd name="T15" fmla="*/ 22 h 43"/>
                    <a:gd name="T16" fmla="*/ 16 w 22"/>
                    <a:gd name="T17" fmla="*/ 0 h 43"/>
                    <a:gd name="T18" fmla="*/ 21 w 22"/>
                    <a:gd name="T19" fmla="*/ 0 h 43"/>
                    <a:gd name="T20" fmla="*/ 12 w 22"/>
                    <a:gd name="T21" fmla="*/ 18 h 43"/>
                    <a:gd name="T22" fmla="*/ 22 w 22"/>
                    <a:gd name="T23" fmla="*/ 43 h 43"/>
                    <a:gd name="T24" fmla="*/ 17 w 2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3">
                      <a:moveTo>
                        <a:pt x="17" y="43"/>
                      </a:moveTo>
                      <a:lnTo>
                        <a:pt x="9" y="24"/>
                      </a:lnTo>
                      <a:lnTo>
                        <a:pt x="5" y="31"/>
                      </a:lnTo>
                      <a:lnTo>
                        <a:pt x="5" y="43"/>
                      </a:lnTo>
                      <a:lnTo>
                        <a:pt x="0" y="43"/>
                      </a:lnTo>
                      <a:lnTo>
                        <a:pt x="0" y="0"/>
                      </a:lnTo>
                      <a:lnTo>
                        <a:pt x="5" y="0"/>
                      </a:lnTo>
                      <a:lnTo>
                        <a:pt x="5" y="22"/>
                      </a:lnTo>
                      <a:lnTo>
                        <a:pt x="16" y="0"/>
                      </a:lnTo>
                      <a:lnTo>
                        <a:pt x="21" y="0"/>
                      </a:lnTo>
                      <a:lnTo>
                        <a:pt x="12" y="18"/>
                      </a:lnTo>
                      <a:lnTo>
                        <a:pt x="22" y="43"/>
                      </a:lnTo>
                      <a:lnTo>
                        <a:pt x="17"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43" name="Freeform 55"/>
                <p:cNvSpPr>
                  <a:spLocks noEditPoints="1"/>
                </p:cNvSpPr>
                <p:nvPr userDrawn="1"/>
              </p:nvSpPr>
              <p:spPr bwMode="auto">
                <a:xfrm>
                  <a:off x="10283826" y="5881688"/>
                  <a:ext cx="31750" cy="68263"/>
                </a:xfrm>
                <a:custGeom>
                  <a:avLst/>
                  <a:gdLst>
                    <a:gd name="T0" fmla="*/ 48 w 98"/>
                    <a:gd name="T1" fmla="*/ 123 h 211"/>
                    <a:gd name="T2" fmla="*/ 26 w 98"/>
                    <a:gd name="T3" fmla="*/ 123 h 211"/>
                    <a:gd name="T4" fmla="*/ 26 w 98"/>
                    <a:gd name="T5" fmla="*/ 211 h 211"/>
                    <a:gd name="T6" fmla="*/ 0 w 98"/>
                    <a:gd name="T7" fmla="*/ 211 h 211"/>
                    <a:gd name="T8" fmla="*/ 0 w 98"/>
                    <a:gd name="T9" fmla="*/ 0 h 211"/>
                    <a:gd name="T10" fmla="*/ 48 w 98"/>
                    <a:gd name="T11" fmla="*/ 0 h 211"/>
                    <a:gd name="T12" fmla="*/ 98 w 98"/>
                    <a:gd name="T13" fmla="*/ 62 h 211"/>
                    <a:gd name="T14" fmla="*/ 48 w 98"/>
                    <a:gd name="T15" fmla="*/ 123 h 211"/>
                    <a:gd name="T16" fmla="*/ 47 w 98"/>
                    <a:gd name="T17" fmla="*/ 23 h 211"/>
                    <a:gd name="T18" fmla="*/ 26 w 98"/>
                    <a:gd name="T19" fmla="*/ 23 h 211"/>
                    <a:gd name="T20" fmla="*/ 26 w 98"/>
                    <a:gd name="T21" fmla="*/ 100 h 211"/>
                    <a:gd name="T22" fmla="*/ 47 w 98"/>
                    <a:gd name="T23" fmla="*/ 100 h 211"/>
                    <a:gd name="T24" fmla="*/ 72 w 98"/>
                    <a:gd name="T25" fmla="*/ 62 h 211"/>
                    <a:gd name="T26" fmla="*/ 47 w 98"/>
                    <a:gd name="T27" fmla="*/ 2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11">
                      <a:moveTo>
                        <a:pt x="48" y="123"/>
                      </a:moveTo>
                      <a:cubicBezTo>
                        <a:pt x="26" y="123"/>
                        <a:pt x="26" y="123"/>
                        <a:pt x="26" y="123"/>
                      </a:cubicBezTo>
                      <a:cubicBezTo>
                        <a:pt x="26" y="211"/>
                        <a:pt x="26" y="211"/>
                        <a:pt x="26" y="211"/>
                      </a:cubicBezTo>
                      <a:cubicBezTo>
                        <a:pt x="0" y="211"/>
                        <a:pt x="0" y="211"/>
                        <a:pt x="0" y="211"/>
                      </a:cubicBezTo>
                      <a:cubicBezTo>
                        <a:pt x="0" y="0"/>
                        <a:pt x="0" y="0"/>
                        <a:pt x="0" y="0"/>
                      </a:cubicBezTo>
                      <a:cubicBezTo>
                        <a:pt x="48" y="0"/>
                        <a:pt x="48" y="0"/>
                        <a:pt x="48" y="0"/>
                      </a:cubicBezTo>
                      <a:cubicBezTo>
                        <a:pt x="79" y="0"/>
                        <a:pt x="98" y="15"/>
                        <a:pt x="98" y="62"/>
                      </a:cubicBezTo>
                      <a:cubicBezTo>
                        <a:pt x="98" y="108"/>
                        <a:pt x="79" y="123"/>
                        <a:pt x="48" y="123"/>
                      </a:cubicBezTo>
                      <a:close/>
                      <a:moveTo>
                        <a:pt x="47" y="23"/>
                      </a:moveTo>
                      <a:cubicBezTo>
                        <a:pt x="26" y="23"/>
                        <a:pt x="26" y="23"/>
                        <a:pt x="26" y="23"/>
                      </a:cubicBezTo>
                      <a:cubicBezTo>
                        <a:pt x="26" y="100"/>
                        <a:pt x="26" y="100"/>
                        <a:pt x="26" y="100"/>
                      </a:cubicBezTo>
                      <a:cubicBezTo>
                        <a:pt x="47" y="100"/>
                        <a:pt x="47" y="100"/>
                        <a:pt x="47" y="100"/>
                      </a:cubicBezTo>
                      <a:cubicBezTo>
                        <a:pt x="64" y="100"/>
                        <a:pt x="72" y="90"/>
                        <a:pt x="72" y="62"/>
                      </a:cubicBezTo>
                      <a:cubicBezTo>
                        <a:pt x="72" y="33"/>
                        <a:pt x="64" y="23"/>
                        <a:pt x="47"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44" name="Freeform 56"/>
                <p:cNvSpPr>
                  <a:spLocks noEditPoints="1"/>
                </p:cNvSpPr>
                <p:nvPr userDrawn="1"/>
              </p:nvSpPr>
              <p:spPr bwMode="auto">
                <a:xfrm>
                  <a:off x="10336213" y="5880100"/>
                  <a:ext cx="33338" cy="71438"/>
                </a:xfrm>
                <a:custGeom>
                  <a:avLst/>
                  <a:gdLst>
                    <a:gd name="T0" fmla="*/ 87 w 103"/>
                    <a:gd name="T1" fmla="*/ 200 h 215"/>
                    <a:gd name="T2" fmla="*/ 51 w 103"/>
                    <a:gd name="T3" fmla="*/ 215 h 215"/>
                    <a:gd name="T4" fmla="*/ 15 w 103"/>
                    <a:gd name="T5" fmla="*/ 200 h 215"/>
                    <a:gd name="T6" fmla="*/ 0 w 103"/>
                    <a:gd name="T7" fmla="*/ 108 h 215"/>
                    <a:gd name="T8" fmla="*/ 15 w 103"/>
                    <a:gd name="T9" fmla="*/ 15 h 215"/>
                    <a:gd name="T10" fmla="*/ 51 w 103"/>
                    <a:gd name="T11" fmla="*/ 0 h 215"/>
                    <a:gd name="T12" fmla="*/ 87 w 103"/>
                    <a:gd name="T13" fmla="*/ 15 h 215"/>
                    <a:gd name="T14" fmla="*/ 103 w 103"/>
                    <a:gd name="T15" fmla="*/ 108 h 215"/>
                    <a:gd name="T16" fmla="*/ 87 w 103"/>
                    <a:gd name="T17" fmla="*/ 200 h 215"/>
                    <a:gd name="T18" fmla="*/ 68 w 103"/>
                    <a:gd name="T19" fmla="*/ 31 h 215"/>
                    <a:gd name="T20" fmla="*/ 51 w 103"/>
                    <a:gd name="T21" fmla="*/ 23 h 215"/>
                    <a:gd name="T22" fmla="*/ 34 w 103"/>
                    <a:gd name="T23" fmla="*/ 31 h 215"/>
                    <a:gd name="T24" fmla="*/ 25 w 103"/>
                    <a:gd name="T25" fmla="*/ 108 h 215"/>
                    <a:gd name="T26" fmla="*/ 34 w 103"/>
                    <a:gd name="T27" fmla="*/ 185 h 215"/>
                    <a:gd name="T28" fmla="*/ 51 w 103"/>
                    <a:gd name="T29" fmla="*/ 193 h 215"/>
                    <a:gd name="T30" fmla="*/ 68 w 103"/>
                    <a:gd name="T31" fmla="*/ 185 h 215"/>
                    <a:gd name="T32" fmla="*/ 77 w 103"/>
                    <a:gd name="T33" fmla="*/ 108 h 215"/>
                    <a:gd name="T34" fmla="*/ 68 w 103"/>
                    <a:gd name="T35" fmla="*/ 3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15">
                      <a:moveTo>
                        <a:pt x="87" y="200"/>
                      </a:moveTo>
                      <a:cubicBezTo>
                        <a:pt x="79" y="209"/>
                        <a:pt x="68" y="215"/>
                        <a:pt x="51" y="215"/>
                      </a:cubicBezTo>
                      <a:cubicBezTo>
                        <a:pt x="35" y="215"/>
                        <a:pt x="23" y="209"/>
                        <a:pt x="15" y="200"/>
                      </a:cubicBezTo>
                      <a:cubicBezTo>
                        <a:pt x="1" y="185"/>
                        <a:pt x="0" y="166"/>
                        <a:pt x="0" y="108"/>
                      </a:cubicBezTo>
                      <a:cubicBezTo>
                        <a:pt x="0" y="49"/>
                        <a:pt x="1" y="30"/>
                        <a:pt x="15" y="15"/>
                      </a:cubicBezTo>
                      <a:cubicBezTo>
                        <a:pt x="23" y="6"/>
                        <a:pt x="35" y="0"/>
                        <a:pt x="51" y="0"/>
                      </a:cubicBezTo>
                      <a:cubicBezTo>
                        <a:pt x="68" y="0"/>
                        <a:pt x="79" y="6"/>
                        <a:pt x="87" y="15"/>
                      </a:cubicBezTo>
                      <a:cubicBezTo>
                        <a:pt x="101" y="30"/>
                        <a:pt x="103" y="49"/>
                        <a:pt x="103" y="108"/>
                      </a:cubicBezTo>
                      <a:cubicBezTo>
                        <a:pt x="103" y="166"/>
                        <a:pt x="101" y="185"/>
                        <a:pt x="87" y="200"/>
                      </a:cubicBezTo>
                      <a:close/>
                      <a:moveTo>
                        <a:pt x="68" y="31"/>
                      </a:moveTo>
                      <a:cubicBezTo>
                        <a:pt x="65" y="26"/>
                        <a:pt x="59" y="23"/>
                        <a:pt x="51" y="23"/>
                      </a:cubicBezTo>
                      <a:cubicBezTo>
                        <a:pt x="43" y="23"/>
                        <a:pt x="37" y="26"/>
                        <a:pt x="34" y="31"/>
                      </a:cubicBezTo>
                      <a:cubicBezTo>
                        <a:pt x="26" y="41"/>
                        <a:pt x="25" y="58"/>
                        <a:pt x="25" y="108"/>
                      </a:cubicBezTo>
                      <a:cubicBezTo>
                        <a:pt x="25" y="158"/>
                        <a:pt x="26" y="175"/>
                        <a:pt x="34" y="185"/>
                      </a:cubicBezTo>
                      <a:cubicBezTo>
                        <a:pt x="37" y="189"/>
                        <a:pt x="43" y="193"/>
                        <a:pt x="51" y="193"/>
                      </a:cubicBezTo>
                      <a:cubicBezTo>
                        <a:pt x="59" y="193"/>
                        <a:pt x="65" y="189"/>
                        <a:pt x="68" y="185"/>
                      </a:cubicBezTo>
                      <a:cubicBezTo>
                        <a:pt x="76" y="175"/>
                        <a:pt x="77" y="158"/>
                        <a:pt x="77" y="108"/>
                      </a:cubicBezTo>
                      <a:cubicBezTo>
                        <a:pt x="77" y="58"/>
                        <a:pt x="76" y="41"/>
                        <a:pt x="68" y="31"/>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45" name="Rectangle 57"/>
                <p:cNvSpPr>
                  <a:spLocks noChangeArrowheads="1"/>
                </p:cNvSpPr>
                <p:nvPr userDrawn="1"/>
              </p:nvSpPr>
              <p:spPr bwMode="auto">
                <a:xfrm>
                  <a:off x="10393363" y="5881688"/>
                  <a:ext cx="7938" cy="68263"/>
                </a:xfrm>
                <a:prstGeom prst="rect">
                  <a:avLst/>
                </a:prstGeom>
                <a:solidFill>
                  <a:srgbClr val="3939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46" name="Freeform 58"/>
                <p:cNvSpPr>
                  <a:spLocks/>
                </p:cNvSpPr>
                <p:nvPr userDrawn="1"/>
              </p:nvSpPr>
              <p:spPr bwMode="auto">
                <a:xfrm>
                  <a:off x="10425113" y="5881688"/>
                  <a:ext cx="33338" cy="68263"/>
                </a:xfrm>
                <a:custGeom>
                  <a:avLst/>
                  <a:gdLst>
                    <a:gd name="T0" fmla="*/ 16 w 21"/>
                    <a:gd name="T1" fmla="*/ 43 h 43"/>
                    <a:gd name="T2" fmla="*/ 5 w 21"/>
                    <a:gd name="T3" fmla="*/ 13 h 43"/>
                    <a:gd name="T4" fmla="*/ 5 w 21"/>
                    <a:gd name="T5" fmla="*/ 43 h 43"/>
                    <a:gd name="T6" fmla="*/ 0 w 21"/>
                    <a:gd name="T7" fmla="*/ 43 h 43"/>
                    <a:gd name="T8" fmla="*/ 0 w 21"/>
                    <a:gd name="T9" fmla="*/ 0 h 43"/>
                    <a:gd name="T10" fmla="*/ 5 w 21"/>
                    <a:gd name="T11" fmla="*/ 0 h 43"/>
                    <a:gd name="T12" fmla="*/ 16 w 21"/>
                    <a:gd name="T13" fmla="*/ 29 h 43"/>
                    <a:gd name="T14" fmla="*/ 16 w 21"/>
                    <a:gd name="T15" fmla="*/ 0 h 43"/>
                    <a:gd name="T16" fmla="*/ 21 w 21"/>
                    <a:gd name="T17" fmla="*/ 0 h 43"/>
                    <a:gd name="T18" fmla="*/ 21 w 21"/>
                    <a:gd name="T19" fmla="*/ 43 h 43"/>
                    <a:gd name="T20" fmla="*/ 16 w 21"/>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3">
                      <a:moveTo>
                        <a:pt x="16" y="43"/>
                      </a:moveTo>
                      <a:lnTo>
                        <a:pt x="5" y="13"/>
                      </a:lnTo>
                      <a:lnTo>
                        <a:pt x="5" y="43"/>
                      </a:lnTo>
                      <a:lnTo>
                        <a:pt x="0" y="43"/>
                      </a:lnTo>
                      <a:lnTo>
                        <a:pt x="0" y="0"/>
                      </a:lnTo>
                      <a:lnTo>
                        <a:pt x="5" y="0"/>
                      </a:lnTo>
                      <a:lnTo>
                        <a:pt x="16" y="29"/>
                      </a:lnTo>
                      <a:lnTo>
                        <a:pt x="16" y="0"/>
                      </a:lnTo>
                      <a:lnTo>
                        <a:pt x="21" y="0"/>
                      </a:lnTo>
                      <a:lnTo>
                        <a:pt x="21" y="43"/>
                      </a:lnTo>
                      <a:lnTo>
                        <a:pt x="16"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47" name="Freeform 59"/>
                <p:cNvSpPr>
                  <a:spLocks/>
                </p:cNvSpPr>
                <p:nvPr userDrawn="1"/>
              </p:nvSpPr>
              <p:spPr bwMode="auto">
                <a:xfrm>
                  <a:off x="10479088" y="5881688"/>
                  <a:ext cx="31750" cy="68263"/>
                </a:xfrm>
                <a:custGeom>
                  <a:avLst/>
                  <a:gdLst>
                    <a:gd name="T0" fmla="*/ 12 w 20"/>
                    <a:gd name="T1" fmla="*/ 4 h 43"/>
                    <a:gd name="T2" fmla="*/ 12 w 20"/>
                    <a:gd name="T3" fmla="*/ 43 h 43"/>
                    <a:gd name="T4" fmla="*/ 7 w 20"/>
                    <a:gd name="T5" fmla="*/ 43 h 43"/>
                    <a:gd name="T6" fmla="*/ 7 w 20"/>
                    <a:gd name="T7" fmla="*/ 4 h 43"/>
                    <a:gd name="T8" fmla="*/ 0 w 20"/>
                    <a:gd name="T9" fmla="*/ 4 h 43"/>
                    <a:gd name="T10" fmla="*/ 0 w 20"/>
                    <a:gd name="T11" fmla="*/ 0 h 43"/>
                    <a:gd name="T12" fmla="*/ 20 w 20"/>
                    <a:gd name="T13" fmla="*/ 0 h 43"/>
                    <a:gd name="T14" fmla="*/ 20 w 20"/>
                    <a:gd name="T15" fmla="*/ 4 h 43"/>
                    <a:gd name="T16" fmla="*/ 12 w 20"/>
                    <a:gd name="T17"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3">
                      <a:moveTo>
                        <a:pt x="12" y="4"/>
                      </a:moveTo>
                      <a:lnTo>
                        <a:pt x="12" y="43"/>
                      </a:lnTo>
                      <a:lnTo>
                        <a:pt x="7" y="43"/>
                      </a:lnTo>
                      <a:lnTo>
                        <a:pt x="7" y="4"/>
                      </a:lnTo>
                      <a:lnTo>
                        <a:pt x="0" y="4"/>
                      </a:lnTo>
                      <a:lnTo>
                        <a:pt x="0" y="0"/>
                      </a:lnTo>
                      <a:lnTo>
                        <a:pt x="20" y="0"/>
                      </a:lnTo>
                      <a:lnTo>
                        <a:pt x="20" y="4"/>
                      </a:lnTo>
                      <a:lnTo>
                        <a:pt x="12" y="4"/>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48" name="Rectangle 60"/>
                <p:cNvSpPr>
                  <a:spLocks noChangeArrowheads="1"/>
                </p:cNvSpPr>
                <p:nvPr userDrawn="1"/>
              </p:nvSpPr>
              <p:spPr bwMode="auto">
                <a:xfrm>
                  <a:off x="9986963" y="6003925"/>
                  <a:ext cx="22225"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49" name="Freeform 61"/>
                <p:cNvSpPr>
                  <a:spLocks/>
                </p:cNvSpPr>
                <p:nvPr userDrawn="1"/>
              </p:nvSpPr>
              <p:spPr bwMode="auto">
                <a:xfrm>
                  <a:off x="10045701" y="6003925"/>
                  <a:ext cx="77788" cy="146050"/>
                </a:xfrm>
                <a:custGeom>
                  <a:avLst/>
                  <a:gdLst>
                    <a:gd name="T0" fmla="*/ 36 w 49"/>
                    <a:gd name="T1" fmla="*/ 92 h 92"/>
                    <a:gd name="T2" fmla="*/ 14 w 49"/>
                    <a:gd name="T3" fmla="*/ 37 h 92"/>
                    <a:gd name="T4" fmla="*/ 14 w 49"/>
                    <a:gd name="T5" fmla="*/ 92 h 92"/>
                    <a:gd name="T6" fmla="*/ 0 w 49"/>
                    <a:gd name="T7" fmla="*/ 92 h 92"/>
                    <a:gd name="T8" fmla="*/ 0 w 49"/>
                    <a:gd name="T9" fmla="*/ 0 h 92"/>
                    <a:gd name="T10" fmla="*/ 13 w 49"/>
                    <a:gd name="T11" fmla="*/ 0 h 92"/>
                    <a:gd name="T12" fmla="*/ 34 w 49"/>
                    <a:gd name="T13" fmla="*/ 55 h 92"/>
                    <a:gd name="T14" fmla="*/ 34 w 49"/>
                    <a:gd name="T15" fmla="*/ 0 h 92"/>
                    <a:gd name="T16" fmla="*/ 49 w 49"/>
                    <a:gd name="T17" fmla="*/ 0 h 92"/>
                    <a:gd name="T18" fmla="*/ 49 w 49"/>
                    <a:gd name="T19" fmla="*/ 92 h 92"/>
                    <a:gd name="T20" fmla="*/ 36 w 49"/>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92">
                      <a:moveTo>
                        <a:pt x="36" y="92"/>
                      </a:moveTo>
                      <a:lnTo>
                        <a:pt x="14" y="37"/>
                      </a:lnTo>
                      <a:lnTo>
                        <a:pt x="14" y="92"/>
                      </a:lnTo>
                      <a:lnTo>
                        <a:pt x="0" y="92"/>
                      </a:lnTo>
                      <a:lnTo>
                        <a:pt x="0" y="0"/>
                      </a:lnTo>
                      <a:lnTo>
                        <a:pt x="13" y="0"/>
                      </a:lnTo>
                      <a:lnTo>
                        <a:pt x="34" y="55"/>
                      </a:lnTo>
                      <a:lnTo>
                        <a:pt x="34" y="0"/>
                      </a:lnTo>
                      <a:lnTo>
                        <a:pt x="49" y="0"/>
                      </a:lnTo>
                      <a:lnTo>
                        <a:pt x="49" y="92"/>
                      </a:lnTo>
                      <a:lnTo>
                        <a:pt x="36"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50" name="Freeform 62"/>
                <p:cNvSpPr>
                  <a:spLocks/>
                </p:cNvSpPr>
                <p:nvPr userDrawn="1"/>
              </p:nvSpPr>
              <p:spPr bwMode="auto">
                <a:xfrm>
                  <a:off x="10160001" y="6003925"/>
                  <a:ext cx="60325" cy="146050"/>
                </a:xfrm>
                <a:custGeom>
                  <a:avLst/>
                  <a:gdLst>
                    <a:gd name="T0" fmla="*/ 14 w 38"/>
                    <a:gd name="T1" fmla="*/ 13 h 92"/>
                    <a:gd name="T2" fmla="*/ 14 w 38"/>
                    <a:gd name="T3" fmla="*/ 39 h 92"/>
                    <a:gd name="T4" fmla="*/ 35 w 38"/>
                    <a:gd name="T5" fmla="*/ 39 h 92"/>
                    <a:gd name="T6" fmla="*/ 35 w 38"/>
                    <a:gd name="T7" fmla="*/ 52 h 92"/>
                    <a:gd name="T8" fmla="*/ 14 w 38"/>
                    <a:gd name="T9" fmla="*/ 52 h 92"/>
                    <a:gd name="T10" fmla="*/ 14 w 38"/>
                    <a:gd name="T11" fmla="*/ 92 h 92"/>
                    <a:gd name="T12" fmla="*/ 0 w 38"/>
                    <a:gd name="T13" fmla="*/ 92 h 92"/>
                    <a:gd name="T14" fmla="*/ 0 w 38"/>
                    <a:gd name="T15" fmla="*/ 0 h 92"/>
                    <a:gd name="T16" fmla="*/ 38 w 38"/>
                    <a:gd name="T17" fmla="*/ 0 h 92"/>
                    <a:gd name="T18" fmla="*/ 38 w 38"/>
                    <a:gd name="T19" fmla="*/ 13 h 92"/>
                    <a:gd name="T20" fmla="*/ 14 w 38"/>
                    <a:gd name="T21"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92">
                      <a:moveTo>
                        <a:pt x="14" y="13"/>
                      </a:moveTo>
                      <a:lnTo>
                        <a:pt x="14" y="39"/>
                      </a:lnTo>
                      <a:lnTo>
                        <a:pt x="35" y="39"/>
                      </a:lnTo>
                      <a:lnTo>
                        <a:pt x="35" y="52"/>
                      </a:lnTo>
                      <a:lnTo>
                        <a:pt x="14" y="52"/>
                      </a:lnTo>
                      <a:lnTo>
                        <a:pt x="14" y="92"/>
                      </a:lnTo>
                      <a:lnTo>
                        <a:pt x="0" y="92"/>
                      </a:lnTo>
                      <a:lnTo>
                        <a:pt x="0" y="0"/>
                      </a:lnTo>
                      <a:lnTo>
                        <a:pt x="38" y="0"/>
                      </a:lnTo>
                      <a:lnTo>
                        <a:pt x="38" y="13"/>
                      </a:lnTo>
                      <a:lnTo>
                        <a:pt x="1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51" name="Rectangle 63"/>
                <p:cNvSpPr>
                  <a:spLocks noChangeArrowheads="1"/>
                </p:cNvSpPr>
                <p:nvPr userDrawn="1"/>
              </p:nvSpPr>
              <p:spPr bwMode="auto">
                <a:xfrm>
                  <a:off x="10252076" y="6003925"/>
                  <a:ext cx="23813"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52" name="Freeform 64"/>
                <p:cNvSpPr>
                  <a:spLocks/>
                </p:cNvSpPr>
                <p:nvPr userDrawn="1"/>
              </p:nvSpPr>
              <p:spPr bwMode="auto">
                <a:xfrm>
                  <a:off x="10312401" y="6003925"/>
                  <a:ext cx="76200" cy="146050"/>
                </a:xfrm>
                <a:custGeom>
                  <a:avLst/>
                  <a:gdLst>
                    <a:gd name="T0" fmla="*/ 36 w 48"/>
                    <a:gd name="T1" fmla="*/ 92 h 92"/>
                    <a:gd name="T2" fmla="*/ 14 w 48"/>
                    <a:gd name="T3" fmla="*/ 37 h 92"/>
                    <a:gd name="T4" fmla="*/ 14 w 48"/>
                    <a:gd name="T5" fmla="*/ 92 h 92"/>
                    <a:gd name="T6" fmla="*/ 0 w 48"/>
                    <a:gd name="T7" fmla="*/ 92 h 92"/>
                    <a:gd name="T8" fmla="*/ 0 w 48"/>
                    <a:gd name="T9" fmla="*/ 0 h 92"/>
                    <a:gd name="T10" fmla="*/ 12 w 48"/>
                    <a:gd name="T11" fmla="*/ 0 h 92"/>
                    <a:gd name="T12" fmla="*/ 34 w 48"/>
                    <a:gd name="T13" fmla="*/ 55 h 92"/>
                    <a:gd name="T14" fmla="*/ 34 w 48"/>
                    <a:gd name="T15" fmla="*/ 0 h 92"/>
                    <a:gd name="T16" fmla="*/ 48 w 48"/>
                    <a:gd name="T17" fmla="*/ 0 h 92"/>
                    <a:gd name="T18" fmla="*/ 48 w 48"/>
                    <a:gd name="T19" fmla="*/ 92 h 92"/>
                    <a:gd name="T20" fmla="*/ 36 w 48"/>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2">
                      <a:moveTo>
                        <a:pt x="36" y="92"/>
                      </a:moveTo>
                      <a:lnTo>
                        <a:pt x="14" y="37"/>
                      </a:lnTo>
                      <a:lnTo>
                        <a:pt x="14" y="92"/>
                      </a:lnTo>
                      <a:lnTo>
                        <a:pt x="0" y="92"/>
                      </a:lnTo>
                      <a:lnTo>
                        <a:pt x="0" y="0"/>
                      </a:lnTo>
                      <a:lnTo>
                        <a:pt x="12" y="0"/>
                      </a:lnTo>
                      <a:lnTo>
                        <a:pt x="34" y="55"/>
                      </a:lnTo>
                      <a:lnTo>
                        <a:pt x="34" y="0"/>
                      </a:lnTo>
                      <a:lnTo>
                        <a:pt x="48" y="0"/>
                      </a:lnTo>
                      <a:lnTo>
                        <a:pt x="48" y="92"/>
                      </a:lnTo>
                      <a:lnTo>
                        <a:pt x="36"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53" name="Rectangle 65"/>
                <p:cNvSpPr>
                  <a:spLocks noChangeArrowheads="1"/>
                </p:cNvSpPr>
                <p:nvPr userDrawn="1"/>
              </p:nvSpPr>
              <p:spPr bwMode="auto">
                <a:xfrm>
                  <a:off x="10425113" y="6003925"/>
                  <a:ext cx="23813"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54" name="Freeform 66"/>
                <p:cNvSpPr>
                  <a:spLocks/>
                </p:cNvSpPr>
                <p:nvPr userDrawn="1"/>
              </p:nvSpPr>
              <p:spPr bwMode="auto">
                <a:xfrm>
                  <a:off x="10479088" y="6003925"/>
                  <a:ext cx="71438" cy="146050"/>
                </a:xfrm>
                <a:custGeom>
                  <a:avLst/>
                  <a:gdLst>
                    <a:gd name="T0" fmla="*/ 30 w 45"/>
                    <a:gd name="T1" fmla="*/ 13 h 92"/>
                    <a:gd name="T2" fmla="*/ 30 w 45"/>
                    <a:gd name="T3" fmla="*/ 92 h 92"/>
                    <a:gd name="T4" fmla="*/ 15 w 45"/>
                    <a:gd name="T5" fmla="*/ 92 h 92"/>
                    <a:gd name="T6" fmla="*/ 15 w 45"/>
                    <a:gd name="T7" fmla="*/ 13 h 92"/>
                    <a:gd name="T8" fmla="*/ 0 w 45"/>
                    <a:gd name="T9" fmla="*/ 13 h 92"/>
                    <a:gd name="T10" fmla="*/ 0 w 45"/>
                    <a:gd name="T11" fmla="*/ 0 h 92"/>
                    <a:gd name="T12" fmla="*/ 45 w 45"/>
                    <a:gd name="T13" fmla="*/ 0 h 92"/>
                    <a:gd name="T14" fmla="*/ 45 w 45"/>
                    <a:gd name="T15" fmla="*/ 13 h 92"/>
                    <a:gd name="T16" fmla="*/ 30 w 45"/>
                    <a:gd name="T17"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92">
                      <a:moveTo>
                        <a:pt x="30" y="13"/>
                      </a:moveTo>
                      <a:lnTo>
                        <a:pt x="30" y="92"/>
                      </a:lnTo>
                      <a:lnTo>
                        <a:pt x="15" y="92"/>
                      </a:lnTo>
                      <a:lnTo>
                        <a:pt x="15" y="13"/>
                      </a:lnTo>
                      <a:lnTo>
                        <a:pt x="0" y="13"/>
                      </a:lnTo>
                      <a:lnTo>
                        <a:pt x="0" y="0"/>
                      </a:lnTo>
                      <a:lnTo>
                        <a:pt x="45" y="0"/>
                      </a:lnTo>
                      <a:lnTo>
                        <a:pt x="45" y="13"/>
                      </a:lnTo>
                      <a:lnTo>
                        <a:pt x="3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sp>
              <p:nvSpPr>
                <p:cNvPr id="55" name="Freeform 67"/>
                <p:cNvSpPr>
                  <a:spLocks/>
                </p:cNvSpPr>
                <p:nvPr userDrawn="1"/>
              </p:nvSpPr>
              <p:spPr bwMode="auto">
                <a:xfrm>
                  <a:off x="10574338" y="6003925"/>
                  <a:ext cx="79375" cy="146050"/>
                </a:xfrm>
                <a:custGeom>
                  <a:avLst/>
                  <a:gdLst>
                    <a:gd name="T0" fmla="*/ 32 w 50"/>
                    <a:gd name="T1" fmla="*/ 56 h 92"/>
                    <a:gd name="T2" fmla="*/ 32 w 50"/>
                    <a:gd name="T3" fmla="*/ 92 h 92"/>
                    <a:gd name="T4" fmla="*/ 17 w 50"/>
                    <a:gd name="T5" fmla="*/ 92 h 92"/>
                    <a:gd name="T6" fmla="*/ 17 w 50"/>
                    <a:gd name="T7" fmla="*/ 56 h 92"/>
                    <a:gd name="T8" fmla="*/ 0 w 50"/>
                    <a:gd name="T9" fmla="*/ 0 h 92"/>
                    <a:gd name="T10" fmla="*/ 16 w 50"/>
                    <a:gd name="T11" fmla="*/ 0 h 92"/>
                    <a:gd name="T12" fmla="*/ 25 w 50"/>
                    <a:gd name="T13" fmla="*/ 36 h 92"/>
                    <a:gd name="T14" fmla="*/ 34 w 50"/>
                    <a:gd name="T15" fmla="*/ 0 h 92"/>
                    <a:gd name="T16" fmla="*/ 50 w 50"/>
                    <a:gd name="T17" fmla="*/ 0 h 92"/>
                    <a:gd name="T18" fmla="*/ 32 w 50"/>
                    <a:gd name="T19" fmla="*/ 5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2">
                      <a:moveTo>
                        <a:pt x="32" y="56"/>
                      </a:moveTo>
                      <a:lnTo>
                        <a:pt x="32" y="92"/>
                      </a:lnTo>
                      <a:lnTo>
                        <a:pt x="17" y="92"/>
                      </a:lnTo>
                      <a:lnTo>
                        <a:pt x="17" y="56"/>
                      </a:lnTo>
                      <a:lnTo>
                        <a:pt x="0" y="0"/>
                      </a:lnTo>
                      <a:lnTo>
                        <a:pt x="16" y="0"/>
                      </a:lnTo>
                      <a:lnTo>
                        <a:pt x="25" y="36"/>
                      </a:lnTo>
                      <a:lnTo>
                        <a:pt x="34" y="0"/>
                      </a:lnTo>
                      <a:lnTo>
                        <a:pt x="50" y="0"/>
                      </a:lnTo>
                      <a:lnTo>
                        <a:pt x="32"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FFFFFF"/>
                    </a:solidFill>
                  </a:endParaRPr>
                </a:p>
              </p:txBody>
            </p:sp>
          </p:grpSp>
          <p:pic>
            <p:nvPicPr>
              <p:cNvPr id="36" name="Picture 3"/>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8156970" y="5076024"/>
                <a:ext cx="2633472" cy="762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 name="Footer Placeholder 1" hidden="1"/>
          <p:cNvSpPr>
            <a:spLocks noGrp="1"/>
          </p:cNvSpPr>
          <p:nvPr>
            <p:ph type="ftr" sz="quarter" idx="15"/>
          </p:nvPr>
        </p:nvSpPr>
        <p:spPr/>
        <p:txBody>
          <a:bodyPr/>
          <a:lstStyle/>
          <a:p>
            <a:pPr>
              <a:buClr>
                <a:srgbClr val="72183E"/>
              </a:buClr>
            </a:pPr>
            <a:r>
              <a:rPr lang="en-US" smtClean="0">
                <a:solidFill>
                  <a:srgbClr val="FFFFFF">
                    <a:tint val="75000"/>
                  </a:srgbClr>
                </a:solidFill>
              </a:rPr>
              <a:t> [Internal Use] for Check Point employees​</a:t>
            </a:r>
            <a:endParaRPr lang="en-US">
              <a:solidFill>
                <a:srgbClr val="FFFFFF">
                  <a:tint val="75000"/>
                </a:srgbClr>
              </a:solidFill>
            </a:endParaRPr>
          </a:p>
        </p:txBody>
      </p:sp>
    </p:spTree>
    <p:extLst>
      <p:ext uri="{BB962C8B-B14F-4D97-AF65-F5344CB8AC3E}">
        <p14:creationId xmlns:p14="http://schemas.microsoft.com/office/powerpoint/2010/main" val="2146128044"/>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3"/>
            <a:ext cx="12188825" cy="6857929"/>
          </a:xfrm>
          <a:prstGeom prst="rect">
            <a:avLst/>
          </a:prstGeom>
        </p:spPr>
      </p:pic>
      <p:sp>
        <p:nvSpPr>
          <p:cNvPr id="93" name="Date" hidden="1"/>
          <p:cNvSpPr>
            <a:spLocks noGrp="1"/>
          </p:cNvSpPr>
          <p:nvPr userDrawn="1">
            <p:ph type="dt" sz="half" idx="2"/>
          </p:nvPr>
        </p:nvSpPr>
        <p:spPr>
          <a:xfrm>
            <a:off x="609602" y="6356351"/>
            <a:ext cx="2843213" cy="365125"/>
          </a:xfrm>
          <a:prstGeom prst="rect">
            <a:avLst/>
          </a:prstGeom>
        </p:spPr>
        <p:txBody>
          <a:bodyPr vert="horz" lIns="68589" tIns="34295" rIns="68589" bIns="34295" rtlCol="0" anchor="ctr"/>
          <a:lstStyle>
            <a:lvl1pPr algn="l">
              <a:defRPr sz="1200">
                <a:solidFill>
                  <a:schemeClr val="tx1">
                    <a:tint val="75000"/>
                  </a:schemeClr>
                </a:solidFill>
              </a:defRPr>
            </a:lvl1pPr>
          </a:lstStyle>
          <a:p>
            <a:pPr>
              <a:buClr>
                <a:srgbClr val="72183E"/>
              </a:buClr>
            </a:pPr>
            <a:endParaRPr lang="en-US" dirty="0">
              <a:solidFill>
                <a:srgbClr val="FFFFFF">
                  <a:tint val="75000"/>
                </a:srgbClr>
              </a:solidFill>
            </a:endParaRPr>
          </a:p>
        </p:txBody>
      </p:sp>
      <p:sp>
        <p:nvSpPr>
          <p:cNvPr id="17" name="Title"/>
          <p:cNvSpPr>
            <a:spLocks noGrp="1"/>
          </p:cNvSpPr>
          <p:nvPr userDrawn="1">
            <p:ph type="body" sz="quarter" idx="14" hasCustomPrompt="1"/>
          </p:nvPr>
        </p:nvSpPr>
        <p:spPr>
          <a:xfrm>
            <a:off x="478073" y="2361993"/>
            <a:ext cx="5804989" cy="1645044"/>
          </a:xfrm>
          <a:prstGeom prst="rect">
            <a:avLst/>
          </a:prstGeom>
          <a:effectLst/>
        </p:spPr>
        <p:txBody>
          <a:bodyPr anchor="ctr">
            <a:noAutofit/>
          </a:bodyPr>
          <a:lstStyle>
            <a:lvl1pPr marL="0" indent="0">
              <a:lnSpc>
                <a:spcPts val="3999"/>
              </a:lnSpc>
              <a:spcBef>
                <a:spcPts val="0"/>
              </a:spcBef>
              <a:buFontTx/>
              <a:buNone/>
              <a:defRPr sz="3999" b="0" cap="all" baseline="0">
                <a:solidFill>
                  <a:schemeClr val="tx1"/>
                </a:solidFill>
                <a:latin typeface="+mj-lt"/>
              </a:defRPr>
            </a:lvl1pPr>
          </a:lstStyle>
          <a:p>
            <a:pPr>
              <a:buClrTx/>
              <a:buSzTx/>
            </a:pPr>
            <a:r>
              <a:rPr lang="en-US" kern="0" dirty="0" smtClean="0"/>
              <a:t>Transition</a:t>
            </a:r>
          </a:p>
        </p:txBody>
      </p:sp>
      <p:sp>
        <p:nvSpPr>
          <p:cNvPr id="10" name="Footer_page number"/>
          <p:cNvSpPr txBox="1">
            <a:spLocks/>
          </p:cNvSpPr>
          <p:nvPr userDrawn="1"/>
        </p:nvSpPr>
        <p:spPr>
          <a:xfrm>
            <a:off x="10006331" y="6556250"/>
            <a:ext cx="1840451" cy="269820"/>
          </a:xfrm>
          <a:prstGeom prst="rect">
            <a:avLst/>
          </a:prstGeom>
        </p:spPr>
        <p:txBody>
          <a:bodyPr wrap="square" lIns="121883" tIns="60941" rIns="121883" bIns="60941"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r" fontAlgn="auto">
              <a:spcBef>
                <a:spcPts val="0"/>
              </a:spcBef>
              <a:spcAft>
                <a:spcPts val="0"/>
              </a:spcAft>
              <a:buClrTx/>
              <a:buSzTx/>
              <a:buFontTx/>
              <a:buNone/>
              <a:defRPr/>
            </a:pPr>
            <a:fld id="{349D3042-9933-4C71-BBE3-FA9237566B45}" type="slidenum">
              <a:rPr lang="en-US" sz="1066" kern="0" smtClean="0">
                <a:solidFill>
                  <a:srgbClr val="E45785"/>
                </a:solidFill>
              </a:rPr>
              <a:pPr algn="r" fontAlgn="auto">
                <a:spcBef>
                  <a:spcPts val="0"/>
                </a:spcBef>
                <a:spcAft>
                  <a:spcPts val="0"/>
                </a:spcAft>
                <a:buClrTx/>
                <a:buSzTx/>
                <a:buFontTx/>
                <a:buNone/>
                <a:defRPr/>
              </a:pPr>
              <a:t>‹#›</a:t>
            </a:fld>
            <a:endParaRPr lang="en-US" sz="1066" kern="0" dirty="0">
              <a:solidFill>
                <a:srgbClr val="E45785"/>
              </a:solidFill>
            </a:endParaRPr>
          </a:p>
        </p:txBody>
      </p:sp>
      <p:sp>
        <p:nvSpPr>
          <p:cNvPr id="12" name="Footer_copyright"/>
          <p:cNvSpPr txBox="1">
            <a:spLocks/>
          </p:cNvSpPr>
          <p:nvPr userDrawn="1"/>
        </p:nvSpPr>
        <p:spPr>
          <a:xfrm>
            <a:off x="800159" y="6527656"/>
            <a:ext cx="2744798" cy="304221"/>
          </a:xfrm>
          <a:prstGeom prst="rect">
            <a:avLst/>
          </a:prstGeom>
        </p:spPr>
        <p:txBody>
          <a:bodyPr wrap="square" lIns="121883" tIns="60941" rIns="121883" bIns="60941"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33" kern="0" dirty="0" smtClean="0">
                <a:solidFill>
                  <a:srgbClr val="4D4D4F">
                    <a:lumMod val="75000"/>
                  </a:srgbClr>
                </a:solidFill>
              </a:rPr>
              <a:t>©2018 Check Point Software Technologies Ltd. </a:t>
            </a:r>
            <a:endParaRPr lang="en-US" sz="933" kern="0" dirty="0">
              <a:solidFill>
                <a:srgbClr val="4D4D4F">
                  <a:lumMod val="75000"/>
                </a:srgbClr>
              </a:solidFill>
            </a:endParaRPr>
          </a:p>
        </p:txBody>
      </p:sp>
      <p:grpSp>
        <p:nvGrpSpPr>
          <p:cNvPr id="13" name="Group 12"/>
          <p:cNvGrpSpPr/>
          <p:nvPr userDrawn="1"/>
        </p:nvGrpSpPr>
        <p:grpSpPr>
          <a:xfrm>
            <a:off x="0" y="6430508"/>
            <a:ext cx="12188825" cy="101600"/>
            <a:chOff x="-76200" y="6495052"/>
            <a:chExt cx="12188825" cy="101600"/>
          </a:xfrm>
        </p:grpSpPr>
        <p:cxnSp>
          <p:nvCxnSpPr>
            <p:cNvPr id="14" name="Footer line"/>
            <p:cNvCxnSpPr/>
            <p:nvPr userDrawn="1"/>
          </p:nvCxnSpPr>
          <p:spPr bwMode="auto">
            <a:xfrm>
              <a:off x="-76200" y="6541347"/>
              <a:ext cx="831574"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8"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846476"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Footer line"/>
            <p:cNvCxnSpPr/>
            <p:nvPr userDrawn="1"/>
          </p:nvCxnSpPr>
          <p:spPr bwMode="auto">
            <a:xfrm>
              <a:off x="4161767" y="6545184"/>
              <a:ext cx="7950858"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 name="Footer Placeholder 2" hidden="1"/>
          <p:cNvSpPr>
            <a:spLocks noGrp="1"/>
          </p:cNvSpPr>
          <p:nvPr>
            <p:ph type="ftr" sz="quarter" idx="15"/>
          </p:nvPr>
        </p:nvSpPr>
        <p:spPr>
          <a:xfrm>
            <a:off x="4037013" y="6478271"/>
            <a:ext cx="4114800" cy="365125"/>
          </a:xfrm>
        </p:spPr>
        <p:txBody>
          <a:bodyPr/>
          <a:lstStyle>
            <a:lvl1pPr>
              <a:defRPr>
                <a:solidFill>
                  <a:schemeClr val="bg1">
                    <a:lumMod val="75000"/>
                  </a:schemeClr>
                </a:solidFill>
              </a:defRPr>
            </a:lvl1pPr>
          </a:lstStyle>
          <a:p>
            <a:pPr>
              <a:buClr>
                <a:srgbClr val="72183E"/>
              </a:buClr>
            </a:pPr>
            <a:r>
              <a:rPr lang="en-US" smtClean="0">
                <a:solidFill>
                  <a:srgbClr val="4D4D4F">
                    <a:lumMod val="75000"/>
                  </a:srgbClr>
                </a:solidFill>
              </a:rPr>
              <a:t> [Internal Use] for Check Point employees​</a:t>
            </a:r>
            <a:endParaRPr lang="en-US" dirty="0">
              <a:solidFill>
                <a:srgbClr val="4D4D4F">
                  <a:lumMod val="75000"/>
                </a:srgbClr>
              </a:solidFill>
            </a:endParaRPr>
          </a:p>
        </p:txBody>
      </p:sp>
    </p:spTree>
    <p:extLst>
      <p:ext uri="{BB962C8B-B14F-4D97-AF65-F5344CB8AC3E}">
        <p14:creationId xmlns:p14="http://schemas.microsoft.com/office/powerpoint/2010/main" val="2822805031"/>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tandard title and bullets">
    <p:bg>
      <p:bgPr>
        <a:solidFill>
          <a:srgbClr val="000000"/>
        </a:solidFill>
        <a:effectLst/>
      </p:bgPr>
    </p:bg>
    <p:spTree>
      <p:nvGrpSpPr>
        <p:cNvPr id="1" name=""/>
        <p:cNvGrpSpPr/>
        <p:nvPr/>
      </p:nvGrpSpPr>
      <p:grpSpPr>
        <a:xfrm>
          <a:off x="0" y="0"/>
          <a:ext cx="0" cy="0"/>
          <a:chOff x="0" y="0"/>
          <a:chExt cx="0" cy="0"/>
        </a:xfrm>
      </p:grpSpPr>
      <p:sp>
        <p:nvSpPr>
          <p:cNvPr id="4" name="Date" hidden="1"/>
          <p:cNvSpPr>
            <a:spLocks noGrp="1"/>
          </p:cNvSpPr>
          <p:nvPr>
            <p:ph type="dt" sz="quarter" idx="12"/>
          </p:nvPr>
        </p:nvSpPr>
        <p:spPr>
          <a:xfrm>
            <a:off x="609602" y="6356351"/>
            <a:ext cx="2843213" cy="365125"/>
          </a:xfrm>
          <a:prstGeom prst="rect">
            <a:avLst/>
          </a:prstGeom>
        </p:spPr>
        <p:txBody>
          <a:bodyPr/>
          <a:lstStyle/>
          <a:p>
            <a:pPr>
              <a:buClr>
                <a:srgbClr val="72183E"/>
              </a:buClr>
            </a:pPr>
            <a:endParaRPr lang="en-US" dirty="0">
              <a:solidFill>
                <a:srgbClr val="FFFFFF">
                  <a:tint val="75000"/>
                </a:srgbClr>
              </a:solidFill>
            </a:endParaRPr>
          </a:p>
        </p:txBody>
      </p:sp>
      <p:sp>
        <p:nvSpPr>
          <p:cNvPr id="13" name="Bullet text"/>
          <p:cNvSpPr>
            <a:spLocks noGrp="1"/>
          </p:cNvSpPr>
          <p:nvPr>
            <p:ph sz="quarter" idx="11"/>
          </p:nvPr>
        </p:nvSpPr>
        <p:spPr>
          <a:xfrm>
            <a:off x="583074" y="1457961"/>
            <a:ext cx="11000914" cy="4676140"/>
          </a:xfrm>
          <a:solidFill>
            <a:srgbClr val="000000"/>
          </a:solidFill>
        </p:spPr>
        <p:txBody>
          <a:bodyPr/>
          <a:lstStyle/>
          <a:p>
            <a:pPr lvl="0"/>
            <a:r>
              <a:rPr lang="en-US" smtClean="0"/>
              <a:t>Click to edit Master text styles</a:t>
            </a:r>
          </a:p>
          <a:p>
            <a:pPr lvl="1"/>
            <a:r>
              <a:rPr lang="en-US" smtClean="0"/>
              <a:t>Second level</a:t>
            </a:r>
          </a:p>
          <a:p>
            <a:pPr lvl="2"/>
            <a:r>
              <a:rPr lang="en-US" smtClean="0"/>
              <a:t>Third level</a:t>
            </a:r>
          </a:p>
        </p:txBody>
      </p:sp>
      <p:sp>
        <p:nvSpPr>
          <p:cNvPr id="2" name="Slide Title"/>
          <p:cNvSpPr>
            <a:spLocks noGrp="1"/>
          </p:cNvSpPr>
          <p:nvPr>
            <p:ph type="title"/>
          </p:nvPr>
        </p:nvSpPr>
        <p:spPr>
          <a:xfrm>
            <a:off x="583843" y="460553"/>
            <a:ext cx="9857339" cy="923748"/>
          </a:xfrm>
        </p:spPr>
        <p:txBody>
          <a:bodyPr/>
          <a:lstStyle>
            <a:lvl1pPr>
              <a:defRPr>
                <a:solidFill>
                  <a:schemeClr val="accent1"/>
                </a:solidFill>
              </a:defRPr>
            </a:lvl1pPr>
          </a:lstStyle>
          <a:p>
            <a:r>
              <a:rPr lang="en-US" smtClean="0"/>
              <a:t>Click to edit Master title style</a:t>
            </a:r>
            <a:endParaRPr lang="en-US" dirty="0"/>
          </a:p>
        </p:txBody>
      </p:sp>
      <p:sp>
        <p:nvSpPr>
          <p:cNvPr id="3" name="Footer Placeholder 2" hidden="1"/>
          <p:cNvSpPr>
            <a:spLocks noGrp="1"/>
          </p:cNvSpPr>
          <p:nvPr>
            <p:ph type="ftr" sz="quarter" idx="13"/>
          </p:nvPr>
        </p:nvSpPr>
        <p:spPr/>
        <p:txBody>
          <a:bodyPr/>
          <a:lstStyle/>
          <a:p>
            <a:pPr>
              <a:buClr>
                <a:srgbClr val="72183E"/>
              </a:buClr>
            </a:pPr>
            <a:r>
              <a:rPr lang="en-US" smtClean="0">
                <a:solidFill>
                  <a:srgbClr val="FFFFFF">
                    <a:tint val="75000"/>
                  </a:srgbClr>
                </a:solidFill>
              </a:rPr>
              <a:t> [Internal Use] for Check Point employees​</a:t>
            </a:r>
            <a:endParaRPr lang="en-US">
              <a:solidFill>
                <a:srgbClr val="FFFFFF">
                  <a:tint val="75000"/>
                </a:srgbClr>
              </a:solidFill>
            </a:endParaRPr>
          </a:p>
        </p:txBody>
      </p:sp>
    </p:spTree>
    <p:extLst>
      <p:ext uri="{BB962C8B-B14F-4D97-AF65-F5344CB8AC3E}">
        <p14:creationId xmlns:p14="http://schemas.microsoft.com/office/powerpoint/2010/main" val="3413580799"/>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Bullets_2 columns">
    <p:bg>
      <p:bgPr>
        <a:solidFill>
          <a:srgbClr val="000000"/>
        </a:solidFill>
        <a:effectLst/>
      </p:bgPr>
    </p:bg>
    <p:spTree>
      <p:nvGrpSpPr>
        <p:cNvPr id="1" name=""/>
        <p:cNvGrpSpPr/>
        <p:nvPr/>
      </p:nvGrpSpPr>
      <p:grpSpPr>
        <a:xfrm>
          <a:off x="0" y="0"/>
          <a:ext cx="0" cy="0"/>
          <a:chOff x="0" y="0"/>
          <a:chExt cx="0" cy="0"/>
        </a:xfrm>
      </p:grpSpPr>
      <p:sp>
        <p:nvSpPr>
          <p:cNvPr id="4" name="Date" hidden="1"/>
          <p:cNvSpPr>
            <a:spLocks noGrp="1"/>
          </p:cNvSpPr>
          <p:nvPr>
            <p:ph type="dt" sz="half" idx="11"/>
          </p:nvPr>
        </p:nvSpPr>
        <p:spPr/>
        <p:txBody>
          <a:bodyPr/>
          <a:lstStyle/>
          <a:p>
            <a:pPr>
              <a:buClr>
                <a:srgbClr val="72183E"/>
              </a:buClr>
            </a:pPr>
            <a:endParaRPr lang="en-US" dirty="0">
              <a:solidFill>
                <a:srgbClr val="FFFFFF">
                  <a:tint val="75000"/>
                </a:srgbClr>
              </a:solidFill>
            </a:endParaRPr>
          </a:p>
        </p:txBody>
      </p:sp>
      <p:sp>
        <p:nvSpPr>
          <p:cNvPr id="2" name="Slide Title"/>
          <p:cNvSpPr>
            <a:spLocks noGrp="1"/>
          </p:cNvSpPr>
          <p:nvPr>
            <p:ph type="title"/>
          </p:nvPr>
        </p:nvSpPr>
        <p:spPr>
          <a:xfrm>
            <a:off x="583843" y="460552"/>
            <a:ext cx="9857339" cy="914400"/>
          </a:xfrm>
        </p:spPr>
        <p:txBody>
          <a:bodyPr/>
          <a:lstStyle/>
          <a:p>
            <a:r>
              <a:rPr lang="en-US" smtClean="0"/>
              <a:t>Click to edit Master title style</a:t>
            </a:r>
            <a:endParaRPr lang="en-US" dirty="0"/>
          </a:p>
        </p:txBody>
      </p:sp>
      <p:sp>
        <p:nvSpPr>
          <p:cNvPr id="7" name="Bullet text_left"/>
          <p:cNvSpPr>
            <a:spLocks noGrp="1"/>
          </p:cNvSpPr>
          <p:nvPr>
            <p:ph sz="half" idx="2"/>
          </p:nvPr>
        </p:nvSpPr>
        <p:spPr>
          <a:xfrm>
            <a:off x="583843" y="1525589"/>
            <a:ext cx="5120639" cy="4533380"/>
          </a:xfrm>
          <a:prstGeom prst="rect">
            <a:avLst/>
          </a:prstGeom>
        </p:spPr>
        <p:txBody>
          <a:bodyPr lIns="68589" tIns="34295" rIns="68589" bIns="34295">
            <a:noAutofit/>
          </a:bodyPr>
          <a:lstStyle>
            <a:lvl1pPr marL="228574" indent="-228574">
              <a:lnSpc>
                <a:spcPct val="95000"/>
              </a:lnSpc>
              <a:spcBef>
                <a:spcPts val="1000"/>
              </a:spcBef>
              <a:buClr>
                <a:schemeClr val="accent1"/>
              </a:buClr>
              <a:buSzPct val="85000"/>
              <a:buFont typeface="Calibri" panose="020F0502020204030204" pitchFamily="34" charset="0"/>
              <a:buChar char="•"/>
              <a:defRPr sz="2399">
                <a:solidFill>
                  <a:schemeClr val="tx1"/>
                </a:solidFill>
              </a:defRPr>
            </a:lvl1pPr>
            <a:lvl2pPr marL="475433" indent="-228574">
              <a:lnSpc>
                <a:spcPct val="95000"/>
              </a:lnSpc>
              <a:spcBef>
                <a:spcPts val="800"/>
              </a:spcBef>
              <a:buClr>
                <a:schemeClr val="accent1"/>
              </a:buClr>
              <a:buFont typeface="Calibri" panose="020F0502020204030204" pitchFamily="34" charset="0"/>
              <a:buChar char="–"/>
              <a:defRPr sz="2000">
                <a:solidFill>
                  <a:schemeClr val="tx1"/>
                </a:solidFill>
              </a:defRPr>
            </a:lvl2pPr>
            <a:lvl3pPr marL="704005" indent="-155430">
              <a:lnSpc>
                <a:spcPct val="95000"/>
              </a:lnSpc>
              <a:spcBef>
                <a:spcPts val="800"/>
              </a:spcBef>
              <a:buClr>
                <a:schemeClr val="accent1"/>
              </a:buClr>
              <a:buFont typeface="Calibri" panose="020F0502020204030204" pitchFamily="34" charset="0"/>
              <a:buChar char="̶"/>
              <a:defRPr sz="1866">
                <a:solidFill>
                  <a:schemeClr val="tx1"/>
                </a:solidFill>
              </a:defRPr>
            </a:lvl3pPr>
            <a:lvl4pPr marL="905151" indent="-155430">
              <a:lnSpc>
                <a:spcPct val="95000"/>
              </a:lnSpc>
              <a:spcBef>
                <a:spcPts val="800"/>
              </a:spcBef>
              <a:buClr>
                <a:schemeClr val="accent1"/>
              </a:buClr>
              <a:buFont typeface="Calibri" panose="020F0502020204030204" pitchFamily="34" charset="0"/>
              <a:buChar char="̶"/>
              <a:defRPr sz="16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Bullet text_left"/>
          <p:cNvSpPr>
            <a:spLocks noGrp="1"/>
          </p:cNvSpPr>
          <p:nvPr>
            <p:ph sz="half" idx="12"/>
          </p:nvPr>
        </p:nvSpPr>
        <p:spPr>
          <a:xfrm>
            <a:off x="6500814" y="1525589"/>
            <a:ext cx="5120639" cy="4533380"/>
          </a:xfrm>
          <a:prstGeom prst="rect">
            <a:avLst/>
          </a:prstGeom>
        </p:spPr>
        <p:txBody>
          <a:bodyPr lIns="68589" tIns="34295" rIns="68589" bIns="34295">
            <a:noAutofit/>
          </a:bodyPr>
          <a:lstStyle>
            <a:lvl1pPr marL="228574" indent="-228574">
              <a:lnSpc>
                <a:spcPct val="95000"/>
              </a:lnSpc>
              <a:spcBef>
                <a:spcPts val="1000"/>
              </a:spcBef>
              <a:buClr>
                <a:schemeClr val="accent1"/>
              </a:buClr>
              <a:buSzPct val="85000"/>
              <a:buFont typeface="Calibri" panose="020F0502020204030204" pitchFamily="34" charset="0"/>
              <a:buChar char="•"/>
              <a:defRPr sz="2399">
                <a:solidFill>
                  <a:schemeClr val="tx1"/>
                </a:solidFill>
              </a:defRPr>
            </a:lvl1pPr>
            <a:lvl2pPr marL="475433" indent="-228574">
              <a:lnSpc>
                <a:spcPct val="95000"/>
              </a:lnSpc>
              <a:spcBef>
                <a:spcPts val="800"/>
              </a:spcBef>
              <a:buClr>
                <a:schemeClr val="accent1"/>
              </a:buClr>
              <a:buFont typeface="Calibri" panose="020F0502020204030204" pitchFamily="34" charset="0"/>
              <a:buChar char="–"/>
              <a:defRPr sz="2000">
                <a:solidFill>
                  <a:schemeClr val="tx1"/>
                </a:solidFill>
              </a:defRPr>
            </a:lvl2pPr>
            <a:lvl3pPr marL="704005" indent="-155430">
              <a:lnSpc>
                <a:spcPct val="95000"/>
              </a:lnSpc>
              <a:spcBef>
                <a:spcPts val="800"/>
              </a:spcBef>
              <a:buClr>
                <a:schemeClr val="accent1"/>
              </a:buClr>
              <a:buFont typeface="Calibri" panose="020F0502020204030204" pitchFamily="34" charset="0"/>
              <a:buChar char="̶"/>
              <a:defRPr sz="1866">
                <a:solidFill>
                  <a:schemeClr val="tx1"/>
                </a:solidFill>
              </a:defRPr>
            </a:lvl3pPr>
            <a:lvl4pPr marL="905151" indent="-155430">
              <a:lnSpc>
                <a:spcPct val="95000"/>
              </a:lnSpc>
              <a:spcBef>
                <a:spcPts val="800"/>
              </a:spcBef>
              <a:buClr>
                <a:schemeClr val="accent1"/>
              </a:buClr>
              <a:buFont typeface="Calibri" panose="020F0502020204030204" pitchFamily="34" charset="0"/>
              <a:buChar char="̶"/>
              <a:defRPr sz="16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 name="Footer Placeholder 2" hidden="1"/>
          <p:cNvSpPr>
            <a:spLocks noGrp="1"/>
          </p:cNvSpPr>
          <p:nvPr>
            <p:ph type="ftr" sz="quarter" idx="13"/>
          </p:nvPr>
        </p:nvSpPr>
        <p:spPr/>
        <p:txBody>
          <a:bodyPr/>
          <a:lstStyle/>
          <a:p>
            <a:pPr>
              <a:buClr>
                <a:srgbClr val="72183E"/>
              </a:buClr>
            </a:pPr>
            <a:r>
              <a:rPr lang="en-US" smtClean="0">
                <a:solidFill>
                  <a:srgbClr val="FFFFFF">
                    <a:tint val="75000"/>
                  </a:srgbClr>
                </a:solidFill>
              </a:rPr>
              <a:t> [Internal Use] for Check Point employees​</a:t>
            </a:r>
            <a:endParaRPr lang="en-US">
              <a:solidFill>
                <a:srgbClr val="FFFFFF">
                  <a:tint val="75000"/>
                </a:srgbClr>
              </a:solidFill>
            </a:endParaRPr>
          </a:p>
        </p:txBody>
      </p:sp>
    </p:spTree>
    <p:extLst>
      <p:ext uri="{BB962C8B-B14F-4D97-AF65-F5344CB8AC3E}">
        <p14:creationId xmlns:p14="http://schemas.microsoft.com/office/powerpoint/2010/main" val="294338885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Subtitle+ Bullets_3 Columns">
    <p:spTree>
      <p:nvGrpSpPr>
        <p:cNvPr id="1" name=""/>
        <p:cNvGrpSpPr/>
        <p:nvPr/>
      </p:nvGrpSpPr>
      <p:grpSpPr>
        <a:xfrm>
          <a:off x="0" y="0"/>
          <a:ext cx="0" cy="0"/>
          <a:chOff x="0" y="0"/>
          <a:chExt cx="0" cy="0"/>
        </a:xfrm>
      </p:grpSpPr>
      <p:sp>
        <p:nvSpPr>
          <p:cNvPr id="4" name="Date" hidden="1"/>
          <p:cNvSpPr>
            <a:spLocks noGrp="1"/>
          </p:cNvSpPr>
          <p:nvPr>
            <p:ph type="dt" sz="half" idx="11"/>
          </p:nvPr>
        </p:nvSpPr>
        <p:spPr/>
        <p:txBody>
          <a:bodyPr/>
          <a:lstStyle/>
          <a:p>
            <a:pPr>
              <a:buClr>
                <a:srgbClr val="72183E"/>
              </a:buClr>
            </a:pPr>
            <a:endParaRPr lang="en-US" dirty="0">
              <a:solidFill>
                <a:srgbClr val="FFFFFF">
                  <a:tint val="75000"/>
                </a:srgbClr>
              </a:solidFill>
            </a:endParaRPr>
          </a:p>
        </p:txBody>
      </p:sp>
      <p:sp>
        <p:nvSpPr>
          <p:cNvPr id="13" name="Sub-title_column 3"/>
          <p:cNvSpPr>
            <a:spLocks noGrp="1"/>
          </p:cNvSpPr>
          <p:nvPr userDrawn="1">
            <p:ph type="body" sz="quarter" idx="16"/>
          </p:nvPr>
        </p:nvSpPr>
        <p:spPr>
          <a:xfrm>
            <a:off x="8289003" y="1525708"/>
            <a:ext cx="3345117" cy="776499"/>
          </a:xfrm>
          <a:prstGeom prst="rect">
            <a:avLst/>
          </a:prstGeom>
        </p:spPr>
        <p:txBody>
          <a:bodyPr lIns="68589" tIns="34295" rIns="68589" bIns="34295" anchor="t" anchorCtr="0">
            <a:noAutofit/>
          </a:bodyPr>
          <a:lstStyle>
            <a:lvl1pPr marL="0" indent="0">
              <a:lnSpc>
                <a:spcPct val="85000"/>
              </a:lnSpc>
              <a:buNone/>
              <a:defRPr sz="2799">
                <a:solidFill>
                  <a:schemeClr val="accent1"/>
                </a:solidFill>
              </a:defRPr>
            </a:lvl1pPr>
          </a:lstStyle>
          <a:p>
            <a:pPr lvl="0"/>
            <a:r>
              <a:rPr lang="en-US" smtClean="0"/>
              <a:t>Click to edit Master text styles</a:t>
            </a:r>
          </a:p>
        </p:txBody>
      </p:sp>
      <p:sp>
        <p:nvSpPr>
          <p:cNvPr id="11" name="Sub-title_column 2"/>
          <p:cNvSpPr>
            <a:spLocks noGrp="1"/>
          </p:cNvSpPr>
          <p:nvPr userDrawn="1">
            <p:ph type="body" sz="quarter" idx="14"/>
          </p:nvPr>
        </p:nvSpPr>
        <p:spPr>
          <a:xfrm>
            <a:off x="4438649" y="1525708"/>
            <a:ext cx="3374116" cy="776499"/>
          </a:xfrm>
          <a:prstGeom prst="rect">
            <a:avLst/>
          </a:prstGeom>
        </p:spPr>
        <p:txBody>
          <a:bodyPr lIns="68589" tIns="34295" rIns="68589" bIns="34295" anchor="t" anchorCtr="0">
            <a:noAutofit/>
          </a:bodyPr>
          <a:lstStyle>
            <a:lvl1pPr marL="0" indent="0">
              <a:lnSpc>
                <a:spcPct val="85000"/>
              </a:lnSpc>
              <a:buNone/>
              <a:defRPr sz="2799">
                <a:solidFill>
                  <a:schemeClr val="accent1"/>
                </a:solidFill>
              </a:defRPr>
            </a:lvl1pPr>
          </a:lstStyle>
          <a:p>
            <a:pPr lvl="0"/>
            <a:r>
              <a:rPr lang="en-US" smtClean="0"/>
              <a:t>Click to edit Master text styles</a:t>
            </a:r>
          </a:p>
        </p:txBody>
      </p:sp>
      <p:sp>
        <p:nvSpPr>
          <p:cNvPr id="6" name="Sub-title_column 1"/>
          <p:cNvSpPr>
            <a:spLocks noGrp="1"/>
          </p:cNvSpPr>
          <p:nvPr>
            <p:ph type="body" sz="quarter" idx="12"/>
          </p:nvPr>
        </p:nvSpPr>
        <p:spPr>
          <a:xfrm>
            <a:off x="584737" y="1525708"/>
            <a:ext cx="3402012" cy="776499"/>
          </a:xfrm>
          <a:prstGeom prst="rect">
            <a:avLst/>
          </a:prstGeom>
        </p:spPr>
        <p:txBody>
          <a:bodyPr lIns="68589" tIns="34295" rIns="68589" bIns="34295" anchor="t" anchorCtr="0">
            <a:noAutofit/>
          </a:bodyPr>
          <a:lstStyle>
            <a:lvl1pPr marL="0" indent="0">
              <a:lnSpc>
                <a:spcPct val="85000"/>
              </a:lnSpc>
              <a:buNone/>
              <a:defRPr sz="2799">
                <a:solidFill>
                  <a:schemeClr val="accent1"/>
                </a:solidFill>
              </a:defRPr>
            </a:lvl1pPr>
          </a:lstStyle>
          <a:p>
            <a:pPr lvl="0"/>
            <a:r>
              <a:rPr lang="en-US" smtClean="0"/>
              <a:t>Click to edit Master text styles</a:t>
            </a:r>
          </a:p>
        </p:txBody>
      </p:sp>
      <p:sp>
        <p:nvSpPr>
          <p:cNvPr id="2" name="Slide Title"/>
          <p:cNvSpPr>
            <a:spLocks noGrp="1"/>
          </p:cNvSpPr>
          <p:nvPr>
            <p:ph type="title"/>
          </p:nvPr>
        </p:nvSpPr>
        <p:spPr>
          <a:xfrm>
            <a:off x="585217" y="460552"/>
            <a:ext cx="9857339" cy="914400"/>
          </a:xfrm>
        </p:spPr>
        <p:txBody>
          <a:bodyPr/>
          <a:lstStyle>
            <a:lvl1pPr>
              <a:defRPr/>
            </a:lvl1pPr>
          </a:lstStyle>
          <a:p>
            <a:r>
              <a:rPr lang="en-US" smtClean="0"/>
              <a:t>Click to edit Master title style</a:t>
            </a:r>
            <a:endParaRPr lang="en-US" dirty="0"/>
          </a:p>
        </p:txBody>
      </p:sp>
      <p:sp>
        <p:nvSpPr>
          <p:cNvPr id="14" name="Text_column 2"/>
          <p:cNvSpPr>
            <a:spLocks noGrp="1"/>
          </p:cNvSpPr>
          <p:nvPr>
            <p:ph sz="half" idx="20"/>
          </p:nvPr>
        </p:nvSpPr>
        <p:spPr>
          <a:xfrm>
            <a:off x="582848" y="2560974"/>
            <a:ext cx="3337560" cy="3601231"/>
          </a:xfrm>
          <a:prstGeom prst="rect">
            <a:avLst/>
          </a:prstGeom>
        </p:spPr>
        <p:txBody>
          <a:bodyPr lIns="68589" tIns="68589" rIns="68589" bIns="68589">
            <a:noAutofit/>
          </a:bodyPr>
          <a:lstStyle>
            <a:lvl1pPr marL="228574" indent="-228574">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33" indent="-228574">
              <a:lnSpc>
                <a:spcPct val="95000"/>
              </a:lnSpc>
              <a:spcBef>
                <a:spcPts val="800"/>
              </a:spcBef>
              <a:buClr>
                <a:schemeClr val="accent1"/>
              </a:buClr>
              <a:buFont typeface="Calibri" panose="020F0502020204030204" pitchFamily="34" charset="0"/>
              <a:buChar char="–"/>
              <a:defRPr sz="1866">
                <a:solidFill>
                  <a:schemeClr val="tx1"/>
                </a:solidFill>
              </a:defRPr>
            </a:lvl2pPr>
            <a:lvl3pPr marL="685721" indent="-155430">
              <a:lnSpc>
                <a:spcPct val="95000"/>
              </a:lnSpc>
              <a:spcBef>
                <a:spcPts val="800"/>
              </a:spcBef>
              <a:buClr>
                <a:schemeClr val="accent1"/>
              </a:buClr>
              <a:buFont typeface="Calibri" panose="020F0502020204030204" pitchFamily="34" charset="0"/>
              <a:buChar char="̶"/>
              <a:tabLst>
                <a:tab pos="688894" algn="l"/>
              </a:tabLst>
              <a:defRPr sz="1600">
                <a:solidFill>
                  <a:schemeClr val="tx1"/>
                </a:solidFill>
              </a:defRPr>
            </a:lvl3pPr>
            <a:lvl4pPr marL="886865" indent="-155430">
              <a:lnSpc>
                <a:spcPct val="95000"/>
              </a:lnSpc>
              <a:spcBef>
                <a:spcPts val="800"/>
              </a:spcBef>
              <a:buClr>
                <a:schemeClr val="accent1"/>
              </a:buClr>
              <a:buFont typeface="Calibri" panose="020F0502020204030204" pitchFamily="34" charset="0"/>
              <a:buChar char="̶"/>
              <a:defRPr sz="1466">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6" name="Text_column 2"/>
          <p:cNvSpPr>
            <a:spLocks noGrp="1"/>
          </p:cNvSpPr>
          <p:nvPr>
            <p:ph sz="half" idx="21"/>
          </p:nvPr>
        </p:nvSpPr>
        <p:spPr>
          <a:xfrm>
            <a:off x="4434154" y="2560974"/>
            <a:ext cx="3337560" cy="3601231"/>
          </a:xfrm>
          <a:prstGeom prst="rect">
            <a:avLst/>
          </a:prstGeom>
        </p:spPr>
        <p:txBody>
          <a:bodyPr lIns="68589" tIns="68589" rIns="68589" bIns="68589">
            <a:noAutofit/>
          </a:bodyPr>
          <a:lstStyle>
            <a:lvl1pPr marL="228574" indent="-228574">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33" indent="-228574">
              <a:lnSpc>
                <a:spcPct val="95000"/>
              </a:lnSpc>
              <a:spcBef>
                <a:spcPts val="800"/>
              </a:spcBef>
              <a:buClr>
                <a:schemeClr val="accent1"/>
              </a:buClr>
              <a:buFont typeface="Calibri" panose="020F0502020204030204" pitchFamily="34" charset="0"/>
              <a:buChar char="–"/>
              <a:defRPr sz="1866">
                <a:solidFill>
                  <a:schemeClr val="tx1"/>
                </a:solidFill>
              </a:defRPr>
            </a:lvl2pPr>
            <a:lvl3pPr marL="685721" indent="-155430">
              <a:lnSpc>
                <a:spcPct val="95000"/>
              </a:lnSpc>
              <a:spcBef>
                <a:spcPts val="800"/>
              </a:spcBef>
              <a:buClr>
                <a:schemeClr val="accent1"/>
              </a:buClr>
              <a:buFont typeface="Calibri" panose="020F0502020204030204" pitchFamily="34" charset="0"/>
              <a:buChar char="̶"/>
              <a:tabLst>
                <a:tab pos="688894" algn="l"/>
              </a:tabLst>
              <a:defRPr sz="1600">
                <a:solidFill>
                  <a:schemeClr val="tx1"/>
                </a:solidFill>
              </a:defRPr>
            </a:lvl3pPr>
            <a:lvl4pPr marL="886865" indent="-155430">
              <a:lnSpc>
                <a:spcPct val="95000"/>
              </a:lnSpc>
              <a:spcBef>
                <a:spcPts val="800"/>
              </a:spcBef>
              <a:buClr>
                <a:schemeClr val="accent1"/>
              </a:buClr>
              <a:buFont typeface="Calibri" panose="020F0502020204030204" pitchFamily="34" charset="0"/>
              <a:buChar char="̶"/>
              <a:defRPr sz="1466">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8" name="Text_column 2"/>
          <p:cNvSpPr>
            <a:spLocks noGrp="1"/>
          </p:cNvSpPr>
          <p:nvPr>
            <p:ph sz="half" idx="22"/>
          </p:nvPr>
        </p:nvSpPr>
        <p:spPr>
          <a:xfrm>
            <a:off x="8283370" y="2560974"/>
            <a:ext cx="3337560" cy="3601231"/>
          </a:xfrm>
          <a:prstGeom prst="rect">
            <a:avLst/>
          </a:prstGeom>
        </p:spPr>
        <p:txBody>
          <a:bodyPr lIns="68589" tIns="68589" rIns="68589" bIns="68589">
            <a:noAutofit/>
          </a:bodyPr>
          <a:lstStyle>
            <a:lvl1pPr marL="228574" indent="-228574">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33" indent="-228574">
              <a:lnSpc>
                <a:spcPct val="95000"/>
              </a:lnSpc>
              <a:spcBef>
                <a:spcPts val="800"/>
              </a:spcBef>
              <a:buClr>
                <a:schemeClr val="accent1"/>
              </a:buClr>
              <a:buFont typeface="Calibri" panose="020F0502020204030204" pitchFamily="34" charset="0"/>
              <a:buChar char="–"/>
              <a:defRPr sz="1866">
                <a:solidFill>
                  <a:schemeClr val="tx1"/>
                </a:solidFill>
              </a:defRPr>
            </a:lvl2pPr>
            <a:lvl3pPr marL="685721" indent="-155430">
              <a:lnSpc>
                <a:spcPct val="95000"/>
              </a:lnSpc>
              <a:spcBef>
                <a:spcPts val="800"/>
              </a:spcBef>
              <a:buClr>
                <a:schemeClr val="accent1"/>
              </a:buClr>
              <a:buFont typeface="Calibri" panose="020F0502020204030204" pitchFamily="34" charset="0"/>
              <a:buChar char="̶"/>
              <a:tabLst>
                <a:tab pos="688894" algn="l"/>
              </a:tabLst>
              <a:defRPr sz="1600">
                <a:solidFill>
                  <a:schemeClr val="tx1"/>
                </a:solidFill>
              </a:defRPr>
            </a:lvl3pPr>
            <a:lvl4pPr marL="886865" indent="-155430">
              <a:lnSpc>
                <a:spcPct val="95000"/>
              </a:lnSpc>
              <a:spcBef>
                <a:spcPts val="800"/>
              </a:spcBef>
              <a:buClr>
                <a:schemeClr val="accent1"/>
              </a:buClr>
              <a:buFont typeface="Calibri" panose="020F0502020204030204" pitchFamily="34" charset="0"/>
              <a:buChar char="̶"/>
              <a:defRPr sz="1466">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 name="Footer Placeholder 2" hidden="1"/>
          <p:cNvSpPr>
            <a:spLocks noGrp="1"/>
          </p:cNvSpPr>
          <p:nvPr>
            <p:ph type="ftr" sz="quarter" idx="23"/>
          </p:nvPr>
        </p:nvSpPr>
        <p:spPr/>
        <p:txBody>
          <a:bodyPr/>
          <a:lstStyle/>
          <a:p>
            <a:pPr>
              <a:buClr>
                <a:srgbClr val="72183E"/>
              </a:buClr>
            </a:pPr>
            <a:r>
              <a:rPr lang="en-US" smtClean="0">
                <a:solidFill>
                  <a:srgbClr val="FFFFFF">
                    <a:tint val="75000"/>
                  </a:srgbClr>
                </a:solidFill>
              </a:rPr>
              <a:t> [Internal Use] for Check Point employees​</a:t>
            </a:r>
            <a:endParaRPr lang="en-US">
              <a:solidFill>
                <a:srgbClr val="FFFFFF">
                  <a:tint val="75000"/>
                </a:srgbClr>
              </a:solidFill>
            </a:endParaRPr>
          </a:p>
        </p:txBody>
      </p:sp>
    </p:spTree>
    <p:extLst>
      <p:ext uri="{BB962C8B-B14F-4D97-AF65-F5344CB8AC3E}">
        <p14:creationId xmlns:p14="http://schemas.microsoft.com/office/powerpoint/2010/main" val="24883635"/>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Date" hidden="1"/>
          <p:cNvSpPr>
            <a:spLocks noGrp="1"/>
          </p:cNvSpPr>
          <p:nvPr>
            <p:ph type="dt" sz="quarter" idx="12"/>
          </p:nvPr>
        </p:nvSpPr>
        <p:spPr>
          <a:xfrm>
            <a:off x="609602" y="6356351"/>
            <a:ext cx="2843213" cy="365125"/>
          </a:xfrm>
          <a:prstGeom prst="rect">
            <a:avLst/>
          </a:prstGeom>
        </p:spPr>
        <p:txBody>
          <a:bodyPr/>
          <a:lstStyle/>
          <a:p>
            <a:pPr>
              <a:buClr>
                <a:srgbClr val="72183E"/>
              </a:buClr>
            </a:pPr>
            <a:endParaRPr lang="en-US" dirty="0">
              <a:solidFill>
                <a:srgbClr val="FFFFFF">
                  <a:tint val="75000"/>
                </a:srgbClr>
              </a:solidFill>
            </a:endParaRPr>
          </a:p>
        </p:txBody>
      </p:sp>
      <p:sp>
        <p:nvSpPr>
          <p:cNvPr id="2" name="Slide Title"/>
          <p:cNvSpPr>
            <a:spLocks noGrp="1"/>
          </p:cNvSpPr>
          <p:nvPr>
            <p:ph type="title"/>
          </p:nvPr>
        </p:nvSpPr>
        <p:spPr>
          <a:xfrm>
            <a:off x="583843" y="460553"/>
            <a:ext cx="9857339" cy="923748"/>
          </a:xfrm>
        </p:spPr>
        <p:txBody>
          <a:bodyPr/>
          <a:lstStyle>
            <a:lvl1pPr>
              <a:defRPr>
                <a:solidFill>
                  <a:schemeClr val="accent1"/>
                </a:solidFill>
              </a:defRPr>
            </a:lvl1pPr>
          </a:lstStyle>
          <a:p>
            <a:r>
              <a:rPr lang="en-US" smtClean="0"/>
              <a:t>Click to edit Master title style</a:t>
            </a:r>
            <a:endParaRPr lang="en-US" dirty="0"/>
          </a:p>
        </p:txBody>
      </p:sp>
      <p:sp>
        <p:nvSpPr>
          <p:cNvPr id="3" name="Footer Placeholder 2" hidden="1"/>
          <p:cNvSpPr>
            <a:spLocks noGrp="1"/>
          </p:cNvSpPr>
          <p:nvPr>
            <p:ph type="ftr" sz="quarter" idx="13"/>
          </p:nvPr>
        </p:nvSpPr>
        <p:spPr/>
        <p:txBody>
          <a:bodyPr/>
          <a:lstStyle/>
          <a:p>
            <a:pPr>
              <a:buClr>
                <a:srgbClr val="72183E"/>
              </a:buClr>
            </a:pPr>
            <a:r>
              <a:rPr lang="en-US" smtClean="0">
                <a:solidFill>
                  <a:srgbClr val="FFFFFF">
                    <a:tint val="75000"/>
                  </a:srgbClr>
                </a:solidFill>
              </a:rPr>
              <a:t> [Internal Use] for Check Point employees​</a:t>
            </a:r>
            <a:endParaRPr lang="en-US">
              <a:solidFill>
                <a:srgbClr val="FFFFFF">
                  <a:tint val="75000"/>
                </a:srgbClr>
              </a:solidFill>
            </a:endParaRPr>
          </a:p>
        </p:txBody>
      </p:sp>
    </p:spTree>
    <p:extLst>
      <p:ext uri="{BB962C8B-B14F-4D97-AF65-F5344CB8AC3E}">
        <p14:creationId xmlns:p14="http://schemas.microsoft.com/office/powerpoint/2010/main" val="3856035571"/>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4" name="Date" hidden="1"/>
          <p:cNvSpPr>
            <a:spLocks noGrp="1"/>
          </p:cNvSpPr>
          <p:nvPr>
            <p:ph type="dt" sz="half" idx="11"/>
          </p:nvPr>
        </p:nvSpPr>
        <p:spPr/>
        <p:txBody>
          <a:bodyPr/>
          <a:lstStyle/>
          <a:p>
            <a:pPr>
              <a:buClr>
                <a:srgbClr val="72183E"/>
              </a:buClr>
            </a:pPr>
            <a:endParaRPr lang="en-US" dirty="0">
              <a:solidFill>
                <a:srgbClr val="FFFFFF">
                  <a:tint val="75000"/>
                </a:srgbClr>
              </a:solidFill>
            </a:endParaRPr>
          </a:p>
        </p:txBody>
      </p:sp>
      <p:sp>
        <p:nvSpPr>
          <p:cNvPr id="2" name="Footer Placeholder 1" hidden="1"/>
          <p:cNvSpPr>
            <a:spLocks noGrp="1"/>
          </p:cNvSpPr>
          <p:nvPr>
            <p:ph type="ftr" sz="quarter" idx="12"/>
          </p:nvPr>
        </p:nvSpPr>
        <p:spPr/>
        <p:txBody>
          <a:bodyPr/>
          <a:lstStyle/>
          <a:p>
            <a:pPr>
              <a:buClr>
                <a:srgbClr val="72183E"/>
              </a:buClr>
            </a:pPr>
            <a:r>
              <a:rPr lang="en-US" smtClean="0">
                <a:solidFill>
                  <a:srgbClr val="FFFFFF">
                    <a:tint val="75000"/>
                  </a:srgbClr>
                </a:solidFill>
              </a:rPr>
              <a:t> [Internal Use] for Check Point employees​</a:t>
            </a:r>
            <a:endParaRPr lang="en-US">
              <a:solidFill>
                <a:srgbClr val="FFFFFF">
                  <a:tint val="75000"/>
                </a:srgbClr>
              </a:solidFill>
            </a:endParaRPr>
          </a:p>
        </p:txBody>
      </p:sp>
    </p:spTree>
    <p:extLst>
      <p:ext uri="{BB962C8B-B14F-4D97-AF65-F5344CB8AC3E}">
        <p14:creationId xmlns:p14="http://schemas.microsoft.com/office/powerpoint/2010/main" val="858998240"/>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grpSp>
        <p:nvGrpSpPr>
          <p:cNvPr id="3" name="Group 2"/>
          <p:cNvGrpSpPr/>
          <p:nvPr userDrawn="1"/>
        </p:nvGrpSpPr>
        <p:grpSpPr>
          <a:xfrm>
            <a:off x="0" y="-2"/>
            <a:ext cx="12188889" cy="6858003"/>
            <a:chOff x="-1" y="-1"/>
            <a:chExt cx="12188889" cy="6858002"/>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35"/>
              <a:ext cx="12188889" cy="6857965"/>
            </a:xfrm>
            <a:prstGeom prst="rect">
              <a:avLst/>
            </a:prstGeom>
          </p:spPr>
        </p:pic>
        <p:sp>
          <p:nvSpPr>
            <p:cNvPr id="19" name="Rectangle 18"/>
            <p:cNvSpPr/>
            <p:nvPr userDrawn="1"/>
          </p:nvSpPr>
          <p:spPr bwMode="auto">
            <a:xfrm rot="16200000">
              <a:off x="4868427" y="-462397"/>
              <a:ext cx="6858002" cy="7782794"/>
            </a:xfrm>
            <a:prstGeom prst="rect">
              <a:avLst/>
            </a:prstGeom>
            <a:gradFill flip="none" rotWithShape="1">
              <a:gsLst>
                <a:gs pos="0">
                  <a:schemeClr val="accent1">
                    <a:shade val="67500"/>
                    <a:satMod val="115000"/>
                    <a:alpha val="60000"/>
                  </a:schemeClr>
                </a:gs>
                <a:gs pos="100000">
                  <a:schemeClr val="accent1">
                    <a:shade val="100000"/>
                    <a:satMod val="115000"/>
                    <a:alpha val="0"/>
                  </a:schemeClr>
                </a:gs>
              </a:gsLst>
              <a:lin ang="0" scaled="1"/>
              <a:tileRect/>
            </a:gra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200"/>
                </a:spcBef>
                <a:spcAft>
                  <a:spcPts val="0"/>
                </a:spcAft>
                <a:buClr>
                  <a:srgbClr val="72183E"/>
                </a:buClr>
                <a:buSzPct val="115000"/>
              </a:pPr>
              <a:endParaRPr lang="en-US" sz="2399" dirty="0" err="1" smtClean="0">
                <a:solidFill>
                  <a:srgbClr val="FFFFFF"/>
                </a:solidFill>
                <a:latin typeface="Calibri"/>
              </a:endParaRPr>
            </a:p>
          </p:txBody>
        </p:sp>
      </p:grpSp>
      <p:sp>
        <p:nvSpPr>
          <p:cNvPr id="2" name="Date" hidden="1"/>
          <p:cNvSpPr>
            <a:spLocks noGrp="1"/>
          </p:cNvSpPr>
          <p:nvPr userDrawn="1">
            <p:ph type="dt" sz="quarter" idx="12"/>
          </p:nvPr>
        </p:nvSpPr>
        <p:spPr>
          <a:xfrm>
            <a:off x="609602" y="6356351"/>
            <a:ext cx="2843213" cy="365125"/>
          </a:xfrm>
          <a:prstGeom prst="rect">
            <a:avLst/>
          </a:prstGeom>
        </p:spPr>
        <p:txBody>
          <a:bodyPr/>
          <a:lstStyle/>
          <a:p>
            <a:pPr>
              <a:buClr>
                <a:srgbClr val="72183E"/>
              </a:buClr>
            </a:pPr>
            <a:endParaRPr lang="en-US" dirty="0">
              <a:solidFill>
                <a:srgbClr val="FFFFFF">
                  <a:tint val="75000"/>
                </a:srgbClr>
              </a:solidFill>
            </a:endParaRPr>
          </a:p>
        </p:txBody>
      </p:sp>
      <p:sp>
        <p:nvSpPr>
          <p:cNvPr id="4" name="Key points"/>
          <p:cNvSpPr>
            <a:spLocks noGrp="1"/>
          </p:cNvSpPr>
          <p:nvPr userDrawn="1">
            <p:ph type="body" sz="quarter" idx="11"/>
          </p:nvPr>
        </p:nvSpPr>
        <p:spPr>
          <a:xfrm>
            <a:off x="4875531" y="1399033"/>
            <a:ext cx="6730683" cy="4443815"/>
          </a:xfrm>
          <a:prstGeom prst="rect">
            <a:avLst/>
          </a:prstGeom>
        </p:spPr>
        <p:txBody>
          <a:bodyPr lIns="68589" tIns="34295" rIns="68589" bIns="34295" anchor="ctr" anchorCtr="0">
            <a:noAutofit/>
          </a:bodyPr>
          <a:lstStyle>
            <a:lvl1pPr marL="320003" indent="-320003">
              <a:lnSpc>
                <a:spcPct val="95000"/>
              </a:lnSpc>
              <a:buSzPct val="85000"/>
              <a:buFont typeface="Calibri" panose="020F0502020204030204" pitchFamily="34" charset="0"/>
              <a:buChar char="•"/>
              <a:defRPr sz="3199" baseline="0">
                <a:solidFill>
                  <a:schemeClr val="tx1"/>
                </a:solidFill>
                <a:latin typeface="+mn-lt"/>
              </a:defRPr>
            </a:lvl1pPr>
            <a:lvl2pPr marL="667434" indent="-237717">
              <a:lnSpc>
                <a:spcPct val="95000"/>
              </a:lnSpc>
              <a:defRPr sz="2666"/>
            </a:lvl2pPr>
            <a:lvl3pPr>
              <a:defRPr sz="2666"/>
            </a:lvl3pPr>
            <a:lvl4pPr>
              <a:defRPr sz="2666"/>
            </a:lvl4pPr>
            <a:lvl5pPr>
              <a:defRPr sz="2666"/>
            </a:lvl5pPr>
          </a:lstStyle>
          <a:p>
            <a:pPr lvl="0"/>
            <a:r>
              <a:rPr lang="en-US" smtClean="0"/>
              <a:t>Click to edit Master text styles</a:t>
            </a:r>
          </a:p>
          <a:p>
            <a:pPr lvl="1"/>
            <a:r>
              <a:rPr lang="en-US" smtClean="0"/>
              <a:t>Second level</a:t>
            </a:r>
          </a:p>
        </p:txBody>
      </p:sp>
      <p:pic>
        <p:nvPicPr>
          <p:cNvPr id="10"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10550765" y="290902"/>
            <a:ext cx="1296018" cy="790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userDrawn="1"/>
        </p:nvSpPr>
        <p:spPr bwMode="auto">
          <a:xfrm>
            <a:off x="1" y="2972584"/>
            <a:ext cx="4414345" cy="912869"/>
          </a:xfrm>
          <a:prstGeom prst="rect">
            <a:avLst/>
          </a:prstGeom>
          <a:noFill/>
          <a:ln>
            <a:noFill/>
          </a:ln>
          <a:effectLst/>
          <a:extLst/>
        </p:spPr>
        <p:txBody>
          <a:bodyPr vert="horz" wrap="square" lIns="91428" tIns="45715" rIns="91428" bIns="45715" numCol="1" rtlCol="0" anchor="ctr" anchorCtr="0" compatLnSpc="1">
            <a:prstTxWarp prst="textNoShape">
              <a:avLst/>
            </a:prstTxWarp>
            <a:spAutoFit/>
          </a:bodyPr>
          <a:lstStyle/>
          <a:p>
            <a:pPr algn="ctr">
              <a:spcBef>
                <a:spcPts val="0"/>
              </a:spcBef>
              <a:buClr>
                <a:srgbClr val="72183E"/>
              </a:buClr>
            </a:pPr>
            <a:r>
              <a:rPr lang="en-US" sz="5332" dirty="0" smtClean="0">
                <a:solidFill>
                  <a:srgbClr val="FFFFFF"/>
                </a:solidFill>
                <a:latin typeface="Calibri"/>
              </a:rPr>
              <a:t>SUMMARY </a:t>
            </a:r>
          </a:p>
        </p:txBody>
      </p:sp>
      <p:sp>
        <p:nvSpPr>
          <p:cNvPr id="8" name="Footer_page number"/>
          <p:cNvSpPr txBox="1">
            <a:spLocks/>
          </p:cNvSpPr>
          <p:nvPr userDrawn="1"/>
        </p:nvSpPr>
        <p:spPr>
          <a:xfrm>
            <a:off x="10006331" y="6556250"/>
            <a:ext cx="1840451" cy="269820"/>
          </a:xfrm>
          <a:prstGeom prst="rect">
            <a:avLst/>
          </a:prstGeom>
        </p:spPr>
        <p:txBody>
          <a:bodyPr wrap="square" lIns="121883" tIns="60941" rIns="121883" bIns="60941"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r" fontAlgn="auto">
              <a:spcBef>
                <a:spcPts val="0"/>
              </a:spcBef>
              <a:spcAft>
                <a:spcPts val="0"/>
              </a:spcAft>
              <a:buClrTx/>
              <a:buSzTx/>
              <a:buFontTx/>
              <a:buNone/>
              <a:defRPr/>
            </a:pPr>
            <a:fld id="{349D3042-9933-4C71-BBE3-FA9237566B45}" type="slidenum">
              <a:rPr lang="en-US" sz="1066" kern="0" smtClean="0">
                <a:solidFill>
                  <a:srgbClr val="E45785"/>
                </a:solidFill>
              </a:rPr>
              <a:pPr algn="r" fontAlgn="auto">
                <a:spcBef>
                  <a:spcPts val="0"/>
                </a:spcBef>
                <a:spcAft>
                  <a:spcPts val="0"/>
                </a:spcAft>
                <a:buClrTx/>
                <a:buSzTx/>
                <a:buFontTx/>
                <a:buNone/>
                <a:defRPr/>
              </a:pPr>
              <a:t>‹#›</a:t>
            </a:fld>
            <a:endParaRPr lang="en-US" sz="1066" kern="0" dirty="0">
              <a:solidFill>
                <a:srgbClr val="E45785"/>
              </a:solidFill>
            </a:endParaRPr>
          </a:p>
        </p:txBody>
      </p:sp>
      <p:sp>
        <p:nvSpPr>
          <p:cNvPr id="11" name="Footer_copyright"/>
          <p:cNvSpPr txBox="1">
            <a:spLocks/>
          </p:cNvSpPr>
          <p:nvPr userDrawn="1"/>
        </p:nvSpPr>
        <p:spPr>
          <a:xfrm>
            <a:off x="800159" y="6527656"/>
            <a:ext cx="2744798" cy="304221"/>
          </a:xfrm>
          <a:prstGeom prst="rect">
            <a:avLst/>
          </a:prstGeom>
        </p:spPr>
        <p:txBody>
          <a:bodyPr wrap="square" lIns="121883" tIns="60941" rIns="121883" bIns="60941"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33" kern="0" dirty="0" smtClean="0">
                <a:solidFill>
                  <a:srgbClr val="4D4D4F">
                    <a:lumMod val="75000"/>
                  </a:srgbClr>
                </a:solidFill>
              </a:rPr>
              <a:t>©2018 Check Point Software Technologies Ltd. </a:t>
            </a:r>
            <a:endParaRPr lang="en-US" sz="933" kern="0" dirty="0">
              <a:solidFill>
                <a:srgbClr val="4D4D4F">
                  <a:lumMod val="75000"/>
                </a:srgbClr>
              </a:solidFill>
            </a:endParaRPr>
          </a:p>
        </p:txBody>
      </p:sp>
      <p:grpSp>
        <p:nvGrpSpPr>
          <p:cNvPr id="12" name="Group 11"/>
          <p:cNvGrpSpPr/>
          <p:nvPr userDrawn="1"/>
        </p:nvGrpSpPr>
        <p:grpSpPr>
          <a:xfrm>
            <a:off x="0" y="6430508"/>
            <a:ext cx="12188825" cy="101600"/>
            <a:chOff x="-76200" y="6495052"/>
            <a:chExt cx="12188825" cy="101600"/>
          </a:xfrm>
        </p:grpSpPr>
        <p:cxnSp>
          <p:nvCxnSpPr>
            <p:cNvPr id="13" name="Footer line"/>
            <p:cNvCxnSpPr/>
            <p:nvPr userDrawn="1"/>
          </p:nvCxnSpPr>
          <p:spPr bwMode="auto">
            <a:xfrm>
              <a:off x="-76200" y="6541347"/>
              <a:ext cx="831574"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4" name="Picture 2"/>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846476"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Footer line"/>
            <p:cNvCxnSpPr/>
            <p:nvPr userDrawn="1"/>
          </p:nvCxnSpPr>
          <p:spPr bwMode="auto">
            <a:xfrm>
              <a:off x="4161767" y="6545184"/>
              <a:ext cx="7950858"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6" name="Footer Placeholder 1" hidden="1"/>
          <p:cNvSpPr>
            <a:spLocks noGrp="1"/>
          </p:cNvSpPr>
          <p:nvPr>
            <p:ph type="ftr" sz="quarter" idx="3"/>
          </p:nvPr>
        </p:nvSpPr>
        <p:spPr>
          <a:xfrm>
            <a:off x="4498740" y="6480640"/>
            <a:ext cx="4114800" cy="365125"/>
          </a:xfrm>
          <a:prstGeom prst="rect">
            <a:avLst/>
          </a:prstGeom>
        </p:spPr>
        <p:txBody>
          <a:bodyPr vert="horz" lIns="68589" tIns="34295" rIns="68589" bIns="34295" rtlCol="0" anchor="ctr"/>
          <a:lstStyle>
            <a:lvl1pPr algn="ctr">
              <a:defRPr sz="1200">
                <a:solidFill>
                  <a:schemeClr val="tx1">
                    <a:tint val="75000"/>
                  </a:schemeClr>
                </a:solidFill>
              </a:defRPr>
            </a:lvl1pPr>
          </a:lstStyle>
          <a:p>
            <a:pPr>
              <a:buClr>
                <a:srgbClr val="72183E"/>
              </a:buClr>
            </a:pPr>
            <a:r>
              <a:rPr lang="en-US" smtClean="0">
                <a:solidFill>
                  <a:srgbClr val="FFFFFF">
                    <a:tint val="75000"/>
                  </a:srgbClr>
                </a:solidFill>
              </a:rPr>
              <a:t> [Internal Use] for Check Point employees​</a:t>
            </a:r>
            <a:endParaRPr lang="en-US">
              <a:solidFill>
                <a:srgbClr val="FFFFFF">
                  <a:tint val="75000"/>
                </a:srgbClr>
              </a:solidFill>
            </a:endParaRPr>
          </a:p>
        </p:txBody>
      </p:sp>
    </p:spTree>
    <p:extLst>
      <p:ext uri="{BB962C8B-B14F-4D97-AF65-F5344CB8AC3E}">
        <p14:creationId xmlns:p14="http://schemas.microsoft.com/office/powerpoint/2010/main" val="423190376"/>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0" name="Picture 8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5"/>
            <a:ext cx="12188825" cy="6857928"/>
          </a:xfrm>
          <a:prstGeom prst="rect">
            <a:avLst/>
          </a:prstGeom>
        </p:spPr>
      </p:pic>
      <p:grpSp>
        <p:nvGrpSpPr>
          <p:cNvPr id="125" name="Group 124"/>
          <p:cNvGrpSpPr/>
          <p:nvPr userDrawn="1"/>
        </p:nvGrpSpPr>
        <p:grpSpPr>
          <a:xfrm>
            <a:off x="9145589" y="5899162"/>
            <a:ext cx="407988" cy="53975"/>
            <a:chOff x="9145588" y="5975350"/>
            <a:chExt cx="407988" cy="53975"/>
          </a:xfrm>
        </p:grpSpPr>
        <p:sp>
          <p:nvSpPr>
            <p:cNvPr id="126" name="Freeform 41"/>
            <p:cNvSpPr>
              <a:spLocks noEditPoints="1"/>
            </p:cNvSpPr>
            <p:nvPr userDrawn="1"/>
          </p:nvSpPr>
          <p:spPr bwMode="auto">
            <a:xfrm>
              <a:off x="9145588" y="5975350"/>
              <a:ext cx="26988" cy="52388"/>
            </a:xfrm>
            <a:custGeom>
              <a:avLst/>
              <a:gdLst>
                <a:gd name="T0" fmla="*/ 40 w 81"/>
                <a:gd name="T1" fmla="*/ 97 h 160"/>
                <a:gd name="T2" fmla="*/ 25 w 81"/>
                <a:gd name="T3" fmla="*/ 97 h 160"/>
                <a:gd name="T4" fmla="*/ 25 w 81"/>
                <a:gd name="T5" fmla="*/ 160 h 160"/>
                <a:gd name="T6" fmla="*/ 0 w 81"/>
                <a:gd name="T7" fmla="*/ 160 h 160"/>
                <a:gd name="T8" fmla="*/ 0 w 81"/>
                <a:gd name="T9" fmla="*/ 0 h 160"/>
                <a:gd name="T10" fmla="*/ 40 w 81"/>
                <a:gd name="T11" fmla="*/ 0 h 160"/>
                <a:gd name="T12" fmla="*/ 81 w 81"/>
                <a:gd name="T13" fmla="*/ 49 h 160"/>
                <a:gd name="T14" fmla="*/ 40 w 81"/>
                <a:gd name="T15" fmla="*/ 97 h 160"/>
                <a:gd name="T16" fmla="*/ 39 w 81"/>
                <a:gd name="T17" fmla="*/ 23 h 160"/>
                <a:gd name="T18" fmla="*/ 25 w 81"/>
                <a:gd name="T19" fmla="*/ 23 h 160"/>
                <a:gd name="T20" fmla="*/ 25 w 81"/>
                <a:gd name="T21" fmla="*/ 75 h 160"/>
                <a:gd name="T22" fmla="*/ 39 w 81"/>
                <a:gd name="T23" fmla="*/ 75 h 160"/>
                <a:gd name="T24" fmla="*/ 56 w 81"/>
                <a:gd name="T25" fmla="*/ 49 h 160"/>
                <a:gd name="T26" fmla="*/ 39 w 81"/>
                <a:gd name="T27" fmla="*/ 2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60">
                  <a:moveTo>
                    <a:pt x="40" y="97"/>
                  </a:moveTo>
                  <a:cubicBezTo>
                    <a:pt x="25" y="97"/>
                    <a:pt x="25" y="97"/>
                    <a:pt x="25" y="97"/>
                  </a:cubicBezTo>
                  <a:cubicBezTo>
                    <a:pt x="25" y="160"/>
                    <a:pt x="25" y="160"/>
                    <a:pt x="25" y="160"/>
                  </a:cubicBezTo>
                  <a:cubicBezTo>
                    <a:pt x="0" y="160"/>
                    <a:pt x="0" y="160"/>
                    <a:pt x="0" y="160"/>
                  </a:cubicBezTo>
                  <a:cubicBezTo>
                    <a:pt x="0" y="0"/>
                    <a:pt x="0" y="0"/>
                    <a:pt x="0" y="0"/>
                  </a:cubicBezTo>
                  <a:cubicBezTo>
                    <a:pt x="40" y="0"/>
                    <a:pt x="40" y="0"/>
                    <a:pt x="40" y="0"/>
                  </a:cubicBezTo>
                  <a:cubicBezTo>
                    <a:pt x="69" y="0"/>
                    <a:pt x="81" y="16"/>
                    <a:pt x="81" y="49"/>
                  </a:cubicBezTo>
                  <a:cubicBezTo>
                    <a:pt x="81" y="82"/>
                    <a:pt x="69" y="97"/>
                    <a:pt x="40" y="97"/>
                  </a:cubicBezTo>
                  <a:close/>
                  <a:moveTo>
                    <a:pt x="39" y="23"/>
                  </a:moveTo>
                  <a:cubicBezTo>
                    <a:pt x="25" y="23"/>
                    <a:pt x="25" y="23"/>
                    <a:pt x="25" y="23"/>
                  </a:cubicBezTo>
                  <a:cubicBezTo>
                    <a:pt x="25" y="75"/>
                    <a:pt x="25" y="75"/>
                    <a:pt x="25" y="75"/>
                  </a:cubicBezTo>
                  <a:cubicBezTo>
                    <a:pt x="39" y="75"/>
                    <a:pt x="39" y="75"/>
                    <a:pt x="39" y="75"/>
                  </a:cubicBezTo>
                  <a:cubicBezTo>
                    <a:pt x="52" y="75"/>
                    <a:pt x="56" y="65"/>
                    <a:pt x="56" y="49"/>
                  </a:cubicBezTo>
                  <a:cubicBezTo>
                    <a:pt x="56" y="33"/>
                    <a:pt x="52" y="23"/>
                    <a:pt x="39"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27" name="Freeform 42"/>
            <p:cNvSpPr>
              <a:spLocks noEditPoints="1"/>
            </p:cNvSpPr>
            <p:nvPr userDrawn="1"/>
          </p:nvSpPr>
          <p:spPr bwMode="auto">
            <a:xfrm>
              <a:off x="9188451" y="5975350"/>
              <a:ext cx="26988" cy="53975"/>
            </a:xfrm>
            <a:custGeom>
              <a:avLst/>
              <a:gdLst>
                <a:gd name="T0" fmla="*/ 74 w 85"/>
                <a:gd name="T1" fmla="*/ 149 h 163"/>
                <a:gd name="T2" fmla="*/ 43 w 85"/>
                <a:gd name="T3" fmla="*/ 163 h 163"/>
                <a:gd name="T4" fmla="*/ 12 w 85"/>
                <a:gd name="T5" fmla="*/ 149 h 163"/>
                <a:gd name="T6" fmla="*/ 0 w 85"/>
                <a:gd name="T7" fmla="*/ 81 h 163"/>
                <a:gd name="T8" fmla="*/ 12 w 85"/>
                <a:gd name="T9" fmla="*/ 13 h 163"/>
                <a:gd name="T10" fmla="*/ 43 w 85"/>
                <a:gd name="T11" fmla="*/ 0 h 163"/>
                <a:gd name="T12" fmla="*/ 74 w 85"/>
                <a:gd name="T13" fmla="*/ 13 h 163"/>
                <a:gd name="T14" fmla="*/ 85 w 85"/>
                <a:gd name="T15" fmla="*/ 81 h 163"/>
                <a:gd name="T16" fmla="*/ 74 w 85"/>
                <a:gd name="T17" fmla="*/ 149 h 163"/>
                <a:gd name="T18" fmla="*/ 55 w 85"/>
                <a:gd name="T19" fmla="*/ 28 h 163"/>
                <a:gd name="T20" fmla="*/ 43 w 85"/>
                <a:gd name="T21" fmla="*/ 22 h 163"/>
                <a:gd name="T22" fmla="*/ 31 w 85"/>
                <a:gd name="T23" fmla="*/ 28 h 163"/>
                <a:gd name="T24" fmla="*/ 25 w 85"/>
                <a:gd name="T25" fmla="*/ 81 h 163"/>
                <a:gd name="T26" fmla="*/ 31 w 85"/>
                <a:gd name="T27" fmla="*/ 134 h 163"/>
                <a:gd name="T28" fmla="*/ 43 w 85"/>
                <a:gd name="T29" fmla="*/ 140 h 163"/>
                <a:gd name="T30" fmla="*/ 55 w 85"/>
                <a:gd name="T31" fmla="*/ 134 h 163"/>
                <a:gd name="T32" fmla="*/ 60 w 85"/>
                <a:gd name="T33" fmla="*/ 81 h 163"/>
                <a:gd name="T34" fmla="*/ 55 w 85"/>
                <a:gd name="T35" fmla="*/ 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63">
                  <a:moveTo>
                    <a:pt x="74" y="149"/>
                  </a:moveTo>
                  <a:cubicBezTo>
                    <a:pt x="67" y="157"/>
                    <a:pt x="58" y="163"/>
                    <a:pt x="43" y="163"/>
                  </a:cubicBezTo>
                  <a:cubicBezTo>
                    <a:pt x="28" y="163"/>
                    <a:pt x="18" y="157"/>
                    <a:pt x="12" y="149"/>
                  </a:cubicBezTo>
                  <a:cubicBezTo>
                    <a:pt x="1" y="136"/>
                    <a:pt x="0" y="119"/>
                    <a:pt x="0" y="81"/>
                  </a:cubicBezTo>
                  <a:cubicBezTo>
                    <a:pt x="0" y="43"/>
                    <a:pt x="1" y="26"/>
                    <a:pt x="12" y="13"/>
                  </a:cubicBezTo>
                  <a:cubicBezTo>
                    <a:pt x="18" y="5"/>
                    <a:pt x="28" y="0"/>
                    <a:pt x="43" y="0"/>
                  </a:cubicBezTo>
                  <a:cubicBezTo>
                    <a:pt x="58" y="0"/>
                    <a:pt x="67" y="5"/>
                    <a:pt x="74" y="13"/>
                  </a:cubicBezTo>
                  <a:cubicBezTo>
                    <a:pt x="84" y="26"/>
                    <a:pt x="85" y="43"/>
                    <a:pt x="85" y="81"/>
                  </a:cubicBezTo>
                  <a:cubicBezTo>
                    <a:pt x="85" y="119"/>
                    <a:pt x="84" y="137"/>
                    <a:pt x="74" y="149"/>
                  </a:cubicBezTo>
                  <a:close/>
                  <a:moveTo>
                    <a:pt x="55" y="28"/>
                  </a:moveTo>
                  <a:cubicBezTo>
                    <a:pt x="53" y="25"/>
                    <a:pt x="49" y="22"/>
                    <a:pt x="43" y="22"/>
                  </a:cubicBezTo>
                  <a:cubicBezTo>
                    <a:pt x="37" y="22"/>
                    <a:pt x="33" y="25"/>
                    <a:pt x="31" y="28"/>
                  </a:cubicBezTo>
                  <a:cubicBezTo>
                    <a:pt x="26" y="36"/>
                    <a:pt x="25" y="52"/>
                    <a:pt x="25" y="81"/>
                  </a:cubicBezTo>
                  <a:cubicBezTo>
                    <a:pt x="25" y="110"/>
                    <a:pt x="26" y="126"/>
                    <a:pt x="31" y="134"/>
                  </a:cubicBezTo>
                  <a:cubicBezTo>
                    <a:pt x="33" y="138"/>
                    <a:pt x="37" y="140"/>
                    <a:pt x="43" y="140"/>
                  </a:cubicBezTo>
                  <a:cubicBezTo>
                    <a:pt x="49" y="140"/>
                    <a:pt x="53" y="138"/>
                    <a:pt x="55" y="134"/>
                  </a:cubicBezTo>
                  <a:cubicBezTo>
                    <a:pt x="60" y="126"/>
                    <a:pt x="60" y="110"/>
                    <a:pt x="60" y="81"/>
                  </a:cubicBezTo>
                  <a:cubicBezTo>
                    <a:pt x="60" y="52"/>
                    <a:pt x="60" y="36"/>
                    <a:pt x="55" y="28"/>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28" name="Freeform 43"/>
            <p:cNvSpPr>
              <a:spLocks/>
            </p:cNvSpPr>
            <p:nvPr userDrawn="1"/>
          </p:nvSpPr>
          <p:spPr bwMode="auto">
            <a:xfrm>
              <a:off x="9228138" y="5975350"/>
              <a:ext cx="52388" cy="52388"/>
            </a:xfrm>
            <a:custGeom>
              <a:avLst/>
              <a:gdLst>
                <a:gd name="T0" fmla="*/ 27 w 33"/>
                <a:gd name="T1" fmla="*/ 33 h 33"/>
                <a:gd name="T2" fmla="*/ 21 w 33"/>
                <a:gd name="T3" fmla="*/ 33 h 33"/>
                <a:gd name="T4" fmla="*/ 17 w 33"/>
                <a:gd name="T5" fmla="*/ 8 h 33"/>
                <a:gd name="T6" fmla="*/ 12 w 33"/>
                <a:gd name="T7" fmla="*/ 33 h 33"/>
                <a:gd name="T8" fmla="*/ 7 w 33"/>
                <a:gd name="T9" fmla="*/ 33 h 33"/>
                <a:gd name="T10" fmla="*/ 0 w 33"/>
                <a:gd name="T11" fmla="*/ 0 h 33"/>
                <a:gd name="T12" fmla="*/ 6 w 33"/>
                <a:gd name="T13" fmla="*/ 0 h 33"/>
                <a:gd name="T14" fmla="*/ 9 w 33"/>
                <a:gd name="T15" fmla="*/ 25 h 33"/>
                <a:gd name="T16" fmla="*/ 14 w 33"/>
                <a:gd name="T17" fmla="*/ 0 h 33"/>
                <a:gd name="T18" fmla="*/ 19 w 33"/>
                <a:gd name="T19" fmla="*/ 0 h 33"/>
                <a:gd name="T20" fmla="*/ 24 w 33"/>
                <a:gd name="T21" fmla="*/ 25 h 33"/>
                <a:gd name="T22" fmla="*/ 27 w 33"/>
                <a:gd name="T23" fmla="*/ 0 h 33"/>
                <a:gd name="T24" fmla="*/ 33 w 33"/>
                <a:gd name="T25" fmla="*/ 0 h 33"/>
                <a:gd name="T26" fmla="*/ 27 w 33"/>
                <a:gd name="T2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33">
                  <a:moveTo>
                    <a:pt x="27" y="33"/>
                  </a:moveTo>
                  <a:lnTo>
                    <a:pt x="21" y="33"/>
                  </a:lnTo>
                  <a:lnTo>
                    <a:pt x="17" y="8"/>
                  </a:lnTo>
                  <a:lnTo>
                    <a:pt x="12" y="33"/>
                  </a:lnTo>
                  <a:lnTo>
                    <a:pt x="7" y="33"/>
                  </a:lnTo>
                  <a:lnTo>
                    <a:pt x="0" y="0"/>
                  </a:lnTo>
                  <a:lnTo>
                    <a:pt x="6" y="0"/>
                  </a:lnTo>
                  <a:lnTo>
                    <a:pt x="9" y="25"/>
                  </a:lnTo>
                  <a:lnTo>
                    <a:pt x="14" y="0"/>
                  </a:lnTo>
                  <a:lnTo>
                    <a:pt x="19" y="0"/>
                  </a:lnTo>
                  <a:lnTo>
                    <a:pt x="24" y="25"/>
                  </a:lnTo>
                  <a:lnTo>
                    <a:pt x="27" y="0"/>
                  </a:lnTo>
                  <a:lnTo>
                    <a:pt x="33" y="0"/>
                  </a:lnTo>
                  <a:lnTo>
                    <a:pt x="27"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29" name="Freeform 44"/>
            <p:cNvSpPr>
              <a:spLocks/>
            </p:cNvSpPr>
            <p:nvPr userDrawn="1"/>
          </p:nvSpPr>
          <p:spPr bwMode="auto">
            <a:xfrm>
              <a:off x="9296401" y="5975350"/>
              <a:ext cx="20638" cy="52388"/>
            </a:xfrm>
            <a:custGeom>
              <a:avLst/>
              <a:gdLst>
                <a:gd name="T0" fmla="*/ 0 w 13"/>
                <a:gd name="T1" fmla="*/ 33 h 33"/>
                <a:gd name="T2" fmla="*/ 0 w 13"/>
                <a:gd name="T3" fmla="*/ 0 h 33"/>
                <a:gd name="T4" fmla="*/ 13 w 13"/>
                <a:gd name="T5" fmla="*/ 0 h 33"/>
                <a:gd name="T6" fmla="*/ 13 w 13"/>
                <a:gd name="T7" fmla="*/ 5 h 33"/>
                <a:gd name="T8" fmla="*/ 5 w 13"/>
                <a:gd name="T9" fmla="*/ 5 h 33"/>
                <a:gd name="T10" fmla="*/ 5 w 13"/>
                <a:gd name="T11" fmla="*/ 14 h 33"/>
                <a:gd name="T12" fmla="*/ 12 w 13"/>
                <a:gd name="T13" fmla="*/ 14 h 33"/>
                <a:gd name="T14" fmla="*/ 12 w 13"/>
                <a:gd name="T15" fmla="*/ 19 h 33"/>
                <a:gd name="T16" fmla="*/ 5 w 13"/>
                <a:gd name="T17" fmla="*/ 19 h 33"/>
                <a:gd name="T18" fmla="*/ 5 w 13"/>
                <a:gd name="T19" fmla="*/ 29 h 33"/>
                <a:gd name="T20" fmla="*/ 13 w 13"/>
                <a:gd name="T21" fmla="*/ 29 h 33"/>
                <a:gd name="T22" fmla="*/ 13 w 13"/>
                <a:gd name="T23" fmla="*/ 33 h 33"/>
                <a:gd name="T24" fmla="*/ 0 w 13"/>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3">
                  <a:moveTo>
                    <a:pt x="0" y="33"/>
                  </a:moveTo>
                  <a:lnTo>
                    <a:pt x="0" y="0"/>
                  </a:lnTo>
                  <a:lnTo>
                    <a:pt x="13" y="0"/>
                  </a:lnTo>
                  <a:lnTo>
                    <a:pt x="13" y="5"/>
                  </a:lnTo>
                  <a:lnTo>
                    <a:pt x="5" y="5"/>
                  </a:lnTo>
                  <a:lnTo>
                    <a:pt x="5" y="14"/>
                  </a:lnTo>
                  <a:lnTo>
                    <a:pt x="12" y="14"/>
                  </a:lnTo>
                  <a:lnTo>
                    <a:pt x="12" y="19"/>
                  </a:lnTo>
                  <a:lnTo>
                    <a:pt x="5" y="19"/>
                  </a:lnTo>
                  <a:lnTo>
                    <a:pt x="5" y="29"/>
                  </a:lnTo>
                  <a:lnTo>
                    <a:pt x="13" y="29"/>
                  </a:lnTo>
                  <a:lnTo>
                    <a:pt x="13" y="33"/>
                  </a:lnTo>
                  <a:lnTo>
                    <a:pt x="0"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30" name="Freeform 45"/>
            <p:cNvSpPr>
              <a:spLocks noEditPoints="1"/>
            </p:cNvSpPr>
            <p:nvPr userDrawn="1"/>
          </p:nvSpPr>
          <p:spPr bwMode="auto">
            <a:xfrm>
              <a:off x="9334501" y="5975350"/>
              <a:ext cx="26988" cy="52388"/>
            </a:xfrm>
            <a:custGeom>
              <a:avLst/>
              <a:gdLst>
                <a:gd name="T0" fmla="*/ 60 w 87"/>
                <a:gd name="T1" fmla="*/ 160 h 160"/>
                <a:gd name="T2" fmla="*/ 40 w 87"/>
                <a:gd name="T3" fmla="*/ 95 h 160"/>
                <a:gd name="T4" fmla="*/ 25 w 87"/>
                <a:gd name="T5" fmla="*/ 95 h 160"/>
                <a:gd name="T6" fmla="*/ 25 w 87"/>
                <a:gd name="T7" fmla="*/ 160 h 160"/>
                <a:gd name="T8" fmla="*/ 0 w 87"/>
                <a:gd name="T9" fmla="*/ 160 h 160"/>
                <a:gd name="T10" fmla="*/ 0 w 87"/>
                <a:gd name="T11" fmla="*/ 0 h 160"/>
                <a:gd name="T12" fmla="*/ 41 w 87"/>
                <a:gd name="T13" fmla="*/ 0 h 160"/>
                <a:gd name="T14" fmla="*/ 81 w 87"/>
                <a:gd name="T15" fmla="*/ 48 h 160"/>
                <a:gd name="T16" fmla="*/ 63 w 87"/>
                <a:gd name="T17" fmla="*/ 89 h 160"/>
                <a:gd name="T18" fmla="*/ 87 w 87"/>
                <a:gd name="T19" fmla="*/ 160 h 160"/>
                <a:gd name="T20" fmla="*/ 60 w 87"/>
                <a:gd name="T21" fmla="*/ 160 h 160"/>
                <a:gd name="T22" fmla="*/ 41 w 87"/>
                <a:gd name="T23" fmla="*/ 23 h 160"/>
                <a:gd name="T24" fmla="*/ 25 w 87"/>
                <a:gd name="T25" fmla="*/ 23 h 160"/>
                <a:gd name="T26" fmla="*/ 25 w 87"/>
                <a:gd name="T27" fmla="*/ 72 h 160"/>
                <a:gd name="T28" fmla="*/ 41 w 87"/>
                <a:gd name="T29" fmla="*/ 72 h 160"/>
                <a:gd name="T30" fmla="*/ 56 w 87"/>
                <a:gd name="T31" fmla="*/ 48 h 160"/>
                <a:gd name="T32" fmla="*/ 41 w 87"/>
                <a:gd name="T33" fmla="*/ 2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 h="160">
                  <a:moveTo>
                    <a:pt x="60" y="160"/>
                  </a:moveTo>
                  <a:cubicBezTo>
                    <a:pt x="40" y="95"/>
                    <a:pt x="40" y="95"/>
                    <a:pt x="40" y="95"/>
                  </a:cubicBezTo>
                  <a:cubicBezTo>
                    <a:pt x="25" y="95"/>
                    <a:pt x="25" y="95"/>
                    <a:pt x="25" y="95"/>
                  </a:cubicBezTo>
                  <a:cubicBezTo>
                    <a:pt x="25" y="160"/>
                    <a:pt x="25" y="160"/>
                    <a:pt x="25" y="160"/>
                  </a:cubicBezTo>
                  <a:cubicBezTo>
                    <a:pt x="0" y="160"/>
                    <a:pt x="0" y="160"/>
                    <a:pt x="0" y="160"/>
                  </a:cubicBezTo>
                  <a:cubicBezTo>
                    <a:pt x="0" y="0"/>
                    <a:pt x="0" y="0"/>
                    <a:pt x="0" y="0"/>
                  </a:cubicBezTo>
                  <a:cubicBezTo>
                    <a:pt x="41" y="0"/>
                    <a:pt x="41" y="0"/>
                    <a:pt x="41" y="0"/>
                  </a:cubicBezTo>
                  <a:cubicBezTo>
                    <a:pt x="70" y="0"/>
                    <a:pt x="81" y="15"/>
                    <a:pt x="81" y="48"/>
                  </a:cubicBezTo>
                  <a:cubicBezTo>
                    <a:pt x="81" y="67"/>
                    <a:pt x="77" y="81"/>
                    <a:pt x="63" y="89"/>
                  </a:cubicBezTo>
                  <a:cubicBezTo>
                    <a:pt x="87" y="160"/>
                    <a:pt x="87" y="160"/>
                    <a:pt x="87" y="160"/>
                  </a:cubicBezTo>
                  <a:lnTo>
                    <a:pt x="60" y="160"/>
                  </a:lnTo>
                  <a:close/>
                  <a:moveTo>
                    <a:pt x="41" y="23"/>
                  </a:moveTo>
                  <a:cubicBezTo>
                    <a:pt x="25" y="23"/>
                    <a:pt x="25" y="23"/>
                    <a:pt x="25" y="23"/>
                  </a:cubicBezTo>
                  <a:cubicBezTo>
                    <a:pt x="25" y="72"/>
                    <a:pt x="25" y="72"/>
                    <a:pt x="25" y="72"/>
                  </a:cubicBezTo>
                  <a:cubicBezTo>
                    <a:pt x="41" y="72"/>
                    <a:pt x="41" y="72"/>
                    <a:pt x="41" y="72"/>
                  </a:cubicBezTo>
                  <a:cubicBezTo>
                    <a:pt x="54" y="72"/>
                    <a:pt x="56" y="61"/>
                    <a:pt x="56" y="48"/>
                  </a:cubicBezTo>
                  <a:cubicBezTo>
                    <a:pt x="56" y="34"/>
                    <a:pt x="54" y="23"/>
                    <a:pt x="41"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31" name="Freeform 46"/>
            <p:cNvSpPr>
              <a:spLocks/>
            </p:cNvSpPr>
            <p:nvPr userDrawn="1"/>
          </p:nvSpPr>
          <p:spPr bwMode="auto">
            <a:xfrm>
              <a:off x="9378951" y="5975350"/>
              <a:ext cx="20638" cy="52388"/>
            </a:xfrm>
            <a:custGeom>
              <a:avLst/>
              <a:gdLst>
                <a:gd name="T0" fmla="*/ 0 w 13"/>
                <a:gd name="T1" fmla="*/ 33 h 33"/>
                <a:gd name="T2" fmla="*/ 0 w 13"/>
                <a:gd name="T3" fmla="*/ 0 h 33"/>
                <a:gd name="T4" fmla="*/ 13 w 13"/>
                <a:gd name="T5" fmla="*/ 0 h 33"/>
                <a:gd name="T6" fmla="*/ 13 w 13"/>
                <a:gd name="T7" fmla="*/ 5 h 33"/>
                <a:gd name="T8" fmla="*/ 5 w 13"/>
                <a:gd name="T9" fmla="*/ 5 h 33"/>
                <a:gd name="T10" fmla="*/ 5 w 13"/>
                <a:gd name="T11" fmla="*/ 14 h 33"/>
                <a:gd name="T12" fmla="*/ 12 w 13"/>
                <a:gd name="T13" fmla="*/ 14 h 33"/>
                <a:gd name="T14" fmla="*/ 12 w 13"/>
                <a:gd name="T15" fmla="*/ 19 h 33"/>
                <a:gd name="T16" fmla="*/ 5 w 13"/>
                <a:gd name="T17" fmla="*/ 19 h 33"/>
                <a:gd name="T18" fmla="*/ 5 w 13"/>
                <a:gd name="T19" fmla="*/ 29 h 33"/>
                <a:gd name="T20" fmla="*/ 13 w 13"/>
                <a:gd name="T21" fmla="*/ 29 h 33"/>
                <a:gd name="T22" fmla="*/ 13 w 13"/>
                <a:gd name="T23" fmla="*/ 33 h 33"/>
                <a:gd name="T24" fmla="*/ 0 w 13"/>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3">
                  <a:moveTo>
                    <a:pt x="0" y="33"/>
                  </a:moveTo>
                  <a:lnTo>
                    <a:pt x="0" y="0"/>
                  </a:lnTo>
                  <a:lnTo>
                    <a:pt x="13" y="0"/>
                  </a:lnTo>
                  <a:lnTo>
                    <a:pt x="13" y="5"/>
                  </a:lnTo>
                  <a:lnTo>
                    <a:pt x="5" y="5"/>
                  </a:lnTo>
                  <a:lnTo>
                    <a:pt x="5" y="14"/>
                  </a:lnTo>
                  <a:lnTo>
                    <a:pt x="12" y="14"/>
                  </a:lnTo>
                  <a:lnTo>
                    <a:pt x="12" y="19"/>
                  </a:lnTo>
                  <a:lnTo>
                    <a:pt x="5" y="19"/>
                  </a:lnTo>
                  <a:lnTo>
                    <a:pt x="5" y="29"/>
                  </a:lnTo>
                  <a:lnTo>
                    <a:pt x="13" y="29"/>
                  </a:lnTo>
                  <a:lnTo>
                    <a:pt x="13" y="33"/>
                  </a:lnTo>
                  <a:lnTo>
                    <a:pt x="0"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32" name="Freeform 47"/>
            <p:cNvSpPr>
              <a:spLocks noEditPoints="1"/>
            </p:cNvSpPr>
            <p:nvPr userDrawn="1"/>
          </p:nvSpPr>
          <p:spPr bwMode="auto">
            <a:xfrm>
              <a:off x="9417051" y="5975350"/>
              <a:ext cx="26988" cy="52388"/>
            </a:xfrm>
            <a:custGeom>
              <a:avLst/>
              <a:gdLst>
                <a:gd name="T0" fmla="*/ 72 w 83"/>
                <a:gd name="T1" fmla="*/ 147 h 160"/>
                <a:gd name="T2" fmla="*/ 41 w 83"/>
                <a:gd name="T3" fmla="*/ 160 h 160"/>
                <a:gd name="T4" fmla="*/ 0 w 83"/>
                <a:gd name="T5" fmla="*/ 160 h 160"/>
                <a:gd name="T6" fmla="*/ 0 w 83"/>
                <a:gd name="T7" fmla="*/ 0 h 160"/>
                <a:gd name="T8" fmla="*/ 41 w 83"/>
                <a:gd name="T9" fmla="*/ 0 h 160"/>
                <a:gd name="T10" fmla="*/ 72 w 83"/>
                <a:gd name="T11" fmla="*/ 14 h 160"/>
                <a:gd name="T12" fmla="*/ 83 w 83"/>
                <a:gd name="T13" fmla="*/ 80 h 160"/>
                <a:gd name="T14" fmla="*/ 72 w 83"/>
                <a:gd name="T15" fmla="*/ 147 h 160"/>
                <a:gd name="T16" fmla="*/ 53 w 83"/>
                <a:gd name="T17" fmla="*/ 30 h 160"/>
                <a:gd name="T18" fmla="*/ 40 w 83"/>
                <a:gd name="T19" fmla="*/ 23 h 160"/>
                <a:gd name="T20" fmla="*/ 25 w 83"/>
                <a:gd name="T21" fmla="*/ 23 h 160"/>
                <a:gd name="T22" fmla="*/ 25 w 83"/>
                <a:gd name="T23" fmla="*/ 137 h 160"/>
                <a:gd name="T24" fmla="*/ 40 w 83"/>
                <a:gd name="T25" fmla="*/ 137 h 160"/>
                <a:gd name="T26" fmla="*/ 53 w 83"/>
                <a:gd name="T27" fmla="*/ 131 h 160"/>
                <a:gd name="T28" fmla="*/ 58 w 83"/>
                <a:gd name="T29" fmla="*/ 80 h 160"/>
                <a:gd name="T30" fmla="*/ 53 w 83"/>
                <a:gd name="T3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160">
                  <a:moveTo>
                    <a:pt x="72" y="147"/>
                  </a:moveTo>
                  <a:cubicBezTo>
                    <a:pt x="65" y="154"/>
                    <a:pt x="56" y="160"/>
                    <a:pt x="41" y="160"/>
                  </a:cubicBezTo>
                  <a:cubicBezTo>
                    <a:pt x="0" y="160"/>
                    <a:pt x="0" y="160"/>
                    <a:pt x="0" y="160"/>
                  </a:cubicBezTo>
                  <a:cubicBezTo>
                    <a:pt x="0" y="0"/>
                    <a:pt x="0" y="0"/>
                    <a:pt x="0" y="0"/>
                  </a:cubicBezTo>
                  <a:cubicBezTo>
                    <a:pt x="41" y="0"/>
                    <a:pt x="41" y="0"/>
                    <a:pt x="41" y="0"/>
                  </a:cubicBezTo>
                  <a:cubicBezTo>
                    <a:pt x="56" y="0"/>
                    <a:pt x="65" y="6"/>
                    <a:pt x="72" y="14"/>
                  </a:cubicBezTo>
                  <a:cubicBezTo>
                    <a:pt x="82" y="26"/>
                    <a:pt x="83" y="43"/>
                    <a:pt x="83" y="80"/>
                  </a:cubicBezTo>
                  <a:cubicBezTo>
                    <a:pt x="83" y="117"/>
                    <a:pt x="82" y="135"/>
                    <a:pt x="72" y="147"/>
                  </a:cubicBezTo>
                  <a:close/>
                  <a:moveTo>
                    <a:pt x="53" y="30"/>
                  </a:moveTo>
                  <a:cubicBezTo>
                    <a:pt x="50" y="26"/>
                    <a:pt x="46" y="23"/>
                    <a:pt x="40" y="23"/>
                  </a:cubicBezTo>
                  <a:cubicBezTo>
                    <a:pt x="25" y="23"/>
                    <a:pt x="25" y="23"/>
                    <a:pt x="25" y="23"/>
                  </a:cubicBezTo>
                  <a:cubicBezTo>
                    <a:pt x="25" y="137"/>
                    <a:pt x="25" y="137"/>
                    <a:pt x="25" y="137"/>
                  </a:cubicBezTo>
                  <a:cubicBezTo>
                    <a:pt x="40" y="137"/>
                    <a:pt x="40" y="137"/>
                    <a:pt x="40" y="137"/>
                  </a:cubicBezTo>
                  <a:cubicBezTo>
                    <a:pt x="46" y="137"/>
                    <a:pt x="50" y="135"/>
                    <a:pt x="53" y="131"/>
                  </a:cubicBezTo>
                  <a:cubicBezTo>
                    <a:pt x="58" y="123"/>
                    <a:pt x="58" y="108"/>
                    <a:pt x="58" y="80"/>
                  </a:cubicBezTo>
                  <a:cubicBezTo>
                    <a:pt x="58" y="52"/>
                    <a:pt x="58" y="37"/>
                    <a:pt x="53" y="30"/>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33" name="Freeform 48"/>
            <p:cNvSpPr>
              <a:spLocks noEditPoints="1"/>
            </p:cNvSpPr>
            <p:nvPr userDrawn="1"/>
          </p:nvSpPr>
          <p:spPr bwMode="auto">
            <a:xfrm>
              <a:off x="9485313" y="5975350"/>
              <a:ext cx="26988" cy="52388"/>
            </a:xfrm>
            <a:custGeom>
              <a:avLst/>
              <a:gdLst>
                <a:gd name="T0" fmla="*/ 71 w 82"/>
                <a:gd name="T1" fmla="*/ 150 h 160"/>
                <a:gd name="T2" fmla="*/ 40 w 82"/>
                <a:gd name="T3" fmla="*/ 160 h 160"/>
                <a:gd name="T4" fmla="*/ 0 w 82"/>
                <a:gd name="T5" fmla="*/ 160 h 160"/>
                <a:gd name="T6" fmla="*/ 0 w 82"/>
                <a:gd name="T7" fmla="*/ 0 h 160"/>
                <a:gd name="T8" fmla="*/ 40 w 82"/>
                <a:gd name="T9" fmla="*/ 0 h 160"/>
                <a:gd name="T10" fmla="*/ 71 w 82"/>
                <a:gd name="T11" fmla="*/ 10 h 160"/>
                <a:gd name="T12" fmla="*/ 81 w 82"/>
                <a:gd name="T13" fmla="*/ 43 h 160"/>
                <a:gd name="T14" fmla="*/ 72 w 82"/>
                <a:gd name="T15" fmla="*/ 71 h 160"/>
                <a:gd name="T16" fmla="*/ 64 w 82"/>
                <a:gd name="T17" fmla="*/ 76 h 160"/>
                <a:gd name="T18" fmla="*/ 72 w 82"/>
                <a:gd name="T19" fmla="*/ 82 h 160"/>
                <a:gd name="T20" fmla="*/ 82 w 82"/>
                <a:gd name="T21" fmla="*/ 114 h 160"/>
                <a:gd name="T22" fmla="*/ 71 w 82"/>
                <a:gd name="T23" fmla="*/ 150 h 160"/>
                <a:gd name="T24" fmla="*/ 38 w 82"/>
                <a:gd name="T25" fmla="*/ 23 h 160"/>
                <a:gd name="T26" fmla="*/ 25 w 82"/>
                <a:gd name="T27" fmla="*/ 23 h 160"/>
                <a:gd name="T28" fmla="*/ 25 w 82"/>
                <a:gd name="T29" fmla="*/ 66 h 160"/>
                <a:gd name="T30" fmla="*/ 38 w 82"/>
                <a:gd name="T31" fmla="*/ 66 h 160"/>
                <a:gd name="T32" fmla="*/ 56 w 82"/>
                <a:gd name="T33" fmla="*/ 45 h 160"/>
                <a:gd name="T34" fmla="*/ 38 w 82"/>
                <a:gd name="T35" fmla="*/ 23 h 160"/>
                <a:gd name="T36" fmla="*/ 37 w 82"/>
                <a:gd name="T37" fmla="*/ 88 h 160"/>
                <a:gd name="T38" fmla="*/ 25 w 82"/>
                <a:gd name="T39" fmla="*/ 88 h 160"/>
                <a:gd name="T40" fmla="*/ 25 w 82"/>
                <a:gd name="T41" fmla="*/ 137 h 160"/>
                <a:gd name="T42" fmla="*/ 37 w 82"/>
                <a:gd name="T43" fmla="*/ 137 h 160"/>
                <a:gd name="T44" fmla="*/ 56 w 82"/>
                <a:gd name="T45" fmla="*/ 112 h 160"/>
                <a:gd name="T46" fmla="*/ 37 w 82"/>
                <a:gd name="T47" fmla="*/ 8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160">
                  <a:moveTo>
                    <a:pt x="71" y="150"/>
                  </a:moveTo>
                  <a:cubicBezTo>
                    <a:pt x="65" y="157"/>
                    <a:pt x="55" y="160"/>
                    <a:pt x="40" y="160"/>
                  </a:cubicBezTo>
                  <a:cubicBezTo>
                    <a:pt x="0" y="160"/>
                    <a:pt x="0" y="160"/>
                    <a:pt x="0" y="160"/>
                  </a:cubicBezTo>
                  <a:cubicBezTo>
                    <a:pt x="0" y="0"/>
                    <a:pt x="0" y="0"/>
                    <a:pt x="0" y="0"/>
                  </a:cubicBezTo>
                  <a:cubicBezTo>
                    <a:pt x="40" y="0"/>
                    <a:pt x="40" y="0"/>
                    <a:pt x="40" y="0"/>
                  </a:cubicBezTo>
                  <a:cubicBezTo>
                    <a:pt x="55" y="0"/>
                    <a:pt x="65" y="4"/>
                    <a:pt x="71" y="10"/>
                  </a:cubicBezTo>
                  <a:cubicBezTo>
                    <a:pt x="78" y="18"/>
                    <a:pt x="81" y="26"/>
                    <a:pt x="81" y="43"/>
                  </a:cubicBezTo>
                  <a:cubicBezTo>
                    <a:pt x="81" y="54"/>
                    <a:pt x="79" y="63"/>
                    <a:pt x="72" y="71"/>
                  </a:cubicBezTo>
                  <a:cubicBezTo>
                    <a:pt x="70" y="73"/>
                    <a:pt x="67" y="75"/>
                    <a:pt x="64" y="76"/>
                  </a:cubicBezTo>
                  <a:cubicBezTo>
                    <a:pt x="67" y="78"/>
                    <a:pt x="70" y="80"/>
                    <a:pt x="72" y="82"/>
                  </a:cubicBezTo>
                  <a:cubicBezTo>
                    <a:pt x="80" y="90"/>
                    <a:pt x="82" y="99"/>
                    <a:pt x="82" y="114"/>
                  </a:cubicBezTo>
                  <a:cubicBezTo>
                    <a:pt x="82" y="133"/>
                    <a:pt x="79" y="142"/>
                    <a:pt x="71" y="150"/>
                  </a:cubicBezTo>
                  <a:close/>
                  <a:moveTo>
                    <a:pt x="38" y="23"/>
                  </a:moveTo>
                  <a:cubicBezTo>
                    <a:pt x="25" y="23"/>
                    <a:pt x="25" y="23"/>
                    <a:pt x="25" y="23"/>
                  </a:cubicBezTo>
                  <a:cubicBezTo>
                    <a:pt x="25" y="66"/>
                    <a:pt x="25" y="66"/>
                    <a:pt x="25" y="66"/>
                  </a:cubicBezTo>
                  <a:cubicBezTo>
                    <a:pt x="38" y="66"/>
                    <a:pt x="38" y="66"/>
                    <a:pt x="38" y="66"/>
                  </a:cubicBezTo>
                  <a:cubicBezTo>
                    <a:pt x="51" y="66"/>
                    <a:pt x="56" y="60"/>
                    <a:pt x="56" y="45"/>
                  </a:cubicBezTo>
                  <a:cubicBezTo>
                    <a:pt x="56" y="29"/>
                    <a:pt x="51" y="23"/>
                    <a:pt x="38" y="23"/>
                  </a:cubicBezTo>
                  <a:close/>
                  <a:moveTo>
                    <a:pt x="37" y="88"/>
                  </a:moveTo>
                  <a:cubicBezTo>
                    <a:pt x="25" y="88"/>
                    <a:pt x="25" y="88"/>
                    <a:pt x="25" y="88"/>
                  </a:cubicBezTo>
                  <a:cubicBezTo>
                    <a:pt x="25" y="137"/>
                    <a:pt x="25" y="137"/>
                    <a:pt x="25" y="137"/>
                  </a:cubicBezTo>
                  <a:cubicBezTo>
                    <a:pt x="37" y="137"/>
                    <a:pt x="37" y="137"/>
                    <a:pt x="37" y="137"/>
                  </a:cubicBezTo>
                  <a:cubicBezTo>
                    <a:pt x="51" y="137"/>
                    <a:pt x="56" y="131"/>
                    <a:pt x="56" y="112"/>
                  </a:cubicBezTo>
                  <a:cubicBezTo>
                    <a:pt x="56" y="95"/>
                    <a:pt x="51" y="88"/>
                    <a:pt x="37" y="88"/>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34" name="Freeform 49"/>
            <p:cNvSpPr>
              <a:spLocks/>
            </p:cNvSpPr>
            <p:nvPr userDrawn="1"/>
          </p:nvSpPr>
          <p:spPr bwMode="auto">
            <a:xfrm>
              <a:off x="9525001" y="5975350"/>
              <a:ext cx="28575" cy="52388"/>
            </a:xfrm>
            <a:custGeom>
              <a:avLst/>
              <a:gdLst>
                <a:gd name="T0" fmla="*/ 12 w 18"/>
                <a:gd name="T1" fmla="*/ 20 h 33"/>
                <a:gd name="T2" fmla="*/ 12 w 18"/>
                <a:gd name="T3" fmla="*/ 33 h 33"/>
                <a:gd name="T4" fmla="*/ 7 w 18"/>
                <a:gd name="T5" fmla="*/ 33 h 33"/>
                <a:gd name="T6" fmla="*/ 7 w 18"/>
                <a:gd name="T7" fmla="*/ 20 h 33"/>
                <a:gd name="T8" fmla="*/ 0 w 18"/>
                <a:gd name="T9" fmla="*/ 0 h 33"/>
                <a:gd name="T10" fmla="*/ 6 w 18"/>
                <a:gd name="T11" fmla="*/ 0 h 33"/>
                <a:gd name="T12" fmla="*/ 9 w 18"/>
                <a:gd name="T13" fmla="*/ 14 h 33"/>
                <a:gd name="T14" fmla="*/ 13 w 18"/>
                <a:gd name="T15" fmla="*/ 0 h 33"/>
                <a:gd name="T16" fmla="*/ 18 w 18"/>
                <a:gd name="T17" fmla="*/ 0 h 33"/>
                <a:gd name="T18" fmla="*/ 12 w 18"/>
                <a:gd name="T19"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33">
                  <a:moveTo>
                    <a:pt x="12" y="20"/>
                  </a:moveTo>
                  <a:lnTo>
                    <a:pt x="12" y="33"/>
                  </a:lnTo>
                  <a:lnTo>
                    <a:pt x="7" y="33"/>
                  </a:lnTo>
                  <a:lnTo>
                    <a:pt x="7" y="20"/>
                  </a:lnTo>
                  <a:lnTo>
                    <a:pt x="0" y="0"/>
                  </a:lnTo>
                  <a:lnTo>
                    <a:pt x="6" y="0"/>
                  </a:lnTo>
                  <a:lnTo>
                    <a:pt x="9" y="14"/>
                  </a:lnTo>
                  <a:lnTo>
                    <a:pt x="13" y="0"/>
                  </a:lnTo>
                  <a:lnTo>
                    <a:pt x="18" y="0"/>
                  </a:lnTo>
                  <a:lnTo>
                    <a:pt x="12" y="20"/>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grpSp>
      <p:pic>
        <p:nvPicPr>
          <p:cNvPr id="155" name="Picture 68" descr="C:\WORK IN PROGRESS\PPT template\Infinity PPT\CheckPoint_Infinity_Logo_cropped.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625695" y="5875439"/>
            <a:ext cx="316623" cy="270095"/>
          </a:xfrm>
          <a:prstGeom prst="rect">
            <a:avLst/>
          </a:prstGeom>
          <a:noFill/>
          <a:extLst>
            <a:ext uri="{909E8E84-426E-40DD-AFC4-6F175D3DCCD1}">
              <a14:hiddenFill xmlns:a14="http://schemas.microsoft.com/office/drawing/2010/main">
                <a:solidFill>
                  <a:srgbClr val="FFFFFF"/>
                </a:solidFill>
              </a14:hiddenFill>
            </a:ext>
          </a:extLst>
        </p:spPr>
      </p:pic>
      <p:sp>
        <p:nvSpPr>
          <p:cNvPr id="89" name="Footer_copyright"/>
          <p:cNvSpPr txBox="1">
            <a:spLocks/>
          </p:cNvSpPr>
          <p:nvPr userDrawn="1"/>
        </p:nvSpPr>
        <p:spPr>
          <a:xfrm>
            <a:off x="349591" y="6525779"/>
            <a:ext cx="3680903" cy="304221"/>
          </a:xfrm>
          <a:prstGeom prst="rect">
            <a:avLst/>
          </a:prstGeom>
        </p:spPr>
        <p:txBody>
          <a:bodyPr wrap="square" lIns="121872" tIns="60936" rIns="121872" bIns="60936"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33" kern="0" dirty="0" smtClean="0">
                <a:solidFill>
                  <a:srgbClr val="FFFFFF">
                    <a:lumMod val="75000"/>
                  </a:srgbClr>
                </a:solidFill>
              </a:rPr>
              <a:t>©2017 Check Point Software Technologies Ltd. </a:t>
            </a:r>
            <a:endParaRPr lang="en-US" sz="933" kern="0" dirty="0">
              <a:solidFill>
                <a:srgbClr val="FFFFFF">
                  <a:lumMod val="75000"/>
                </a:srgbClr>
              </a:solidFill>
            </a:endParaRPr>
          </a:p>
        </p:txBody>
      </p:sp>
      <p:sp>
        <p:nvSpPr>
          <p:cNvPr id="93" name="Date" hidden="1"/>
          <p:cNvSpPr>
            <a:spLocks noGrp="1"/>
          </p:cNvSpPr>
          <p:nvPr userDrawn="1">
            <p:ph type="dt" sz="half" idx="2"/>
          </p:nvPr>
        </p:nvSpPr>
        <p:spPr>
          <a:xfrm>
            <a:off x="609603" y="6356360"/>
            <a:ext cx="2843213" cy="365125"/>
          </a:xfrm>
          <a:prstGeom prst="rect">
            <a:avLst/>
          </a:prstGeom>
        </p:spPr>
        <p:txBody>
          <a:bodyPr vert="horz" lIns="68582" tIns="34292" rIns="68582" bIns="34292" rtlCol="0" anchor="ctr"/>
          <a:lstStyle>
            <a:lvl1pPr algn="l">
              <a:defRPr sz="1200">
                <a:solidFill>
                  <a:schemeClr val="tx1">
                    <a:tint val="75000"/>
                  </a:schemeClr>
                </a:solidFill>
              </a:defRPr>
            </a:lvl1pPr>
          </a:lstStyle>
          <a:p>
            <a:pPr>
              <a:buClr>
                <a:srgbClr val="72183E"/>
              </a:buClr>
            </a:pPr>
            <a:fld id="{285138E8-3F3E-4DC5-A5FA-50868B94627A}"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16" name="Speaker name and date"/>
          <p:cNvSpPr>
            <a:spLocks noGrp="1"/>
          </p:cNvSpPr>
          <p:nvPr userDrawn="1">
            <p:ph type="subTitle" idx="1" hasCustomPrompt="1"/>
          </p:nvPr>
        </p:nvSpPr>
        <p:spPr>
          <a:xfrm>
            <a:off x="485699" y="5115005"/>
            <a:ext cx="5804989" cy="692595"/>
          </a:xfrm>
          <a:prstGeom prst="rect">
            <a:avLst/>
          </a:prstGeom>
        </p:spPr>
        <p:txBody>
          <a:bodyPr lIns="68582" tIns="34292" rIns="68582" bIns="34292" anchor="t" anchorCtr="0">
            <a:noAutofit/>
          </a:bodyPr>
          <a:lstStyle>
            <a:lvl1pPr marL="0" indent="0" algn="l">
              <a:lnSpc>
                <a:spcPts val="2666"/>
              </a:lnSpc>
              <a:spcBef>
                <a:spcPts val="0"/>
              </a:spcBef>
              <a:buNone/>
              <a:defRPr sz="2133" b="0" i="0">
                <a:solidFill>
                  <a:schemeClr val="bg1"/>
                </a:solidFill>
                <a:latin typeface="+mn-lt"/>
                <a:cs typeface="Arial" panose="020B0604020202020204" pitchFamily="34" charset="0"/>
              </a:defRPr>
            </a:lvl1pPr>
            <a:lvl2pPr marL="609234" indent="0" algn="ctr">
              <a:buNone/>
              <a:defRPr>
                <a:solidFill>
                  <a:schemeClr val="tx1">
                    <a:tint val="75000"/>
                  </a:schemeClr>
                </a:solidFill>
              </a:defRPr>
            </a:lvl2pPr>
            <a:lvl3pPr marL="1218478" indent="0" algn="ctr">
              <a:buNone/>
              <a:defRPr>
                <a:solidFill>
                  <a:schemeClr val="tx1">
                    <a:tint val="75000"/>
                  </a:schemeClr>
                </a:solidFill>
              </a:defRPr>
            </a:lvl3pPr>
            <a:lvl4pPr marL="1827716" indent="0" algn="ctr">
              <a:buNone/>
              <a:defRPr>
                <a:solidFill>
                  <a:schemeClr val="tx1">
                    <a:tint val="75000"/>
                  </a:schemeClr>
                </a:solidFill>
              </a:defRPr>
            </a:lvl4pPr>
            <a:lvl5pPr marL="2436959" indent="0" algn="ctr">
              <a:buNone/>
              <a:defRPr>
                <a:solidFill>
                  <a:schemeClr val="tx1">
                    <a:tint val="75000"/>
                  </a:schemeClr>
                </a:solidFill>
              </a:defRPr>
            </a:lvl5pPr>
            <a:lvl6pPr marL="3046193" indent="0" algn="ctr">
              <a:buNone/>
              <a:defRPr>
                <a:solidFill>
                  <a:schemeClr val="tx1">
                    <a:tint val="75000"/>
                  </a:schemeClr>
                </a:solidFill>
              </a:defRPr>
            </a:lvl6pPr>
            <a:lvl7pPr marL="3655438" indent="0" algn="ctr">
              <a:buNone/>
              <a:defRPr>
                <a:solidFill>
                  <a:schemeClr val="tx1">
                    <a:tint val="75000"/>
                  </a:schemeClr>
                </a:solidFill>
              </a:defRPr>
            </a:lvl7pPr>
            <a:lvl8pPr marL="4264675" indent="0" algn="ctr">
              <a:buNone/>
              <a:defRPr>
                <a:solidFill>
                  <a:schemeClr val="tx1">
                    <a:tint val="75000"/>
                  </a:schemeClr>
                </a:solidFill>
              </a:defRPr>
            </a:lvl8pPr>
            <a:lvl9pPr marL="4873916" indent="0" algn="ctr">
              <a:buNone/>
              <a:defRPr>
                <a:solidFill>
                  <a:schemeClr val="tx1">
                    <a:tint val="75000"/>
                  </a:schemeClr>
                </a:solidFill>
              </a:defRPr>
            </a:lvl9pPr>
          </a:lstStyle>
          <a:p>
            <a:r>
              <a:rPr lang="en-US" dirty="0" smtClean="0"/>
              <a:t>Speaker Name  | Speaker Title</a:t>
            </a:r>
          </a:p>
        </p:txBody>
      </p:sp>
      <p:sp>
        <p:nvSpPr>
          <p:cNvPr id="15" name="Sub-title"/>
          <p:cNvSpPr>
            <a:spLocks noGrp="1"/>
          </p:cNvSpPr>
          <p:nvPr userDrawn="1">
            <p:ph type="body" sz="quarter" idx="13" hasCustomPrompt="1"/>
          </p:nvPr>
        </p:nvSpPr>
        <p:spPr>
          <a:xfrm>
            <a:off x="478077" y="3229665"/>
            <a:ext cx="5804989" cy="968848"/>
          </a:xfrm>
          <a:prstGeom prst="rect">
            <a:avLst/>
          </a:prstGeom>
        </p:spPr>
        <p:txBody>
          <a:bodyPr lIns="68582" tIns="34292" rIns="68582" bIns="34292">
            <a:noAutofit/>
          </a:bodyPr>
          <a:lstStyle>
            <a:lvl1pPr marL="0" indent="0">
              <a:buFont typeface="Arial" panose="020B0604020202020204" pitchFamily="34" charset="0"/>
              <a:buNone/>
              <a:defRPr sz="3199" b="0" baseline="0">
                <a:solidFill>
                  <a:schemeClr val="bg1"/>
                </a:solidFill>
                <a:latin typeface="+mj-lt"/>
              </a:defRPr>
            </a:lvl1pPr>
            <a:lvl2pPr marL="541574" indent="0">
              <a:buNone/>
              <a:defRPr/>
            </a:lvl2pPr>
            <a:lvl3pPr marL="759463" indent="0">
              <a:buNone/>
              <a:defRPr/>
            </a:lvl3pPr>
            <a:lvl4pPr marL="918130" indent="0">
              <a:buNone/>
              <a:defRPr/>
            </a:lvl4pPr>
            <a:lvl5pPr marL="1068329" indent="0">
              <a:buNone/>
              <a:defRPr/>
            </a:lvl5pPr>
          </a:lstStyle>
          <a:p>
            <a:pPr lvl="0"/>
            <a:r>
              <a:rPr lang="en-GB" dirty="0" smtClean="0"/>
              <a:t>Presentation Subtitle</a:t>
            </a:r>
            <a:endParaRPr lang="en-GB" dirty="0"/>
          </a:p>
        </p:txBody>
      </p:sp>
      <p:sp>
        <p:nvSpPr>
          <p:cNvPr id="17" name="Title"/>
          <p:cNvSpPr>
            <a:spLocks noGrp="1"/>
          </p:cNvSpPr>
          <p:nvPr userDrawn="1">
            <p:ph type="body" sz="quarter" idx="14" hasCustomPrompt="1"/>
          </p:nvPr>
        </p:nvSpPr>
        <p:spPr>
          <a:xfrm>
            <a:off x="478077" y="2158463"/>
            <a:ext cx="5804989" cy="1071215"/>
          </a:xfrm>
          <a:prstGeom prst="rect">
            <a:avLst/>
          </a:prstGeom>
          <a:effectLst/>
        </p:spPr>
        <p:txBody>
          <a:bodyPr>
            <a:noAutofit/>
          </a:bodyPr>
          <a:lstStyle>
            <a:lvl1pPr marL="0" indent="0">
              <a:lnSpc>
                <a:spcPts val="3999"/>
              </a:lnSpc>
              <a:spcBef>
                <a:spcPts val="0"/>
              </a:spcBef>
              <a:buFontTx/>
              <a:buNone/>
              <a:defRPr sz="3999" b="1" cap="all" baseline="0">
                <a:solidFill>
                  <a:schemeClr val="bg1"/>
                </a:solidFill>
                <a:latin typeface="+mj-lt"/>
              </a:defRPr>
            </a:lvl1pPr>
          </a:lstStyle>
          <a:p>
            <a:pPr>
              <a:buClrTx/>
              <a:buSzTx/>
            </a:pPr>
            <a:r>
              <a:rPr lang="en-US" kern="0" dirty="0" smtClean="0"/>
              <a:t>PRESENTATION TITLE</a:t>
            </a:r>
          </a:p>
        </p:txBody>
      </p:sp>
      <p:sp>
        <p:nvSpPr>
          <p:cNvPr id="91" name="Footer_security classification" hidden="1"/>
          <p:cNvSpPr>
            <a:spLocks noGrp="1"/>
          </p:cNvSpPr>
          <p:nvPr userDrawn="1">
            <p:ph type="ftr" sz="quarter" idx="3"/>
          </p:nvPr>
        </p:nvSpPr>
        <p:spPr>
          <a:xfrm>
            <a:off x="2957904" y="6525768"/>
            <a:ext cx="3799400" cy="301752"/>
          </a:xfrm>
          <a:prstGeom prst="rect">
            <a:avLst/>
          </a:prstGeom>
        </p:spPr>
        <p:txBody>
          <a:bodyPr vert="horz" lIns="91428" tIns="45714" rIns="91428" bIns="45714" rtlCol="0" anchor="ctr"/>
          <a:lstStyle>
            <a:lvl1pPr algn="ctr">
              <a:defRPr sz="933">
                <a:solidFill>
                  <a:schemeClr val="bg1">
                    <a:lumMod val="75000"/>
                  </a:schemeClr>
                </a:solidFill>
                <a:latin typeface="+mn-lt"/>
              </a:defRPr>
            </a:lvl1pPr>
          </a:lstStyle>
          <a:p>
            <a:pPr>
              <a:buClr>
                <a:srgbClr val="72183E"/>
              </a:buClr>
            </a:pPr>
            <a:endParaRPr lang="en-US" dirty="0">
              <a:solidFill>
                <a:srgbClr val="FFFFFF">
                  <a:lumMod val="75000"/>
                </a:srgbClr>
              </a:solidFill>
            </a:endParaRPr>
          </a:p>
        </p:txBody>
      </p:sp>
      <p:pic>
        <p:nvPicPr>
          <p:cNvPr id="1026" name="Check Point Logo"/>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72477" y="239943"/>
            <a:ext cx="1737359" cy="1088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userDrawn="1"/>
        </p:nvGrpSpPr>
        <p:grpSpPr>
          <a:xfrm>
            <a:off x="7263675" y="5076036"/>
            <a:ext cx="3526771" cy="1432257"/>
            <a:chOff x="7263671" y="5076024"/>
            <a:chExt cx="3526771" cy="1432257"/>
          </a:xfrm>
        </p:grpSpPr>
        <p:grpSp>
          <p:nvGrpSpPr>
            <p:cNvPr id="94" name="Group 7"/>
            <p:cNvGrpSpPr>
              <a:grpSpLocks noChangeAspect="1"/>
            </p:cNvGrpSpPr>
            <p:nvPr userDrawn="1"/>
          </p:nvGrpSpPr>
          <p:grpSpPr bwMode="auto">
            <a:xfrm>
              <a:off x="7263671" y="6436843"/>
              <a:ext cx="2651125" cy="71438"/>
              <a:chOff x="4420" y="3962"/>
              <a:chExt cx="1670" cy="45"/>
            </a:xfrm>
          </p:grpSpPr>
          <p:sp>
            <p:nvSpPr>
              <p:cNvPr id="95" name="AutoShape 6"/>
              <p:cNvSpPr>
                <a:spLocks noChangeAspect="1" noChangeArrowheads="1" noTextEdit="1"/>
              </p:cNvSpPr>
              <p:nvPr userDrawn="1"/>
            </p:nvSpPr>
            <p:spPr bwMode="auto">
              <a:xfrm>
                <a:off x="4420" y="3962"/>
                <a:ext cx="1670"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96" name="Freeform 8"/>
              <p:cNvSpPr>
                <a:spLocks/>
              </p:cNvSpPr>
              <p:nvPr userDrawn="1"/>
            </p:nvSpPr>
            <p:spPr bwMode="auto">
              <a:xfrm>
                <a:off x="4420" y="3962"/>
                <a:ext cx="32" cy="44"/>
              </a:xfrm>
              <a:custGeom>
                <a:avLst/>
                <a:gdLst>
                  <a:gd name="T0" fmla="*/ 13 w 25"/>
                  <a:gd name="T1" fmla="*/ 35 h 35"/>
                  <a:gd name="T2" fmla="*/ 3 w 25"/>
                  <a:gd name="T3" fmla="*/ 31 h 35"/>
                  <a:gd name="T4" fmla="*/ 0 w 25"/>
                  <a:gd name="T5" fmla="*/ 17 h 35"/>
                  <a:gd name="T6" fmla="*/ 3 w 25"/>
                  <a:gd name="T7" fmla="*/ 3 h 35"/>
                  <a:gd name="T8" fmla="*/ 13 w 25"/>
                  <a:gd name="T9" fmla="*/ 0 h 35"/>
                  <a:gd name="T10" fmla="*/ 25 w 25"/>
                  <a:gd name="T11" fmla="*/ 11 h 35"/>
                  <a:gd name="T12" fmla="*/ 19 w 25"/>
                  <a:gd name="T13" fmla="*/ 11 h 35"/>
                  <a:gd name="T14" fmla="*/ 13 w 25"/>
                  <a:gd name="T15" fmla="*/ 6 h 35"/>
                  <a:gd name="T16" fmla="*/ 8 w 25"/>
                  <a:gd name="T17" fmla="*/ 7 h 35"/>
                  <a:gd name="T18" fmla="*/ 7 w 25"/>
                  <a:gd name="T19" fmla="*/ 17 h 35"/>
                  <a:gd name="T20" fmla="*/ 8 w 25"/>
                  <a:gd name="T21" fmla="*/ 27 h 35"/>
                  <a:gd name="T22" fmla="*/ 13 w 25"/>
                  <a:gd name="T23" fmla="*/ 29 h 35"/>
                  <a:gd name="T24" fmla="*/ 19 w 25"/>
                  <a:gd name="T25" fmla="*/ 24 h 35"/>
                  <a:gd name="T26" fmla="*/ 25 w 25"/>
                  <a:gd name="T27" fmla="*/ 24 h 35"/>
                  <a:gd name="T28" fmla="*/ 13 w 25"/>
                  <a:gd name="T2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35">
                    <a:moveTo>
                      <a:pt x="13" y="35"/>
                    </a:moveTo>
                    <a:cubicBezTo>
                      <a:pt x="9" y="35"/>
                      <a:pt x="6" y="34"/>
                      <a:pt x="3" y="31"/>
                    </a:cubicBezTo>
                    <a:cubicBezTo>
                      <a:pt x="0" y="28"/>
                      <a:pt x="0" y="24"/>
                      <a:pt x="0" y="17"/>
                    </a:cubicBezTo>
                    <a:cubicBezTo>
                      <a:pt x="0" y="11"/>
                      <a:pt x="0" y="7"/>
                      <a:pt x="3" y="3"/>
                    </a:cubicBezTo>
                    <a:cubicBezTo>
                      <a:pt x="6" y="1"/>
                      <a:pt x="9" y="0"/>
                      <a:pt x="13" y="0"/>
                    </a:cubicBezTo>
                    <a:cubicBezTo>
                      <a:pt x="19" y="0"/>
                      <a:pt x="24" y="3"/>
                      <a:pt x="25" y="11"/>
                    </a:cubicBezTo>
                    <a:cubicBezTo>
                      <a:pt x="19" y="11"/>
                      <a:pt x="19" y="11"/>
                      <a:pt x="19" y="11"/>
                    </a:cubicBezTo>
                    <a:cubicBezTo>
                      <a:pt x="18" y="8"/>
                      <a:pt x="16" y="6"/>
                      <a:pt x="13" y="6"/>
                    </a:cubicBezTo>
                    <a:cubicBezTo>
                      <a:pt x="11" y="6"/>
                      <a:pt x="9" y="6"/>
                      <a:pt x="8" y="7"/>
                    </a:cubicBezTo>
                    <a:cubicBezTo>
                      <a:pt x="7" y="9"/>
                      <a:pt x="7" y="11"/>
                      <a:pt x="7" y="17"/>
                    </a:cubicBezTo>
                    <a:cubicBezTo>
                      <a:pt x="7" y="24"/>
                      <a:pt x="7" y="26"/>
                      <a:pt x="8" y="27"/>
                    </a:cubicBezTo>
                    <a:cubicBezTo>
                      <a:pt x="9" y="28"/>
                      <a:pt x="11" y="29"/>
                      <a:pt x="13" y="29"/>
                    </a:cubicBezTo>
                    <a:cubicBezTo>
                      <a:pt x="16" y="29"/>
                      <a:pt x="18" y="27"/>
                      <a:pt x="19" y="24"/>
                    </a:cubicBezTo>
                    <a:cubicBezTo>
                      <a:pt x="25" y="24"/>
                      <a:pt x="25" y="24"/>
                      <a:pt x="25" y="24"/>
                    </a:cubicBezTo>
                    <a:cubicBezTo>
                      <a:pt x="24" y="31"/>
                      <a:pt x="19" y="35"/>
                      <a:pt x="13" y="35"/>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97" name="Freeform 9"/>
              <p:cNvSpPr>
                <a:spLocks/>
              </p:cNvSpPr>
              <p:nvPr userDrawn="1"/>
            </p:nvSpPr>
            <p:spPr bwMode="auto">
              <a:xfrm>
                <a:off x="4472" y="3962"/>
                <a:ext cx="29" cy="44"/>
              </a:xfrm>
              <a:custGeom>
                <a:avLst/>
                <a:gdLst>
                  <a:gd name="T0" fmla="*/ 0 w 29"/>
                  <a:gd name="T1" fmla="*/ 44 h 44"/>
                  <a:gd name="T2" fmla="*/ 0 w 29"/>
                  <a:gd name="T3" fmla="*/ 0 h 44"/>
                  <a:gd name="T4" fmla="*/ 9 w 29"/>
                  <a:gd name="T5" fmla="*/ 0 h 44"/>
                  <a:gd name="T6" fmla="*/ 9 w 29"/>
                  <a:gd name="T7" fmla="*/ 36 h 44"/>
                  <a:gd name="T8" fmla="*/ 29 w 29"/>
                  <a:gd name="T9" fmla="*/ 36 h 44"/>
                  <a:gd name="T10" fmla="*/ 29 w 29"/>
                  <a:gd name="T11" fmla="*/ 44 h 44"/>
                  <a:gd name="T12" fmla="*/ 0 w 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0" y="44"/>
                    </a:moveTo>
                    <a:lnTo>
                      <a:pt x="0" y="0"/>
                    </a:lnTo>
                    <a:lnTo>
                      <a:pt x="9" y="0"/>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98" name="Freeform 10"/>
              <p:cNvSpPr>
                <a:spLocks noEditPoints="1"/>
              </p:cNvSpPr>
              <p:nvPr userDrawn="1"/>
            </p:nvSpPr>
            <p:spPr bwMode="auto">
              <a:xfrm>
                <a:off x="4519" y="3962"/>
                <a:ext cx="32" cy="44"/>
              </a:xfrm>
              <a:custGeom>
                <a:avLst/>
                <a:gdLst>
                  <a:gd name="T0" fmla="*/ 22 w 25"/>
                  <a:gd name="T1" fmla="*/ 31 h 35"/>
                  <a:gd name="T2" fmla="*/ 13 w 25"/>
                  <a:gd name="T3" fmla="*/ 35 h 35"/>
                  <a:gd name="T4" fmla="*/ 3 w 25"/>
                  <a:gd name="T5" fmla="*/ 31 h 35"/>
                  <a:gd name="T6" fmla="*/ 0 w 25"/>
                  <a:gd name="T7" fmla="*/ 17 h 35"/>
                  <a:gd name="T8" fmla="*/ 3 w 25"/>
                  <a:gd name="T9" fmla="*/ 3 h 35"/>
                  <a:gd name="T10" fmla="*/ 13 w 25"/>
                  <a:gd name="T11" fmla="*/ 0 h 35"/>
                  <a:gd name="T12" fmla="*/ 22 w 25"/>
                  <a:gd name="T13" fmla="*/ 3 h 35"/>
                  <a:gd name="T14" fmla="*/ 25 w 25"/>
                  <a:gd name="T15" fmla="*/ 17 h 35"/>
                  <a:gd name="T16" fmla="*/ 22 w 25"/>
                  <a:gd name="T17" fmla="*/ 31 h 35"/>
                  <a:gd name="T18" fmla="*/ 17 w 25"/>
                  <a:gd name="T19" fmla="*/ 8 h 35"/>
                  <a:gd name="T20" fmla="*/ 13 w 25"/>
                  <a:gd name="T21" fmla="*/ 6 h 35"/>
                  <a:gd name="T22" fmla="*/ 8 w 25"/>
                  <a:gd name="T23" fmla="*/ 8 h 35"/>
                  <a:gd name="T24" fmla="*/ 7 w 25"/>
                  <a:gd name="T25" fmla="*/ 17 h 35"/>
                  <a:gd name="T26" fmla="*/ 8 w 25"/>
                  <a:gd name="T27" fmla="*/ 27 h 35"/>
                  <a:gd name="T28" fmla="*/ 13 w 25"/>
                  <a:gd name="T29" fmla="*/ 29 h 35"/>
                  <a:gd name="T30" fmla="*/ 17 w 25"/>
                  <a:gd name="T31" fmla="*/ 27 h 35"/>
                  <a:gd name="T32" fmla="*/ 19 w 25"/>
                  <a:gd name="T33" fmla="*/ 17 h 35"/>
                  <a:gd name="T34" fmla="*/ 17 w 25"/>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35">
                    <a:moveTo>
                      <a:pt x="22" y="31"/>
                    </a:moveTo>
                    <a:cubicBezTo>
                      <a:pt x="20" y="34"/>
                      <a:pt x="17" y="35"/>
                      <a:pt x="13" y="35"/>
                    </a:cubicBezTo>
                    <a:cubicBezTo>
                      <a:pt x="9" y="35"/>
                      <a:pt x="6" y="34"/>
                      <a:pt x="3" y="31"/>
                    </a:cubicBezTo>
                    <a:cubicBezTo>
                      <a:pt x="0" y="28"/>
                      <a:pt x="0" y="24"/>
                      <a:pt x="0" y="17"/>
                    </a:cubicBezTo>
                    <a:cubicBezTo>
                      <a:pt x="0" y="11"/>
                      <a:pt x="0" y="7"/>
                      <a:pt x="3" y="3"/>
                    </a:cubicBezTo>
                    <a:cubicBezTo>
                      <a:pt x="6" y="1"/>
                      <a:pt x="9" y="0"/>
                      <a:pt x="13" y="0"/>
                    </a:cubicBezTo>
                    <a:cubicBezTo>
                      <a:pt x="17" y="0"/>
                      <a:pt x="20" y="1"/>
                      <a:pt x="22" y="3"/>
                    </a:cubicBezTo>
                    <a:cubicBezTo>
                      <a:pt x="25" y="7"/>
                      <a:pt x="25" y="11"/>
                      <a:pt x="25" y="17"/>
                    </a:cubicBezTo>
                    <a:cubicBezTo>
                      <a:pt x="25" y="24"/>
                      <a:pt x="25" y="28"/>
                      <a:pt x="22" y="31"/>
                    </a:cubicBezTo>
                    <a:close/>
                    <a:moveTo>
                      <a:pt x="17" y="8"/>
                    </a:moveTo>
                    <a:cubicBezTo>
                      <a:pt x="16" y="6"/>
                      <a:pt x="14" y="6"/>
                      <a:pt x="13" y="6"/>
                    </a:cubicBezTo>
                    <a:cubicBezTo>
                      <a:pt x="11" y="6"/>
                      <a:pt x="9" y="6"/>
                      <a:pt x="8" y="8"/>
                    </a:cubicBezTo>
                    <a:cubicBezTo>
                      <a:pt x="7" y="9"/>
                      <a:pt x="7" y="11"/>
                      <a:pt x="7" y="17"/>
                    </a:cubicBezTo>
                    <a:cubicBezTo>
                      <a:pt x="7" y="24"/>
                      <a:pt x="7" y="26"/>
                      <a:pt x="8" y="27"/>
                    </a:cubicBezTo>
                    <a:cubicBezTo>
                      <a:pt x="9" y="28"/>
                      <a:pt x="11" y="29"/>
                      <a:pt x="13" y="29"/>
                    </a:cubicBezTo>
                    <a:cubicBezTo>
                      <a:pt x="14" y="29"/>
                      <a:pt x="16" y="28"/>
                      <a:pt x="17" y="27"/>
                    </a:cubicBezTo>
                    <a:cubicBezTo>
                      <a:pt x="18" y="26"/>
                      <a:pt x="19" y="24"/>
                      <a:pt x="19" y="17"/>
                    </a:cubicBezTo>
                    <a:cubicBezTo>
                      <a:pt x="19" y="11"/>
                      <a:pt x="18"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99" name="Freeform 11"/>
              <p:cNvSpPr>
                <a:spLocks/>
              </p:cNvSpPr>
              <p:nvPr userDrawn="1"/>
            </p:nvSpPr>
            <p:spPr bwMode="auto">
              <a:xfrm>
                <a:off x="4572" y="3962"/>
                <a:ext cx="32" cy="44"/>
              </a:xfrm>
              <a:custGeom>
                <a:avLst/>
                <a:gdLst>
                  <a:gd name="T0" fmla="*/ 12 w 25"/>
                  <a:gd name="T1" fmla="*/ 35 h 35"/>
                  <a:gd name="T2" fmla="*/ 0 w 25"/>
                  <a:gd name="T3" fmla="*/ 23 h 35"/>
                  <a:gd name="T4" fmla="*/ 0 w 25"/>
                  <a:gd name="T5" fmla="*/ 0 h 35"/>
                  <a:gd name="T6" fmla="*/ 6 w 25"/>
                  <a:gd name="T7" fmla="*/ 0 h 35"/>
                  <a:gd name="T8" fmla="*/ 6 w 25"/>
                  <a:gd name="T9" fmla="*/ 23 h 35"/>
                  <a:gd name="T10" fmla="*/ 12 w 25"/>
                  <a:gd name="T11" fmla="*/ 29 h 35"/>
                  <a:gd name="T12" fmla="*/ 18 w 25"/>
                  <a:gd name="T13" fmla="*/ 23 h 35"/>
                  <a:gd name="T14" fmla="*/ 18 w 25"/>
                  <a:gd name="T15" fmla="*/ 0 h 35"/>
                  <a:gd name="T16" fmla="*/ 25 w 25"/>
                  <a:gd name="T17" fmla="*/ 0 h 35"/>
                  <a:gd name="T18" fmla="*/ 25 w 25"/>
                  <a:gd name="T19" fmla="*/ 23 h 35"/>
                  <a:gd name="T20" fmla="*/ 12 w 25"/>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5">
                    <a:moveTo>
                      <a:pt x="12" y="35"/>
                    </a:moveTo>
                    <a:cubicBezTo>
                      <a:pt x="5" y="35"/>
                      <a:pt x="0" y="30"/>
                      <a:pt x="0" y="23"/>
                    </a:cubicBezTo>
                    <a:cubicBezTo>
                      <a:pt x="0" y="0"/>
                      <a:pt x="0" y="0"/>
                      <a:pt x="0" y="0"/>
                    </a:cubicBezTo>
                    <a:cubicBezTo>
                      <a:pt x="6" y="0"/>
                      <a:pt x="6" y="0"/>
                      <a:pt x="6" y="0"/>
                    </a:cubicBezTo>
                    <a:cubicBezTo>
                      <a:pt x="6" y="23"/>
                      <a:pt x="6" y="23"/>
                      <a:pt x="6" y="23"/>
                    </a:cubicBezTo>
                    <a:cubicBezTo>
                      <a:pt x="6" y="27"/>
                      <a:pt x="9" y="29"/>
                      <a:pt x="12" y="29"/>
                    </a:cubicBezTo>
                    <a:cubicBezTo>
                      <a:pt x="16" y="29"/>
                      <a:pt x="18" y="27"/>
                      <a:pt x="18" y="23"/>
                    </a:cubicBezTo>
                    <a:cubicBezTo>
                      <a:pt x="18" y="0"/>
                      <a:pt x="18" y="0"/>
                      <a:pt x="18" y="0"/>
                    </a:cubicBezTo>
                    <a:cubicBezTo>
                      <a:pt x="25" y="0"/>
                      <a:pt x="25" y="0"/>
                      <a:pt x="25" y="0"/>
                    </a:cubicBezTo>
                    <a:cubicBezTo>
                      <a:pt x="25" y="23"/>
                      <a:pt x="25" y="23"/>
                      <a:pt x="25" y="23"/>
                    </a:cubicBezTo>
                    <a:cubicBezTo>
                      <a:pt x="25" y="30"/>
                      <a:pt x="19" y="35"/>
                      <a:pt x="12" y="35"/>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00" name="Freeform 12"/>
              <p:cNvSpPr>
                <a:spLocks noEditPoints="1"/>
              </p:cNvSpPr>
              <p:nvPr userDrawn="1"/>
            </p:nvSpPr>
            <p:spPr bwMode="auto">
              <a:xfrm>
                <a:off x="4625" y="3962"/>
                <a:ext cx="33" cy="44"/>
              </a:xfrm>
              <a:custGeom>
                <a:avLst/>
                <a:gdLst>
                  <a:gd name="T0" fmla="*/ 23 w 26"/>
                  <a:gd name="T1" fmla="*/ 30 h 35"/>
                  <a:gd name="T2" fmla="*/ 13 w 26"/>
                  <a:gd name="T3" fmla="*/ 35 h 35"/>
                  <a:gd name="T4" fmla="*/ 0 w 26"/>
                  <a:gd name="T5" fmla="*/ 35 h 35"/>
                  <a:gd name="T6" fmla="*/ 0 w 26"/>
                  <a:gd name="T7" fmla="*/ 0 h 35"/>
                  <a:gd name="T8" fmla="*/ 13 w 26"/>
                  <a:gd name="T9" fmla="*/ 0 h 35"/>
                  <a:gd name="T10" fmla="*/ 23 w 26"/>
                  <a:gd name="T11" fmla="*/ 5 h 35"/>
                  <a:gd name="T12" fmla="*/ 26 w 26"/>
                  <a:gd name="T13" fmla="*/ 17 h 35"/>
                  <a:gd name="T14" fmla="*/ 23 w 26"/>
                  <a:gd name="T15" fmla="*/ 30 h 35"/>
                  <a:gd name="T16" fmla="*/ 17 w 26"/>
                  <a:gd name="T17" fmla="*/ 8 h 35"/>
                  <a:gd name="T18" fmla="*/ 12 w 26"/>
                  <a:gd name="T19" fmla="*/ 6 h 35"/>
                  <a:gd name="T20" fmla="*/ 7 w 26"/>
                  <a:gd name="T21" fmla="*/ 6 h 35"/>
                  <a:gd name="T22" fmla="*/ 7 w 26"/>
                  <a:gd name="T23" fmla="*/ 29 h 35"/>
                  <a:gd name="T24" fmla="*/ 12 w 26"/>
                  <a:gd name="T25" fmla="*/ 29 h 35"/>
                  <a:gd name="T26" fmla="*/ 17 w 26"/>
                  <a:gd name="T27" fmla="*/ 26 h 35"/>
                  <a:gd name="T28" fmla="*/ 19 w 26"/>
                  <a:gd name="T29" fmla="*/ 17 h 35"/>
                  <a:gd name="T30" fmla="*/ 17 w 26"/>
                  <a:gd name="T31"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5">
                    <a:moveTo>
                      <a:pt x="23" y="30"/>
                    </a:moveTo>
                    <a:cubicBezTo>
                      <a:pt x="21" y="33"/>
                      <a:pt x="18" y="35"/>
                      <a:pt x="13" y="35"/>
                    </a:cubicBezTo>
                    <a:cubicBezTo>
                      <a:pt x="0" y="35"/>
                      <a:pt x="0" y="35"/>
                      <a:pt x="0" y="35"/>
                    </a:cubicBezTo>
                    <a:cubicBezTo>
                      <a:pt x="0" y="0"/>
                      <a:pt x="0" y="0"/>
                      <a:pt x="0" y="0"/>
                    </a:cubicBezTo>
                    <a:cubicBezTo>
                      <a:pt x="13" y="0"/>
                      <a:pt x="13" y="0"/>
                      <a:pt x="13" y="0"/>
                    </a:cubicBezTo>
                    <a:cubicBezTo>
                      <a:pt x="18" y="0"/>
                      <a:pt x="21" y="2"/>
                      <a:pt x="23" y="5"/>
                    </a:cubicBezTo>
                    <a:cubicBezTo>
                      <a:pt x="26" y="8"/>
                      <a:pt x="26" y="12"/>
                      <a:pt x="26" y="17"/>
                    </a:cubicBezTo>
                    <a:cubicBezTo>
                      <a:pt x="26" y="23"/>
                      <a:pt x="26" y="27"/>
                      <a:pt x="23" y="30"/>
                    </a:cubicBezTo>
                    <a:close/>
                    <a:moveTo>
                      <a:pt x="17" y="8"/>
                    </a:moveTo>
                    <a:cubicBezTo>
                      <a:pt x="16" y="7"/>
                      <a:pt x="15" y="6"/>
                      <a:pt x="12" y="6"/>
                    </a:cubicBezTo>
                    <a:cubicBezTo>
                      <a:pt x="7" y="6"/>
                      <a:pt x="7" y="6"/>
                      <a:pt x="7" y="6"/>
                    </a:cubicBezTo>
                    <a:cubicBezTo>
                      <a:pt x="7" y="29"/>
                      <a:pt x="7" y="29"/>
                      <a:pt x="7" y="29"/>
                    </a:cubicBezTo>
                    <a:cubicBezTo>
                      <a:pt x="12" y="29"/>
                      <a:pt x="12" y="29"/>
                      <a:pt x="12" y="29"/>
                    </a:cubicBezTo>
                    <a:cubicBezTo>
                      <a:pt x="15" y="29"/>
                      <a:pt x="16" y="28"/>
                      <a:pt x="17" y="26"/>
                    </a:cubicBezTo>
                    <a:cubicBezTo>
                      <a:pt x="19" y="25"/>
                      <a:pt x="19" y="23"/>
                      <a:pt x="19" y="17"/>
                    </a:cubicBezTo>
                    <a:cubicBezTo>
                      <a:pt x="19" y="12"/>
                      <a:pt x="19" y="10"/>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01" name="Oval 13"/>
              <p:cNvSpPr>
                <a:spLocks noChangeArrowheads="1"/>
              </p:cNvSpPr>
              <p:nvPr userDrawn="1"/>
            </p:nvSpPr>
            <p:spPr bwMode="auto">
              <a:xfrm>
                <a:off x="4722" y="3968"/>
                <a:ext cx="25" cy="24"/>
              </a:xfrm>
              <a:prstGeom prst="ellipse">
                <a:avLst/>
              </a:prstGeom>
              <a:solidFill>
                <a:srgbClr val="E656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02" name="Freeform 14"/>
              <p:cNvSpPr>
                <a:spLocks/>
              </p:cNvSpPr>
              <p:nvPr userDrawn="1"/>
            </p:nvSpPr>
            <p:spPr bwMode="auto">
              <a:xfrm>
                <a:off x="4827" y="3962"/>
                <a:ext cx="41" cy="44"/>
              </a:xfrm>
              <a:custGeom>
                <a:avLst/>
                <a:gdLst>
                  <a:gd name="T0" fmla="*/ 32 w 41"/>
                  <a:gd name="T1" fmla="*/ 44 h 44"/>
                  <a:gd name="T2" fmla="*/ 32 w 41"/>
                  <a:gd name="T3" fmla="*/ 17 h 44"/>
                  <a:gd name="T4" fmla="*/ 23 w 41"/>
                  <a:gd name="T5" fmla="*/ 35 h 44"/>
                  <a:gd name="T6" fmla="*/ 18 w 41"/>
                  <a:gd name="T7" fmla="*/ 35 h 44"/>
                  <a:gd name="T8" fmla="*/ 9 w 41"/>
                  <a:gd name="T9" fmla="*/ 17 h 44"/>
                  <a:gd name="T10" fmla="*/ 9 w 41"/>
                  <a:gd name="T11" fmla="*/ 44 h 44"/>
                  <a:gd name="T12" fmla="*/ 0 w 41"/>
                  <a:gd name="T13" fmla="*/ 44 h 44"/>
                  <a:gd name="T14" fmla="*/ 0 w 41"/>
                  <a:gd name="T15" fmla="*/ 0 h 44"/>
                  <a:gd name="T16" fmla="*/ 9 w 41"/>
                  <a:gd name="T17" fmla="*/ 0 h 44"/>
                  <a:gd name="T18" fmla="*/ 20 w 41"/>
                  <a:gd name="T19" fmla="*/ 24 h 44"/>
                  <a:gd name="T20" fmla="*/ 32 w 41"/>
                  <a:gd name="T21" fmla="*/ 0 h 44"/>
                  <a:gd name="T22" fmla="*/ 41 w 41"/>
                  <a:gd name="T23" fmla="*/ 0 h 44"/>
                  <a:gd name="T24" fmla="*/ 41 w 41"/>
                  <a:gd name="T25" fmla="*/ 44 h 44"/>
                  <a:gd name="T26" fmla="*/ 32 w 41"/>
                  <a:gd name="T2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4">
                    <a:moveTo>
                      <a:pt x="32" y="44"/>
                    </a:moveTo>
                    <a:lnTo>
                      <a:pt x="32" y="17"/>
                    </a:lnTo>
                    <a:lnTo>
                      <a:pt x="23" y="35"/>
                    </a:lnTo>
                    <a:lnTo>
                      <a:pt x="18" y="35"/>
                    </a:lnTo>
                    <a:lnTo>
                      <a:pt x="9" y="17"/>
                    </a:lnTo>
                    <a:lnTo>
                      <a:pt x="9" y="44"/>
                    </a:lnTo>
                    <a:lnTo>
                      <a:pt x="0" y="44"/>
                    </a:lnTo>
                    <a:lnTo>
                      <a:pt x="0" y="0"/>
                    </a:lnTo>
                    <a:lnTo>
                      <a:pt x="9" y="0"/>
                    </a:lnTo>
                    <a:lnTo>
                      <a:pt x="20" y="24"/>
                    </a:lnTo>
                    <a:lnTo>
                      <a:pt x="32" y="0"/>
                    </a:lnTo>
                    <a:lnTo>
                      <a:pt x="41" y="0"/>
                    </a:lnTo>
                    <a:lnTo>
                      <a:pt x="41" y="44"/>
                    </a:lnTo>
                    <a:lnTo>
                      <a:pt x="32"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03" name="Freeform 15"/>
              <p:cNvSpPr>
                <a:spLocks noEditPoints="1"/>
              </p:cNvSpPr>
              <p:nvPr userDrawn="1"/>
            </p:nvSpPr>
            <p:spPr bwMode="auto">
              <a:xfrm>
                <a:off x="4888" y="3962"/>
                <a:ext cx="33" cy="44"/>
              </a:xfrm>
              <a:custGeom>
                <a:avLst/>
                <a:gdLst>
                  <a:gd name="T0" fmla="*/ 22 w 26"/>
                  <a:gd name="T1" fmla="*/ 31 h 35"/>
                  <a:gd name="T2" fmla="*/ 13 w 26"/>
                  <a:gd name="T3" fmla="*/ 35 h 35"/>
                  <a:gd name="T4" fmla="*/ 4 w 26"/>
                  <a:gd name="T5" fmla="*/ 31 h 35"/>
                  <a:gd name="T6" fmla="*/ 0 w 26"/>
                  <a:gd name="T7" fmla="*/ 17 h 35"/>
                  <a:gd name="T8" fmla="*/ 4 w 26"/>
                  <a:gd name="T9" fmla="*/ 3 h 35"/>
                  <a:gd name="T10" fmla="*/ 13 w 26"/>
                  <a:gd name="T11" fmla="*/ 0 h 35"/>
                  <a:gd name="T12" fmla="*/ 22 w 26"/>
                  <a:gd name="T13" fmla="*/ 3 h 35"/>
                  <a:gd name="T14" fmla="*/ 26 w 26"/>
                  <a:gd name="T15" fmla="*/ 17 h 35"/>
                  <a:gd name="T16" fmla="*/ 22 w 26"/>
                  <a:gd name="T17" fmla="*/ 31 h 35"/>
                  <a:gd name="T18" fmla="*/ 17 w 26"/>
                  <a:gd name="T19" fmla="*/ 8 h 35"/>
                  <a:gd name="T20" fmla="*/ 13 w 26"/>
                  <a:gd name="T21" fmla="*/ 6 h 35"/>
                  <a:gd name="T22" fmla="*/ 9 w 26"/>
                  <a:gd name="T23" fmla="*/ 8 h 35"/>
                  <a:gd name="T24" fmla="*/ 7 w 26"/>
                  <a:gd name="T25" fmla="*/ 17 h 35"/>
                  <a:gd name="T26" fmla="*/ 9 w 26"/>
                  <a:gd name="T27" fmla="*/ 27 h 35"/>
                  <a:gd name="T28" fmla="*/ 13 w 26"/>
                  <a:gd name="T29" fmla="*/ 29 h 35"/>
                  <a:gd name="T30" fmla="*/ 17 w 26"/>
                  <a:gd name="T31" fmla="*/ 27 h 35"/>
                  <a:gd name="T32" fmla="*/ 19 w 26"/>
                  <a:gd name="T33" fmla="*/ 17 h 35"/>
                  <a:gd name="T34" fmla="*/ 17 w 26"/>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5">
                    <a:moveTo>
                      <a:pt x="22" y="31"/>
                    </a:moveTo>
                    <a:cubicBezTo>
                      <a:pt x="20" y="34"/>
                      <a:pt x="17" y="35"/>
                      <a:pt x="13" y="35"/>
                    </a:cubicBezTo>
                    <a:cubicBezTo>
                      <a:pt x="9" y="35"/>
                      <a:pt x="6" y="34"/>
                      <a:pt x="4" y="31"/>
                    </a:cubicBezTo>
                    <a:cubicBezTo>
                      <a:pt x="0" y="28"/>
                      <a:pt x="0" y="24"/>
                      <a:pt x="0" y="17"/>
                    </a:cubicBezTo>
                    <a:cubicBezTo>
                      <a:pt x="0" y="11"/>
                      <a:pt x="0" y="7"/>
                      <a:pt x="4" y="3"/>
                    </a:cubicBezTo>
                    <a:cubicBezTo>
                      <a:pt x="6" y="1"/>
                      <a:pt x="9" y="0"/>
                      <a:pt x="13" y="0"/>
                    </a:cubicBezTo>
                    <a:cubicBezTo>
                      <a:pt x="17" y="0"/>
                      <a:pt x="20" y="1"/>
                      <a:pt x="22" y="3"/>
                    </a:cubicBezTo>
                    <a:cubicBezTo>
                      <a:pt x="26" y="7"/>
                      <a:pt x="26" y="11"/>
                      <a:pt x="26" y="17"/>
                    </a:cubicBezTo>
                    <a:cubicBezTo>
                      <a:pt x="26" y="24"/>
                      <a:pt x="26" y="28"/>
                      <a:pt x="22" y="31"/>
                    </a:cubicBezTo>
                    <a:close/>
                    <a:moveTo>
                      <a:pt x="17" y="8"/>
                    </a:moveTo>
                    <a:cubicBezTo>
                      <a:pt x="16" y="6"/>
                      <a:pt x="15" y="6"/>
                      <a:pt x="13" y="6"/>
                    </a:cubicBezTo>
                    <a:cubicBezTo>
                      <a:pt x="11" y="6"/>
                      <a:pt x="10" y="6"/>
                      <a:pt x="9" y="8"/>
                    </a:cubicBezTo>
                    <a:cubicBezTo>
                      <a:pt x="7" y="9"/>
                      <a:pt x="7" y="11"/>
                      <a:pt x="7" y="17"/>
                    </a:cubicBezTo>
                    <a:cubicBezTo>
                      <a:pt x="7" y="24"/>
                      <a:pt x="7" y="26"/>
                      <a:pt x="9" y="27"/>
                    </a:cubicBezTo>
                    <a:cubicBezTo>
                      <a:pt x="10" y="28"/>
                      <a:pt x="11" y="29"/>
                      <a:pt x="13" y="29"/>
                    </a:cubicBezTo>
                    <a:cubicBezTo>
                      <a:pt x="15" y="29"/>
                      <a:pt x="16" y="28"/>
                      <a:pt x="17" y="27"/>
                    </a:cubicBezTo>
                    <a:cubicBezTo>
                      <a:pt x="19" y="26"/>
                      <a:pt x="19" y="24"/>
                      <a:pt x="19" y="17"/>
                    </a:cubicBezTo>
                    <a:cubicBezTo>
                      <a:pt x="19" y="11"/>
                      <a:pt x="19"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04" name="Freeform 16"/>
              <p:cNvSpPr>
                <a:spLocks noEditPoints="1"/>
              </p:cNvSpPr>
              <p:nvPr userDrawn="1"/>
            </p:nvSpPr>
            <p:spPr bwMode="auto">
              <a:xfrm>
                <a:off x="4941" y="3962"/>
                <a:ext cx="33" cy="44"/>
              </a:xfrm>
              <a:custGeom>
                <a:avLst/>
                <a:gdLst>
                  <a:gd name="T0" fmla="*/ 15 w 26"/>
                  <a:gd name="T1" fmla="*/ 35 h 35"/>
                  <a:gd name="T2" fmla="*/ 0 w 26"/>
                  <a:gd name="T3" fmla="*/ 35 h 35"/>
                  <a:gd name="T4" fmla="*/ 0 w 26"/>
                  <a:gd name="T5" fmla="*/ 0 h 35"/>
                  <a:gd name="T6" fmla="*/ 14 w 26"/>
                  <a:gd name="T7" fmla="*/ 0 h 35"/>
                  <a:gd name="T8" fmla="*/ 25 w 26"/>
                  <a:gd name="T9" fmla="*/ 10 h 35"/>
                  <a:gd name="T10" fmla="*/ 21 w 26"/>
                  <a:gd name="T11" fmla="*/ 17 h 35"/>
                  <a:gd name="T12" fmla="*/ 26 w 26"/>
                  <a:gd name="T13" fmla="*/ 25 h 35"/>
                  <a:gd name="T14" fmla="*/ 15 w 26"/>
                  <a:gd name="T15" fmla="*/ 35 h 35"/>
                  <a:gd name="T16" fmla="*/ 14 w 26"/>
                  <a:gd name="T17" fmla="*/ 6 h 35"/>
                  <a:gd name="T18" fmla="*/ 7 w 26"/>
                  <a:gd name="T19" fmla="*/ 6 h 35"/>
                  <a:gd name="T20" fmla="*/ 7 w 26"/>
                  <a:gd name="T21" fmla="*/ 14 h 35"/>
                  <a:gd name="T22" fmla="*/ 14 w 26"/>
                  <a:gd name="T23" fmla="*/ 14 h 35"/>
                  <a:gd name="T24" fmla="*/ 18 w 26"/>
                  <a:gd name="T25" fmla="*/ 10 h 35"/>
                  <a:gd name="T26" fmla="*/ 14 w 26"/>
                  <a:gd name="T27" fmla="*/ 6 h 35"/>
                  <a:gd name="T28" fmla="*/ 14 w 26"/>
                  <a:gd name="T29" fmla="*/ 20 h 35"/>
                  <a:gd name="T30" fmla="*/ 7 w 26"/>
                  <a:gd name="T31" fmla="*/ 20 h 35"/>
                  <a:gd name="T32" fmla="*/ 7 w 26"/>
                  <a:gd name="T33" fmla="*/ 29 h 35"/>
                  <a:gd name="T34" fmla="*/ 14 w 26"/>
                  <a:gd name="T35" fmla="*/ 29 h 35"/>
                  <a:gd name="T36" fmla="*/ 19 w 26"/>
                  <a:gd name="T37" fmla="*/ 24 h 35"/>
                  <a:gd name="T38" fmla="*/ 14 w 26"/>
                  <a:gd name="T39"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5">
                    <a:moveTo>
                      <a:pt x="15" y="35"/>
                    </a:moveTo>
                    <a:cubicBezTo>
                      <a:pt x="0" y="35"/>
                      <a:pt x="0" y="35"/>
                      <a:pt x="0" y="35"/>
                    </a:cubicBezTo>
                    <a:cubicBezTo>
                      <a:pt x="0" y="0"/>
                      <a:pt x="0" y="0"/>
                      <a:pt x="0" y="0"/>
                    </a:cubicBezTo>
                    <a:cubicBezTo>
                      <a:pt x="14" y="0"/>
                      <a:pt x="14" y="0"/>
                      <a:pt x="14" y="0"/>
                    </a:cubicBezTo>
                    <a:cubicBezTo>
                      <a:pt x="21" y="0"/>
                      <a:pt x="25" y="4"/>
                      <a:pt x="25" y="10"/>
                    </a:cubicBezTo>
                    <a:cubicBezTo>
                      <a:pt x="25" y="14"/>
                      <a:pt x="23" y="16"/>
                      <a:pt x="21" y="17"/>
                    </a:cubicBezTo>
                    <a:cubicBezTo>
                      <a:pt x="23" y="18"/>
                      <a:pt x="26" y="20"/>
                      <a:pt x="26" y="25"/>
                    </a:cubicBezTo>
                    <a:cubicBezTo>
                      <a:pt x="26" y="31"/>
                      <a:pt x="21" y="35"/>
                      <a:pt x="15" y="35"/>
                    </a:cubicBezTo>
                    <a:close/>
                    <a:moveTo>
                      <a:pt x="14" y="6"/>
                    </a:moveTo>
                    <a:cubicBezTo>
                      <a:pt x="7" y="6"/>
                      <a:pt x="7" y="6"/>
                      <a:pt x="7" y="6"/>
                    </a:cubicBezTo>
                    <a:cubicBezTo>
                      <a:pt x="7" y="14"/>
                      <a:pt x="7" y="14"/>
                      <a:pt x="7" y="14"/>
                    </a:cubicBezTo>
                    <a:cubicBezTo>
                      <a:pt x="14" y="14"/>
                      <a:pt x="14" y="14"/>
                      <a:pt x="14" y="14"/>
                    </a:cubicBezTo>
                    <a:cubicBezTo>
                      <a:pt x="17" y="14"/>
                      <a:pt x="18" y="12"/>
                      <a:pt x="18" y="10"/>
                    </a:cubicBezTo>
                    <a:cubicBezTo>
                      <a:pt x="18" y="8"/>
                      <a:pt x="17" y="6"/>
                      <a:pt x="14" y="6"/>
                    </a:cubicBezTo>
                    <a:close/>
                    <a:moveTo>
                      <a:pt x="14" y="20"/>
                    </a:moveTo>
                    <a:cubicBezTo>
                      <a:pt x="7" y="20"/>
                      <a:pt x="7" y="20"/>
                      <a:pt x="7" y="20"/>
                    </a:cubicBezTo>
                    <a:cubicBezTo>
                      <a:pt x="7" y="29"/>
                      <a:pt x="7" y="29"/>
                      <a:pt x="7" y="29"/>
                    </a:cubicBezTo>
                    <a:cubicBezTo>
                      <a:pt x="14" y="29"/>
                      <a:pt x="14" y="29"/>
                      <a:pt x="14" y="29"/>
                    </a:cubicBezTo>
                    <a:cubicBezTo>
                      <a:pt x="17" y="29"/>
                      <a:pt x="19" y="27"/>
                      <a:pt x="19" y="24"/>
                    </a:cubicBezTo>
                    <a:cubicBezTo>
                      <a:pt x="19" y="22"/>
                      <a:pt x="17" y="20"/>
                      <a:pt x="14" y="20"/>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05" name="Rectangle 17"/>
              <p:cNvSpPr>
                <a:spLocks noChangeArrowheads="1"/>
              </p:cNvSpPr>
              <p:nvPr userDrawn="1"/>
            </p:nvSpPr>
            <p:spPr bwMode="auto">
              <a:xfrm>
                <a:off x="4994" y="3962"/>
                <a:ext cx="9" cy="44"/>
              </a:xfrm>
              <a:prstGeom prst="rect">
                <a:avLst/>
              </a:prstGeom>
              <a:solidFill>
                <a:srgbClr val="0606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06" name="Freeform 18"/>
              <p:cNvSpPr>
                <a:spLocks/>
              </p:cNvSpPr>
              <p:nvPr userDrawn="1"/>
            </p:nvSpPr>
            <p:spPr bwMode="auto">
              <a:xfrm>
                <a:off x="5025" y="3962"/>
                <a:ext cx="29" cy="44"/>
              </a:xfrm>
              <a:custGeom>
                <a:avLst/>
                <a:gdLst>
                  <a:gd name="T0" fmla="*/ 0 w 29"/>
                  <a:gd name="T1" fmla="*/ 44 h 44"/>
                  <a:gd name="T2" fmla="*/ 0 w 29"/>
                  <a:gd name="T3" fmla="*/ 0 h 44"/>
                  <a:gd name="T4" fmla="*/ 9 w 29"/>
                  <a:gd name="T5" fmla="*/ 0 h 44"/>
                  <a:gd name="T6" fmla="*/ 9 w 29"/>
                  <a:gd name="T7" fmla="*/ 36 h 44"/>
                  <a:gd name="T8" fmla="*/ 29 w 29"/>
                  <a:gd name="T9" fmla="*/ 36 h 44"/>
                  <a:gd name="T10" fmla="*/ 29 w 29"/>
                  <a:gd name="T11" fmla="*/ 44 h 44"/>
                  <a:gd name="T12" fmla="*/ 0 w 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0" y="44"/>
                    </a:moveTo>
                    <a:lnTo>
                      <a:pt x="0" y="0"/>
                    </a:lnTo>
                    <a:lnTo>
                      <a:pt x="9" y="0"/>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07" name="Freeform 19"/>
              <p:cNvSpPr>
                <a:spLocks/>
              </p:cNvSpPr>
              <p:nvPr userDrawn="1"/>
            </p:nvSpPr>
            <p:spPr bwMode="auto">
              <a:xfrm>
                <a:off x="5073"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7 w 29"/>
                  <a:gd name="T13" fmla="*/ 17 h 44"/>
                  <a:gd name="T14" fmla="*/ 27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7" y="17"/>
                    </a:lnTo>
                    <a:lnTo>
                      <a:pt x="27"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08" name="Oval 20"/>
              <p:cNvSpPr>
                <a:spLocks noChangeArrowheads="1"/>
              </p:cNvSpPr>
              <p:nvPr userDrawn="1"/>
            </p:nvSpPr>
            <p:spPr bwMode="auto">
              <a:xfrm>
                <a:off x="5178" y="3968"/>
                <a:ext cx="24" cy="24"/>
              </a:xfrm>
              <a:prstGeom prst="ellipse">
                <a:avLst/>
              </a:prstGeom>
              <a:solidFill>
                <a:srgbClr val="E656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09" name="Freeform 21"/>
              <p:cNvSpPr>
                <a:spLocks/>
              </p:cNvSpPr>
              <p:nvPr userDrawn="1"/>
            </p:nvSpPr>
            <p:spPr bwMode="auto">
              <a:xfrm>
                <a:off x="5280" y="3962"/>
                <a:ext cx="31" cy="44"/>
              </a:xfrm>
              <a:custGeom>
                <a:avLst/>
                <a:gdLst>
                  <a:gd name="T0" fmla="*/ 20 w 31"/>
                  <a:gd name="T1" fmla="*/ 7 h 44"/>
                  <a:gd name="T2" fmla="*/ 20 w 31"/>
                  <a:gd name="T3" fmla="*/ 44 h 44"/>
                  <a:gd name="T4" fmla="*/ 11 w 31"/>
                  <a:gd name="T5" fmla="*/ 44 h 44"/>
                  <a:gd name="T6" fmla="*/ 11 w 31"/>
                  <a:gd name="T7" fmla="*/ 7 h 44"/>
                  <a:gd name="T8" fmla="*/ 0 w 31"/>
                  <a:gd name="T9" fmla="*/ 7 h 44"/>
                  <a:gd name="T10" fmla="*/ 0 w 31"/>
                  <a:gd name="T11" fmla="*/ 0 h 44"/>
                  <a:gd name="T12" fmla="*/ 31 w 31"/>
                  <a:gd name="T13" fmla="*/ 0 h 44"/>
                  <a:gd name="T14" fmla="*/ 31 w 31"/>
                  <a:gd name="T15" fmla="*/ 7 h 44"/>
                  <a:gd name="T16" fmla="*/ 20 w 31"/>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4">
                    <a:moveTo>
                      <a:pt x="20" y="7"/>
                    </a:moveTo>
                    <a:lnTo>
                      <a:pt x="20" y="44"/>
                    </a:lnTo>
                    <a:lnTo>
                      <a:pt x="11" y="44"/>
                    </a:lnTo>
                    <a:lnTo>
                      <a:pt x="11" y="7"/>
                    </a:lnTo>
                    <a:lnTo>
                      <a:pt x="0" y="7"/>
                    </a:lnTo>
                    <a:lnTo>
                      <a:pt x="0" y="0"/>
                    </a:lnTo>
                    <a:lnTo>
                      <a:pt x="31" y="0"/>
                    </a:lnTo>
                    <a:lnTo>
                      <a:pt x="31"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10" name="Freeform 22"/>
              <p:cNvSpPr>
                <a:spLocks/>
              </p:cNvSpPr>
              <p:nvPr userDrawn="1"/>
            </p:nvSpPr>
            <p:spPr bwMode="auto">
              <a:xfrm>
                <a:off x="5330" y="3962"/>
                <a:ext cx="32" cy="44"/>
              </a:xfrm>
              <a:custGeom>
                <a:avLst/>
                <a:gdLst>
                  <a:gd name="T0" fmla="*/ 25 w 32"/>
                  <a:gd name="T1" fmla="*/ 44 h 44"/>
                  <a:gd name="T2" fmla="*/ 25 w 32"/>
                  <a:gd name="T3" fmla="*/ 25 h 44"/>
                  <a:gd name="T4" fmla="*/ 9 w 32"/>
                  <a:gd name="T5" fmla="*/ 25 h 44"/>
                  <a:gd name="T6" fmla="*/ 9 w 32"/>
                  <a:gd name="T7" fmla="*/ 44 h 44"/>
                  <a:gd name="T8" fmla="*/ 0 w 32"/>
                  <a:gd name="T9" fmla="*/ 44 h 44"/>
                  <a:gd name="T10" fmla="*/ 0 w 32"/>
                  <a:gd name="T11" fmla="*/ 0 h 44"/>
                  <a:gd name="T12" fmla="*/ 9 w 32"/>
                  <a:gd name="T13" fmla="*/ 0 h 44"/>
                  <a:gd name="T14" fmla="*/ 9 w 32"/>
                  <a:gd name="T15" fmla="*/ 17 h 44"/>
                  <a:gd name="T16" fmla="*/ 25 w 32"/>
                  <a:gd name="T17" fmla="*/ 17 h 44"/>
                  <a:gd name="T18" fmla="*/ 25 w 32"/>
                  <a:gd name="T19" fmla="*/ 0 h 44"/>
                  <a:gd name="T20" fmla="*/ 32 w 32"/>
                  <a:gd name="T21" fmla="*/ 0 h 44"/>
                  <a:gd name="T22" fmla="*/ 32 w 32"/>
                  <a:gd name="T23" fmla="*/ 44 h 44"/>
                  <a:gd name="T24" fmla="*/ 25 w 32"/>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4">
                    <a:moveTo>
                      <a:pt x="25" y="44"/>
                    </a:moveTo>
                    <a:lnTo>
                      <a:pt x="25" y="25"/>
                    </a:lnTo>
                    <a:lnTo>
                      <a:pt x="9" y="25"/>
                    </a:lnTo>
                    <a:lnTo>
                      <a:pt x="9" y="44"/>
                    </a:lnTo>
                    <a:lnTo>
                      <a:pt x="0" y="44"/>
                    </a:lnTo>
                    <a:lnTo>
                      <a:pt x="0" y="0"/>
                    </a:lnTo>
                    <a:lnTo>
                      <a:pt x="9" y="0"/>
                    </a:lnTo>
                    <a:lnTo>
                      <a:pt x="9" y="17"/>
                    </a:lnTo>
                    <a:lnTo>
                      <a:pt x="25" y="17"/>
                    </a:lnTo>
                    <a:lnTo>
                      <a:pt x="25" y="0"/>
                    </a:lnTo>
                    <a:lnTo>
                      <a:pt x="32" y="0"/>
                    </a:lnTo>
                    <a:lnTo>
                      <a:pt x="32" y="44"/>
                    </a:lnTo>
                    <a:lnTo>
                      <a:pt x="25"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11" name="Freeform 23"/>
              <p:cNvSpPr>
                <a:spLocks noEditPoints="1"/>
              </p:cNvSpPr>
              <p:nvPr userDrawn="1"/>
            </p:nvSpPr>
            <p:spPr bwMode="auto">
              <a:xfrm>
                <a:off x="5385" y="3962"/>
                <a:ext cx="33" cy="44"/>
              </a:xfrm>
              <a:custGeom>
                <a:avLst/>
                <a:gdLst>
                  <a:gd name="T0" fmla="*/ 18 w 26"/>
                  <a:gd name="T1" fmla="*/ 35 h 35"/>
                  <a:gd name="T2" fmla="*/ 12 w 26"/>
                  <a:gd name="T3" fmla="*/ 21 h 35"/>
                  <a:gd name="T4" fmla="*/ 7 w 26"/>
                  <a:gd name="T5" fmla="*/ 21 h 35"/>
                  <a:gd name="T6" fmla="*/ 7 w 26"/>
                  <a:gd name="T7" fmla="*/ 35 h 35"/>
                  <a:gd name="T8" fmla="*/ 0 w 26"/>
                  <a:gd name="T9" fmla="*/ 35 h 35"/>
                  <a:gd name="T10" fmla="*/ 0 w 26"/>
                  <a:gd name="T11" fmla="*/ 0 h 35"/>
                  <a:gd name="T12" fmla="*/ 14 w 26"/>
                  <a:gd name="T13" fmla="*/ 0 h 35"/>
                  <a:gd name="T14" fmla="*/ 25 w 26"/>
                  <a:gd name="T15" fmla="*/ 11 h 35"/>
                  <a:gd name="T16" fmla="*/ 19 w 26"/>
                  <a:gd name="T17" fmla="*/ 20 h 35"/>
                  <a:gd name="T18" fmla="*/ 26 w 26"/>
                  <a:gd name="T19" fmla="*/ 35 h 35"/>
                  <a:gd name="T20" fmla="*/ 18 w 26"/>
                  <a:gd name="T21" fmla="*/ 35 h 35"/>
                  <a:gd name="T22" fmla="*/ 13 w 26"/>
                  <a:gd name="T23" fmla="*/ 6 h 35"/>
                  <a:gd name="T24" fmla="*/ 7 w 26"/>
                  <a:gd name="T25" fmla="*/ 6 h 35"/>
                  <a:gd name="T26" fmla="*/ 7 w 26"/>
                  <a:gd name="T27" fmla="*/ 15 h 35"/>
                  <a:gd name="T28" fmla="*/ 13 w 26"/>
                  <a:gd name="T29" fmla="*/ 15 h 35"/>
                  <a:gd name="T30" fmla="*/ 18 w 26"/>
                  <a:gd name="T31" fmla="*/ 11 h 35"/>
                  <a:gd name="T32" fmla="*/ 13 w 26"/>
                  <a:gd name="T33"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35">
                    <a:moveTo>
                      <a:pt x="18" y="35"/>
                    </a:moveTo>
                    <a:cubicBezTo>
                      <a:pt x="12" y="21"/>
                      <a:pt x="12" y="21"/>
                      <a:pt x="12" y="21"/>
                    </a:cubicBezTo>
                    <a:cubicBezTo>
                      <a:pt x="7" y="21"/>
                      <a:pt x="7" y="21"/>
                      <a:pt x="7" y="21"/>
                    </a:cubicBezTo>
                    <a:cubicBezTo>
                      <a:pt x="7" y="35"/>
                      <a:pt x="7" y="35"/>
                      <a:pt x="7" y="35"/>
                    </a:cubicBezTo>
                    <a:cubicBezTo>
                      <a:pt x="0" y="35"/>
                      <a:pt x="0" y="35"/>
                      <a:pt x="0" y="35"/>
                    </a:cubicBezTo>
                    <a:cubicBezTo>
                      <a:pt x="0" y="0"/>
                      <a:pt x="0" y="0"/>
                      <a:pt x="0" y="0"/>
                    </a:cubicBezTo>
                    <a:cubicBezTo>
                      <a:pt x="14" y="0"/>
                      <a:pt x="14" y="0"/>
                      <a:pt x="14" y="0"/>
                    </a:cubicBezTo>
                    <a:cubicBezTo>
                      <a:pt x="21" y="0"/>
                      <a:pt x="25" y="5"/>
                      <a:pt x="25" y="11"/>
                    </a:cubicBezTo>
                    <a:cubicBezTo>
                      <a:pt x="25" y="15"/>
                      <a:pt x="22" y="18"/>
                      <a:pt x="19" y="20"/>
                    </a:cubicBezTo>
                    <a:cubicBezTo>
                      <a:pt x="26" y="35"/>
                      <a:pt x="26" y="35"/>
                      <a:pt x="26" y="35"/>
                    </a:cubicBezTo>
                    <a:lnTo>
                      <a:pt x="18" y="35"/>
                    </a:lnTo>
                    <a:close/>
                    <a:moveTo>
                      <a:pt x="13" y="6"/>
                    </a:moveTo>
                    <a:cubicBezTo>
                      <a:pt x="7" y="6"/>
                      <a:pt x="7" y="6"/>
                      <a:pt x="7" y="6"/>
                    </a:cubicBezTo>
                    <a:cubicBezTo>
                      <a:pt x="7" y="15"/>
                      <a:pt x="7" y="15"/>
                      <a:pt x="7" y="15"/>
                    </a:cubicBezTo>
                    <a:cubicBezTo>
                      <a:pt x="13" y="15"/>
                      <a:pt x="13" y="15"/>
                      <a:pt x="13" y="15"/>
                    </a:cubicBezTo>
                    <a:cubicBezTo>
                      <a:pt x="16" y="15"/>
                      <a:pt x="18" y="13"/>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12" name="Freeform 24"/>
              <p:cNvSpPr>
                <a:spLocks/>
              </p:cNvSpPr>
              <p:nvPr userDrawn="1"/>
            </p:nvSpPr>
            <p:spPr bwMode="auto">
              <a:xfrm>
                <a:off x="5438"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6 w 29"/>
                  <a:gd name="T13" fmla="*/ 17 h 44"/>
                  <a:gd name="T14" fmla="*/ 26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6" y="17"/>
                    </a:lnTo>
                    <a:lnTo>
                      <a:pt x="26"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13" name="Freeform 25"/>
              <p:cNvSpPr>
                <a:spLocks noEditPoints="1"/>
              </p:cNvSpPr>
              <p:nvPr userDrawn="1"/>
            </p:nvSpPr>
            <p:spPr bwMode="auto">
              <a:xfrm>
                <a:off x="5485" y="3962"/>
                <a:ext cx="38" cy="44"/>
              </a:xfrm>
              <a:custGeom>
                <a:avLst/>
                <a:gdLst>
                  <a:gd name="T0" fmla="*/ 29 w 38"/>
                  <a:gd name="T1" fmla="*/ 44 h 44"/>
                  <a:gd name="T2" fmla="*/ 27 w 38"/>
                  <a:gd name="T3" fmla="*/ 36 h 44"/>
                  <a:gd name="T4" fmla="*/ 12 w 38"/>
                  <a:gd name="T5" fmla="*/ 36 h 44"/>
                  <a:gd name="T6" fmla="*/ 9 w 38"/>
                  <a:gd name="T7" fmla="*/ 44 h 44"/>
                  <a:gd name="T8" fmla="*/ 0 w 38"/>
                  <a:gd name="T9" fmla="*/ 44 h 44"/>
                  <a:gd name="T10" fmla="*/ 15 w 38"/>
                  <a:gd name="T11" fmla="*/ 0 h 44"/>
                  <a:gd name="T12" fmla="*/ 23 w 38"/>
                  <a:gd name="T13" fmla="*/ 0 h 44"/>
                  <a:gd name="T14" fmla="*/ 38 w 38"/>
                  <a:gd name="T15" fmla="*/ 44 h 44"/>
                  <a:gd name="T16" fmla="*/ 29 w 38"/>
                  <a:gd name="T17" fmla="*/ 44 h 44"/>
                  <a:gd name="T18" fmla="*/ 19 w 38"/>
                  <a:gd name="T19" fmla="*/ 12 h 44"/>
                  <a:gd name="T20" fmla="*/ 14 w 38"/>
                  <a:gd name="T21" fmla="*/ 29 h 44"/>
                  <a:gd name="T22" fmla="*/ 24 w 38"/>
                  <a:gd name="T23" fmla="*/ 29 h 44"/>
                  <a:gd name="T24" fmla="*/ 19 w 38"/>
                  <a:gd name="T25"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44">
                    <a:moveTo>
                      <a:pt x="29" y="44"/>
                    </a:moveTo>
                    <a:lnTo>
                      <a:pt x="27" y="36"/>
                    </a:lnTo>
                    <a:lnTo>
                      <a:pt x="12" y="36"/>
                    </a:lnTo>
                    <a:lnTo>
                      <a:pt x="9" y="44"/>
                    </a:lnTo>
                    <a:lnTo>
                      <a:pt x="0" y="44"/>
                    </a:lnTo>
                    <a:lnTo>
                      <a:pt x="15" y="0"/>
                    </a:lnTo>
                    <a:lnTo>
                      <a:pt x="23" y="0"/>
                    </a:lnTo>
                    <a:lnTo>
                      <a:pt x="38" y="44"/>
                    </a:lnTo>
                    <a:lnTo>
                      <a:pt x="29" y="44"/>
                    </a:lnTo>
                    <a:close/>
                    <a:moveTo>
                      <a:pt x="19" y="12"/>
                    </a:moveTo>
                    <a:lnTo>
                      <a:pt x="14" y="29"/>
                    </a:lnTo>
                    <a:lnTo>
                      <a:pt x="24" y="29"/>
                    </a:lnTo>
                    <a:lnTo>
                      <a:pt x="19" y="12"/>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14" name="Freeform 26"/>
              <p:cNvSpPr>
                <a:spLocks/>
              </p:cNvSpPr>
              <p:nvPr userDrawn="1"/>
            </p:nvSpPr>
            <p:spPr bwMode="auto">
              <a:xfrm>
                <a:off x="5535" y="3962"/>
                <a:ext cx="31" cy="44"/>
              </a:xfrm>
              <a:custGeom>
                <a:avLst/>
                <a:gdLst>
                  <a:gd name="T0" fmla="*/ 20 w 31"/>
                  <a:gd name="T1" fmla="*/ 7 h 44"/>
                  <a:gd name="T2" fmla="*/ 20 w 31"/>
                  <a:gd name="T3" fmla="*/ 44 h 44"/>
                  <a:gd name="T4" fmla="*/ 11 w 31"/>
                  <a:gd name="T5" fmla="*/ 44 h 44"/>
                  <a:gd name="T6" fmla="*/ 11 w 31"/>
                  <a:gd name="T7" fmla="*/ 7 h 44"/>
                  <a:gd name="T8" fmla="*/ 0 w 31"/>
                  <a:gd name="T9" fmla="*/ 7 h 44"/>
                  <a:gd name="T10" fmla="*/ 0 w 31"/>
                  <a:gd name="T11" fmla="*/ 0 h 44"/>
                  <a:gd name="T12" fmla="*/ 31 w 31"/>
                  <a:gd name="T13" fmla="*/ 0 h 44"/>
                  <a:gd name="T14" fmla="*/ 31 w 31"/>
                  <a:gd name="T15" fmla="*/ 7 h 44"/>
                  <a:gd name="T16" fmla="*/ 20 w 31"/>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4">
                    <a:moveTo>
                      <a:pt x="20" y="7"/>
                    </a:moveTo>
                    <a:lnTo>
                      <a:pt x="20" y="44"/>
                    </a:lnTo>
                    <a:lnTo>
                      <a:pt x="11" y="44"/>
                    </a:lnTo>
                    <a:lnTo>
                      <a:pt x="11" y="7"/>
                    </a:lnTo>
                    <a:lnTo>
                      <a:pt x="0" y="7"/>
                    </a:lnTo>
                    <a:lnTo>
                      <a:pt x="0" y="0"/>
                    </a:lnTo>
                    <a:lnTo>
                      <a:pt x="31" y="0"/>
                    </a:lnTo>
                    <a:lnTo>
                      <a:pt x="31"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15" name="Freeform 27"/>
              <p:cNvSpPr>
                <a:spLocks noEditPoints="1"/>
              </p:cNvSpPr>
              <p:nvPr userDrawn="1"/>
            </p:nvSpPr>
            <p:spPr bwMode="auto">
              <a:xfrm>
                <a:off x="5613" y="3962"/>
                <a:ext cx="32" cy="44"/>
              </a:xfrm>
              <a:custGeom>
                <a:avLst/>
                <a:gdLst>
                  <a:gd name="T0" fmla="*/ 13 w 25"/>
                  <a:gd name="T1" fmla="*/ 22 h 35"/>
                  <a:gd name="T2" fmla="*/ 6 w 25"/>
                  <a:gd name="T3" fmla="*/ 22 h 35"/>
                  <a:gd name="T4" fmla="*/ 6 w 25"/>
                  <a:gd name="T5" fmla="*/ 35 h 35"/>
                  <a:gd name="T6" fmla="*/ 0 w 25"/>
                  <a:gd name="T7" fmla="*/ 35 h 35"/>
                  <a:gd name="T8" fmla="*/ 0 w 25"/>
                  <a:gd name="T9" fmla="*/ 0 h 35"/>
                  <a:gd name="T10" fmla="*/ 13 w 25"/>
                  <a:gd name="T11" fmla="*/ 0 h 35"/>
                  <a:gd name="T12" fmla="*/ 25 w 25"/>
                  <a:gd name="T13" fmla="*/ 11 h 35"/>
                  <a:gd name="T14" fmla="*/ 13 w 25"/>
                  <a:gd name="T15" fmla="*/ 22 h 35"/>
                  <a:gd name="T16" fmla="*/ 13 w 25"/>
                  <a:gd name="T17" fmla="*/ 6 h 35"/>
                  <a:gd name="T18" fmla="*/ 6 w 25"/>
                  <a:gd name="T19" fmla="*/ 6 h 35"/>
                  <a:gd name="T20" fmla="*/ 6 w 25"/>
                  <a:gd name="T21" fmla="*/ 15 h 35"/>
                  <a:gd name="T22" fmla="*/ 13 w 25"/>
                  <a:gd name="T23" fmla="*/ 15 h 35"/>
                  <a:gd name="T24" fmla="*/ 18 w 25"/>
                  <a:gd name="T25" fmla="*/ 11 h 35"/>
                  <a:gd name="T26" fmla="*/ 13 w 25"/>
                  <a:gd name="T2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5">
                    <a:moveTo>
                      <a:pt x="13" y="22"/>
                    </a:moveTo>
                    <a:cubicBezTo>
                      <a:pt x="6" y="22"/>
                      <a:pt x="6" y="22"/>
                      <a:pt x="6" y="22"/>
                    </a:cubicBezTo>
                    <a:cubicBezTo>
                      <a:pt x="6" y="35"/>
                      <a:pt x="6" y="35"/>
                      <a:pt x="6" y="35"/>
                    </a:cubicBezTo>
                    <a:cubicBezTo>
                      <a:pt x="0" y="35"/>
                      <a:pt x="0" y="35"/>
                      <a:pt x="0" y="35"/>
                    </a:cubicBezTo>
                    <a:cubicBezTo>
                      <a:pt x="0" y="0"/>
                      <a:pt x="0" y="0"/>
                      <a:pt x="0" y="0"/>
                    </a:cubicBezTo>
                    <a:cubicBezTo>
                      <a:pt x="13" y="0"/>
                      <a:pt x="13" y="0"/>
                      <a:pt x="13" y="0"/>
                    </a:cubicBezTo>
                    <a:cubicBezTo>
                      <a:pt x="20" y="0"/>
                      <a:pt x="25" y="5"/>
                      <a:pt x="25" y="11"/>
                    </a:cubicBezTo>
                    <a:cubicBezTo>
                      <a:pt x="25" y="17"/>
                      <a:pt x="20" y="22"/>
                      <a:pt x="13" y="22"/>
                    </a:cubicBezTo>
                    <a:close/>
                    <a:moveTo>
                      <a:pt x="13" y="6"/>
                    </a:moveTo>
                    <a:cubicBezTo>
                      <a:pt x="6" y="6"/>
                      <a:pt x="6" y="6"/>
                      <a:pt x="6" y="6"/>
                    </a:cubicBezTo>
                    <a:cubicBezTo>
                      <a:pt x="6" y="15"/>
                      <a:pt x="6" y="15"/>
                      <a:pt x="6" y="15"/>
                    </a:cubicBezTo>
                    <a:cubicBezTo>
                      <a:pt x="13" y="15"/>
                      <a:pt x="13" y="15"/>
                      <a:pt x="13" y="15"/>
                    </a:cubicBezTo>
                    <a:cubicBezTo>
                      <a:pt x="16" y="15"/>
                      <a:pt x="18" y="14"/>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16" name="Freeform 28"/>
              <p:cNvSpPr>
                <a:spLocks noEditPoints="1"/>
              </p:cNvSpPr>
              <p:nvPr userDrawn="1"/>
            </p:nvSpPr>
            <p:spPr bwMode="auto">
              <a:xfrm>
                <a:off x="5664" y="3962"/>
                <a:ext cx="33" cy="44"/>
              </a:xfrm>
              <a:custGeom>
                <a:avLst/>
                <a:gdLst>
                  <a:gd name="T0" fmla="*/ 18 w 26"/>
                  <a:gd name="T1" fmla="*/ 35 h 35"/>
                  <a:gd name="T2" fmla="*/ 12 w 26"/>
                  <a:gd name="T3" fmla="*/ 21 h 35"/>
                  <a:gd name="T4" fmla="*/ 7 w 26"/>
                  <a:gd name="T5" fmla="*/ 21 h 35"/>
                  <a:gd name="T6" fmla="*/ 7 w 26"/>
                  <a:gd name="T7" fmla="*/ 35 h 35"/>
                  <a:gd name="T8" fmla="*/ 0 w 26"/>
                  <a:gd name="T9" fmla="*/ 35 h 35"/>
                  <a:gd name="T10" fmla="*/ 0 w 26"/>
                  <a:gd name="T11" fmla="*/ 0 h 35"/>
                  <a:gd name="T12" fmla="*/ 14 w 26"/>
                  <a:gd name="T13" fmla="*/ 0 h 35"/>
                  <a:gd name="T14" fmla="*/ 25 w 26"/>
                  <a:gd name="T15" fmla="*/ 11 h 35"/>
                  <a:gd name="T16" fmla="*/ 19 w 26"/>
                  <a:gd name="T17" fmla="*/ 20 h 35"/>
                  <a:gd name="T18" fmla="*/ 26 w 26"/>
                  <a:gd name="T19" fmla="*/ 35 h 35"/>
                  <a:gd name="T20" fmla="*/ 18 w 26"/>
                  <a:gd name="T21" fmla="*/ 35 h 35"/>
                  <a:gd name="T22" fmla="*/ 13 w 26"/>
                  <a:gd name="T23" fmla="*/ 6 h 35"/>
                  <a:gd name="T24" fmla="*/ 7 w 26"/>
                  <a:gd name="T25" fmla="*/ 6 h 35"/>
                  <a:gd name="T26" fmla="*/ 7 w 26"/>
                  <a:gd name="T27" fmla="*/ 15 h 35"/>
                  <a:gd name="T28" fmla="*/ 13 w 26"/>
                  <a:gd name="T29" fmla="*/ 15 h 35"/>
                  <a:gd name="T30" fmla="*/ 18 w 26"/>
                  <a:gd name="T31" fmla="*/ 11 h 35"/>
                  <a:gd name="T32" fmla="*/ 13 w 26"/>
                  <a:gd name="T33"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35">
                    <a:moveTo>
                      <a:pt x="18" y="35"/>
                    </a:moveTo>
                    <a:cubicBezTo>
                      <a:pt x="12" y="21"/>
                      <a:pt x="12" y="21"/>
                      <a:pt x="12" y="21"/>
                    </a:cubicBezTo>
                    <a:cubicBezTo>
                      <a:pt x="7" y="21"/>
                      <a:pt x="7" y="21"/>
                      <a:pt x="7" y="21"/>
                    </a:cubicBezTo>
                    <a:cubicBezTo>
                      <a:pt x="7" y="35"/>
                      <a:pt x="7" y="35"/>
                      <a:pt x="7" y="35"/>
                    </a:cubicBezTo>
                    <a:cubicBezTo>
                      <a:pt x="0" y="35"/>
                      <a:pt x="0" y="35"/>
                      <a:pt x="0" y="35"/>
                    </a:cubicBezTo>
                    <a:cubicBezTo>
                      <a:pt x="0" y="0"/>
                      <a:pt x="0" y="0"/>
                      <a:pt x="0" y="0"/>
                    </a:cubicBezTo>
                    <a:cubicBezTo>
                      <a:pt x="14" y="0"/>
                      <a:pt x="14" y="0"/>
                      <a:pt x="14" y="0"/>
                    </a:cubicBezTo>
                    <a:cubicBezTo>
                      <a:pt x="21" y="0"/>
                      <a:pt x="25" y="5"/>
                      <a:pt x="25" y="11"/>
                    </a:cubicBezTo>
                    <a:cubicBezTo>
                      <a:pt x="25" y="15"/>
                      <a:pt x="22" y="18"/>
                      <a:pt x="19" y="20"/>
                    </a:cubicBezTo>
                    <a:cubicBezTo>
                      <a:pt x="26" y="35"/>
                      <a:pt x="26" y="35"/>
                      <a:pt x="26" y="35"/>
                    </a:cubicBezTo>
                    <a:lnTo>
                      <a:pt x="18" y="35"/>
                    </a:lnTo>
                    <a:close/>
                    <a:moveTo>
                      <a:pt x="13" y="6"/>
                    </a:moveTo>
                    <a:cubicBezTo>
                      <a:pt x="7" y="6"/>
                      <a:pt x="7" y="6"/>
                      <a:pt x="7" y="6"/>
                    </a:cubicBezTo>
                    <a:cubicBezTo>
                      <a:pt x="7" y="15"/>
                      <a:pt x="7" y="15"/>
                      <a:pt x="7" y="15"/>
                    </a:cubicBezTo>
                    <a:cubicBezTo>
                      <a:pt x="13" y="15"/>
                      <a:pt x="13" y="15"/>
                      <a:pt x="13" y="15"/>
                    </a:cubicBezTo>
                    <a:cubicBezTo>
                      <a:pt x="16" y="15"/>
                      <a:pt x="18" y="13"/>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17" name="Freeform 29"/>
              <p:cNvSpPr>
                <a:spLocks/>
              </p:cNvSpPr>
              <p:nvPr userDrawn="1"/>
            </p:nvSpPr>
            <p:spPr bwMode="auto">
              <a:xfrm>
                <a:off x="5717"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6 w 29"/>
                  <a:gd name="T13" fmla="*/ 17 h 44"/>
                  <a:gd name="T14" fmla="*/ 26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6" y="17"/>
                    </a:lnTo>
                    <a:lnTo>
                      <a:pt x="26"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18" name="Freeform 30"/>
              <p:cNvSpPr>
                <a:spLocks/>
              </p:cNvSpPr>
              <p:nvPr userDrawn="1"/>
            </p:nvSpPr>
            <p:spPr bwMode="auto">
              <a:xfrm>
                <a:off x="5764" y="3962"/>
                <a:ext cx="36" cy="44"/>
              </a:xfrm>
              <a:custGeom>
                <a:avLst/>
                <a:gdLst>
                  <a:gd name="T0" fmla="*/ 20 w 36"/>
                  <a:gd name="T1" fmla="*/ 44 h 44"/>
                  <a:gd name="T2" fmla="*/ 14 w 36"/>
                  <a:gd name="T3" fmla="*/ 44 h 44"/>
                  <a:gd name="T4" fmla="*/ 0 w 36"/>
                  <a:gd name="T5" fmla="*/ 0 h 44"/>
                  <a:gd name="T6" fmla="*/ 9 w 36"/>
                  <a:gd name="T7" fmla="*/ 0 h 44"/>
                  <a:gd name="T8" fmla="*/ 18 w 36"/>
                  <a:gd name="T9" fmla="*/ 29 h 44"/>
                  <a:gd name="T10" fmla="*/ 27 w 36"/>
                  <a:gd name="T11" fmla="*/ 0 h 44"/>
                  <a:gd name="T12" fmla="*/ 36 w 36"/>
                  <a:gd name="T13" fmla="*/ 0 h 44"/>
                  <a:gd name="T14" fmla="*/ 20 w 36"/>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4">
                    <a:moveTo>
                      <a:pt x="20" y="44"/>
                    </a:moveTo>
                    <a:lnTo>
                      <a:pt x="14" y="44"/>
                    </a:lnTo>
                    <a:lnTo>
                      <a:pt x="0" y="0"/>
                    </a:lnTo>
                    <a:lnTo>
                      <a:pt x="9" y="0"/>
                    </a:lnTo>
                    <a:lnTo>
                      <a:pt x="18" y="29"/>
                    </a:lnTo>
                    <a:lnTo>
                      <a:pt x="27" y="0"/>
                    </a:lnTo>
                    <a:lnTo>
                      <a:pt x="36" y="0"/>
                    </a:lnTo>
                    <a:lnTo>
                      <a:pt x="2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19" name="Freeform 31"/>
              <p:cNvSpPr>
                <a:spLocks/>
              </p:cNvSpPr>
              <p:nvPr userDrawn="1"/>
            </p:nvSpPr>
            <p:spPr bwMode="auto">
              <a:xfrm>
                <a:off x="5817"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7 w 29"/>
                  <a:gd name="T13" fmla="*/ 17 h 44"/>
                  <a:gd name="T14" fmla="*/ 27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7" y="17"/>
                    </a:lnTo>
                    <a:lnTo>
                      <a:pt x="27"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20" name="Freeform 32"/>
              <p:cNvSpPr>
                <a:spLocks/>
              </p:cNvSpPr>
              <p:nvPr userDrawn="1"/>
            </p:nvSpPr>
            <p:spPr bwMode="auto">
              <a:xfrm>
                <a:off x="5868" y="3962"/>
                <a:ext cx="33" cy="44"/>
              </a:xfrm>
              <a:custGeom>
                <a:avLst/>
                <a:gdLst>
                  <a:gd name="T0" fmla="*/ 25 w 33"/>
                  <a:gd name="T1" fmla="*/ 44 h 44"/>
                  <a:gd name="T2" fmla="*/ 8 w 33"/>
                  <a:gd name="T3" fmla="*/ 16 h 44"/>
                  <a:gd name="T4" fmla="*/ 8 w 33"/>
                  <a:gd name="T5" fmla="*/ 44 h 44"/>
                  <a:gd name="T6" fmla="*/ 0 w 33"/>
                  <a:gd name="T7" fmla="*/ 44 h 44"/>
                  <a:gd name="T8" fmla="*/ 0 w 33"/>
                  <a:gd name="T9" fmla="*/ 0 h 44"/>
                  <a:gd name="T10" fmla="*/ 8 w 33"/>
                  <a:gd name="T11" fmla="*/ 0 h 44"/>
                  <a:gd name="T12" fmla="*/ 24 w 33"/>
                  <a:gd name="T13" fmla="*/ 26 h 44"/>
                  <a:gd name="T14" fmla="*/ 24 w 33"/>
                  <a:gd name="T15" fmla="*/ 0 h 44"/>
                  <a:gd name="T16" fmla="*/ 33 w 33"/>
                  <a:gd name="T17" fmla="*/ 0 h 44"/>
                  <a:gd name="T18" fmla="*/ 33 w 33"/>
                  <a:gd name="T19" fmla="*/ 44 h 44"/>
                  <a:gd name="T20" fmla="*/ 25 w 33"/>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4">
                    <a:moveTo>
                      <a:pt x="25" y="44"/>
                    </a:moveTo>
                    <a:lnTo>
                      <a:pt x="8" y="16"/>
                    </a:lnTo>
                    <a:lnTo>
                      <a:pt x="8" y="44"/>
                    </a:lnTo>
                    <a:lnTo>
                      <a:pt x="0" y="44"/>
                    </a:lnTo>
                    <a:lnTo>
                      <a:pt x="0" y="0"/>
                    </a:lnTo>
                    <a:lnTo>
                      <a:pt x="8" y="0"/>
                    </a:lnTo>
                    <a:lnTo>
                      <a:pt x="24" y="26"/>
                    </a:lnTo>
                    <a:lnTo>
                      <a:pt x="24" y="0"/>
                    </a:lnTo>
                    <a:lnTo>
                      <a:pt x="33" y="0"/>
                    </a:lnTo>
                    <a:lnTo>
                      <a:pt x="33" y="44"/>
                    </a:lnTo>
                    <a:lnTo>
                      <a:pt x="25"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21" name="Freeform 33"/>
              <p:cNvSpPr>
                <a:spLocks/>
              </p:cNvSpPr>
              <p:nvPr userDrawn="1"/>
            </p:nvSpPr>
            <p:spPr bwMode="auto">
              <a:xfrm>
                <a:off x="5920" y="3962"/>
                <a:ext cx="32" cy="44"/>
              </a:xfrm>
              <a:custGeom>
                <a:avLst/>
                <a:gdLst>
                  <a:gd name="T0" fmla="*/ 20 w 32"/>
                  <a:gd name="T1" fmla="*/ 7 h 44"/>
                  <a:gd name="T2" fmla="*/ 20 w 32"/>
                  <a:gd name="T3" fmla="*/ 44 h 44"/>
                  <a:gd name="T4" fmla="*/ 13 w 32"/>
                  <a:gd name="T5" fmla="*/ 44 h 44"/>
                  <a:gd name="T6" fmla="*/ 13 w 32"/>
                  <a:gd name="T7" fmla="*/ 7 h 44"/>
                  <a:gd name="T8" fmla="*/ 0 w 32"/>
                  <a:gd name="T9" fmla="*/ 7 h 44"/>
                  <a:gd name="T10" fmla="*/ 0 w 32"/>
                  <a:gd name="T11" fmla="*/ 0 h 44"/>
                  <a:gd name="T12" fmla="*/ 32 w 32"/>
                  <a:gd name="T13" fmla="*/ 0 h 44"/>
                  <a:gd name="T14" fmla="*/ 32 w 32"/>
                  <a:gd name="T15" fmla="*/ 7 h 44"/>
                  <a:gd name="T16" fmla="*/ 20 w 32"/>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4">
                    <a:moveTo>
                      <a:pt x="20" y="7"/>
                    </a:moveTo>
                    <a:lnTo>
                      <a:pt x="20" y="44"/>
                    </a:lnTo>
                    <a:lnTo>
                      <a:pt x="13" y="44"/>
                    </a:lnTo>
                    <a:lnTo>
                      <a:pt x="13" y="7"/>
                    </a:lnTo>
                    <a:lnTo>
                      <a:pt x="0" y="7"/>
                    </a:lnTo>
                    <a:lnTo>
                      <a:pt x="0" y="0"/>
                    </a:lnTo>
                    <a:lnTo>
                      <a:pt x="32" y="0"/>
                    </a:lnTo>
                    <a:lnTo>
                      <a:pt x="32"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22" name="Rectangle 34"/>
              <p:cNvSpPr>
                <a:spLocks noChangeArrowheads="1"/>
              </p:cNvSpPr>
              <p:nvPr userDrawn="1"/>
            </p:nvSpPr>
            <p:spPr bwMode="auto">
              <a:xfrm>
                <a:off x="5972" y="3962"/>
                <a:ext cx="9" cy="44"/>
              </a:xfrm>
              <a:prstGeom prst="rect">
                <a:avLst/>
              </a:prstGeom>
              <a:solidFill>
                <a:srgbClr val="0606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23" name="Freeform 35"/>
              <p:cNvSpPr>
                <a:spLocks noEditPoints="1"/>
              </p:cNvSpPr>
              <p:nvPr userDrawn="1"/>
            </p:nvSpPr>
            <p:spPr bwMode="auto">
              <a:xfrm>
                <a:off x="6001" y="3962"/>
                <a:ext cx="33" cy="44"/>
              </a:xfrm>
              <a:custGeom>
                <a:avLst/>
                <a:gdLst>
                  <a:gd name="T0" fmla="*/ 22 w 26"/>
                  <a:gd name="T1" fmla="*/ 31 h 35"/>
                  <a:gd name="T2" fmla="*/ 13 w 26"/>
                  <a:gd name="T3" fmla="*/ 35 h 35"/>
                  <a:gd name="T4" fmla="*/ 4 w 26"/>
                  <a:gd name="T5" fmla="*/ 31 h 35"/>
                  <a:gd name="T6" fmla="*/ 0 w 26"/>
                  <a:gd name="T7" fmla="*/ 17 h 35"/>
                  <a:gd name="T8" fmla="*/ 4 w 26"/>
                  <a:gd name="T9" fmla="*/ 3 h 35"/>
                  <a:gd name="T10" fmla="*/ 13 w 26"/>
                  <a:gd name="T11" fmla="*/ 0 h 35"/>
                  <a:gd name="T12" fmla="*/ 22 w 26"/>
                  <a:gd name="T13" fmla="*/ 3 h 35"/>
                  <a:gd name="T14" fmla="*/ 26 w 26"/>
                  <a:gd name="T15" fmla="*/ 17 h 35"/>
                  <a:gd name="T16" fmla="*/ 22 w 26"/>
                  <a:gd name="T17" fmla="*/ 31 h 35"/>
                  <a:gd name="T18" fmla="*/ 17 w 26"/>
                  <a:gd name="T19" fmla="*/ 8 h 35"/>
                  <a:gd name="T20" fmla="*/ 13 w 26"/>
                  <a:gd name="T21" fmla="*/ 6 h 35"/>
                  <a:gd name="T22" fmla="*/ 9 w 26"/>
                  <a:gd name="T23" fmla="*/ 8 h 35"/>
                  <a:gd name="T24" fmla="*/ 7 w 26"/>
                  <a:gd name="T25" fmla="*/ 17 h 35"/>
                  <a:gd name="T26" fmla="*/ 9 w 26"/>
                  <a:gd name="T27" fmla="*/ 27 h 35"/>
                  <a:gd name="T28" fmla="*/ 13 w 26"/>
                  <a:gd name="T29" fmla="*/ 29 h 35"/>
                  <a:gd name="T30" fmla="*/ 17 w 26"/>
                  <a:gd name="T31" fmla="*/ 27 h 35"/>
                  <a:gd name="T32" fmla="*/ 19 w 26"/>
                  <a:gd name="T33" fmla="*/ 17 h 35"/>
                  <a:gd name="T34" fmla="*/ 17 w 26"/>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5">
                    <a:moveTo>
                      <a:pt x="22" y="31"/>
                    </a:moveTo>
                    <a:cubicBezTo>
                      <a:pt x="20" y="34"/>
                      <a:pt x="17" y="35"/>
                      <a:pt x="13" y="35"/>
                    </a:cubicBezTo>
                    <a:cubicBezTo>
                      <a:pt x="9" y="35"/>
                      <a:pt x="6" y="34"/>
                      <a:pt x="4" y="31"/>
                    </a:cubicBezTo>
                    <a:cubicBezTo>
                      <a:pt x="0" y="28"/>
                      <a:pt x="0" y="24"/>
                      <a:pt x="0" y="17"/>
                    </a:cubicBezTo>
                    <a:cubicBezTo>
                      <a:pt x="0" y="11"/>
                      <a:pt x="0" y="7"/>
                      <a:pt x="4" y="3"/>
                    </a:cubicBezTo>
                    <a:cubicBezTo>
                      <a:pt x="6" y="1"/>
                      <a:pt x="9" y="0"/>
                      <a:pt x="13" y="0"/>
                    </a:cubicBezTo>
                    <a:cubicBezTo>
                      <a:pt x="17" y="0"/>
                      <a:pt x="20" y="1"/>
                      <a:pt x="22" y="3"/>
                    </a:cubicBezTo>
                    <a:cubicBezTo>
                      <a:pt x="26" y="7"/>
                      <a:pt x="26" y="11"/>
                      <a:pt x="26" y="17"/>
                    </a:cubicBezTo>
                    <a:cubicBezTo>
                      <a:pt x="26" y="24"/>
                      <a:pt x="26" y="28"/>
                      <a:pt x="22" y="31"/>
                    </a:cubicBezTo>
                    <a:close/>
                    <a:moveTo>
                      <a:pt x="17" y="8"/>
                    </a:moveTo>
                    <a:cubicBezTo>
                      <a:pt x="16" y="6"/>
                      <a:pt x="15" y="6"/>
                      <a:pt x="13" y="6"/>
                    </a:cubicBezTo>
                    <a:cubicBezTo>
                      <a:pt x="11" y="6"/>
                      <a:pt x="10" y="6"/>
                      <a:pt x="9" y="8"/>
                    </a:cubicBezTo>
                    <a:cubicBezTo>
                      <a:pt x="7" y="9"/>
                      <a:pt x="7" y="11"/>
                      <a:pt x="7" y="17"/>
                    </a:cubicBezTo>
                    <a:cubicBezTo>
                      <a:pt x="7" y="24"/>
                      <a:pt x="7" y="26"/>
                      <a:pt x="9" y="27"/>
                    </a:cubicBezTo>
                    <a:cubicBezTo>
                      <a:pt x="10" y="28"/>
                      <a:pt x="11" y="29"/>
                      <a:pt x="13" y="29"/>
                    </a:cubicBezTo>
                    <a:cubicBezTo>
                      <a:pt x="15" y="29"/>
                      <a:pt x="16" y="28"/>
                      <a:pt x="17" y="27"/>
                    </a:cubicBezTo>
                    <a:cubicBezTo>
                      <a:pt x="19" y="26"/>
                      <a:pt x="19" y="24"/>
                      <a:pt x="19" y="17"/>
                    </a:cubicBezTo>
                    <a:cubicBezTo>
                      <a:pt x="19" y="11"/>
                      <a:pt x="19"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24" name="Freeform 36"/>
              <p:cNvSpPr>
                <a:spLocks/>
              </p:cNvSpPr>
              <p:nvPr userDrawn="1"/>
            </p:nvSpPr>
            <p:spPr bwMode="auto">
              <a:xfrm>
                <a:off x="6054" y="3962"/>
                <a:ext cx="35" cy="44"/>
              </a:xfrm>
              <a:custGeom>
                <a:avLst/>
                <a:gdLst>
                  <a:gd name="T0" fmla="*/ 27 w 35"/>
                  <a:gd name="T1" fmla="*/ 44 h 44"/>
                  <a:gd name="T2" fmla="*/ 9 w 35"/>
                  <a:gd name="T3" fmla="*/ 16 h 44"/>
                  <a:gd name="T4" fmla="*/ 9 w 35"/>
                  <a:gd name="T5" fmla="*/ 44 h 44"/>
                  <a:gd name="T6" fmla="*/ 0 w 35"/>
                  <a:gd name="T7" fmla="*/ 44 h 44"/>
                  <a:gd name="T8" fmla="*/ 0 w 35"/>
                  <a:gd name="T9" fmla="*/ 0 h 44"/>
                  <a:gd name="T10" fmla="*/ 9 w 35"/>
                  <a:gd name="T11" fmla="*/ 0 h 44"/>
                  <a:gd name="T12" fmla="*/ 26 w 35"/>
                  <a:gd name="T13" fmla="*/ 26 h 44"/>
                  <a:gd name="T14" fmla="*/ 26 w 35"/>
                  <a:gd name="T15" fmla="*/ 0 h 44"/>
                  <a:gd name="T16" fmla="*/ 35 w 35"/>
                  <a:gd name="T17" fmla="*/ 0 h 44"/>
                  <a:gd name="T18" fmla="*/ 35 w 35"/>
                  <a:gd name="T19" fmla="*/ 44 h 44"/>
                  <a:gd name="T20" fmla="*/ 27 w 3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7" y="44"/>
                    </a:moveTo>
                    <a:lnTo>
                      <a:pt x="9" y="16"/>
                    </a:lnTo>
                    <a:lnTo>
                      <a:pt x="9" y="44"/>
                    </a:lnTo>
                    <a:lnTo>
                      <a:pt x="0" y="44"/>
                    </a:lnTo>
                    <a:lnTo>
                      <a:pt x="0" y="0"/>
                    </a:lnTo>
                    <a:lnTo>
                      <a:pt x="9" y="0"/>
                    </a:lnTo>
                    <a:lnTo>
                      <a:pt x="26" y="26"/>
                    </a:lnTo>
                    <a:lnTo>
                      <a:pt x="26" y="0"/>
                    </a:lnTo>
                    <a:lnTo>
                      <a:pt x="35" y="0"/>
                    </a:lnTo>
                    <a:lnTo>
                      <a:pt x="35" y="44"/>
                    </a:lnTo>
                    <a:lnTo>
                      <a:pt x="27"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grpSp>
        <p:grpSp>
          <p:nvGrpSpPr>
            <p:cNvPr id="135" name="Group 134"/>
            <p:cNvGrpSpPr/>
            <p:nvPr userDrawn="1"/>
          </p:nvGrpSpPr>
          <p:grpSpPr>
            <a:xfrm>
              <a:off x="9140479" y="5882283"/>
              <a:ext cx="1508125" cy="269875"/>
              <a:chOff x="9145588" y="5880100"/>
              <a:chExt cx="1508125" cy="269875"/>
            </a:xfrm>
          </p:grpSpPr>
          <p:sp>
            <p:nvSpPr>
              <p:cNvPr id="136" name="AutoShape 39"/>
              <p:cNvSpPr>
                <a:spLocks noChangeAspect="1" noChangeArrowheads="1" noTextEdit="1"/>
              </p:cNvSpPr>
              <p:nvPr userDrawn="1"/>
            </p:nvSpPr>
            <p:spPr bwMode="auto">
              <a:xfrm>
                <a:off x="9145588" y="5880100"/>
                <a:ext cx="15081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37" name="Freeform 50"/>
              <p:cNvSpPr>
                <a:spLocks/>
              </p:cNvSpPr>
              <p:nvPr userDrawn="1"/>
            </p:nvSpPr>
            <p:spPr bwMode="auto">
              <a:xfrm>
                <a:off x="9983788" y="5880100"/>
                <a:ext cx="33338" cy="71438"/>
              </a:xfrm>
              <a:custGeom>
                <a:avLst/>
                <a:gdLst>
                  <a:gd name="T0" fmla="*/ 85 w 101"/>
                  <a:gd name="T1" fmla="*/ 204 h 215"/>
                  <a:gd name="T2" fmla="*/ 52 w 101"/>
                  <a:gd name="T3" fmla="*/ 215 h 215"/>
                  <a:gd name="T4" fmla="*/ 16 w 101"/>
                  <a:gd name="T5" fmla="*/ 200 h 215"/>
                  <a:gd name="T6" fmla="*/ 0 w 101"/>
                  <a:gd name="T7" fmla="*/ 108 h 215"/>
                  <a:gd name="T8" fmla="*/ 16 w 101"/>
                  <a:gd name="T9" fmla="*/ 15 h 215"/>
                  <a:gd name="T10" fmla="*/ 52 w 101"/>
                  <a:gd name="T11" fmla="*/ 0 h 215"/>
                  <a:gd name="T12" fmla="*/ 85 w 101"/>
                  <a:gd name="T13" fmla="*/ 12 h 215"/>
                  <a:gd name="T14" fmla="*/ 101 w 101"/>
                  <a:gd name="T15" fmla="*/ 54 h 215"/>
                  <a:gd name="T16" fmla="*/ 75 w 101"/>
                  <a:gd name="T17" fmla="*/ 54 h 215"/>
                  <a:gd name="T18" fmla="*/ 69 w 101"/>
                  <a:gd name="T19" fmla="*/ 30 h 215"/>
                  <a:gd name="T20" fmla="*/ 52 w 101"/>
                  <a:gd name="T21" fmla="*/ 23 h 215"/>
                  <a:gd name="T22" fmla="*/ 35 w 101"/>
                  <a:gd name="T23" fmla="*/ 31 h 215"/>
                  <a:gd name="T24" fmla="*/ 26 w 101"/>
                  <a:gd name="T25" fmla="*/ 108 h 215"/>
                  <a:gd name="T26" fmla="*/ 35 w 101"/>
                  <a:gd name="T27" fmla="*/ 185 h 215"/>
                  <a:gd name="T28" fmla="*/ 52 w 101"/>
                  <a:gd name="T29" fmla="*/ 193 h 215"/>
                  <a:gd name="T30" fmla="*/ 69 w 101"/>
                  <a:gd name="T31" fmla="*/ 185 h 215"/>
                  <a:gd name="T32" fmla="*/ 75 w 101"/>
                  <a:gd name="T33" fmla="*/ 161 h 215"/>
                  <a:gd name="T34" fmla="*/ 101 w 101"/>
                  <a:gd name="T35" fmla="*/ 161 h 215"/>
                  <a:gd name="T36" fmla="*/ 85 w 101"/>
                  <a:gd name="T37" fmla="*/ 20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215">
                    <a:moveTo>
                      <a:pt x="85" y="204"/>
                    </a:moveTo>
                    <a:cubicBezTo>
                      <a:pt x="76" y="211"/>
                      <a:pt x="66" y="215"/>
                      <a:pt x="52" y="215"/>
                    </a:cubicBezTo>
                    <a:cubicBezTo>
                      <a:pt x="35" y="215"/>
                      <a:pt x="24" y="209"/>
                      <a:pt x="16" y="200"/>
                    </a:cubicBezTo>
                    <a:cubicBezTo>
                      <a:pt x="2" y="184"/>
                      <a:pt x="0" y="166"/>
                      <a:pt x="0" y="108"/>
                    </a:cubicBezTo>
                    <a:cubicBezTo>
                      <a:pt x="0" y="49"/>
                      <a:pt x="2" y="31"/>
                      <a:pt x="16" y="15"/>
                    </a:cubicBezTo>
                    <a:cubicBezTo>
                      <a:pt x="24" y="6"/>
                      <a:pt x="35" y="0"/>
                      <a:pt x="52" y="0"/>
                    </a:cubicBezTo>
                    <a:cubicBezTo>
                      <a:pt x="67" y="0"/>
                      <a:pt x="77" y="4"/>
                      <a:pt x="85" y="12"/>
                    </a:cubicBezTo>
                    <a:cubicBezTo>
                      <a:pt x="95" y="22"/>
                      <a:pt x="100" y="37"/>
                      <a:pt x="101" y="54"/>
                    </a:cubicBezTo>
                    <a:cubicBezTo>
                      <a:pt x="75" y="54"/>
                      <a:pt x="75" y="54"/>
                      <a:pt x="75" y="54"/>
                    </a:cubicBezTo>
                    <a:cubicBezTo>
                      <a:pt x="75" y="45"/>
                      <a:pt x="74" y="36"/>
                      <a:pt x="69" y="30"/>
                    </a:cubicBezTo>
                    <a:cubicBezTo>
                      <a:pt x="65" y="26"/>
                      <a:pt x="60" y="23"/>
                      <a:pt x="52" y="23"/>
                    </a:cubicBezTo>
                    <a:cubicBezTo>
                      <a:pt x="44" y="23"/>
                      <a:pt x="38" y="26"/>
                      <a:pt x="35" y="31"/>
                    </a:cubicBezTo>
                    <a:cubicBezTo>
                      <a:pt x="27" y="41"/>
                      <a:pt x="26" y="58"/>
                      <a:pt x="26" y="108"/>
                    </a:cubicBezTo>
                    <a:cubicBezTo>
                      <a:pt x="26" y="158"/>
                      <a:pt x="27" y="175"/>
                      <a:pt x="35" y="185"/>
                    </a:cubicBezTo>
                    <a:cubicBezTo>
                      <a:pt x="38" y="189"/>
                      <a:pt x="44" y="193"/>
                      <a:pt x="52" y="193"/>
                    </a:cubicBezTo>
                    <a:cubicBezTo>
                      <a:pt x="60" y="193"/>
                      <a:pt x="65" y="189"/>
                      <a:pt x="69" y="185"/>
                    </a:cubicBezTo>
                    <a:cubicBezTo>
                      <a:pt x="73" y="179"/>
                      <a:pt x="75" y="170"/>
                      <a:pt x="75" y="161"/>
                    </a:cubicBezTo>
                    <a:cubicBezTo>
                      <a:pt x="101" y="161"/>
                      <a:pt x="101" y="161"/>
                      <a:pt x="101" y="161"/>
                    </a:cubicBezTo>
                    <a:cubicBezTo>
                      <a:pt x="100" y="179"/>
                      <a:pt x="95" y="194"/>
                      <a:pt x="85" y="204"/>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38" name="Freeform 51"/>
              <p:cNvSpPr>
                <a:spLocks/>
              </p:cNvSpPr>
              <p:nvPr userDrawn="1"/>
            </p:nvSpPr>
            <p:spPr bwMode="auto">
              <a:xfrm>
                <a:off x="10039351" y="5881688"/>
                <a:ext cx="31750" cy="68263"/>
              </a:xfrm>
              <a:custGeom>
                <a:avLst/>
                <a:gdLst>
                  <a:gd name="T0" fmla="*/ 14 w 20"/>
                  <a:gd name="T1" fmla="*/ 43 h 43"/>
                  <a:gd name="T2" fmla="*/ 14 w 20"/>
                  <a:gd name="T3" fmla="*/ 23 h 43"/>
                  <a:gd name="T4" fmla="*/ 5 w 20"/>
                  <a:gd name="T5" fmla="*/ 23 h 43"/>
                  <a:gd name="T6" fmla="*/ 5 w 20"/>
                  <a:gd name="T7" fmla="*/ 43 h 43"/>
                  <a:gd name="T8" fmla="*/ 0 w 20"/>
                  <a:gd name="T9" fmla="*/ 43 h 43"/>
                  <a:gd name="T10" fmla="*/ 0 w 20"/>
                  <a:gd name="T11" fmla="*/ 0 h 43"/>
                  <a:gd name="T12" fmla="*/ 5 w 20"/>
                  <a:gd name="T13" fmla="*/ 0 h 43"/>
                  <a:gd name="T14" fmla="*/ 5 w 20"/>
                  <a:gd name="T15" fmla="*/ 19 h 43"/>
                  <a:gd name="T16" fmla="*/ 14 w 20"/>
                  <a:gd name="T17" fmla="*/ 19 h 43"/>
                  <a:gd name="T18" fmla="*/ 14 w 20"/>
                  <a:gd name="T19" fmla="*/ 0 h 43"/>
                  <a:gd name="T20" fmla="*/ 20 w 20"/>
                  <a:gd name="T21" fmla="*/ 0 h 43"/>
                  <a:gd name="T22" fmla="*/ 20 w 20"/>
                  <a:gd name="T23" fmla="*/ 43 h 43"/>
                  <a:gd name="T24" fmla="*/ 14 w 20"/>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43"/>
                    </a:moveTo>
                    <a:lnTo>
                      <a:pt x="14" y="23"/>
                    </a:lnTo>
                    <a:lnTo>
                      <a:pt x="5" y="23"/>
                    </a:lnTo>
                    <a:lnTo>
                      <a:pt x="5" y="43"/>
                    </a:lnTo>
                    <a:lnTo>
                      <a:pt x="0" y="43"/>
                    </a:lnTo>
                    <a:lnTo>
                      <a:pt x="0" y="0"/>
                    </a:lnTo>
                    <a:lnTo>
                      <a:pt x="5" y="0"/>
                    </a:lnTo>
                    <a:lnTo>
                      <a:pt x="5" y="19"/>
                    </a:lnTo>
                    <a:lnTo>
                      <a:pt x="14" y="19"/>
                    </a:lnTo>
                    <a:lnTo>
                      <a:pt x="14" y="0"/>
                    </a:lnTo>
                    <a:lnTo>
                      <a:pt x="20" y="0"/>
                    </a:lnTo>
                    <a:lnTo>
                      <a:pt x="20" y="43"/>
                    </a:lnTo>
                    <a:lnTo>
                      <a:pt x="14"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39" name="Freeform 52"/>
              <p:cNvSpPr>
                <a:spLocks/>
              </p:cNvSpPr>
              <p:nvPr userDrawn="1"/>
            </p:nvSpPr>
            <p:spPr bwMode="auto">
              <a:xfrm>
                <a:off x="10093326" y="5881688"/>
                <a:ext cx="26988" cy="68263"/>
              </a:xfrm>
              <a:custGeom>
                <a:avLst/>
                <a:gdLst>
                  <a:gd name="T0" fmla="*/ 0 w 17"/>
                  <a:gd name="T1" fmla="*/ 43 h 43"/>
                  <a:gd name="T2" fmla="*/ 0 w 17"/>
                  <a:gd name="T3" fmla="*/ 0 h 43"/>
                  <a:gd name="T4" fmla="*/ 17 w 17"/>
                  <a:gd name="T5" fmla="*/ 0 h 43"/>
                  <a:gd name="T6" fmla="*/ 17 w 17"/>
                  <a:gd name="T7" fmla="*/ 4 h 43"/>
                  <a:gd name="T8" fmla="*/ 6 w 17"/>
                  <a:gd name="T9" fmla="*/ 4 h 43"/>
                  <a:gd name="T10" fmla="*/ 6 w 17"/>
                  <a:gd name="T11" fmla="*/ 19 h 43"/>
                  <a:gd name="T12" fmla="*/ 16 w 17"/>
                  <a:gd name="T13" fmla="*/ 19 h 43"/>
                  <a:gd name="T14" fmla="*/ 16 w 17"/>
                  <a:gd name="T15" fmla="*/ 24 h 43"/>
                  <a:gd name="T16" fmla="*/ 6 w 17"/>
                  <a:gd name="T17" fmla="*/ 24 h 43"/>
                  <a:gd name="T18" fmla="*/ 6 w 17"/>
                  <a:gd name="T19" fmla="*/ 38 h 43"/>
                  <a:gd name="T20" fmla="*/ 17 w 17"/>
                  <a:gd name="T21" fmla="*/ 38 h 43"/>
                  <a:gd name="T22" fmla="*/ 17 w 17"/>
                  <a:gd name="T23" fmla="*/ 43 h 43"/>
                  <a:gd name="T24" fmla="*/ 0 w 17"/>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3">
                    <a:moveTo>
                      <a:pt x="0" y="43"/>
                    </a:moveTo>
                    <a:lnTo>
                      <a:pt x="0" y="0"/>
                    </a:lnTo>
                    <a:lnTo>
                      <a:pt x="17" y="0"/>
                    </a:lnTo>
                    <a:lnTo>
                      <a:pt x="17" y="4"/>
                    </a:lnTo>
                    <a:lnTo>
                      <a:pt x="6" y="4"/>
                    </a:lnTo>
                    <a:lnTo>
                      <a:pt x="6" y="19"/>
                    </a:lnTo>
                    <a:lnTo>
                      <a:pt x="16" y="19"/>
                    </a:lnTo>
                    <a:lnTo>
                      <a:pt x="16" y="24"/>
                    </a:lnTo>
                    <a:lnTo>
                      <a:pt x="6" y="24"/>
                    </a:lnTo>
                    <a:lnTo>
                      <a:pt x="6" y="38"/>
                    </a:lnTo>
                    <a:lnTo>
                      <a:pt x="17" y="38"/>
                    </a:lnTo>
                    <a:lnTo>
                      <a:pt x="17" y="43"/>
                    </a:lnTo>
                    <a:lnTo>
                      <a:pt x="0"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40" name="Freeform 53"/>
              <p:cNvSpPr>
                <a:spLocks/>
              </p:cNvSpPr>
              <p:nvPr userDrawn="1"/>
            </p:nvSpPr>
            <p:spPr bwMode="auto">
              <a:xfrm>
                <a:off x="10140951" y="5880100"/>
                <a:ext cx="31750" cy="71438"/>
              </a:xfrm>
              <a:custGeom>
                <a:avLst/>
                <a:gdLst>
                  <a:gd name="T0" fmla="*/ 84 w 100"/>
                  <a:gd name="T1" fmla="*/ 204 h 215"/>
                  <a:gd name="T2" fmla="*/ 52 w 100"/>
                  <a:gd name="T3" fmla="*/ 215 h 215"/>
                  <a:gd name="T4" fmla="*/ 16 w 100"/>
                  <a:gd name="T5" fmla="*/ 200 h 215"/>
                  <a:gd name="T6" fmla="*/ 0 w 100"/>
                  <a:gd name="T7" fmla="*/ 108 h 215"/>
                  <a:gd name="T8" fmla="*/ 16 w 100"/>
                  <a:gd name="T9" fmla="*/ 15 h 215"/>
                  <a:gd name="T10" fmla="*/ 52 w 100"/>
                  <a:gd name="T11" fmla="*/ 0 h 215"/>
                  <a:gd name="T12" fmla="*/ 85 w 100"/>
                  <a:gd name="T13" fmla="*/ 12 h 215"/>
                  <a:gd name="T14" fmla="*/ 100 w 100"/>
                  <a:gd name="T15" fmla="*/ 54 h 215"/>
                  <a:gd name="T16" fmla="*/ 75 w 100"/>
                  <a:gd name="T17" fmla="*/ 54 h 215"/>
                  <a:gd name="T18" fmla="*/ 68 w 100"/>
                  <a:gd name="T19" fmla="*/ 30 h 215"/>
                  <a:gd name="T20" fmla="*/ 52 w 100"/>
                  <a:gd name="T21" fmla="*/ 23 h 215"/>
                  <a:gd name="T22" fmla="*/ 34 w 100"/>
                  <a:gd name="T23" fmla="*/ 31 h 215"/>
                  <a:gd name="T24" fmla="*/ 26 w 100"/>
                  <a:gd name="T25" fmla="*/ 108 h 215"/>
                  <a:gd name="T26" fmla="*/ 34 w 100"/>
                  <a:gd name="T27" fmla="*/ 185 h 215"/>
                  <a:gd name="T28" fmla="*/ 52 w 100"/>
                  <a:gd name="T29" fmla="*/ 193 h 215"/>
                  <a:gd name="T30" fmla="*/ 68 w 100"/>
                  <a:gd name="T31" fmla="*/ 185 h 215"/>
                  <a:gd name="T32" fmla="*/ 75 w 100"/>
                  <a:gd name="T33" fmla="*/ 161 h 215"/>
                  <a:gd name="T34" fmla="*/ 100 w 100"/>
                  <a:gd name="T35" fmla="*/ 161 h 215"/>
                  <a:gd name="T36" fmla="*/ 84 w 100"/>
                  <a:gd name="T37" fmla="*/ 20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 h="215">
                    <a:moveTo>
                      <a:pt x="84" y="204"/>
                    </a:moveTo>
                    <a:cubicBezTo>
                      <a:pt x="76" y="211"/>
                      <a:pt x="66" y="215"/>
                      <a:pt x="52" y="215"/>
                    </a:cubicBezTo>
                    <a:cubicBezTo>
                      <a:pt x="35" y="215"/>
                      <a:pt x="24" y="209"/>
                      <a:pt x="16" y="200"/>
                    </a:cubicBezTo>
                    <a:cubicBezTo>
                      <a:pt x="2" y="184"/>
                      <a:pt x="0" y="166"/>
                      <a:pt x="0" y="108"/>
                    </a:cubicBezTo>
                    <a:cubicBezTo>
                      <a:pt x="0" y="49"/>
                      <a:pt x="2" y="31"/>
                      <a:pt x="16" y="15"/>
                    </a:cubicBezTo>
                    <a:cubicBezTo>
                      <a:pt x="24" y="6"/>
                      <a:pt x="35" y="0"/>
                      <a:pt x="52" y="0"/>
                    </a:cubicBezTo>
                    <a:cubicBezTo>
                      <a:pt x="66" y="0"/>
                      <a:pt x="77" y="4"/>
                      <a:pt x="85" y="12"/>
                    </a:cubicBezTo>
                    <a:cubicBezTo>
                      <a:pt x="95" y="22"/>
                      <a:pt x="100" y="37"/>
                      <a:pt x="100" y="54"/>
                    </a:cubicBezTo>
                    <a:cubicBezTo>
                      <a:pt x="75" y="54"/>
                      <a:pt x="75" y="54"/>
                      <a:pt x="75" y="54"/>
                    </a:cubicBezTo>
                    <a:cubicBezTo>
                      <a:pt x="75" y="45"/>
                      <a:pt x="73" y="36"/>
                      <a:pt x="68" y="30"/>
                    </a:cubicBezTo>
                    <a:cubicBezTo>
                      <a:pt x="65" y="26"/>
                      <a:pt x="60" y="23"/>
                      <a:pt x="52" y="23"/>
                    </a:cubicBezTo>
                    <a:cubicBezTo>
                      <a:pt x="43" y="23"/>
                      <a:pt x="38" y="26"/>
                      <a:pt x="34" y="31"/>
                    </a:cubicBezTo>
                    <a:cubicBezTo>
                      <a:pt x="27" y="41"/>
                      <a:pt x="26" y="58"/>
                      <a:pt x="26" y="108"/>
                    </a:cubicBezTo>
                    <a:cubicBezTo>
                      <a:pt x="26" y="158"/>
                      <a:pt x="27" y="175"/>
                      <a:pt x="34" y="185"/>
                    </a:cubicBezTo>
                    <a:cubicBezTo>
                      <a:pt x="38" y="189"/>
                      <a:pt x="43" y="193"/>
                      <a:pt x="52" y="193"/>
                    </a:cubicBezTo>
                    <a:cubicBezTo>
                      <a:pt x="60" y="193"/>
                      <a:pt x="65" y="189"/>
                      <a:pt x="68" y="185"/>
                    </a:cubicBezTo>
                    <a:cubicBezTo>
                      <a:pt x="73" y="179"/>
                      <a:pt x="75" y="170"/>
                      <a:pt x="75" y="161"/>
                    </a:cubicBezTo>
                    <a:cubicBezTo>
                      <a:pt x="100" y="161"/>
                      <a:pt x="100" y="161"/>
                      <a:pt x="100" y="161"/>
                    </a:cubicBezTo>
                    <a:cubicBezTo>
                      <a:pt x="100" y="179"/>
                      <a:pt x="95" y="194"/>
                      <a:pt x="84" y="204"/>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41" name="Freeform 54"/>
              <p:cNvSpPr>
                <a:spLocks/>
              </p:cNvSpPr>
              <p:nvPr userDrawn="1"/>
            </p:nvSpPr>
            <p:spPr bwMode="auto">
              <a:xfrm>
                <a:off x="10194926" y="5881688"/>
                <a:ext cx="34925" cy="68263"/>
              </a:xfrm>
              <a:custGeom>
                <a:avLst/>
                <a:gdLst>
                  <a:gd name="T0" fmla="*/ 17 w 22"/>
                  <a:gd name="T1" fmla="*/ 43 h 43"/>
                  <a:gd name="T2" fmla="*/ 9 w 22"/>
                  <a:gd name="T3" fmla="*/ 24 h 43"/>
                  <a:gd name="T4" fmla="*/ 5 w 22"/>
                  <a:gd name="T5" fmla="*/ 31 h 43"/>
                  <a:gd name="T6" fmla="*/ 5 w 22"/>
                  <a:gd name="T7" fmla="*/ 43 h 43"/>
                  <a:gd name="T8" fmla="*/ 0 w 22"/>
                  <a:gd name="T9" fmla="*/ 43 h 43"/>
                  <a:gd name="T10" fmla="*/ 0 w 22"/>
                  <a:gd name="T11" fmla="*/ 0 h 43"/>
                  <a:gd name="T12" fmla="*/ 5 w 22"/>
                  <a:gd name="T13" fmla="*/ 0 h 43"/>
                  <a:gd name="T14" fmla="*/ 5 w 22"/>
                  <a:gd name="T15" fmla="*/ 22 h 43"/>
                  <a:gd name="T16" fmla="*/ 16 w 22"/>
                  <a:gd name="T17" fmla="*/ 0 h 43"/>
                  <a:gd name="T18" fmla="*/ 21 w 22"/>
                  <a:gd name="T19" fmla="*/ 0 h 43"/>
                  <a:gd name="T20" fmla="*/ 12 w 22"/>
                  <a:gd name="T21" fmla="*/ 18 h 43"/>
                  <a:gd name="T22" fmla="*/ 22 w 22"/>
                  <a:gd name="T23" fmla="*/ 43 h 43"/>
                  <a:gd name="T24" fmla="*/ 17 w 2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3">
                    <a:moveTo>
                      <a:pt x="17" y="43"/>
                    </a:moveTo>
                    <a:lnTo>
                      <a:pt x="9" y="24"/>
                    </a:lnTo>
                    <a:lnTo>
                      <a:pt x="5" y="31"/>
                    </a:lnTo>
                    <a:lnTo>
                      <a:pt x="5" y="43"/>
                    </a:lnTo>
                    <a:lnTo>
                      <a:pt x="0" y="43"/>
                    </a:lnTo>
                    <a:lnTo>
                      <a:pt x="0" y="0"/>
                    </a:lnTo>
                    <a:lnTo>
                      <a:pt x="5" y="0"/>
                    </a:lnTo>
                    <a:lnTo>
                      <a:pt x="5" y="22"/>
                    </a:lnTo>
                    <a:lnTo>
                      <a:pt x="16" y="0"/>
                    </a:lnTo>
                    <a:lnTo>
                      <a:pt x="21" y="0"/>
                    </a:lnTo>
                    <a:lnTo>
                      <a:pt x="12" y="18"/>
                    </a:lnTo>
                    <a:lnTo>
                      <a:pt x="22" y="43"/>
                    </a:lnTo>
                    <a:lnTo>
                      <a:pt x="17"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42" name="Freeform 55"/>
              <p:cNvSpPr>
                <a:spLocks noEditPoints="1"/>
              </p:cNvSpPr>
              <p:nvPr userDrawn="1"/>
            </p:nvSpPr>
            <p:spPr bwMode="auto">
              <a:xfrm>
                <a:off x="10283826" y="5881688"/>
                <a:ext cx="31750" cy="68263"/>
              </a:xfrm>
              <a:custGeom>
                <a:avLst/>
                <a:gdLst>
                  <a:gd name="T0" fmla="*/ 48 w 98"/>
                  <a:gd name="T1" fmla="*/ 123 h 211"/>
                  <a:gd name="T2" fmla="*/ 26 w 98"/>
                  <a:gd name="T3" fmla="*/ 123 h 211"/>
                  <a:gd name="T4" fmla="*/ 26 w 98"/>
                  <a:gd name="T5" fmla="*/ 211 h 211"/>
                  <a:gd name="T6" fmla="*/ 0 w 98"/>
                  <a:gd name="T7" fmla="*/ 211 h 211"/>
                  <a:gd name="T8" fmla="*/ 0 w 98"/>
                  <a:gd name="T9" fmla="*/ 0 h 211"/>
                  <a:gd name="T10" fmla="*/ 48 w 98"/>
                  <a:gd name="T11" fmla="*/ 0 h 211"/>
                  <a:gd name="T12" fmla="*/ 98 w 98"/>
                  <a:gd name="T13" fmla="*/ 62 h 211"/>
                  <a:gd name="T14" fmla="*/ 48 w 98"/>
                  <a:gd name="T15" fmla="*/ 123 h 211"/>
                  <a:gd name="T16" fmla="*/ 47 w 98"/>
                  <a:gd name="T17" fmla="*/ 23 h 211"/>
                  <a:gd name="T18" fmla="*/ 26 w 98"/>
                  <a:gd name="T19" fmla="*/ 23 h 211"/>
                  <a:gd name="T20" fmla="*/ 26 w 98"/>
                  <a:gd name="T21" fmla="*/ 100 h 211"/>
                  <a:gd name="T22" fmla="*/ 47 w 98"/>
                  <a:gd name="T23" fmla="*/ 100 h 211"/>
                  <a:gd name="T24" fmla="*/ 72 w 98"/>
                  <a:gd name="T25" fmla="*/ 62 h 211"/>
                  <a:gd name="T26" fmla="*/ 47 w 98"/>
                  <a:gd name="T27" fmla="*/ 2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11">
                    <a:moveTo>
                      <a:pt x="48" y="123"/>
                    </a:moveTo>
                    <a:cubicBezTo>
                      <a:pt x="26" y="123"/>
                      <a:pt x="26" y="123"/>
                      <a:pt x="26" y="123"/>
                    </a:cubicBezTo>
                    <a:cubicBezTo>
                      <a:pt x="26" y="211"/>
                      <a:pt x="26" y="211"/>
                      <a:pt x="26" y="211"/>
                    </a:cubicBezTo>
                    <a:cubicBezTo>
                      <a:pt x="0" y="211"/>
                      <a:pt x="0" y="211"/>
                      <a:pt x="0" y="211"/>
                    </a:cubicBezTo>
                    <a:cubicBezTo>
                      <a:pt x="0" y="0"/>
                      <a:pt x="0" y="0"/>
                      <a:pt x="0" y="0"/>
                    </a:cubicBezTo>
                    <a:cubicBezTo>
                      <a:pt x="48" y="0"/>
                      <a:pt x="48" y="0"/>
                      <a:pt x="48" y="0"/>
                    </a:cubicBezTo>
                    <a:cubicBezTo>
                      <a:pt x="79" y="0"/>
                      <a:pt x="98" y="15"/>
                      <a:pt x="98" y="62"/>
                    </a:cubicBezTo>
                    <a:cubicBezTo>
                      <a:pt x="98" y="108"/>
                      <a:pt x="79" y="123"/>
                      <a:pt x="48" y="123"/>
                    </a:cubicBezTo>
                    <a:close/>
                    <a:moveTo>
                      <a:pt x="47" y="23"/>
                    </a:moveTo>
                    <a:cubicBezTo>
                      <a:pt x="26" y="23"/>
                      <a:pt x="26" y="23"/>
                      <a:pt x="26" y="23"/>
                    </a:cubicBezTo>
                    <a:cubicBezTo>
                      <a:pt x="26" y="100"/>
                      <a:pt x="26" y="100"/>
                      <a:pt x="26" y="100"/>
                    </a:cubicBezTo>
                    <a:cubicBezTo>
                      <a:pt x="47" y="100"/>
                      <a:pt x="47" y="100"/>
                      <a:pt x="47" y="100"/>
                    </a:cubicBezTo>
                    <a:cubicBezTo>
                      <a:pt x="64" y="100"/>
                      <a:pt x="72" y="90"/>
                      <a:pt x="72" y="62"/>
                    </a:cubicBezTo>
                    <a:cubicBezTo>
                      <a:pt x="72" y="33"/>
                      <a:pt x="64" y="23"/>
                      <a:pt x="47"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43" name="Freeform 56"/>
              <p:cNvSpPr>
                <a:spLocks noEditPoints="1"/>
              </p:cNvSpPr>
              <p:nvPr userDrawn="1"/>
            </p:nvSpPr>
            <p:spPr bwMode="auto">
              <a:xfrm>
                <a:off x="10336213" y="5880100"/>
                <a:ext cx="33338" cy="71438"/>
              </a:xfrm>
              <a:custGeom>
                <a:avLst/>
                <a:gdLst>
                  <a:gd name="T0" fmla="*/ 87 w 103"/>
                  <a:gd name="T1" fmla="*/ 200 h 215"/>
                  <a:gd name="T2" fmla="*/ 51 w 103"/>
                  <a:gd name="T3" fmla="*/ 215 h 215"/>
                  <a:gd name="T4" fmla="*/ 15 w 103"/>
                  <a:gd name="T5" fmla="*/ 200 h 215"/>
                  <a:gd name="T6" fmla="*/ 0 w 103"/>
                  <a:gd name="T7" fmla="*/ 108 h 215"/>
                  <a:gd name="T8" fmla="*/ 15 w 103"/>
                  <a:gd name="T9" fmla="*/ 15 h 215"/>
                  <a:gd name="T10" fmla="*/ 51 w 103"/>
                  <a:gd name="T11" fmla="*/ 0 h 215"/>
                  <a:gd name="T12" fmla="*/ 87 w 103"/>
                  <a:gd name="T13" fmla="*/ 15 h 215"/>
                  <a:gd name="T14" fmla="*/ 103 w 103"/>
                  <a:gd name="T15" fmla="*/ 108 h 215"/>
                  <a:gd name="T16" fmla="*/ 87 w 103"/>
                  <a:gd name="T17" fmla="*/ 200 h 215"/>
                  <a:gd name="T18" fmla="*/ 68 w 103"/>
                  <a:gd name="T19" fmla="*/ 31 h 215"/>
                  <a:gd name="T20" fmla="*/ 51 w 103"/>
                  <a:gd name="T21" fmla="*/ 23 h 215"/>
                  <a:gd name="T22" fmla="*/ 34 w 103"/>
                  <a:gd name="T23" fmla="*/ 31 h 215"/>
                  <a:gd name="T24" fmla="*/ 25 w 103"/>
                  <a:gd name="T25" fmla="*/ 108 h 215"/>
                  <a:gd name="T26" fmla="*/ 34 w 103"/>
                  <a:gd name="T27" fmla="*/ 185 h 215"/>
                  <a:gd name="T28" fmla="*/ 51 w 103"/>
                  <a:gd name="T29" fmla="*/ 193 h 215"/>
                  <a:gd name="T30" fmla="*/ 68 w 103"/>
                  <a:gd name="T31" fmla="*/ 185 h 215"/>
                  <a:gd name="T32" fmla="*/ 77 w 103"/>
                  <a:gd name="T33" fmla="*/ 108 h 215"/>
                  <a:gd name="T34" fmla="*/ 68 w 103"/>
                  <a:gd name="T35" fmla="*/ 3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15">
                    <a:moveTo>
                      <a:pt x="87" y="200"/>
                    </a:moveTo>
                    <a:cubicBezTo>
                      <a:pt x="79" y="209"/>
                      <a:pt x="68" y="215"/>
                      <a:pt x="51" y="215"/>
                    </a:cubicBezTo>
                    <a:cubicBezTo>
                      <a:pt x="35" y="215"/>
                      <a:pt x="23" y="209"/>
                      <a:pt x="15" y="200"/>
                    </a:cubicBezTo>
                    <a:cubicBezTo>
                      <a:pt x="1" y="185"/>
                      <a:pt x="0" y="166"/>
                      <a:pt x="0" y="108"/>
                    </a:cubicBezTo>
                    <a:cubicBezTo>
                      <a:pt x="0" y="49"/>
                      <a:pt x="1" y="30"/>
                      <a:pt x="15" y="15"/>
                    </a:cubicBezTo>
                    <a:cubicBezTo>
                      <a:pt x="23" y="6"/>
                      <a:pt x="35" y="0"/>
                      <a:pt x="51" y="0"/>
                    </a:cubicBezTo>
                    <a:cubicBezTo>
                      <a:pt x="68" y="0"/>
                      <a:pt x="79" y="6"/>
                      <a:pt x="87" y="15"/>
                    </a:cubicBezTo>
                    <a:cubicBezTo>
                      <a:pt x="101" y="30"/>
                      <a:pt x="103" y="49"/>
                      <a:pt x="103" y="108"/>
                    </a:cubicBezTo>
                    <a:cubicBezTo>
                      <a:pt x="103" y="166"/>
                      <a:pt x="101" y="185"/>
                      <a:pt x="87" y="200"/>
                    </a:cubicBezTo>
                    <a:close/>
                    <a:moveTo>
                      <a:pt x="68" y="31"/>
                    </a:moveTo>
                    <a:cubicBezTo>
                      <a:pt x="65" y="26"/>
                      <a:pt x="59" y="23"/>
                      <a:pt x="51" y="23"/>
                    </a:cubicBezTo>
                    <a:cubicBezTo>
                      <a:pt x="43" y="23"/>
                      <a:pt x="37" y="26"/>
                      <a:pt x="34" y="31"/>
                    </a:cubicBezTo>
                    <a:cubicBezTo>
                      <a:pt x="26" y="41"/>
                      <a:pt x="25" y="58"/>
                      <a:pt x="25" y="108"/>
                    </a:cubicBezTo>
                    <a:cubicBezTo>
                      <a:pt x="25" y="158"/>
                      <a:pt x="26" y="175"/>
                      <a:pt x="34" y="185"/>
                    </a:cubicBezTo>
                    <a:cubicBezTo>
                      <a:pt x="37" y="189"/>
                      <a:pt x="43" y="193"/>
                      <a:pt x="51" y="193"/>
                    </a:cubicBezTo>
                    <a:cubicBezTo>
                      <a:pt x="59" y="193"/>
                      <a:pt x="65" y="189"/>
                      <a:pt x="68" y="185"/>
                    </a:cubicBezTo>
                    <a:cubicBezTo>
                      <a:pt x="76" y="175"/>
                      <a:pt x="77" y="158"/>
                      <a:pt x="77" y="108"/>
                    </a:cubicBezTo>
                    <a:cubicBezTo>
                      <a:pt x="77" y="58"/>
                      <a:pt x="76" y="41"/>
                      <a:pt x="68" y="31"/>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44" name="Rectangle 57"/>
              <p:cNvSpPr>
                <a:spLocks noChangeArrowheads="1"/>
              </p:cNvSpPr>
              <p:nvPr userDrawn="1"/>
            </p:nvSpPr>
            <p:spPr bwMode="auto">
              <a:xfrm>
                <a:off x="10393363" y="5881688"/>
                <a:ext cx="7938" cy="68263"/>
              </a:xfrm>
              <a:prstGeom prst="rect">
                <a:avLst/>
              </a:prstGeom>
              <a:solidFill>
                <a:srgbClr val="3939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45" name="Freeform 58"/>
              <p:cNvSpPr>
                <a:spLocks/>
              </p:cNvSpPr>
              <p:nvPr userDrawn="1"/>
            </p:nvSpPr>
            <p:spPr bwMode="auto">
              <a:xfrm>
                <a:off x="10425113" y="5881688"/>
                <a:ext cx="33338" cy="68263"/>
              </a:xfrm>
              <a:custGeom>
                <a:avLst/>
                <a:gdLst>
                  <a:gd name="T0" fmla="*/ 16 w 21"/>
                  <a:gd name="T1" fmla="*/ 43 h 43"/>
                  <a:gd name="T2" fmla="*/ 5 w 21"/>
                  <a:gd name="T3" fmla="*/ 13 h 43"/>
                  <a:gd name="T4" fmla="*/ 5 w 21"/>
                  <a:gd name="T5" fmla="*/ 43 h 43"/>
                  <a:gd name="T6" fmla="*/ 0 w 21"/>
                  <a:gd name="T7" fmla="*/ 43 h 43"/>
                  <a:gd name="T8" fmla="*/ 0 w 21"/>
                  <a:gd name="T9" fmla="*/ 0 h 43"/>
                  <a:gd name="T10" fmla="*/ 5 w 21"/>
                  <a:gd name="T11" fmla="*/ 0 h 43"/>
                  <a:gd name="T12" fmla="*/ 16 w 21"/>
                  <a:gd name="T13" fmla="*/ 29 h 43"/>
                  <a:gd name="T14" fmla="*/ 16 w 21"/>
                  <a:gd name="T15" fmla="*/ 0 h 43"/>
                  <a:gd name="T16" fmla="*/ 21 w 21"/>
                  <a:gd name="T17" fmla="*/ 0 h 43"/>
                  <a:gd name="T18" fmla="*/ 21 w 21"/>
                  <a:gd name="T19" fmla="*/ 43 h 43"/>
                  <a:gd name="T20" fmla="*/ 16 w 21"/>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3">
                    <a:moveTo>
                      <a:pt x="16" y="43"/>
                    </a:moveTo>
                    <a:lnTo>
                      <a:pt x="5" y="13"/>
                    </a:lnTo>
                    <a:lnTo>
                      <a:pt x="5" y="43"/>
                    </a:lnTo>
                    <a:lnTo>
                      <a:pt x="0" y="43"/>
                    </a:lnTo>
                    <a:lnTo>
                      <a:pt x="0" y="0"/>
                    </a:lnTo>
                    <a:lnTo>
                      <a:pt x="5" y="0"/>
                    </a:lnTo>
                    <a:lnTo>
                      <a:pt x="16" y="29"/>
                    </a:lnTo>
                    <a:lnTo>
                      <a:pt x="16" y="0"/>
                    </a:lnTo>
                    <a:lnTo>
                      <a:pt x="21" y="0"/>
                    </a:lnTo>
                    <a:lnTo>
                      <a:pt x="21" y="43"/>
                    </a:lnTo>
                    <a:lnTo>
                      <a:pt x="16"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46" name="Freeform 59"/>
              <p:cNvSpPr>
                <a:spLocks/>
              </p:cNvSpPr>
              <p:nvPr userDrawn="1"/>
            </p:nvSpPr>
            <p:spPr bwMode="auto">
              <a:xfrm>
                <a:off x="10479088" y="5881688"/>
                <a:ext cx="31750" cy="68263"/>
              </a:xfrm>
              <a:custGeom>
                <a:avLst/>
                <a:gdLst>
                  <a:gd name="T0" fmla="*/ 12 w 20"/>
                  <a:gd name="T1" fmla="*/ 4 h 43"/>
                  <a:gd name="T2" fmla="*/ 12 w 20"/>
                  <a:gd name="T3" fmla="*/ 43 h 43"/>
                  <a:gd name="T4" fmla="*/ 7 w 20"/>
                  <a:gd name="T5" fmla="*/ 43 h 43"/>
                  <a:gd name="T6" fmla="*/ 7 w 20"/>
                  <a:gd name="T7" fmla="*/ 4 h 43"/>
                  <a:gd name="T8" fmla="*/ 0 w 20"/>
                  <a:gd name="T9" fmla="*/ 4 h 43"/>
                  <a:gd name="T10" fmla="*/ 0 w 20"/>
                  <a:gd name="T11" fmla="*/ 0 h 43"/>
                  <a:gd name="T12" fmla="*/ 20 w 20"/>
                  <a:gd name="T13" fmla="*/ 0 h 43"/>
                  <a:gd name="T14" fmla="*/ 20 w 20"/>
                  <a:gd name="T15" fmla="*/ 4 h 43"/>
                  <a:gd name="T16" fmla="*/ 12 w 20"/>
                  <a:gd name="T17"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3">
                    <a:moveTo>
                      <a:pt x="12" y="4"/>
                    </a:moveTo>
                    <a:lnTo>
                      <a:pt x="12" y="43"/>
                    </a:lnTo>
                    <a:lnTo>
                      <a:pt x="7" y="43"/>
                    </a:lnTo>
                    <a:lnTo>
                      <a:pt x="7" y="4"/>
                    </a:lnTo>
                    <a:lnTo>
                      <a:pt x="0" y="4"/>
                    </a:lnTo>
                    <a:lnTo>
                      <a:pt x="0" y="0"/>
                    </a:lnTo>
                    <a:lnTo>
                      <a:pt x="20" y="0"/>
                    </a:lnTo>
                    <a:lnTo>
                      <a:pt x="20" y="4"/>
                    </a:lnTo>
                    <a:lnTo>
                      <a:pt x="12" y="4"/>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47" name="Rectangle 60"/>
              <p:cNvSpPr>
                <a:spLocks noChangeArrowheads="1"/>
              </p:cNvSpPr>
              <p:nvPr userDrawn="1"/>
            </p:nvSpPr>
            <p:spPr bwMode="auto">
              <a:xfrm>
                <a:off x="9986963" y="6003925"/>
                <a:ext cx="22225"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48" name="Freeform 61"/>
              <p:cNvSpPr>
                <a:spLocks/>
              </p:cNvSpPr>
              <p:nvPr userDrawn="1"/>
            </p:nvSpPr>
            <p:spPr bwMode="auto">
              <a:xfrm>
                <a:off x="10045701" y="6003925"/>
                <a:ext cx="77788" cy="146050"/>
              </a:xfrm>
              <a:custGeom>
                <a:avLst/>
                <a:gdLst>
                  <a:gd name="T0" fmla="*/ 36 w 49"/>
                  <a:gd name="T1" fmla="*/ 92 h 92"/>
                  <a:gd name="T2" fmla="*/ 14 w 49"/>
                  <a:gd name="T3" fmla="*/ 37 h 92"/>
                  <a:gd name="T4" fmla="*/ 14 w 49"/>
                  <a:gd name="T5" fmla="*/ 92 h 92"/>
                  <a:gd name="T6" fmla="*/ 0 w 49"/>
                  <a:gd name="T7" fmla="*/ 92 h 92"/>
                  <a:gd name="T8" fmla="*/ 0 w 49"/>
                  <a:gd name="T9" fmla="*/ 0 h 92"/>
                  <a:gd name="T10" fmla="*/ 13 w 49"/>
                  <a:gd name="T11" fmla="*/ 0 h 92"/>
                  <a:gd name="T12" fmla="*/ 34 w 49"/>
                  <a:gd name="T13" fmla="*/ 55 h 92"/>
                  <a:gd name="T14" fmla="*/ 34 w 49"/>
                  <a:gd name="T15" fmla="*/ 0 h 92"/>
                  <a:gd name="T16" fmla="*/ 49 w 49"/>
                  <a:gd name="T17" fmla="*/ 0 h 92"/>
                  <a:gd name="T18" fmla="*/ 49 w 49"/>
                  <a:gd name="T19" fmla="*/ 92 h 92"/>
                  <a:gd name="T20" fmla="*/ 36 w 49"/>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92">
                    <a:moveTo>
                      <a:pt x="36" y="92"/>
                    </a:moveTo>
                    <a:lnTo>
                      <a:pt x="14" y="37"/>
                    </a:lnTo>
                    <a:lnTo>
                      <a:pt x="14" y="92"/>
                    </a:lnTo>
                    <a:lnTo>
                      <a:pt x="0" y="92"/>
                    </a:lnTo>
                    <a:lnTo>
                      <a:pt x="0" y="0"/>
                    </a:lnTo>
                    <a:lnTo>
                      <a:pt x="13" y="0"/>
                    </a:lnTo>
                    <a:lnTo>
                      <a:pt x="34" y="55"/>
                    </a:lnTo>
                    <a:lnTo>
                      <a:pt x="34" y="0"/>
                    </a:lnTo>
                    <a:lnTo>
                      <a:pt x="49" y="0"/>
                    </a:lnTo>
                    <a:lnTo>
                      <a:pt x="49" y="92"/>
                    </a:lnTo>
                    <a:lnTo>
                      <a:pt x="36"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49" name="Freeform 62"/>
              <p:cNvSpPr>
                <a:spLocks/>
              </p:cNvSpPr>
              <p:nvPr userDrawn="1"/>
            </p:nvSpPr>
            <p:spPr bwMode="auto">
              <a:xfrm>
                <a:off x="10160001" y="6003925"/>
                <a:ext cx="60325" cy="146050"/>
              </a:xfrm>
              <a:custGeom>
                <a:avLst/>
                <a:gdLst>
                  <a:gd name="T0" fmla="*/ 14 w 38"/>
                  <a:gd name="T1" fmla="*/ 13 h 92"/>
                  <a:gd name="T2" fmla="*/ 14 w 38"/>
                  <a:gd name="T3" fmla="*/ 39 h 92"/>
                  <a:gd name="T4" fmla="*/ 35 w 38"/>
                  <a:gd name="T5" fmla="*/ 39 h 92"/>
                  <a:gd name="T6" fmla="*/ 35 w 38"/>
                  <a:gd name="T7" fmla="*/ 52 h 92"/>
                  <a:gd name="T8" fmla="*/ 14 w 38"/>
                  <a:gd name="T9" fmla="*/ 52 h 92"/>
                  <a:gd name="T10" fmla="*/ 14 w 38"/>
                  <a:gd name="T11" fmla="*/ 92 h 92"/>
                  <a:gd name="T12" fmla="*/ 0 w 38"/>
                  <a:gd name="T13" fmla="*/ 92 h 92"/>
                  <a:gd name="T14" fmla="*/ 0 w 38"/>
                  <a:gd name="T15" fmla="*/ 0 h 92"/>
                  <a:gd name="T16" fmla="*/ 38 w 38"/>
                  <a:gd name="T17" fmla="*/ 0 h 92"/>
                  <a:gd name="T18" fmla="*/ 38 w 38"/>
                  <a:gd name="T19" fmla="*/ 13 h 92"/>
                  <a:gd name="T20" fmla="*/ 14 w 38"/>
                  <a:gd name="T21"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92">
                    <a:moveTo>
                      <a:pt x="14" y="13"/>
                    </a:moveTo>
                    <a:lnTo>
                      <a:pt x="14" y="39"/>
                    </a:lnTo>
                    <a:lnTo>
                      <a:pt x="35" y="39"/>
                    </a:lnTo>
                    <a:lnTo>
                      <a:pt x="35" y="52"/>
                    </a:lnTo>
                    <a:lnTo>
                      <a:pt x="14" y="52"/>
                    </a:lnTo>
                    <a:lnTo>
                      <a:pt x="14" y="92"/>
                    </a:lnTo>
                    <a:lnTo>
                      <a:pt x="0" y="92"/>
                    </a:lnTo>
                    <a:lnTo>
                      <a:pt x="0" y="0"/>
                    </a:lnTo>
                    <a:lnTo>
                      <a:pt x="38" y="0"/>
                    </a:lnTo>
                    <a:lnTo>
                      <a:pt x="38" y="13"/>
                    </a:lnTo>
                    <a:lnTo>
                      <a:pt x="1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50" name="Rectangle 63"/>
              <p:cNvSpPr>
                <a:spLocks noChangeArrowheads="1"/>
              </p:cNvSpPr>
              <p:nvPr userDrawn="1"/>
            </p:nvSpPr>
            <p:spPr bwMode="auto">
              <a:xfrm>
                <a:off x="10252076" y="6003925"/>
                <a:ext cx="23813"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51" name="Freeform 64"/>
              <p:cNvSpPr>
                <a:spLocks/>
              </p:cNvSpPr>
              <p:nvPr userDrawn="1"/>
            </p:nvSpPr>
            <p:spPr bwMode="auto">
              <a:xfrm>
                <a:off x="10312401" y="6003925"/>
                <a:ext cx="76200" cy="146050"/>
              </a:xfrm>
              <a:custGeom>
                <a:avLst/>
                <a:gdLst>
                  <a:gd name="T0" fmla="*/ 36 w 48"/>
                  <a:gd name="T1" fmla="*/ 92 h 92"/>
                  <a:gd name="T2" fmla="*/ 14 w 48"/>
                  <a:gd name="T3" fmla="*/ 37 h 92"/>
                  <a:gd name="T4" fmla="*/ 14 w 48"/>
                  <a:gd name="T5" fmla="*/ 92 h 92"/>
                  <a:gd name="T6" fmla="*/ 0 w 48"/>
                  <a:gd name="T7" fmla="*/ 92 h 92"/>
                  <a:gd name="T8" fmla="*/ 0 w 48"/>
                  <a:gd name="T9" fmla="*/ 0 h 92"/>
                  <a:gd name="T10" fmla="*/ 12 w 48"/>
                  <a:gd name="T11" fmla="*/ 0 h 92"/>
                  <a:gd name="T12" fmla="*/ 34 w 48"/>
                  <a:gd name="T13" fmla="*/ 55 h 92"/>
                  <a:gd name="T14" fmla="*/ 34 w 48"/>
                  <a:gd name="T15" fmla="*/ 0 h 92"/>
                  <a:gd name="T16" fmla="*/ 48 w 48"/>
                  <a:gd name="T17" fmla="*/ 0 h 92"/>
                  <a:gd name="T18" fmla="*/ 48 w 48"/>
                  <a:gd name="T19" fmla="*/ 92 h 92"/>
                  <a:gd name="T20" fmla="*/ 36 w 48"/>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2">
                    <a:moveTo>
                      <a:pt x="36" y="92"/>
                    </a:moveTo>
                    <a:lnTo>
                      <a:pt x="14" y="37"/>
                    </a:lnTo>
                    <a:lnTo>
                      <a:pt x="14" y="92"/>
                    </a:lnTo>
                    <a:lnTo>
                      <a:pt x="0" y="92"/>
                    </a:lnTo>
                    <a:lnTo>
                      <a:pt x="0" y="0"/>
                    </a:lnTo>
                    <a:lnTo>
                      <a:pt x="12" y="0"/>
                    </a:lnTo>
                    <a:lnTo>
                      <a:pt x="34" y="55"/>
                    </a:lnTo>
                    <a:lnTo>
                      <a:pt x="34" y="0"/>
                    </a:lnTo>
                    <a:lnTo>
                      <a:pt x="48" y="0"/>
                    </a:lnTo>
                    <a:lnTo>
                      <a:pt x="48" y="92"/>
                    </a:lnTo>
                    <a:lnTo>
                      <a:pt x="36"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52" name="Rectangle 65"/>
              <p:cNvSpPr>
                <a:spLocks noChangeArrowheads="1"/>
              </p:cNvSpPr>
              <p:nvPr userDrawn="1"/>
            </p:nvSpPr>
            <p:spPr bwMode="auto">
              <a:xfrm>
                <a:off x="10425113" y="6003925"/>
                <a:ext cx="23813"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53" name="Freeform 66"/>
              <p:cNvSpPr>
                <a:spLocks/>
              </p:cNvSpPr>
              <p:nvPr userDrawn="1"/>
            </p:nvSpPr>
            <p:spPr bwMode="auto">
              <a:xfrm>
                <a:off x="10479088" y="6003925"/>
                <a:ext cx="71438" cy="146050"/>
              </a:xfrm>
              <a:custGeom>
                <a:avLst/>
                <a:gdLst>
                  <a:gd name="T0" fmla="*/ 30 w 45"/>
                  <a:gd name="T1" fmla="*/ 13 h 92"/>
                  <a:gd name="T2" fmla="*/ 30 w 45"/>
                  <a:gd name="T3" fmla="*/ 92 h 92"/>
                  <a:gd name="T4" fmla="*/ 15 w 45"/>
                  <a:gd name="T5" fmla="*/ 92 h 92"/>
                  <a:gd name="T6" fmla="*/ 15 w 45"/>
                  <a:gd name="T7" fmla="*/ 13 h 92"/>
                  <a:gd name="T8" fmla="*/ 0 w 45"/>
                  <a:gd name="T9" fmla="*/ 13 h 92"/>
                  <a:gd name="T10" fmla="*/ 0 w 45"/>
                  <a:gd name="T11" fmla="*/ 0 h 92"/>
                  <a:gd name="T12" fmla="*/ 45 w 45"/>
                  <a:gd name="T13" fmla="*/ 0 h 92"/>
                  <a:gd name="T14" fmla="*/ 45 w 45"/>
                  <a:gd name="T15" fmla="*/ 13 h 92"/>
                  <a:gd name="T16" fmla="*/ 30 w 45"/>
                  <a:gd name="T17"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92">
                    <a:moveTo>
                      <a:pt x="30" y="13"/>
                    </a:moveTo>
                    <a:lnTo>
                      <a:pt x="30" y="92"/>
                    </a:lnTo>
                    <a:lnTo>
                      <a:pt x="15" y="92"/>
                    </a:lnTo>
                    <a:lnTo>
                      <a:pt x="15" y="13"/>
                    </a:lnTo>
                    <a:lnTo>
                      <a:pt x="0" y="13"/>
                    </a:lnTo>
                    <a:lnTo>
                      <a:pt x="0" y="0"/>
                    </a:lnTo>
                    <a:lnTo>
                      <a:pt x="45" y="0"/>
                    </a:lnTo>
                    <a:lnTo>
                      <a:pt x="45" y="13"/>
                    </a:lnTo>
                    <a:lnTo>
                      <a:pt x="3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sp>
            <p:nvSpPr>
              <p:cNvPr id="154" name="Freeform 67"/>
              <p:cNvSpPr>
                <a:spLocks/>
              </p:cNvSpPr>
              <p:nvPr userDrawn="1"/>
            </p:nvSpPr>
            <p:spPr bwMode="auto">
              <a:xfrm>
                <a:off x="10574338" y="6003925"/>
                <a:ext cx="79375" cy="146050"/>
              </a:xfrm>
              <a:custGeom>
                <a:avLst/>
                <a:gdLst>
                  <a:gd name="T0" fmla="*/ 32 w 50"/>
                  <a:gd name="T1" fmla="*/ 56 h 92"/>
                  <a:gd name="T2" fmla="*/ 32 w 50"/>
                  <a:gd name="T3" fmla="*/ 92 h 92"/>
                  <a:gd name="T4" fmla="*/ 17 w 50"/>
                  <a:gd name="T5" fmla="*/ 92 h 92"/>
                  <a:gd name="T6" fmla="*/ 17 w 50"/>
                  <a:gd name="T7" fmla="*/ 56 h 92"/>
                  <a:gd name="T8" fmla="*/ 0 w 50"/>
                  <a:gd name="T9" fmla="*/ 0 h 92"/>
                  <a:gd name="T10" fmla="*/ 16 w 50"/>
                  <a:gd name="T11" fmla="*/ 0 h 92"/>
                  <a:gd name="T12" fmla="*/ 25 w 50"/>
                  <a:gd name="T13" fmla="*/ 36 h 92"/>
                  <a:gd name="T14" fmla="*/ 34 w 50"/>
                  <a:gd name="T15" fmla="*/ 0 h 92"/>
                  <a:gd name="T16" fmla="*/ 50 w 50"/>
                  <a:gd name="T17" fmla="*/ 0 h 92"/>
                  <a:gd name="T18" fmla="*/ 32 w 50"/>
                  <a:gd name="T19" fmla="*/ 5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2">
                    <a:moveTo>
                      <a:pt x="32" y="56"/>
                    </a:moveTo>
                    <a:lnTo>
                      <a:pt x="32" y="92"/>
                    </a:lnTo>
                    <a:lnTo>
                      <a:pt x="17" y="92"/>
                    </a:lnTo>
                    <a:lnTo>
                      <a:pt x="17" y="56"/>
                    </a:lnTo>
                    <a:lnTo>
                      <a:pt x="0" y="0"/>
                    </a:lnTo>
                    <a:lnTo>
                      <a:pt x="16" y="0"/>
                    </a:lnTo>
                    <a:lnTo>
                      <a:pt x="25" y="36"/>
                    </a:lnTo>
                    <a:lnTo>
                      <a:pt x="34" y="0"/>
                    </a:lnTo>
                    <a:lnTo>
                      <a:pt x="50" y="0"/>
                    </a:lnTo>
                    <a:lnTo>
                      <a:pt x="32"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72183E"/>
                  </a:buClr>
                </a:pPr>
                <a:endParaRPr lang="en-US" sz="5332">
                  <a:solidFill>
                    <a:srgbClr val="4D4D4F"/>
                  </a:solidFill>
                </a:endParaRPr>
              </a:p>
            </p:txBody>
          </p:sp>
        </p:grpSp>
        <p:pic>
          <p:nvPicPr>
            <p:cNvPr id="1027" name="Picture 3"/>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156970" y="5076024"/>
              <a:ext cx="2633472" cy="762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665073393"/>
      </p:ext>
    </p:extLst>
  </p:cSld>
  <p:clrMapOvr>
    <a:masterClrMapping/>
  </p:clrMapOvr>
  <p:transition>
    <p:fade/>
  </p:transition>
  <p:timing>
    <p:tnLst>
      <p:par>
        <p:cTn id="1" dur="indefinite" restart="never" nodeType="tmRoot"/>
      </p:par>
    </p:tnLst>
  </p:timing>
  <p:hf sldNum="0" hdr="0" ft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tandard title and bullets">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p:txBody>
          <a:bodyPr/>
          <a:lstStyle/>
          <a:p>
            <a:pPr>
              <a:buClr>
                <a:srgbClr val="72183E"/>
              </a:buClr>
            </a:pPr>
            <a:endParaRPr lang="en-US" dirty="0">
              <a:solidFill>
                <a:srgbClr val="777777"/>
              </a:solidFill>
            </a:endParaRPr>
          </a:p>
        </p:txBody>
      </p:sp>
      <p:sp>
        <p:nvSpPr>
          <p:cNvPr id="4" name="Date" hidden="1"/>
          <p:cNvSpPr>
            <a:spLocks noGrp="1"/>
          </p:cNvSpPr>
          <p:nvPr>
            <p:ph type="dt" sz="quarter" idx="12"/>
          </p:nvPr>
        </p:nvSpPr>
        <p:spPr>
          <a:xfrm>
            <a:off x="609603" y="6356360"/>
            <a:ext cx="2843213" cy="365125"/>
          </a:xfrm>
          <a:prstGeom prst="rect">
            <a:avLst/>
          </a:prstGeom>
        </p:spPr>
        <p:txBody>
          <a:bodyPr/>
          <a:lstStyle/>
          <a:p>
            <a:pPr>
              <a:buClr>
                <a:srgbClr val="72183E"/>
              </a:buClr>
            </a:pPr>
            <a:fld id="{1C396E99-728E-4BC1-9827-5FA2D157E6FB}"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13" name="Bullet text"/>
          <p:cNvSpPr>
            <a:spLocks noGrp="1"/>
          </p:cNvSpPr>
          <p:nvPr>
            <p:ph sz="quarter" idx="11"/>
          </p:nvPr>
        </p:nvSpPr>
        <p:spPr>
          <a:xfrm>
            <a:off x="583074" y="1457962"/>
            <a:ext cx="11000914" cy="4676140"/>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2" name="Slide Title"/>
          <p:cNvSpPr>
            <a:spLocks noGrp="1"/>
          </p:cNvSpPr>
          <p:nvPr>
            <p:ph type="title"/>
          </p:nvPr>
        </p:nvSpPr>
        <p:spPr>
          <a:xfrm>
            <a:off x="583848" y="460554"/>
            <a:ext cx="9857339" cy="923748"/>
          </a:xfrm>
        </p:spPr>
        <p:txBody>
          <a:bodyPr/>
          <a:lstStyle>
            <a:lvl1pPr>
              <a:defRPr>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124241328"/>
      </p:ext>
    </p:extLst>
  </p:cSld>
  <p:clrMapOvr>
    <a:masterClrMapping/>
  </p:clrMapOvr>
  <p:transition>
    <p:fade/>
  </p:transition>
  <p:timing>
    <p:tnLst>
      <p:par>
        <p:cTn id="1" dur="indefinite" restart="never" nodeType="tmRoot"/>
      </p:par>
    </p:tnLst>
  </p:timing>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Slide #3">
    <p:spTree>
      <p:nvGrpSpPr>
        <p:cNvPr id="1" name=""/>
        <p:cNvGrpSpPr/>
        <p:nvPr/>
      </p:nvGrpSpPr>
      <p:grpSpPr>
        <a:xfrm>
          <a:off x="0" y="0"/>
          <a:ext cx="0" cy="0"/>
          <a:chOff x="0" y="0"/>
          <a:chExt cx="0" cy="0"/>
        </a:xfrm>
      </p:grpSpPr>
      <p:sp>
        <p:nvSpPr>
          <p:cNvPr id="35" name="Insert Picture Here.png"/>
          <p:cNvSpPr>
            <a:spLocks noGrp="1"/>
          </p:cNvSpPr>
          <p:nvPr>
            <p:ph type="pic" idx="13"/>
          </p:nvPr>
        </p:nvSpPr>
        <p:spPr>
          <a:xfrm>
            <a:off x="317418" y="317502"/>
            <a:ext cx="11553990" cy="6223001"/>
          </a:xfrm>
          <a:prstGeom prst="rect">
            <a:avLst/>
          </a:prstGeom>
        </p:spPr>
        <p:txBody>
          <a:bodyPr lIns="34286" tIns="17144" rIns="34286" bIns="17144">
            <a:noAutofit/>
          </a:bodyPr>
          <a:lstStyle/>
          <a:p>
            <a:endParaRPr/>
          </a:p>
        </p:txBody>
      </p:sp>
      <p:sp>
        <p:nvSpPr>
          <p:cNvPr id="36" name="Rectangle"/>
          <p:cNvSpPr>
            <a:spLocks noGrp="1"/>
          </p:cNvSpPr>
          <p:nvPr>
            <p:ph type="body" idx="14"/>
          </p:nvPr>
        </p:nvSpPr>
        <p:spPr>
          <a:xfrm>
            <a:off x="317419" y="317502"/>
            <a:ext cx="5776995" cy="6223001"/>
          </a:xfrm>
          <a:prstGeom prst="rect">
            <a:avLst/>
          </a:prstGeom>
          <a:solidFill>
            <a:srgbClr val="FFFFFF">
              <a:alpha val="80000"/>
            </a:srgbClr>
          </a:solidFill>
          <a:effectLst>
            <a:outerShdw blurRad="1270000" dist="635000" dir="3600000" rotWithShape="0">
              <a:srgbClr val="000000">
                <a:alpha val="25000"/>
              </a:srgbClr>
            </a:outerShdw>
          </a:effectLst>
        </p:spPr>
        <p:txBody>
          <a:bodyPr anchor="ctr">
            <a:noAutofit/>
          </a:bodyPr>
          <a:lstStyle/>
          <a:p>
            <a:pPr algn="ctr">
              <a:lnSpc>
                <a:spcPct val="100000"/>
              </a:lnSpc>
              <a:defRPr sz="3200" cap="none" spc="0">
                <a:solidFill>
                  <a:srgbClr val="FFFFFF"/>
                </a:solidFill>
                <a:latin typeface="Helvetica Light"/>
                <a:ea typeface="Helvetica Light"/>
                <a:cs typeface="Helvetica Light"/>
                <a:sym typeface="Helvetica Light"/>
              </a:defRPr>
            </a:pPr>
            <a:endParaRPr/>
          </a:p>
        </p:txBody>
      </p:sp>
      <p:sp>
        <p:nvSpPr>
          <p:cNvPr id="37" name="Slide Number"/>
          <p:cNvSpPr>
            <a:spLocks noGrp="1"/>
          </p:cNvSpPr>
          <p:nvPr>
            <p:ph type="sldNum" sz="quarter" idx="2"/>
          </p:nvPr>
        </p:nvSpPr>
        <p:spPr>
          <a:xfrm>
            <a:off x="11333056" y="317500"/>
            <a:ext cx="538353" cy="285751"/>
          </a:xfrm>
          <a:prstGeom prst="rect">
            <a:avLst/>
          </a:prstGeom>
        </p:spPr>
        <p:txBody>
          <a:bodyPr lIns="34286" tIns="17144" rIns="34286" bIns="17144"/>
          <a:lstStyle/>
          <a:p>
            <a:pPr>
              <a:buClr>
                <a:srgbClr val="72183E"/>
              </a:buClr>
            </a:pPr>
            <a:fld id="{86CB4B4D-7CA3-9044-876B-883B54F8677D}" type="slidenum">
              <a:rPr>
                <a:solidFill>
                  <a:srgbClr val="4D4D4F"/>
                </a:solidFill>
              </a:rPr>
              <a:pPr>
                <a:buClr>
                  <a:srgbClr val="72183E"/>
                </a:buClr>
              </a:pPr>
              <a:t>‹#›</a:t>
            </a:fld>
            <a:endParaRPr>
              <a:solidFill>
                <a:srgbClr val="4D4D4F"/>
              </a:solidFill>
            </a:endParaRPr>
          </a:p>
        </p:txBody>
      </p:sp>
    </p:spTree>
    <p:extLst>
      <p:ext uri="{BB962C8B-B14F-4D97-AF65-F5344CB8AC3E}">
        <p14:creationId xmlns:p14="http://schemas.microsoft.com/office/powerpoint/2010/main" val="4213334774"/>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Slide #38">
    <p:spTree>
      <p:nvGrpSpPr>
        <p:cNvPr id="1" name=""/>
        <p:cNvGrpSpPr/>
        <p:nvPr/>
      </p:nvGrpSpPr>
      <p:grpSpPr>
        <a:xfrm>
          <a:off x="0" y="0"/>
          <a:ext cx="0" cy="0"/>
          <a:chOff x="0" y="0"/>
          <a:chExt cx="0" cy="0"/>
        </a:xfrm>
      </p:grpSpPr>
      <p:sp>
        <p:nvSpPr>
          <p:cNvPr id="448" name="Insert Picture Here.png"/>
          <p:cNvSpPr>
            <a:spLocks noGrp="1"/>
          </p:cNvSpPr>
          <p:nvPr>
            <p:ph type="pic" idx="13"/>
          </p:nvPr>
        </p:nvSpPr>
        <p:spPr>
          <a:xfrm>
            <a:off x="317418" y="317502"/>
            <a:ext cx="11553990" cy="6223001"/>
          </a:xfrm>
          <a:prstGeom prst="rect">
            <a:avLst/>
          </a:prstGeom>
        </p:spPr>
        <p:txBody>
          <a:bodyPr lIns="34286" tIns="17144" rIns="34286" bIns="17144">
            <a:noAutofit/>
          </a:bodyPr>
          <a:lstStyle/>
          <a:p>
            <a:endParaRPr/>
          </a:p>
        </p:txBody>
      </p:sp>
      <p:sp>
        <p:nvSpPr>
          <p:cNvPr id="449" name="Rectangle"/>
          <p:cNvSpPr>
            <a:spLocks noGrp="1"/>
          </p:cNvSpPr>
          <p:nvPr>
            <p:ph type="body" idx="14"/>
          </p:nvPr>
        </p:nvSpPr>
        <p:spPr>
          <a:xfrm>
            <a:off x="4151820" y="317502"/>
            <a:ext cx="7719589" cy="6223001"/>
          </a:xfrm>
          <a:prstGeom prst="rect">
            <a:avLst/>
          </a:prstGeom>
          <a:solidFill>
            <a:srgbClr val="FFFFFF">
              <a:alpha val="75000"/>
            </a:srgbClr>
          </a:solidFill>
        </p:spPr>
        <p:txBody>
          <a:bodyPr anchor="ctr">
            <a:noAutofit/>
          </a:bodyPr>
          <a:lstStyle/>
          <a:p>
            <a:pPr algn="ctr">
              <a:lnSpc>
                <a:spcPct val="100000"/>
              </a:lnSpc>
              <a:defRPr sz="3200" cap="none" spc="0">
                <a:solidFill>
                  <a:srgbClr val="FFFFFF"/>
                </a:solidFill>
                <a:latin typeface="Helvetica Light"/>
                <a:ea typeface="Helvetica Light"/>
                <a:cs typeface="Helvetica Light"/>
                <a:sym typeface="Helvetica Light"/>
              </a:defRPr>
            </a:pPr>
            <a:endParaRPr/>
          </a:p>
        </p:txBody>
      </p:sp>
      <p:sp>
        <p:nvSpPr>
          <p:cNvPr id="450" name="Rectangle"/>
          <p:cNvSpPr>
            <a:spLocks noGrp="1"/>
          </p:cNvSpPr>
          <p:nvPr>
            <p:ph type="body" sz="half" idx="15"/>
          </p:nvPr>
        </p:nvSpPr>
        <p:spPr>
          <a:xfrm>
            <a:off x="8011613" y="317502"/>
            <a:ext cx="3859795" cy="6223001"/>
          </a:xfrm>
          <a:prstGeom prst="rect">
            <a:avLst/>
          </a:prstGeom>
          <a:solidFill>
            <a:srgbClr val="FFFFFF"/>
          </a:solidFill>
          <a:effectLst>
            <a:outerShdw blurRad="1270000" dist="635000" dir="8100000" rotWithShape="0">
              <a:srgbClr val="000000">
                <a:alpha val="25000"/>
              </a:srgbClr>
            </a:outerShdw>
          </a:effectLst>
        </p:spPr>
        <p:txBody>
          <a:bodyPr anchor="ctr">
            <a:noAutofit/>
          </a:bodyPr>
          <a:lstStyle/>
          <a:p>
            <a:pPr algn="ctr">
              <a:lnSpc>
                <a:spcPct val="100000"/>
              </a:lnSpc>
              <a:defRPr sz="3200" cap="none" spc="0">
                <a:solidFill>
                  <a:srgbClr val="FFFFFF"/>
                </a:solidFill>
                <a:latin typeface="Helvetica Light"/>
                <a:ea typeface="Helvetica Light"/>
                <a:cs typeface="Helvetica Light"/>
                <a:sym typeface="Helvetica Light"/>
              </a:defRPr>
            </a:pPr>
            <a:endParaRPr/>
          </a:p>
        </p:txBody>
      </p:sp>
      <p:sp>
        <p:nvSpPr>
          <p:cNvPr id="451" name="Slide Number"/>
          <p:cNvSpPr>
            <a:spLocks noGrp="1"/>
          </p:cNvSpPr>
          <p:nvPr>
            <p:ph type="sldNum" sz="quarter" idx="2"/>
          </p:nvPr>
        </p:nvSpPr>
        <p:spPr>
          <a:xfrm>
            <a:off x="11333056" y="317500"/>
            <a:ext cx="538353" cy="285751"/>
          </a:xfrm>
          <a:prstGeom prst="rect">
            <a:avLst/>
          </a:prstGeom>
        </p:spPr>
        <p:txBody>
          <a:bodyPr lIns="34286" tIns="17144" rIns="34286" bIns="17144"/>
          <a:lstStyle/>
          <a:p>
            <a:pPr>
              <a:buClr>
                <a:srgbClr val="72183E"/>
              </a:buClr>
            </a:pPr>
            <a:fld id="{86CB4B4D-7CA3-9044-876B-883B54F8677D}" type="slidenum">
              <a:rPr>
                <a:solidFill>
                  <a:srgbClr val="4D4D4F"/>
                </a:solidFill>
              </a:rPr>
              <a:pPr>
                <a:buClr>
                  <a:srgbClr val="72183E"/>
                </a:buClr>
              </a:pPr>
              <a:t>‹#›</a:t>
            </a:fld>
            <a:endParaRPr>
              <a:solidFill>
                <a:srgbClr val="4D4D4F"/>
              </a:solidFill>
            </a:endParaRPr>
          </a:p>
        </p:txBody>
      </p:sp>
    </p:spTree>
    <p:extLst>
      <p:ext uri="{BB962C8B-B14F-4D97-AF65-F5344CB8AC3E}">
        <p14:creationId xmlns:p14="http://schemas.microsoft.com/office/powerpoint/2010/main" val="3868438724"/>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Footer_security classification" hidden="1"/>
          <p:cNvSpPr>
            <a:spLocks noGrp="1"/>
          </p:cNvSpPr>
          <p:nvPr>
            <p:ph type="ftr" sz="quarter" idx="10"/>
          </p:nvPr>
        </p:nvSpPr>
        <p:spPr>
          <a:xfrm>
            <a:off x="4199964" y="6556248"/>
            <a:ext cx="3799400" cy="301752"/>
          </a:xfrm>
          <a:prstGeom prst="rect">
            <a:avLst/>
          </a:prstGeom>
        </p:spPr>
        <p:txBody>
          <a:bodyPr/>
          <a:lstStyle/>
          <a:p>
            <a:pPr>
              <a:buClr>
                <a:srgbClr val="72183E"/>
              </a:buClr>
            </a:pPr>
            <a:endParaRPr lang="en-US" dirty="0">
              <a:solidFill>
                <a:srgbClr val="D5D5D5">
                  <a:lumMod val="50000"/>
                </a:srgbClr>
              </a:solidFill>
            </a:endParaRPr>
          </a:p>
        </p:txBody>
      </p:sp>
      <p:sp>
        <p:nvSpPr>
          <p:cNvPr id="4" name="Date" hidden="1"/>
          <p:cNvSpPr>
            <a:spLocks noGrp="1"/>
          </p:cNvSpPr>
          <p:nvPr>
            <p:ph type="dt" sz="quarter" idx="12"/>
          </p:nvPr>
        </p:nvSpPr>
        <p:spPr>
          <a:xfrm>
            <a:off x="609603" y="6356360"/>
            <a:ext cx="2843213" cy="365125"/>
          </a:xfrm>
          <a:prstGeom prst="rect">
            <a:avLst/>
          </a:prstGeom>
        </p:spPr>
        <p:txBody>
          <a:bodyPr/>
          <a:lstStyle/>
          <a:p>
            <a:pPr>
              <a:buClr>
                <a:srgbClr val="72183E"/>
              </a:buClr>
            </a:pPr>
            <a:fld id="{1C396E99-728E-4BC1-9827-5FA2D157E6FB}"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2" name="Slide Title"/>
          <p:cNvSpPr>
            <a:spLocks noGrp="1"/>
          </p:cNvSpPr>
          <p:nvPr>
            <p:ph type="title"/>
          </p:nvPr>
        </p:nvSpPr>
        <p:spPr>
          <a:xfrm>
            <a:off x="583848" y="460554"/>
            <a:ext cx="9857339" cy="923748"/>
          </a:xfrm>
          <a:prstGeom prst="rect">
            <a:avLst/>
          </a:prstGeom>
        </p:spPr>
        <p:txBody>
          <a:bodyPr/>
          <a:lstStyle>
            <a:lvl1pPr>
              <a:defRPr>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062431472"/>
      </p:ext>
    </p:extLst>
  </p:cSld>
  <p:clrMapOvr>
    <a:masterClrMapping/>
  </p:clrMapOvr>
  <p:transition>
    <p:fade/>
  </p:transition>
  <p:timing>
    <p:tnLst>
      <p:par>
        <p:cTn id="1" dur="indefinite" restart="never" nodeType="tmRoot"/>
      </p:par>
    </p:tnLst>
  </p:timing>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4" name="Date" hidden="1"/>
          <p:cNvSpPr>
            <a:spLocks noGrp="1"/>
          </p:cNvSpPr>
          <p:nvPr>
            <p:ph type="dt" sz="half" idx="11"/>
          </p:nvPr>
        </p:nvSpPr>
        <p:spPr/>
        <p:txBody>
          <a:bodyPr/>
          <a:lstStyle/>
          <a:p>
            <a:pPr>
              <a:buClr>
                <a:srgbClr val="72183E"/>
              </a:buClr>
            </a:pPr>
            <a:fld id="{285138E8-3F3E-4DC5-A5FA-50868B94627A}"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13" name="Footer_security classification" hidden="1"/>
          <p:cNvSpPr>
            <a:spLocks noGrp="1"/>
          </p:cNvSpPr>
          <p:nvPr>
            <p:ph type="ftr" sz="quarter" idx="3"/>
          </p:nvPr>
        </p:nvSpPr>
        <p:spPr>
          <a:xfrm>
            <a:off x="4199964" y="6556248"/>
            <a:ext cx="3799400" cy="301752"/>
          </a:xfrm>
          <a:prstGeom prst="rect">
            <a:avLst/>
          </a:prstGeom>
        </p:spPr>
        <p:txBody>
          <a:bodyPr vert="horz" lIns="91428" tIns="45714" rIns="91428" bIns="45714" rtlCol="0" anchor="ctr"/>
          <a:lstStyle>
            <a:lvl1pPr algn="ctr">
              <a:defRPr sz="1066">
                <a:solidFill>
                  <a:schemeClr val="accent1"/>
                </a:solidFill>
                <a:latin typeface="+mn-lt"/>
              </a:defRPr>
            </a:lvl1pPr>
          </a:lstStyle>
          <a:p>
            <a:pPr>
              <a:buClr>
                <a:srgbClr val="72183E"/>
              </a:buClr>
            </a:pPr>
            <a:endParaRPr lang="en-US" dirty="0">
              <a:solidFill>
                <a:srgbClr val="E45785"/>
              </a:solidFill>
            </a:endParaRPr>
          </a:p>
        </p:txBody>
      </p:sp>
    </p:spTree>
    <p:extLst>
      <p:ext uri="{BB962C8B-B14F-4D97-AF65-F5344CB8AC3E}">
        <p14:creationId xmlns:p14="http://schemas.microsoft.com/office/powerpoint/2010/main" val="975352033"/>
      </p:ext>
    </p:extLst>
  </p:cSld>
  <p:clrMapOvr>
    <a:masterClrMapping/>
  </p:clrMapOvr>
  <p:transition>
    <p:fade/>
  </p:transition>
  <p:timing>
    <p:tnLst>
      <p:par>
        <p:cTn id="1" dur="indefinite" restart="never" nodeType="tmRoot"/>
      </p:par>
    </p:tnLst>
  </p:timing>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0529091"/>
      </p:ext>
    </p:extLst>
  </p:cSld>
  <p:clrMapOvr>
    <a:masterClrMapping/>
  </p:clrMapOvr>
  <p:transition>
    <p:fade/>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Slide #43">
    <p:spTree>
      <p:nvGrpSpPr>
        <p:cNvPr id="1" name=""/>
        <p:cNvGrpSpPr/>
        <p:nvPr/>
      </p:nvGrpSpPr>
      <p:grpSpPr>
        <a:xfrm>
          <a:off x="0" y="0"/>
          <a:ext cx="0" cy="0"/>
          <a:chOff x="0" y="0"/>
          <a:chExt cx="0" cy="0"/>
        </a:xfrm>
      </p:grpSpPr>
      <p:sp>
        <p:nvSpPr>
          <p:cNvPr id="499" name="Insert Picture Here.png"/>
          <p:cNvSpPr>
            <a:spLocks noGrp="1"/>
          </p:cNvSpPr>
          <p:nvPr>
            <p:ph type="pic" idx="13"/>
          </p:nvPr>
        </p:nvSpPr>
        <p:spPr>
          <a:xfrm>
            <a:off x="317418" y="317502"/>
            <a:ext cx="11553990" cy="6223001"/>
          </a:xfrm>
          <a:prstGeom prst="rect">
            <a:avLst/>
          </a:prstGeom>
        </p:spPr>
        <p:txBody>
          <a:bodyPr lIns="34283" tIns="17141" rIns="34283" bIns="17141">
            <a:noAutofit/>
          </a:bodyPr>
          <a:lstStyle/>
          <a:p>
            <a:endParaRPr/>
          </a:p>
        </p:txBody>
      </p:sp>
      <p:sp>
        <p:nvSpPr>
          <p:cNvPr id="500" name="Slide Number"/>
          <p:cNvSpPr>
            <a:spLocks noGrp="1"/>
          </p:cNvSpPr>
          <p:nvPr>
            <p:ph type="sldNum" sz="quarter" idx="2"/>
          </p:nvPr>
        </p:nvSpPr>
        <p:spPr>
          <a:xfrm>
            <a:off x="11333056" y="317500"/>
            <a:ext cx="538353" cy="285751"/>
          </a:xfrm>
          <a:prstGeom prst="rect">
            <a:avLst/>
          </a:prstGeom>
        </p:spPr>
        <p:txBody>
          <a:bodyPr lIns="68586" tIns="34294" rIns="68586" bIns="34294"/>
          <a:lstStyle/>
          <a:p>
            <a:pPr>
              <a:buClr>
                <a:srgbClr val="72183E"/>
              </a:buClr>
            </a:pPr>
            <a:fld id="{86CB4B4D-7CA3-9044-876B-883B54F8677D}" type="slidenum">
              <a:rPr>
                <a:solidFill>
                  <a:srgbClr val="4D4D4F"/>
                </a:solidFill>
              </a:rPr>
              <a:pPr>
                <a:buClr>
                  <a:srgbClr val="72183E"/>
                </a:buClr>
              </a:pPr>
              <a:t>‹#›</a:t>
            </a:fld>
            <a:endParaRPr>
              <a:solidFill>
                <a:srgbClr val="4D4D4F"/>
              </a:solidFill>
            </a:endParaRPr>
          </a:p>
        </p:txBody>
      </p:sp>
      <p:sp>
        <p:nvSpPr>
          <p:cNvPr id="501" name="Shape"/>
          <p:cNvSpPr>
            <a:spLocks noGrp="1"/>
          </p:cNvSpPr>
          <p:nvPr>
            <p:ph type="body" idx="14"/>
          </p:nvPr>
        </p:nvSpPr>
        <p:spPr>
          <a:xfrm rot="10800000">
            <a:off x="1910542" y="2"/>
            <a:ext cx="6083935" cy="6858001"/>
          </a:xfrm>
          <a:custGeom>
            <a:avLst/>
            <a:gdLst/>
            <a:ahLst/>
            <a:cxnLst>
              <a:cxn ang="0">
                <a:pos x="wd2" y="hd2"/>
              </a:cxn>
              <a:cxn ang="5400000">
                <a:pos x="wd2" y="hd2"/>
              </a:cxn>
              <a:cxn ang="10800000">
                <a:pos x="wd2" y="hd2"/>
              </a:cxn>
              <a:cxn ang="16200000">
                <a:pos x="wd2" y="hd2"/>
              </a:cxn>
            </a:cxnLst>
            <a:rect l="0" t="0" r="r" b="b"/>
            <a:pathLst>
              <a:path w="21600" h="21600" extrusionOk="0">
                <a:moveTo>
                  <a:pt x="8556" y="0"/>
                </a:moveTo>
                <a:lnTo>
                  <a:pt x="0" y="21600"/>
                </a:lnTo>
                <a:lnTo>
                  <a:pt x="13044" y="21600"/>
                </a:lnTo>
                <a:lnTo>
                  <a:pt x="21600" y="0"/>
                </a:lnTo>
                <a:lnTo>
                  <a:pt x="8556" y="0"/>
                </a:lnTo>
                <a:close/>
              </a:path>
            </a:pathLst>
          </a:custGeom>
          <a:solidFill>
            <a:srgbClr val="FFFFFF">
              <a:alpha val="50000"/>
            </a:srgbClr>
          </a:solidFill>
        </p:spPr>
        <p:txBody>
          <a:bodyPr anchor="ctr">
            <a:noAutofit/>
          </a:bodyPr>
          <a:lstStyle/>
          <a:p>
            <a:pPr algn="ctr">
              <a:lnSpc>
                <a:spcPct val="100000"/>
              </a:lnSpc>
              <a:defRPr sz="3200" cap="none" spc="0">
                <a:solidFill>
                  <a:srgbClr val="FFFFFF"/>
                </a:solidFill>
                <a:latin typeface="Helvetica Light"/>
                <a:ea typeface="Helvetica Light"/>
                <a:cs typeface="Helvetica Light"/>
                <a:sym typeface="Helvetica Light"/>
              </a:defRPr>
            </a:pPr>
            <a:endParaRPr/>
          </a:p>
        </p:txBody>
      </p:sp>
      <p:sp>
        <p:nvSpPr>
          <p:cNvPr id="502" name="Shape"/>
          <p:cNvSpPr>
            <a:spLocks noGrp="1"/>
          </p:cNvSpPr>
          <p:nvPr>
            <p:ph type="body" sz="half" idx="15"/>
          </p:nvPr>
        </p:nvSpPr>
        <p:spPr>
          <a:xfrm rot="10800000">
            <a:off x="2309143" y="0"/>
            <a:ext cx="4273628" cy="6858000"/>
          </a:xfrm>
          <a:custGeom>
            <a:avLst/>
            <a:gdLst/>
            <a:ahLst/>
            <a:cxnLst>
              <a:cxn ang="0">
                <a:pos x="wd2" y="hd2"/>
              </a:cxn>
              <a:cxn ang="5400000">
                <a:pos x="wd2" y="hd2"/>
              </a:cxn>
              <a:cxn ang="10800000">
                <a:pos x="wd2" y="hd2"/>
              </a:cxn>
              <a:cxn ang="16200000">
                <a:pos x="wd2" y="hd2"/>
              </a:cxn>
            </a:cxnLst>
            <a:rect l="0" t="0" r="r" b="b"/>
            <a:pathLst>
              <a:path w="21600" h="21600" extrusionOk="0">
                <a:moveTo>
                  <a:pt x="12180" y="0"/>
                </a:moveTo>
                <a:lnTo>
                  <a:pt x="0" y="21600"/>
                </a:lnTo>
                <a:lnTo>
                  <a:pt x="9420" y="21600"/>
                </a:lnTo>
                <a:lnTo>
                  <a:pt x="21600" y="0"/>
                </a:lnTo>
                <a:lnTo>
                  <a:pt x="12180" y="0"/>
                </a:lnTo>
                <a:close/>
              </a:path>
            </a:pathLst>
          </a:custGeom>
          <a:solidFill>
            <a:srgbClr val="FFFFFF">
              <a:alpha val="80000"/>
            </a:srgbClr>
          </a:solidFill>
        </p:spPr>
        <p:txBody>
          <a:bodyPr anchor="ctr">
            <a:noAutofit/>
          </a:bodyPr>
          <a:lstStyle/>
          <a:p>
            <a:pPr algn="ctr">
              <a:lnSpc>
                <a:spcPct val="100000"/>
              </a:lnSpc>
              <a:defRPr sz="3200" cap="none" spc="0">
                <a:solidFill>
                  <a:srgbClr val="FFFFFF"/>
                </a:solidFill>
                <a:latin typeface="Helvetica Light"/>
                <a:ea typeface="Helvetica Light"/>
                <a:cs typeface="Helvetica Light"/>
                <a:sym typeface="Helvetica Light"/>
              </a:defRPr>
            </a:pPr>
            <a:endParaRPr/>
          </a:p>
        </p:txBody>
      </p:sp>
      <p:sp>
        <p:nvSpPr>
          <p:cNvPr id="503" name="Shape"/>
          <p:cNvSpPr>
            <a:spLocks noGrp="1"/>
          </p:cNvSpPr>
          <p:nvPr>
            <p:ph type="body" idx="16"/>
          </p:nvPr>
        </p:nvSpPr>
        <p:spPr>
          <a:xfrm rot="10800000">
            <a:off x="2" y="-1"/>
            <a:ext cx="5194203" cy="6858001"/>
          </a:xfrm>
          <a:custGeom>
            <a:avLst/>
            <a:gdLst/>
            <a:ahLst/>
            <a:cxnLst>
              <a:cxn ang="0">
                <a:pos x="wd2" y="hd2"/>
              </a:cxn>
              <a:cxn ang="5400000">
                <a:pos x="wd2" y="hd2"/>
              </a:cxn>
              <a:cxn ang="10800000">
                <a:pos x="wd2" y="hd2"/>
              </a:cxn>
              <a:cxn ang="16200000">
                <a:pos x="wd2" y="hd2"/>
              </a:cxn>
            </a:cxnLst>
            <a:rect l="0" t="0" r="r" b="b"/>
            <a:pathLst>
              <a:path w="21600" h="21600" extrusionOk="0">
                <a:moveTo>
                  <a:pt x="10021" y="0"/>
                </a:moveTo>
                <a:lnTo>
                  <a:pt x="0" y="21600"/>
                </a:lnTo>
                <a:lnTo>
                  <a:pt x="21600" y="21600"/>
                </a:lnTo>
                <a:lnTo>
                  <a:pt x="21600" y="0"/>
                </a:lnTo>
                <a:lnTo>
                  <a:pt x="10021" y="0"/>
                </a:lnTo>
                <a:close/>
              </a:path>
            </a:pathLst>
          </a:custGeom>
          <a:solidFill>
            <a:srgbClr val="FFFFFF"/>
          </a:solidFill>
          <a:effectLst>
            <a:outerShdw blurRad="1270000" dist="635000" dir="3600000" rotWithShape="0">
              <a:srgbClr val="000000">
                <a:alpha val="25000"/>
              </a:srgbClr>
            </a:outerShdw>
          </a:effectLst>
        </p:spPr>
        <p:txBody>
          <a:bodyPr anchor="ctr">
            <a:noAutofit/>
          </a:bodyPr>
          <a:lstStyle/>
          <a:p>
            <a:pPr algn="ctr">
              <a:lnSpc>
                <a:spcPct val="100000"/>
              </a:lnSpc>
              <a:defRPr sz="3200" cap="none" spc="0">
                <a:solidFill>
                  <a:srgbClr val="FFFFFF"/>
                </a:solidFill>
                <a:latin typeface="Helvetica Light"/>
                <a:ea typeface="Helvetica Light"/>
                <a:cs typeface="Helvetica Light"/>
                <a:sym typeface="Helvetica Light"/>
              </a:defRPr>
            </a:pPr>
            <a:endParaRPr/>
          </a:p>
        </p:txBody>
      </p:sp>
    </p:spTree>
    <p:extLst>
      <p:ext uri="{BB962C8B-B14F-4D97-AF65-F5344CB8AC3E}">
        <p14:creationId xmlns:p14="http://schemas.microsoft.com/office/powerpoint/2010/main" val="1285121609"/>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Slide #25">
    <p:spTree>
      <p:nvGrpSpPr>
        <p:cNvPr id="1" name=""/>
        <p:cNvGrpSpPr/>
        <p:nvPr/>
      </p:nvGrpSpPr>
      <p:grpSpPr>
        <a:xfrm>
          <a:off x="0" y="0"/>
          <a:ext cx="0" cy="0"/>
          <a:chOff x="0" y="0"/>
          <a:chExt cx="0" cy="0"/>
        </a:xfrm>
      </p:grpSpPr>
      <p:sp>
        <p:nvSpPr>
          <p:cNvPr id="282" name="Insert Picture Here.png"/>
          <p:cNvSpPr>
            <a:spLocks noGrp="1"/>
          </p:cNvSpPr>
          <p:nvPr>
            <p:ph type="pic" sz="quarter" idx="13"/>
          </p:nvPr>
        </p:nvSpPr>
        <p:spPr>
          <a:xfrm>
            <a:off x="317417" y="317499"/>
            <a:ext cx="2310798" cy="2070101"/>
          </a:xfrm>
          <a:prstGeom prst="rect">
            <a:avLst/>
          </a:prstGeom>
        </p:spPr>
        <p:txBody>
          <a:bodyPr lIns="34283" tIns="17141" rIns="34283" bIns="17141">
            <a:noAutofit/>
          </a:bodyPr>
          <a:lstStyle/>
          <a:p>
            <a:endParaRPr/>
          </a:p>
        </p:txBody>
      </p:sp>
      <p:sp>
        <p:nvSpPr>
          <p:cNvPr id="283" name="Insert Picture Here.png"/>
          <p:cNvSpPr>
            <a:spLocks noGrp="1"/>
          </p:cNvSpPr>
          <p:nvPr>
            <p:ph type="pic" sz="quarter" idx="14"/>
          </p:nvPr>
        </p:nvSpPr>
        <p:spPr>
          <a:xfrm>
            <a:off x="2628215" y="317502"/>
            <a:ext cx="2310798" cy="2070100"/>
          </a:xfrm>
          <a:prstGeom prst="rect">
            <a:avLst/>
          </a:prstGeom>
        </p:spPr>
        <p:txBody>
          <a:bodyPr lIns="34283" tIns="17141" rIns="34283" bIns="17141">
            <a:noAutofit/>
          </a:bodyPr>
          <a:lstStyle/>
          <a:p>
            <a:endParaRPr/>
          </a:p>
        </p:txBody>
      </p:sp>
      <p:sp>
        <p:nvSpPr>
          <p:cNvPr id="284" name="Insert Picture Here.png"/>
          <p:cNvSpPr>
            <a:spLocks noGrp="1"/>
          </p:cNvSpPr>
          <p:nvPr>
            <p:ph type="pic" sz="quarter" idx="15"/>
          </p:nvPr>
        </p:nvSpPr>
        <p:spPr>
          <a:xfrm>
            <a:off x="4939014" y="317502"/>
            <a:ext cx="2310798" cy="2070100"/>
          </a:xfrm>
          <a:prstGeom prst="rect">
            <a:avLst/>
          </a:prstGeom>
        </p:spPr>
        <p:txBody>
          <a:bodyPr lIns="34283" tIns="17141" rIns="34283" bIns="17141">
            <a:noAutofit/>
          </a:bodyPr>
          <a:lstStyle/>
          <a:p>
            <a:endParaRPr/>
          </a:p>
        </p:txBody>
      </p:sp>
      <p:sp>
        <p:nvSpPr>
          <p:cNvPr id="285" name="Insert Picture Here.png"/>
          <p:cNvSpPr>
            <a:spLocks noGrp="1"/>
          </p:cNvSpPr>
          <p:nvPr>
            <p:ph type="pic" sz="quarter" idx="16"/>
          </p:nvPr>
        </p:nvSpPr>
        <p:spPr>
          <a:xfrm>
            <a:off x="7249812" y="317502"/>
            <a:ext cx="2310798" cy="2070100"/>
          </a:xfrm>
          <a:prstGeom prst="rect">
            <a:avLst/>
          </a:prstGeom>
        </p:spPr>
        <p:txBody>
          <a:bodyPr lIns="34283" tIns="17141" rIns="34283" bIns="17141">
            <a:noAutofit/>
          </a:bodyPr>
          <a:lstStyle/>
          <a:p>
            <a:endParaRPr/>
          </a:p>
        </p:txBody>
      </p:sp>
      <p:sp>
        <p:nvSpPr>
          <p:cNvPr id="286" name="Insert Picture Here.png"/>
          <p:cNvSpPr>
            <a:spLocks noGrp="1"/>
          </p:cNvSpPr>
          <p:nvPr>
            <p:ph type="pic" sz="quarter" idx="17"/>
          </p:nvPr>
        </p:nvSpPr>
        <p:spPr>
          <a:xfrm>
            <a:off x="9560610" y="317502"/>
            <a:ext cx="2310798" cy="2070100"/>
          </a:xfrm>
          <a:prstGeom prst="rect">
            <a:avLst/>
          </a:prstGeom>
        </p:spPr>
        <p:txBody>
          <a:bodyPr lIns="34283" tIns="17141" rIns="34283" bIns="17141">
            <a:noAutofit/>
          </a:bodyPr>
          <a:lstStyle/>
          <a:p>
            <a:endParaRPr/>
          </a:p>
        </p:txBody>
      </p:sp>
      <p:sp>
        <p:nvSpPr>
          <p:cNvPr id="287" name="Insert Picture Here.png"/>
          <p:cNvSpPr>
            <a:spLocks noGrp="1"/>
          </p:cNvSpPr>
          <p:nvPr>
            <p:ph type="pic" sz="quarter" idx="18"/>
          </p:nvPr>
        </p:nvSpPr>
        <p:spPr>
          <a:xfrm>
            <a:off x="317417" y="2387603"/>
            <a:ext cx="2310798" cy="2082801"/>
          </a:xfrm>
          <a:prstGeom prst="rect">
            <a:avLst/>
          </a:prstGeom>
        </p:spPr>
        <p:txBody>
          <a:bodyPr lIns="34283" tIns="17141" rIns="34283" bIns="17141">
            <a:noAutofit/>
          </a:bodyPr>
          <a:lstStyle/>
          <a:p>
            <a:endParaRPr/>
          </a:p>
        </p:txBody>
      </p:sp>
      <p:sp>
        <p:nvSpPr>
          <p:cNvPr id="288" name="Insert Picture Here.png"/>
          <p:cNvSpPr>
            <a:spLocks noGrp="1"/>
          </p:cNvSpPr>
          <p:nvPr>
            <p:ph type="pic" sz="quarter" idx="19"/>
          </p:nvPr>
        </p:nvSpPr>
        <p:spPr>
          <a:xfrm>
            <a:off x="317417" y="4470404"/>
            <a:ext cx="2310798" cy="2070101"/>
          </a:xfrm>
          <a:prstGeom prst="rect">
            <a:avLst/>
          </a:prstGeom>
        </p:spPr>
        <p:txBody>
          <a:bodyPr lIns="34283" tIns="17141" rIns="34283" bIns="17141">
            <a:noAutofit/>
          </a:bodyPr>
          <a:lstStyle/>
          <a:p>
            <a:endParaRPr/>
          </a:p>
        </p:txBody>
      </p:sp>
      <p:sp>
        <p:nvSpPr>
          <p:cNvPr id="289" name="Insert Picture Here.png"/>
          <p:cNvSpPr>
            <a:spLocks noGrp="1"/>
          </p:cNvSpPr>
          <p:nvPr>
            <p:ph type="pic" sz="quarter" idx="20"/>
          </p:nvPr>
        </p:nvSpPr>
        <p:spPr>
          <a:xfrm>
            <a:off x="2628215" y="4470404"/>
            <a:ext cx="2310798" cy="2070101"/>
          </a:xfrm>
          <a:prstGeom prst="rect">
            <a:avLst/>
          </a:prstGeom>
        </p:spPr>
        <p:txBody>
          <a:bodyPr lIns="34283" tIns="17141" rIns="34283" bIns="17141">
            <a:noAutofit/>
          </a:bodyPr>
          <a:lstStyle/>
          <a:p>
            <a:endParaRPr/>
          </a:p>
        </p:txBody>
      </p:sp>
      <p:sp>
        <p:nvSpPr>
          <p:cNvPr id="290" name="Insert Picture Here.png"/>
          <p:cNvSpPr>
            <a:spLocks noGrp="1"/>
          </p:cNvSpPr>
          <p:nvPr>
            <p:ph type="pic" sz="quarter" idx="21"/>
          </p:nvPr>
        </p:nvSpPr>
        <p:spPr>
          <a:xfrm>
            <a:off x="4939014" y="4470404"/>
            <a:ext cx="2310798" cy="2070101"/>
          </a:xfrm>
          <a:prstGeom prst="rect">
            <a:avLst/>
          </a:prstGeom>
        </p:spPr>
        <p:txBody>
          <a:bodyPr lIns="34283" tIns="17141" rIns="34283" bIns="17141">
            <a:noAutofit/>
          </a:bodyPr>
          <a:lstStyle/>
          <a:p>
            <a:endParaRPr/>
          </a:p>
        </p:txBody>
      </p:sp>
      <p:sp>
        <p:nvSpPr>
          <p:cNvPr id="291" name="Insert Picture Here.png"/>
          <p:cNvSpPr>
            <a:spLocks noGrp="1"/>
          </p:cNvSpPr>
          <p:nvPr>
            <p:ph type="pic" sz="quarter" idx="22"/>
          </p:nvPr>
        </p:nvSpPr>
        <p:spPr>
          <a:xfrm>
            <a:off x="7249812" y="4470404"/>
            <a:ext cx="2310798" cy="2070101"/>
          </a:xfrm>
          <a:prstGeom prst="rect">
            <a:avLst/>
          </a:prstGeom>
        </p:spPr>
        <p:txBody>
          <a:bodyPr lIns="34283" tIns="17141" rIns="34283" bIns="17141">
            <a:noAutofit/>
          </a:bodyPr>
          <a:lstStyle/>
          <a:p>
            <a:endParaRPr/>
          </a:p>
        </p:txBody>
      </p:sp>
      <p:sp>
        <p:nvSpPr>
          <p:cNvPr id="292" name="Insert Picture Here.png"/>
          <p:cNvSpPr>
            <a:spLocks noGrp="1"/>
          </p:cNvSpPr>
          <p:nvPr>
            <p:ph type="pic" sz="quarter" idx="23"/>
          </p:nvPr>
        </p:nvSpPr>
        <p:spPr>
          <a:xfrm>
            <a:off x="9560610" y="4470404"/>
            <a:ext cx="2310798" cy="2070101"/>
          </a:xfrm>
          <a:prstGeom prst="rect">
            <a:avLst/>
          </a:prstGeom>
        </p:spPr>
        <p:txBody>
          <a:bodyPr lIns="34283" tIns="17141" rIns="34283" bIns="17141">
            <a:noAutofit/>
          </a:bodyPr>
          <a:lstStyle/>
          <a:p>
            <a:endParaRPr/>
          </a:p>
        </p:txBody>
      </p:sp>
      <p:sp>
        <p:nvSpPr>
          <p:cNvPr id="293" name="Insert Picture Here.png"/>
          <p:cNvSpPr>
            <a:spLocks noGrp="1"/>
          </p:cNvSpPr>
          <p:nvPr>
            <p:ph type="pic" sz="quarter" idx="24"/>
          </p:nvPr>
        </p:nvSpPr>
        <p:spPr>
          <a:xfrm>
            <a:off x="2628215" y="2387603"/>
            <a:ext cx="2310798" cy="2082801"/>
          </a:xfrm>
          <a:prstGeom prst="rect">
            <a:avLst/>
          </a:prstGeom>
        </p:spPr>
        <p:txBody>
          <a:bodyPr lIns="34283" tIns="17141" rIns="34283" bIns="17141">
            <a:noAutofit/>
          </a:bodyPr>
          <a:lstStyle/>
          <a:p>
            <a:endParaRPr/>
          </a:p>
        </p:txBody>
      </p:sp>
      <p:sp>
        <p:nvSpPr>
          <p:cNvPr id="294" name="Insert Picture Here.png"/>
          <p:cNvSpPr>
            <a:spLocks noGrp="1"/>
          </p:cNvSpPr>
          <p:nvPr>
            <p:ph type="pic" sz="quarter" idx="25"/>
          </p:nvPr>
        </p:nvSpPr>
        <p:spPr>
          <a:xfrm>
            <a:off x="4939014" y="2387603"/>
            <a:ext cx="2310798" cy="2082801"/>
          </a:xfrm>
          <a:prstGeom prst="rect">
            <a:avLst/>
          </a:prstGeom>
        </p:spPr>
        <p:txBody>
          <a:bodyPr lIns="34283" tIns="17141" rIns="34283" bIns="17141">
            <a:noAutofit/>
          </a:bodyPr>
          <a:lstStyle/>
          <a:p>
            <a:endParaRPr/>
          </a:p>
        </p:txBody>
      </p:sp>
      <p:sp>
        <p:nvSpPr>
          <p:cNvPr id="295" name="Insert Picture Here.png"/>
          <p:cNvSpPr>
            <a:spLocks noGrp="1"/>
          </p:cNvSpPr>
          <p:nvPr>
            <p:ph type="pic" sz="quarter" idx="26"/>
          </p:nvPr>
        </p:nvSpPr>
        <p:spPr>
          <a:xfrm>
            <a:off x="7249812" y="2387603"/>
            <a:ext cx="2310798" cy="2082801"/>
          </a:xfrm>
          <a:prstGeom prst="rect">
            <a:avLst/>
          </a:prstGeom>
        </p:spPr>
        <p:txBody>
          <a:bodyPr lIns="34283" tIns="17141" rIns="34283" bIns="17141">
            <a:noAutofit/>
          </a:bodyPr>
          <a:lstStyle/>
          <a:p>
            <a:endParaRPr/>
          </a:p>
        </p:txBody>
      </p:sp>
      <p:sp>
        <p:nvSpPr>
          <p:cNvPr id="296" name="Insert Picture Here.png"/>
          <p:cNvSpPr>
            <a:spLocks noGrp="1"/>
          </p:cNvSpPr>
          <p:nvPr>
            <p:ph type="pic" sz="quarter" idx="27"/>
          </p:nvPr>
        </p:nvSpPr>
        <p:spPr>
          <a:xfrm>
            <a:off x="9560610" y="2387603"/>
            <a:ext cx="2310798" cy="2082801"/>
          </a:xfrm>
          <a:prstGeom prst="rect">
            <a:avLst/>
          </a:prstGeom>
        </p:spPr>
        <p:txBody>
          <a:bodyPr lIns="34283" tIns="17141" rIns="34283" bIns="17141">
            <a:noAutofit/>
          </a:bodyPr>
          <a:lstStyle/>
          <a:p>
            <a:endParaRPr/>
          </a:p>
        </p:txBody>
      </p:sp>
      <p:sp>
        <p:nvSpPr>
          <p:cNvPr id="297" name="Slide Number"/>
          <p:cNvSpPr>
            <a:spLocks noGrp="1"/>
          </p:cNvSpPr>
          <p:nvPr>
            <p:ph type="sldNum" sz="quarter" idx="2"/>
          </p:nvPr>
        </p:nvSpPr>
        <p:spPr>
          <a:xfrm>
            <a:off x="11333056" y="317500"/>
            <a:ext cx="538353" cy="285751"/>
          </a:xfrm>
          <a:prstGeom prst="rect">
            <a:avLst/>
          </a:prstGeom>
        </p:spPr>
        <p:txBody>
          <a:bodyPr lIns="68586" tIns="34294" rIns="68586" bIns="34294"/>
          <a:lstStyle/>
          <a:p>
            <a:pPr>
              <a:buClr>
                <a:srgbClr val="72183E"/>
              </a:buClr>
            </a:pPr>
            <a:fld id="{86CB4B4D-7CA3-9044-876B-883B54F8677D}" type="slidenum">
              <a:rPr>
                <a:solidFill>
                  <a:srgbClr val="4D4D4F"/>
                </a:solidFill>
              </a:rPr>
              <a:pPr>
                <a:buClr>
                  <a:srgbClr val="72183E"/>
                </a:buClr>
              </a:pPr>
              <a:t>‹#›</a:t>
            </a:fld>
            <a:endParaRPr>
              <a:solidFill>
                <a:srgbClr val="4D4D4F"/>
              </a:solidFill>
            </a:endParaRPr>
          </a:p>
        </p:txBody>
      </p:sp>
    </p:spTree>
    <p:extLst>
      <p:ext uri="{BB962C8B-B14F-4D97-AF65-F5344CB8AC3E}">
        <p14:creationId xmlns:p14="http://schemas.microsoft.com/office/powerpoint/2010/main" val="4194308512"/>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Slide #24">
    <p:spTree>
      <p:nvGrpSpPr>
        <p:cNvPr id="1" name=""/>
        <p:cNvGrpSpPr/>
        <p:nvPr/>
      </p:nvGrpSpPr>
      <p:grpSpPr>
        <a:xfrm>
          <a:off x="0" y="0"/>
          <a:ext cx="0" cy="0"/>
          <a:chOff x="0" y="0"/>
          <a:chExt cx="0" cy="0"/>
        </a:xfrm>
      </p:grpSpPr>
      <p:sp>
        <p:nvSpPr>
          <p:cNvPr id="265" name="Insert Picture Here.png"/>
          <p:cNvSpPr>
            <a:spLocks noGrp="1"/>
          </p:cNvSpPr>
          <p:nvPr>
            <p:ph type="pic" sz="quarter" idx="13"/>
          </p:nvPr>
        </p:nvSpPr>
        <p:spPr>
          <a:xfrm>
            <a:off x="2628215" y="3429002"/>
            <a:ext cx="2310798" cy="3111500"/>
          </a:xfrm>
          <a:prstGeom prst="rect">
            <a:avLst/>
          </a:prstGeom>
        </p:spPr>
        <p:txBody>
          <a:bodyPr lIns="34283" tIns="17141" rIns="34283" bIns="17141">
            <a:noAutofit/>
          </a:bodyPr>
          <a:lstStyle/>
          <a:p>
            <a:endParaRPr/>
          </a:p>
        </p:txBody>
      </p:sp>
      <p:sp>
        <p:nvSpPr>
          <p:cNvPr id="266" name="Insert Picture Here.png"/>
          <p:cNvSpPr>
            <a:spLocks noGrp="1"/>
          </p:cNvSpPr>
          <p:nvPr>
            <p:ph type="pic" sz="quarter" idx="14"/>
          </p:nvPr>
        </p:nvSpPr>
        <p:spPr>
          <a:xfrm>
            <a:off x="9560610" y="317502"/>
            <a:ext cx="2310798" cy="3111500"/>
          </a:xfrm>
          <a:prstGeom prst="rect">
            <a:avLst/>
          </a:prstGeom>
        </p:spPr>
        <p:txBody>
          <a:bodyPr lIns="34283" tIns="17141" rIns="34283" bIns="17141">
            <a:noAutofit/>
          </a:bodyPr>
          <a:lstStyle/>
          <a:p>
            <a:endParaRPr/>
          </a:p>
        </p:txBody>
      </p:sp>
      <p:sp>
        <p:nvSpPr>
          <p:cNvPr id="267" name="Insert Picture Here.png"/>
          <p:cNvSpPr>
            <a:spLocks noGrp="1"/>
          </p:cNvSpPr>
          <p:nvPr>
            <p:ph type="pic" sz="quarter" idx="15"/>
          </p:nvPr>
        </p:nvSpPr>
        <p:spPr>
          <a:xfrm>
            <a:off x="317417" y="317502"/>
            <a:ext cx="2310798" cy="3111500"/>
          </a:xfrm>
          <a:prstGeom prst="rect">
            <a:avLst/>
          </a:prstGeom>
        </p:spPr>
        <p:txBody>
          <a:bodyPr lIns="34283" tIns="17141" rIns="34283" bIns="17141">
            <a:noAutofit/>
          </a:bodyPr>
          <a:lstStyle/>
          <a:p>
            <a:endParaRPr/>
          </a:p>
        </p:txBody>
      </p:sp>
      <p:sp>
        <p:nvSpPr>
          <p:cNvPr id="268" name="Insert Picture Here.png"/>
          <p:cNvSpPr>
            <a:spLocks noGrp="1"/>
          </p:cNvSpPr>
          <p:nvPr>
            <p:ph type="pic" sz="quarter" idx="16"/>
          </p:nvPr>
        </p:nvSpPr>
        <p:spPr>
          <a:xfrm>
            <a:off x="2628215" y="317499"/>
            <a:ext cx="2310798" cy="3111501"/>
          </a:xfrm>
          <a:prstGeom prst="rect">
            <a:avLst/>
          </a:prstGeom>
        </p:spPr>
        <p:txBody>
          <a:bodyPr lIns="34283" tIns="17141" rIns="34283" bIns="17141">
            <a:noAutofit/>
          </a:bodyPr>
          <a:lstStyle/>
          <a:p>
            <a:endParaRPr/>
          </a:p>
        </p:txBody>
      </p:sp>
      <p:sp>
        <p:nvSpPr>
          <p:cNvPr id="269" name="Insert Picture Here.png"/>
          <p:cNvSpPr>
            <a:spLocks noGrp="1"/>
          </p:cNvSpPr>
          <p:nvPr>
            <p:ph type="pic" sz="quarter" idx="17"/>
          </p:nvPr>
        </p:nvSpPr>
        <p:spPr>
          <a:xfrm>
            <a:off x="4939014" y="317502"/>
            <a:ext cx="2310798" cy="3111500"/>
          </a:xfrm>
          <a:prstGeom prst="rect">
            <a:avLst/>
          </a:prstGeom>
        </p:spPr>
        <p:txBody>
          <a:bodyPr lIns="34283" tIns="17141" rIns="34283" bIns="17141">
            <a:noAutofit/>
          </a:bodyPr>
          <a:lstStyle/>
          <a:p>
            <a:endParaRPr/>
          </a:p>
        </p:txBody>
      </p:sp>
      <p:sp>
        <p:nvSpPr>
          <p:cNvPr id="270" name="Insert Picture Here.png"/>
          <p:cNvSpPr>
            <a:spLocks noGrp="1"/>
          </p:cNvSpPr>
          <p:nvPr>
            <p:ph type="pic" sz="quarter" idx="18"/>
          </p:nvPr>
        </p:nvSpPr>
        <p:spPr>
          <a:xfrm>
            <a:off x="317420" y="3429002"/>
            <a:ext cx="2310799" cy="3111500"/>
          </a:xfrm>
          <a:prstGeom prst="rect">
            <a:avLst/>
          </a:prstGeom>
        </p:spPr>
        <p:txBody>
          <a:bodyPr lIns="34283" tIns="17141" rIns="34283" bIns="17141">
            <a:noAutofit/>
          </a:bodyPr>
          <a:lstStyle/>
          <a:p>
            <a:endParaRPr/>
          </a:p>
        </p:txBody>
      </p:sp>
      <p:sp>
        <p:nvSpPr>
          <p:cNvPr id="271" name="Insert Picture Here.png"/>
          <p:cNvSpPr>
            <a:spLocks noGrp="1"/>
          </p:cNvSpPr>
          <p:nvPr>
            <p:ph type="pic" sz="quarter" idx="19"/>
          </p:nvPr>
        </p:nvSpPr>
        <p:spPr>
          <a:xfrm>
            <a:off x="4939016" y="3429002"/>
            <a:ext cx="2310799" cy="3111500"/>
          </a:xfrm>
          <a:prstGeom prst="rect">
            <a:avLst/>
          </a:prstGeom>
        </p:spPr>
        <p:txBody>
          <a:bodyPr lIns="34283" tIns="17141" rIns="34283" bIns="17141">
            <a:noAutofit/>
          </a:bodyPr>
          <a:lstStyle/>
          <a:p>
            <a:endParaRPr/>
          </a:p>
        </p:txBody>
      </p:sp>
      <p:sp>
        <p:nvSpPr>
          <p:cNvPr id="272" name="Insert Picture Here.png"/>
          <p:cNvSpPr>
            <a:spLocks noGrp="1"/>
          </p:cNvSpPr>
          <p:nvPr>
            <p:ph type="pic" sz="quarter" idx="20"/>
          </p:nvPr>
        </p:nvSpPr>
        <p:spPr>
          <a:xfrm>
            <a:off x="9560610" y="3429002"/>
            <a:ext cx="2310798" cy="3111500"/>
          </a:xfrm>
          <a:prstGeom prst="rect">
            <a:avLst/>
          </a:prstGeom>
        </p:spPr>
        <p:txBody>
          <a:bodyPr lIns="34283" tIns="17141" rIns="34283" bIns="17141">
            <a:noAutofit/>
          </a:bodyPr>
          <a:lstStyle/>
          <a:p>
            <a:endParaRPr/>
          </a:p>
        </p:txBody>
      </p:sp>
      <p:sp>
        <p:nvSpPr>
          <p:cNvPr id="273" name="Insert Picture Here.png"/>
          <p:cNvSpPr>
            <a:spLocks noGrp="1"/>
          </p:cNvSpPr>
          <p:nvPr>
            <p:ph type="pic" sz="quarter" idx="21"/>
          </p:nvPr>
        </p:nvSpPr>
        <p:spPr>
          <a:xfrm>
            <a:off x="7249812" y="3429002"/>
            <a:ext cx="2310798" cy="3111500"/>
          </a:xfrm>
          <a:prstGeom prst="rect">
            <a:avLst/>
          </a:prstGeom>
        </p:spPr>
        <p:txBody>
          <a:bodyPr lIns="34283" tIns="17141" rIns="34283" bIns="17141">
            <a:noAutofit/>
          </a:bodyPr>
          <a:lstStyle/>
          <a:p>
            <a:endParaRPr/>
          </a:p>
        </p:txBody>
      </p:sp>
      <p:sp>
        <p:nvSpPr>
          <p:cNvPr id="274" name="Insert Picture Here.png"/>
          <p:cNvSpPr>
            <a:spLocks noGrp="1"/>
          </p:cNvSpPr>
          <p:nvPr>
            <p:ph type="pic" sz="quarter" idx="22"/>
          </p:nvPr>
        </p:nvSpPr>
        <p:spPr>
          <a:xfrm>
            <a:off x="7249812" y="317502"/>
            <a:ext cx="2310798" cy="3111500"/>
          </a:xfrm>
          <a:prstGeom prst="rect">
            <a:avLst/>
          </a:prstGeom>
        </p:spPr>
        <p:txBody>
          <a:bodyPr lIns="34283" tIns="17141" rIns="34283" bIns="17141">
            <a:noAutofit/>
          </a:bodyPr>
          <a:lstStyle/>
          <a:p>
            <a:endParaRPr/>
          </a:p>
        </p:txBody>
      </p:sp>
      <p:sp>
        <p:nvSpPr>
          <p:cNvPr id="275" name="Slide Number"/>
          <p:cNvSpPr>
            <a:spLocks noGrp="1"/>
          </p:cNvSpPr>
          <p:nvPr>
            <p:ph type="sldNum" sz="quarter" idx="2"/>
          </p:nvPr>
        </p:nvSpPr>
        <p:spPr>
          <a:xfrm>
            <a:off x="11333056" y="317500"/>
            <a:ext cx="538353" cy="285751"/>
          </a:xfrm>
          <a:prstGeom prst="rect">
            <a:avLst/>
          </a:prstGeom>
        </p:spPr>
        <p:txBody>
          <a:bodyPr lIns="68586" tIns="34294" rIns="68586" bIns="34294"/>
          <a:lstStyle/>
          <a:p>
            <a:pPr>
              <a:buClr>
                <a:srgbClr val="72183E"/>
              </a:buClr>
            </a:pPr>
            <a:fld id="{86CB4B4D-7CA3-9044-876B-883B54F8677D}" type="slidenum">
              <a:rPr>
                <a:solidFill>
                  <a:srgbClr val="4D4D4F"/>
                </a:solidFill>
              </a:rPr>
              <a:pPr>
                <a:buClr>
                  <a:srgbClr val="72183E"/>
                </a:buClr>
              </a:pPr>
              <a:t>‹#›</a:t>
            </a:fld>
            <a:endParaRPr>
              <a:solidFill>
                <a:srgbClr val="4D4D4F"/>
              </a:solidFill>
            </a:endParaRPr>
          </a:p>
        </p:txBody>
      </p:sp>
    </p:spTree>
    <p:extLst>
      <p:ext uri="{BB962C8B-B14F-4D97-AF65-F5344CB8AC3E}">
        <p14:creationId xmlns:p14="http://schemas.microsoft.com/office/powerpoint/2010/main" val="323403286"/>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Slide #4">
    <p:spTree>
      <p:nvGrpSpPr>
        <p:cNvPr id="1" name=""/>
        <p:cNvGrpSpPr/>
        <p:nvPr/>
      </p:nvGrpSpPr>
      <p:grpSpPr>
        <a:xfrm>
          <a:off x="0" y="0"/>
          <a:ext cx="0" cy="0"/>
          <a:chOff x="0" y="0"/>
          <a:chExt cx="0" cy="0"/>
        </a:xfrm>
      </p:grpSpPr>
      <p:sp>
        <p:nvSpPr>
          <p:cNvPr id="44" name="Insert Picture Here.png"/>
          <p:cNvSpPr>
            <a:spLocks noGrp="1"/>
          </p:cNvSpPr>
          <p:nvPr>
            <p:ph type="pic" idx="13"/>
          </p:nvPr>
        </p:nvSpPr>
        <p:spPr>
          <a:xfrm>
            <a:off x="317418" y="317502"/>
            <a:ext cx="11553990" cy="3111500"/>
          </a:xfrm>
          <a:prstGeom prst="rect">
            <a:avLst/>
          </a:prstGeom>
        </p:spPr>
        <p:txBody>
          <a:bodyPr lIns="34283" tIns="17141" rIns="34283" bIns="17141">
            <a:noAutofit/>
          </a:bodyPr>
          <a:lstStyle/>
          <a:p>
            <a:endParaRPr/>
          </a:p>
        </p:txBody>
      </p:sp>
      <p:sp>
        <p:nvSpPr>
          <p:cNvPr id="45" name="Insert Picture Here.png"/>
          <p:cNvSpPr>
            <a:spLocks noGrp="1"/>
          </p:cNvSpPr>
          <p:nvPr>
            <p:ph type="pic" idx="14"/>
          </p:nvPr>
        </p:nvSpPr>
        <p:spPr>
          <a:xfrm>
            <a:off x="317418" y="3429002"/>
            <a:ext cx="11553990" cy="3111500"/>
          </a:xfrm>
          <a:prstGeom prst="rect">
            <a:avLst/>
          </a:prstGeom>
        </p:spPr>
        <p:txBody>
          <a:bodyPr lIns="34283" tIns="17141" rIns="34283" bIns="17141">
            <a:noAutofit/>
          </a:bodyPr>
          <a:lstStyle/>
          <a:p>
            <a:endParaRPr/>
          </a:p>
        </p:txBody>
      </p:sp>
      <p:sp>
        <p:nvSpPr>
          <p:cNvPr id="46" name="Slide Number"/>
          <p:cNvSpPr>
            <a:spLocks noGrp="1"/>
          </p:cNvSpPr>
          <p:nvPr>
            <p:ph type="sldNum" sz="quarter" idx="2"/>
          </p:nvPr>
        </p:nvSpPr>
        <p:spPr>
          <a:xfrm>
            <a:off x="11333056" y="317500"/>
            <a:ext cx="538353" cy="285751"/>
          </a:xfrm>
          <a:prstGeom prst="rect">
            <a:avLst/>
          </a:prstGeom>
        </p:spPr>
        <p:txBody>
          <a:bodyPr lIns="68586" tIns="34294" rIns="68586" bIns="34294"/>
          <a:lstStyle/>
          <a:p>
            <a:pPr>
              <a:buClr>
                <a:srgbClr val="72183E"/>
              </a:buClr>
            </a:pPr>
            <a:fld id="{86CB4B4D-7CA3-9044-876B-883B54F8677D}" type="slidenum">
              <a:rPr>
                <a:solidFill>
                  <a:srgbClr val="4D4D4F"/>
                </a:solidFill>
              </a:rPr>
              <a:pPr>
                <a:buClr>
                  <a:srgbClr val="72183E"/>
                </a:buClr>
              </a:pPr>
              <a:t>‹#›</a:t>
            </a:fld>
            <a:endParaRPr>
              <a:solidFill>
                <a:srgbClr val="4D4D4F"/>
              </a:solidFill>
            </a:endParaRPr>
          </a:p>
        </p:txBody>
      </p:sp>
    </p:spTree>
    <p:extLst>
      <p:ext uri="{BB962C8B-B14F-4D97-AF65-F5344CB8AC3E}">
        <p14:creationId xmlns:p14="http://schemas.microsoft.com/office/powerpoint/2010/main" val="535643881"/>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Slide #1">
    <p:spTree>
      <p:nvGrpSpPr>
        <p:cNvPr id="1" name=""/>
        <p:cNvGrpSpPr/>
        <p:nvPr/>
      </p:nvGrpSpPr>
      <p:grpSpPr>
        <a:xfrm>
          <a:off x="0" y="0"/>
          <a:ext cx="0" cy="0"/>
          <a:chOff x="0" y="0"/>
          <a:chExt cx="0" cy="0"/>
        </a:xfrm>
      </p:grpSpPr>
      <p:sp>
        <p:nvSpPr>
          <p:cNvPr id="18" name="Insert Picture Here.png"/>
          <p:cNvSpPr>
            <a:spLocks noGrp="1"/>
          </p:cNvSpPr>
          <p:nvPr>
            <p:ph type="pic" idx="13"/>
          </p:nvPr>
        </p:nvSpPr>
        <p:spPr>
          <a:xfrm>
            <a:off x="317418" y="317502"/>
            <a:ext cx="11553990" cy="6223001"/>
          </a:xfrm>
          <a:prstGeom prst="rect">
            <a:avLst/>
          </a:prstGeom>
        </p:spPr>
        <p:txBody>
          <a:bodyPr lIns="34283" tIns="17141" rIns="34283" bIns="17141">
            <a:noAutofit/>
          </a:bodyPr>
          <a:lstStyle/>
          <a:p>
            <a:endParaRPr/>
          </a:p>
        </p:txBody>
      </p:sp>
      <p:sp>
        <p:nvSpPr>
          <p:cNvPr id="19" name="Slide Number"/>
          <p:cNvSpPr>
            <a:spLocks noGrp="1"/>
          </p:cNvSpPr>
          <p:nvPr>
            <p:ph type="sldNum" sz="quarter" idx="2"/>
          </p:nvPr>
        </p:nvSpPr>
        <p:spPr>
          <a:xfrm>
            <a:off x="11333056" y="317500"/>
            <a:ext cx="538353" cy="285751"/>
          </a:xfrm>
          <a:prstGeom prst="rect">
            <a:avLst/>
          </a:prstGeom>
        </p:spPr>
        <p:txBody>
          <a:bodyPr lIns="68586" tIns="34294" rIns="68586" bIns="34294"/>
          <a:lstStyle/>
          <a:p>
            <a:pPr>
              <a:buClr>
                <a:srgbClr val="72183E"/>
              </a:buClr>
            </a:pPr>
            <a:fld id="{86CB4B4D-7CA3-9044-876B-883B54F8677D}" type="slidenum">
              <a:rPr>
                <a:solidFill>
                  <a:srgbClr val="4D4D4F"/>
                </a:solidFill>
              </a:rPr>
              <a:pPr>
                <a:buClr>
                  <a:srgbClr val="72183E"/>
                </a:buClr>
              </a:pPr>
              <a:t>‹#›</a:t>
            </a:fld>
            <a:endParaRPr>
              <a:solidFill>
                <a:srgbClr val="4D4D4F"/>
              </a:solidFill>
            </a:endParaRPr>
          </a:p>
        </p:txBody>
      </p:sp>
    </p:spTree>
    <p:extLst>
      <p:ext uri="{BB962C8B-B14F-4D97-AF65-F5344CB8AC3E}">
        <p14:creationId xmlns:p14="http://schemas.microsoft.com/office/powerpoint/2010/main" val="4025085810"/>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8"/>
            <a:ext cx="12188825" cy="6857929"/>
          </a:xfrm>
          <a:prstGeom prst="rect">
            <a:avLst/>
          </a:prstGeom>
        </p:spPr>
      </p:pic>
      <p:sp>
        <p:nvSpPr>
          <p:cNvPr id="93" name="Date" hidden="1"/>
          <p:cNvSpPr>
            <a:spLocks noGrp="1"/>
          </p:cNvSpPr>
          <p:nvPr userDrawn="1">
            <p:ph type="dt" sz="half" idx="2"/>
          </p:nvPr>
        </p:nvSpPr>
        <p:spPr>
          <a:xfrm>
            <a:off x="609603" y="6356352"/>
            <a:ext cx="2843213" cy="365125"/>
          </a:xfrm>
          <a:prstGeom prst="rect">
            <a:avLst/>
          </a:prstGeom>
        </p:spPr>
        <p:txBody>
          <a:bodyPr vert="horz" lIns="68586" tIns="34294" rIns="68586" bIns="34294" rtlCol="0" anchor="ctr"/>
          <a:lstStyle>
            <a:lvl1pPr algn="l">
              <a:defRPr sz="1200">
                <a:solidFill>
                  <a:schemeClr val="tx1">
                    <a:tint val="75000"/>
                  </a:schemeClr>
                </a:solidFill>
              </a:defRPr>
            </a:lvl1pPr>
          </a:lstStyle>
          <a:p>
            <a:endParaRPr lang="en-US" dirty="0"/>
          </a:p>
        </p:txBody>
      </p:sp>
      <p:sp>
        <p:nvSpPr>
          <p:cNvPr id="16" name="Speaker name and date"/>
          <p:cNvSpPr>
            <a:spLocks noGrp="1"/>
          </p:cNvSpPr>
          <p:nvPr userDrawn="1">
            <p:ph type="subTitle" idx="1" hasCustomPrompt="1"/>
          </p:nvPr>
        </p:nvSpPr>
        <p:spPr>
          <a:xfrm>
            <a:off x="485695" y="5114997"/>
            <a:ext cx="5804989" cy="692595"/>
          </a:xfrm>
          <a:prstGeom prst="rect">
            <a:avLst/>
          </a:prstGeom>
        </p:spPr>
        <p:txBody>
          <a:bodyPr lIns="68586" tIns="34294" rIns="68586" bIns="34294" anchor="t" anchorCtr="0">
            <a:noAutofit/>
          </a:bodyPr>
          <a:lstStyle>
            <a:lvl1pPr marL="0" indent="0" algn="l">
              <a:lnSpc>
                <a:spcPts val="2666"/>
              </a:lnSpc>
              <a:spcBef>
                <a:spcPts val="0"/>
              </a:spcBef>
              <a:buNone/>
              <a:defRPr sz="2133" b="0" i="0">
                <a:solidFill>
                  <a:schemeClr val="tx1"/>
                </a:solidFill>
                <a:latin typeface="+mn-lt"/>
                <a:cs typeface="Arial" panose="020B0604020202020204" pitchFamily="34" charset="0"/>
              </a:defRPr>
            </a:lvl1pPr>
            <a:lvl2pPr marL="609265" indent="0" algn="ctr">
              <a:buNone/>
              <a:defRPr>
                <a:solidFill>
                  <a:schemeClr val="tx1">
                    <a:tint val="75000"/>
                  </a:schemeClr>
                </a:solidFill>
              </a:defRPr>
            </a:lvl2pPr>
            <a:lvl3pPr marL="1218539" indent="0" algn="ctr">
              <a:buNone/>
              <a:defRPr>
                <a:solidFill>
                  <a:schemeClr val="tx1">
                    <a:tint val="75000"/>
                  </a:schemeClr>
                </a:solidFill>
              </a:defRPr>
            </a:lvl3pPr>
            <a:lvl4pPr marL="1827808" indent="0" algn="ctr">
              <a:buNone/>
              <a:defRPr>
                <a:solidFill>
                  <a:schemeClr val="tx1">
                    <a:tint val="75000"/>
                  </a:schemeClr>
                </a:solidFill>
              </a:defRPr>
            </a:lvl4pPr>
            <a:lvl5pPr marL="2437080" indent="0" algn="ctr">
              <a:buNone/>
              <a:defRPr>
                <a:solidFill>
                  <a:schemeClr val="tx1">
                    <a:tint val="75000"/>
                  </a:schemeClr>
                </a:solidFill>
              </a:defRPr>
            </a:lvl5pPr>
            <a:lvl6pPr marL="3046345" indent="0" algn="ctr">
              <a:buNone/>
              <a:defRPr>
                <a:solidFill>
                  <a:schemeClr val="tx1">
                    <a:tint val="75000"/>
                  </a:schemeClr>
                </a:solidFill>
              </a:defRPr>
            </a:lvl6pPr>
            <a:lvl7pPr marL="3655621" indent="0" algn="ctr">
              <a:buNone/>
              <a:defRPr>
                <a:solidFill>
                  <a:schemeClr val="tx1">
                    <a:tint val="75000"/>
                  </a:schemeClr>
                </a:solidFill>
              </a:defRPr>
            </a:lvl7pPr>
            <a:lvl8pPr marL="4264890" indent="0" algn="ctr">
              <a:buNone/>
              <a:defRPr>
                <a:solidFill>
                  <a:schemeClr val="tx1">
                    <a:tint val="75000"/>
                  </a:schemeClr>
                </a:solidFill>
              </a:defRPr>
            </a:lvl8pPr>
            <a:lvl9pPr marL="4874160" indent="0" algn="ctr">
              <a:buNone/>
              <a:defRPr>
                <a:solidFill>
                  <a:schemeClr val="tx1">
                    <a:tint val="75000"/>
                  </a:schemeClr>
                </a:solidFill>
              </a:defRPr>
            </a:lvl9pPr>
          </a:lstStyle>
          <a:p>
            <a:r>
              <a:rPr lang="en-US" dirty="0" smtClean="0"/>
              <a:t>Speaker Name  | Speaker Title</a:t>
            </a:r>
          </a:p>
        </p:txBody>
      </p:sp>
      <p:sp>
        <p:nvSpPr>
          <p:cNvPr id="15" name="Sub-title"/>
          <p:cNvSpPr>
            <a:spLocks noGrp="1"/>
          </p:cNvSpPr>
          <p:nvPr userDrawn="1">
            <p:ph type="body" sz="quarter" idx="13" hasCustomPrompt="1"/>
          </p:nvPr>
        </p:nvSpPr>
        <p:spPr>
          <a:xfrm>
            <a:off x="478073" y="3229665"/>
            <a:ext cx="5804989" cy="968848"/>
          </a:xfrm>
          <a:prstGeom prst="rect">
            <a:avLst/>
          </a:prstGeom>
        </p:spPr>
        <p:txBody>
          <a:bodyPr lIns="68586" tIns="34294" rIns="68586" bIns="34294">
            <a:noAutofit/>
          </a:bodyPr>
          <a:lstStyle>
            <a:lvl1pPr marL="0" indent="0">
              <a:buFont typeface="Arial" panose="020B0604020202020204" pitchFamily="34" charset="0"/>
              <a:buNone/>
              <a:defRPr sz="3199" b="0" baseline="0">
                <a:solidFill>
                  <a:schemeClr val="bg1">
                    <a:lumMod val="50000"/>
                  </a:schemeClr>
                </a:solidFill>
                <a:latin typeface="+mj-lt"/>
              </a:defRPr>
            </a:lvl1pPr>
            <a:lvl2pPr marL="541601" indent="0">
              <a:buNone/>
              <a:defRPr/>
            </a:lvl2pPr>
            <a:lvl3pPr marL="759501" indent="0">
              <a:buNone/>
              <a:defRPr/>
            </a:lvl3pPr>
            <a:lvl4pPr marL="918176" indent="0">
              <a:buNone/>
              <a:defRPr/>
            </a:lvl4pPr>
            <a:lvl5pPr marL="1068384" indent="0">
              <a:buNone/>
              <a:defRPr/>
            </a:lvl5pPr>
          </a:lstStyle>
          <a:p>
            <a:pPr lvl="0"/>
            <a:r>
              <a:rPr lang="en-GB" dirty="0" smtClean="0"/>
              <a:t>Presentation Subtitle</a:t>
            </a:r>
            <a:endParaRPr lang="en-GB" dirty="0"/>
          </a:p>
        </p:txBody>
      </p:sp>
      <p:sp>
        <p:nvSpPr>
          <p:cNvPr id="17" name="Title"/>
          <p:cNvSpPr>
            <a:spLocks noGrp="1"/>
          </p:cNvSpPr>
          <p:nvPr userDrawn="1">
            <p:ph type="body" sz="quarter" idx="14" hasCustomPrompt="1"/>
          </p:nvPr>
        </p:nvSpPr>
        <p:spPr>
          <a:xfrm>
            <a:off x="478073" y="2246587"/>
            <a:ext cx="5804989" cy="1071215"/>
          </a:xfrm>
          <a:prstGeom prst="rect">
            <a:avLst/>
          </a:prstGeom>
          <a:effectLst/>
        </p:spPr>
        <p:txBody>
          <a:bodyPr>
            <a:noAutofit/>
          </a:bodyPr>
          <a:lstStyle>
            <a:lvl1pPr marL="0" indent="0">
              <a:lnSpc>
                <a:spcPts val="3999"/>
              </a:lnSpc>
              <a:spcBef>
                <a:spcPts val="0"/>
              </a:spcBef>
              <a:buFontTx/>
              <a:buNone/>
              <a:defRPr sz="3999" b="1" cap="all" baseline="0">
                <a:solidFill>
                  <a:schemeClr val="bg1">
                    <a:lumMod val="50000"/>
                  </a:schemeClr>
                </a:solidFill>
                <a:latin typeface="+mj-lt"/>
              </a:defRPr>
            </a:lvl1pPr>
          </a:lstStyle>
          <a:p>
            <a:pPr>
              <a:buClrTx/>
              <a:buSzTx/>
            </a:pPr>
            <a:r>
              <a:rPr lang="en-US" kern="0" dirty="0" smtClean="0"/>
              <a:t>PRESENTATION TITLE</a:t>
            </a:r>
          </a:p>
        </p:txBody>
      </p:sp>
      <p:pic>
        <p:nvPicPr>
          <p:cNvPr id="75" name="Picture 3"/>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580878" y="402552"/>
            <a:ext cx="1609165" cy="1009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_copyright"/>
          <p:cNvSpPr txBox="1">
            <a:spLocks/>
          </p:cNvSpPr>
          <p:nvPr userDrawn="1"/>
        </p:nvSpPr>
        <p:spPr>
          <a:xfrm>
            <a:off x="800159" y="6527656"/>
            <a:ext cx="2744798" cy="304221"/>
          </a:xfrm>
          <a:prstGeom prst="rect">
            <a:avLst/>
          </a:prstGeom>
        </p:spPr>
        <p:txBody>
          <a:bodyPr wrap="square" lIns="121878" tIns="60939" rIns="121878" bIns="6093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33" kern="0" dirty="0" smtClean="0">
                <a:solidFill>
                  <a:schemeClr val="tx2"/>
                </a:solidFill>
              </a:rPr>
              <a:t>©2018 Check Point Software Technologies</a:t>
            </a:r>
            <a:r>
              <a:rPr lang="en-US" sz="933" kern="0" baseline="0" dirty="0" smtClean="0">
                <a:solidFill>
                  <a:schemeClr val="tx2"/>
                </a:solidFill>
              </a:rPr>
              <a:t> </a:t>
            </a:r>
            <a:r>
              <a:rPr lang="en-US" sz="933" kern="0" dirty="0" smtClean="0">
                <a:solidFill>
                  <a:schemeClr val="tx2"/>
                </a:solidFill>
              </a:rPr>
              <a:t>Ltd. </a:t>
            </a:r>
            <a:endParaRPr lang="en-US" sz="933" kern="0" dirty="0">
              <a:solidFill>
                <a:schemeClr val="tx2"/>
              </a:solidFill>
            </a:endParaRPr>
          </a:p>
        </p:txBody>
      </p:sp>
      <p:grpSp>
        <p:nvGrpSpPr>
          <p:cNvPr id="4" name="Group 3"/>
          <p:cNvGrpSpPr/>
          <p:nvPr userDrawn="1"/>
        </p:nvGrpSpPr>
        <p:grpSpPr>
          <a:xfrm>
            <a:off x="7263674" y="5076026"/>
            <a:ext cx="3526771" cy="1432257"/>
            <a:chOff x="7263671" y="5076024"/>
            <a:chExt cx="3526771" cy="1432257"/>
          </a:xfrm>
        </p:grpSpPr>
        <p:grpSp>
          <p:nvGrpSpPr>
            <p:cNvPr id="22" name="Group 21"/>
            <p:cNvGrpSpPr/>
            <p:nvPr userDrawn="1"/>
          </p:nvGrpSpPr>
          <p:grpSpPr>
            <a:xfrm>
              <a:off x="9145588" y="5899150"/>
              <a:ext cx="407988" cy="53975"/>
              <a:chOff x="9145588" y="5975350"/>
              <a:chExt cx="407988" cy="53975"/>
            </a:xfrm>
          </p:grpSpPr>
          <p:sp>
            <p:nvSpPr>
              <p:cNvPr id="23" name="Freeform 41"/>
              <p:cNvSpPr>
                <a:spLocks noEditPoints="1"/>
              </p:cNvSpPr>
              <p:nvPr userDrawn="1"/>
            </p:nvSpPr>
            <p:spPr bwMode="auto">
              <a:xfrm>
                <a:off x="9145588" y="5975350"/>
                <a:ext cx="26988" cy="52388"/>
              </a:xfrm>
              <a:custGeom>
                <a:avLst/>
                <a:gdLst>
                  <a:gd name="T0" fmla="*/ 40 w 81"/>
                  <a:gd name="T1" fmla="*/ 97 h 160"/>
                  <a:gd name="T2" fmla="*/ 25 w 81"/>
                  <a:gd name="T3" fmla="*/ 97 h 160"/>
                  <a:gd name="T4" fmla="*/ 25 w 81"/>
                  <a:gd name="T5" fmla="*/ 160 h 160"/>
                  <a:gd name="T6" fmla="*/ 0 w 81"/>
                  <a:gd name="T7" fmla="*/ 160 h 160"/>
                  <a:gd name="T8" fmla="*/ 0 w 81"/>
                  <a:gd name="T9" fmla="*/ 0 h 160"/>
                  <a:gd name="T10" fmla="*/ 40 w 81"/>
                  <a:gd name="T11" fmla="*/ 0 h 160"/>
                  <a:gd name="T12" fmla="*/ 81 w 81"/>
                  <a:gd name="T13" fmla="*/ 49 h 160"/>
                  <a:gd name="T14" fmla="*/ 40 w 81"/>
                  <a:gd name="T15" fmla="*/ 97 h 160"/>
                  <a:gd name="T16" fmla="*/ 39 w 81"/>
                  <a:gd name="T17" fmla="*/ 23 h 160"/>
                  <a:gd name="T18" fmla="*/ 25 w 81"/>
                  <a:gd name="T19" fmla="*/ 23 h 160"/>
                  <a:gd name="T20" fmla="*/ 25 w 81"/>
                  <a:gd name="T21" fmla="*/ 75 h 160"/>
                  <a:gd name="T22" fmla="*/ 39 w 81"/>
                  <a:gd name="T23" fmla="*/ 75 h 160"/>
                  <a:gd name="T24" fmla="*/ 56 w 81"/>
                  <a:gd name="T25" fmla="*/ 49 h 160"/>
                  <a:gd name="T26" fmla="*/ 39 w 81"/>
                  <a:gd name="T27" fmla="*/ 2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60">
                    <a:moveTo>
                      <a:pt x="40" y="97"/>
                    </a:moveTo>
                    <a:cubicBezTo>
                      <a:pt x="25" y="97"/>
                      <a:pt x="25" y="97"/>
                      <a:pt x="25" y="97"/>
                    </a:cubicBezTo>
                    <a:cubicBezTo>
                      <a:pt x="25" y="160"/>
                      <a:pt x="25" y="160"/>
                      <a:pt x="25" y="160"/>
                    </a:cubicBezTo>
                    <a:cubicBezTo>
                      <a:pt x="0" y="160"/>
                      <a:pt x="0" y="160"/>
                      <a:pt x="0" y="160"/>
                    </a:cubicBezTo>
                    <a:cubicBezTo>
                      <a:pt x="0" y="0"/>
                      <a:pt x="0" y="0"/>
                      <a:pt x="0" y="0"/>
                    </a:cubicBezTo>
                    <a:cubicBezTo>
                      <a:pt x="40" y="0"/>
                      <a:pt x="40" y="0"/>
                      <a:pt x="40" y="0"/>
                    </a:cubicBezTo>
                    <a:cubicBezTo>
                      <a:pt x="69" y="0"/>
                      <a:pt x="81" y="16"/>
                      <a:pt x="81" y="49"/>
                    </a:cubicBezTo>
                    <a:cubicBezTo>
                      <a:pt x="81" y="82"/>
                      <a:pt x="69" y="97"/>
                      <a:pt x="40" y="97"/>
                    </a:cubicBezTo>
                    <a:close/>
                    <a:moveTo>
                      <a:pt x="39" y="23"/>
                    </a:moveTo>
                    <a:cubicBezTo>
                      <a:pt x="25" y="23"/>
                      <a:pt x="25" y="23"/>
                      <a:pt x="25" y="23"/>
                    </a:cubicBezTo>
                    <a:cubicBezTo>
                      <a:pt x="25" y="75"/>
                      <a:pt x="25" y="75"/>
                      <a:pt x="25" y="75"/>
                    </a:cubicBezTo>
                    <a:cubicBezTo>
                      <a:pt x="39" y="75"/>
                      <a:pt x="39" y="75"/>
                      <a:pt x="39" y="75"/>
                    </a:cubicBezTo>
                    <a:cubicBezTo>
                      <a:pt x="52" y="75"/>
                      <a:pt x="56" y="65"/>
                      <a:pt x="56" y="49"/>
                    </a:cubicBezTo>
                    <a:cubicBezTo>
                      <a:pt x="56" y="33"/>
                      <a:pt x="52" y="23"/>
                      <a:pt x="39"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24" name="Freeform 42"/>
              <p:cNvSpPr>
                <a:spLocks noEditPoints="1"/>
              </p:cNvSpPr>
              <p:nvPr userDrawn="1"/>
            </p:nvSpPr>
            <p:spPr bwMode="auto">
              <a:xfrm>
                <a:off x="9188451" y="5975350"/>
                <a:ext cx="26988" cy="53975"/>
              </a:xfrm>
              <a:custGeom>
                <a:avLst/>
                <a:gdLst>
                  <a:gd name="T0" fmla="*/ 74 w 85"/>
                  <a:gd name="T1" fmla="*/ 149 h 163"/>
                  <a:gd name="T2" fmla="*/ 43 w 85"/>
                  <a:gd name="T3" fmla="*/ 163 h 163"/>
                  <a:gd name="T4" fmla="*/ 12 w 85"/>
                  <a:gd name="T5" fmla="*/ 149 h 163"/>
                  <a:gd name="T6" fmla="*/ 0 w 85"/>
                  <a:gd name="T7" fmla="*/ 81 h 163"/>
                  <a:gd name="T8" fmla="*/ 12 w 85"/>
                  <a:gd name="T9" fmla="*/ 13 h 163"/>
                  <a:gd name="T10" fmla="*/ 43 w 85"/>
                  <a:gd name="T11" fmla="*/ 0 h 163"/>
                  <a:gd name="T12" fmla="*/ 74 w 85"/>
                  <a:gd name="T13" fmla="*/ 13 h 163"/>
                  <a:gd name="T14" fmla="*/ 85 w 85"/>
                  <a:gd name="T15" fmla="*/ 81 h 163"/>
                  <a:gd name="T16" fmla="*/ 74 w 85"/>
                  <a:gd name="T17" fmla="*/ 149 h 163"/>
                  <a:gd name="T18" fmla="*/ 55 w 85"/>
                  <a:gd name="T19" fmla="*/ 28 h 163"/>
                  <a:gd name="T20" fmla="*/ 43 w 85"/>
                  <a:gd name="T21" fmla="*/ 22 h 163"/>
                  <a:gd name="T22" fmla="*/ 31 w 85"/>
                  <a:gd name="T23" fmla="*/ 28 h 163"/>
                  <a:gd name="T24" fmla="*/ 25 w 85"/>
                  <a:gd name="T25" fmla="*/ 81 h 163"/>
                  <a:gd name="T26" fmla="*/ 31 w 85"/>
                  <a:gd name="T27" fmla="*/ 134 h 163"/>
                  <a:gd name="T28" fmla="*/ 43 w 85"/>
                  <a:gd name="T29" fmla="*/ 140 h 163"/>
                  <a:gd name="T30" fmla="*/ 55 w 85"/>
                  <a:gd name="T31" fmla="*/ 134 h 163"/>
                  <a:gd name="T32" fmla="*/ 60 w 85"/>
                  <a:gd name="T33" fmla="*/ 81 h 163"/>
                  <a:gd name="T34" fmla="*/ 55 w 85"/>
                  <a:gd name="T35" fmla="*/ 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63">
                    <a:moveTo>
                      <a:pt x="74" y="149"/>
                    </a:moveTo>
                    <a:cubicBezTo>
                      <a:pt x="67" y="157"/>
                      <a:pt x="58" y="163"/>
                      <a:pt x="43" y="163"/>
                    </a:cubicBezTo>
                    <a:cubicBezTo>
                      <a:pt x="28" y="163"/>
                      <a:pt x="18" y="157"/>
                      <a:pt x="12" y="149"/>
                    </a:cubicBezTo>
                    <a:cubicBezTo>
                      <a:pt x="1" y="136"/>
                      <a:pt x="0" y="119"/>
                      <a:pt x="0" y="81"/>
                    </a:cubicBezTo>
                    <a:cubicBezTo>
                      <a:pt x="0" y="43"/>
                      <a:pt x="1" y="26"/>
                      <a:pt x="12" y="13"/>
                    </a:cubicBezTo>
                    <a:cubicBezTo>
                      <a:pt x="18" y="5"/>
                      <a:pt x="28" y="0"/>
                      <a:pt x="43" y="0"/>
                    </a:cubicBezTo>
                    <a:cubicBezTo>
                      <a:pt x="58" y="0"/>
                      <a:pt x="67" y="5"/>
                      <a:pt x="74" y="13"/>
                    </a:cubicBezTo>
                    <a:cubicBezTo>
                      <a:pt x="84" y="26"/>
                      <a:pt x="85" y="43"/>
                      <a:pt x="85" y="81"/>
                    </a:cubicBezTo>
                    <a:cubicBezTo>
                      <a:pt x="85" y="119"/>
                      <a:pt x="84" y="137"/>
                      <a:pt x="74" y="149"/>
                    </a:cubicBezTo>
                    <a:close/>
                    <a:moveTo>
                      <a:pt x="55" y="28"/>
                    </a:moveTo>
                    <a:cubicBezTo>
                      <a:pt x="53" y="25"/>
                      <a:pt x="49" y="22"/>
                      <a:pt x="43" y="22"/>
                    </a:cubicBezTo>
                    <a:cubicBezTo>
                      <a:pt x="37" y="22"/>
                      <a:pt x="33" y="25"/>
                      <a:pt x="31" y="28"/>
                    </a:cubicBezTo>
                    <a:cubicBezTo>
                      <a:pt x="26" y="36"/>
                      <a:pt x="25" y="52"/>
                      <a:pt x="25" y="81"/>
                    </a:cubicBezTo>
                    <a:cubicBezTo>
                      <a:pt x="25" y="110"/>
                      <a:pt x="26" y="126"/>
                      <a:pt x="31" y="134"/>
                    </a:cubicBezTo>
                    <a:cubicBezTo>
                      <a:pt x="33" y="138"/>
                      <a:pt x="37" y="140"/>
                      <a:pt x="43" y="140"/>
                    </a:cubicBezTo>
                    <a:cubicBezTo>
                      <a:pt x="49" y="140"/>
                      <a:pt x="53" y="138"/>
                      <a:pt x="55" y="134"/>
                    </a:cubicBezTo>
                    <a:cubicBezTo>
                      <a:pt x="60" y="126"/>
                      <a:pt x="60" y="110"/>
                      <a:pt x="60" y="81"/>
                    </a:cubicBezTo>
                    <a:cubicBezTo>
                      <a:pt x="60" y="52"/>
                      <a:pt x="60" y="36"/>
                      <a:pt x="55" y="28"/>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25" name="Freeform 43"/>
              <p:cNvSpPr>
                <a:spLocks/>
              </p:cNvSpPr>
              <p:nvPr userDrawn="1"/>
            </p:nvSpPr>
            <p:spPr bwMode="auto">
              <a:xfrm>
                <a:off x="9228138" y="5975350"/>
                <a:ext cx="52388" cy="52388"/>
              </a:xfrm>
              <a:custGeom>
                <a:avLst/>
                <a:gdLst>
                  <a:gd name="T0" fmla="*/ 27 w 33"/>
                  <a:gd name="T1" fmla="*/ 33 h 33"/>
                  <a:gd name="T2" fmla="*/ 21 w 33"/>
                  <a:gd name="T3" fmla="*/ 33 h 33"/>
                  <a:gd name="T4" fmla="*/ 17 w 33"/>
                  <a:gd name="T5" fmla="*/ 8 h 33"/>
                  <a:gd name="T6" fmla="*/ 12 w 33"/>
                  <a:gd name="T7" fmla="*/ 33 h 33"/>
                  <a:gd name="T8" fmla="*/ 7 w 33"/>
                  <a:gd name="T9" fmla="*/ 33 h 33"/>
                  <a:gd name="T10" fmla="*/ 0 w 33"/>
                  <a:gd name="T11" fmla="*/ 0 h 33"/>
                  <a:gd name="T12" fmla="*/ 6 w 33"/>
                  <a:gd name="T13" fmla="*/ 0 h 33"/>
                  <a:gd name="T14" fmla="*/ 9 w 33"/>
                  <a:gd name="T15" fmla="*/ 25 h 33"/>
                  <a:gd name="T16" fmla="*/ 14 w 33"/>
                  <a:gd name="T17" fmla="*/ 0 h 33"/>
                  <a:gd name="T18" fmla="*/ 19 w 33"/>
                  <a:gd name="T19" fmla="*/ 0 h 33"/>
                  <a:gd name="T20" fmla="*/ 24 w 33"/>
                  <a:gd name="T21" fmla="*/ 25 h 33"/>
                  <a:gd name="T22" fmla="*/ 27 w 33"/>
                  <a:gd name="T23" fmla="*/ 0 h 33"/>
                  <a:gd name="T24" fmla="*/ 33 w 33"/>
                  <a:gd name="T25" fmla="*/ 0 h 33"/>
                  <a:gd name="T26" fmla="*/ 27 w 33"/>
                  <a:gd name="T2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33">
                    <a:moveTo>
                      <a:pt x="27" y="33"/>
                    </a:moveTo>
                    <a:lnTo>
                      <a:pt x="21" y="33"/>
                    </a:lnTo>
                    <a:lnTo>
                      <a:pt x="17" y="8"/>
                    </a:lnTo>
                    <a:lnTo>
                      <a:pt x="12" y="33"/>
                    </a:lnTo>
                    <a:lnTo>
                      <a:pt x="7" y="33"/>
                    </a:lnTo>
                    <a:lnTo>
                      <a:pt x="0" y="0"/>
                    </a:lnTo>
                    <a:lnTo>
                      <a:pt x="6" y="0"/>
                    </a:lnTo>
                    <a:lnTo>
                      <a:pt x="9" y="25"/>
                    </a:lnTo>
                    <a:lnTo>
                      <a:pt x="14" y="0"/>
                    </a:lnTo>
                    <a:lnTo>
                      <a:pt x="19" y="0"/>
                    </a:lnTo>
                    <a:lnTo>
                      <a:pt x="24" y="25"/>
                    </a:lnTo>
                    <a:lnTo>
                      <a:pt x="27" y="0"/>
                    </a:lnTo>
                    <a:lnTo>
                      <a:pt x="33" y="0"/>
                    </a:lnTo>
                    <a:lnTo>
                      <a:pt x="27"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26" name="Freeform 44"/>
              <p:cNvSpPr>
                <a:spLocks/>
              </p:cNvSpPr>
              <p:nvPr userDrawn="1"/>
            </p:nvSpPr>
            <p:spPr bwMode="auto">
              <a:xfrm>
                <a:off x="9296401" y="5975350"/>
                <a:ext cx="20638" cy="52388"/>
              </a:xfrm>
              <a:custGeom>
                <a:avLst/>
                <a:gdLst>
                  <a:gd name="T0" fmla="*/ 0 w 13"/>
                  <a:gd name="T1" fmla="*/ 33 h 33"/>
                  <a:gd name="T2" fmla="*/ 0 w 13"/>
                  <a:gd name="T3" fmla="*/ 0 h 33"/>
                  <a:gd name="T4" fmla="*/ 13 w 13"/>
                  <a:gd name="T5" fmla="*/ 0 h 33"/>
                  <a:gd name="T6" fmla="*/ 13 w 13"/>
                  <a:gd name="T7" fmla="*/ 5 h 33"/>
                  <a:gd name="T8" fmla="*/ 5 w 13"/>
                  <a:gd name="T9" fmla="*/ 5 h 33"/>
                  <a:gd name="T10" fmla="*/ 5 w 13"/>
                  <a:gd name="T11" fmla="*/ 14 h 33"/>
                  <a:gd name="T12" fmla="*/ 12 w 13"/>
                  <a:gd name="T13" fmla="*/ 14 h 33"/>
                  <a:gd name="T14" fmla="*/ 12 w 13"/>
                  <a:gd name="T15" fmla="*/ 19 h 33"/>
                  <a:gd name="T16" fmla="*/ 5 w 13"/>
                  <a:gd name="T17" fmla="*/ 19 h 33"/>
                  <a:gd name="T18" fmla="*/ 5 w 13"/>
                  <a:gd name="T19" fmla="*/ 29 h 33"/>
                  <a:gd name="T20" fmla="*/ 13 w 13"/>
                  <a:gd name="T21" fmla="*/ 29 h 33"/>
                  <a:gd name="T22" fmla="*/ 13 w 13"/>
                  <a:gd name="T23" fmla="*/ 33 h 33"/>
                  <a:gd name="T24" fmla="*/ 0 w 13"/>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3">
                    <a:moveTo>
                      <a:pt x="0" y="33"/>
                    </a:moveTo>
                    <a:lnTo>
                      <a:pt x="0" y="0"/>
                    </a:lnTo>
                    <a:lnTo>
                      <a:pt x="13" y="0"/>
                    </a:lnTo>
                    <a:lnTo>
                      <a:pt x="13" y="5"/>
                    </a:lnTo>
                    <a:lnTo>
                      <a:pt x="5" y="5"/>
                    </a:lnTo>
                    <a:lnTo>
                      <a:pt x="5" y="14"/>
                    </a:lnTo>
                    <a:lnTo>
                      <a:pt x="12" y="14"/>
                    </a:lnTo>
                    <a:lnTo>
                      <a:pt x="12" y="19"/>
                    </a:lnTo>
                    <a:lnTo>
                      <a:pt x="5" y="19"/>
                    </a:lnTo>
                    <a:lnTo>
                      <a:pt x="5" y="29"/>
                    </a:lnTo>
                    <a:lnTo>
                      <a:pt x="13" y="29"/>
                    </a:lnTo>
                    <a:lnTo>
                      <a:pt x="13" y="33"/>
                    </a:lnTo>
                    <a:lnTo>
                      <a:pt x="0"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27" name="Freeform 45"/>
              <p:cNvSpPr>
                <a:spLocks noEditPoints="1"/>
              </p:cNvSpPr>
              <p:nvPr userDrawn="1"/>
            </p:nvSpPr>
            <p:spPr bwMode="auto">
              <a:xfrm>
                <a:off x="9334501" y="5975350"/>
                <a:ext cx="26988" cy="52388"/>
              </a:xfrm>
              <a:custGeom>
                <a:avLst/>
                <a:gdLst>
                  <a:gd name="T0" fmla="*/ 60 w 87"/>
                  <a:gd name="T1" fmla="*/ 160 h 160"/>
                  <a:gd name="T2" fmla="*/ 40 w 87"/>
                  <a:gd name="T3" fmla="*/ 95 h 160"/>
                  <a:gd name="T4" fmla="*/ 25 w 87"/>
                  <a:gd name="T5" fmla="*/ 95 h 160"/>
                  <a:gd name="T6" fmla="*/ 25 w 87"/>
                  <a:gd name="T7" fmla="*/ 160 h 160"/>
                  <a:gd name="T8" fmla="*/ 0 w 87"/>
                  <a:gd name="T9" fmla="*/ 160 h 160"/>
                  <a:gd name="T10" fmla="*/ 0 w 87"/>
                  <a:gd name="T11" fmla="*/ 0 h 160"/>
                  <a:gd name="T12" fmla="*/ 41 w 87"/>
                  <a:gd name="T13" fmla="*/ 0 h 160"/>
                  <a:gd name="T14" fmla="*/ 81 w 87"/>
                  <a:gd name="T15" fmla="*/ 48 h 160"/>
                  <a:gd name="T16" fmla="*/ 63 w 87"/>
                  <a:gd name="T17" fmla="*/ 89 h 160"/>
                  <a:gd name="T18" fmla="*/ 87 w 87"/>
                  <a:gd name="T19" fmla="*/ 160 h 160"/>
                  <a:gd name="T20" fmla="*/ 60 w 87"/>
                  <a:gd name="T21" fmla="*/ 160 h 160"/>
                  <a:gd name="T22" fmla="*/ 41 w 87"/>
                  <a:gd name="T23" fmla="*/ 23 h 160"/>
                  <a:gd name="T24" fmla="*/ 25 w 87"/>
                  <a:gd name="T25" fmla="*/ 23 h 160"/>
                  <a:gd name="T26" fmla="*/ 25 w 87"/>
                  <a:gd name="T27" fmla="*/ 72 h 160"/>
                  <a:gd name="T28" fmla="*/ 41 w 87"/>
                  <a:gd name="T29" fmla="*/ 72 h 160"/>
                  <a:gd name="T30" fmla="*/ 56 w 87"/>
                  <a:gd name="T31" fmla="*/ 48 h 160"/>
                  <a:gd name="T32" fmla="*/ 41 w 87"/>
                  <a:gd name="T33" fmla="*/ 2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 h="160">
                    <a:moveTo>
                      <a:pt x="60" y="160"/>
                    </a:moveTo>
                    <a:cubicBezTo>
                      <a:pt x="40" y="95"/>
                      <a:pt x="40" y="95"/>
                      <a:pt x="40" y="95"/>
                    </a:cubicBezTo>
                    <a:cubicBezTo>
                      <a:pt x="25" y="95"/>
                      <a:pt x="25" y="95"/>
                      <a:pt x="25" y="95"/>
                    </a:cubicBezTo>
                    <a:cubicBezTo>
                      <a:pt x="25" y="160"/>
                      <a:pt x="25" y="160"/>
                      <a:pt x="25" y="160"/>
                    </a:cubicBezTo>
                    <a:cubicBezTo>
                      <a:pt x="0" y="160"/>
                      <a:pt x="0" y="160"/>
                      <a:pt x="0" y="160"/>
                    </a:cubicBezTo>
                    <a:cubicBezTo>
                      <a:pt x="0" y="0"/>
                      <a:pt x="0" y="0"/>
                      <a:pt x="0" y="0"/>
                    </a:cubicBezTo>
                    <a:cubicBezTo>
                      <a:pt x="41" y="0"/>
                      <a:pt x="41" y="0"/>
                      <a:pt x="41" y="0"/>
                    </a:cubicBezTo>
                    <a:cubicBezTo>
                      <a:pt x="70" y="0"/>
                      <a:pt x="81" y="15"/>
                      <a:pt x="81" y="48"/>
                    </a:cubicBezTo>
                    <a:cubicBezTo>
                      <a:pt x="81" y="67"/>
                      <a:pt x="77" y="81"/>
                      <a:pt x="63" y="89"/>
                    </a:cubicBezTo>
                    <a:cubicBezTo>
                      <a:pt x="87" y="160"/>
                      <a:pt x="87" y="160"/>
                      <a:pt x="87" y="160"/>
                    </a:cubicBezTo>
                    <a:lnTo>
                      <a:pt x="60" y="160"/>
                    </a:lnTo>
                    <a:close/>
                    <a:moveTo>
                      <a:pt x="41" y="23"/>
                    </a:moveTo>
                    <a:cubicBezTo>
                      <a:pt x="25" y="23"/>
                      <a:pt x="25" y="23"/>
                      <a:pt x="25" y="23"/>
                    </a:cubicBezTo>
                    <a:cubicBezTo>
                      <a:pt x="25" y="72"/>
                      <a:pt x="25" y="72"/>
                      <a:pt x="25" y="72"/>
                    </a:cubicBezTo>
                    <a:cubicBezTo>
                      <a:pt x="41" y="72"/>
                      <a:pt x="41" y="72"/>
                      <a:pt x="41" y="72"/>
                    </a:cubicBezTo>
                    <a:cubicBezTo>
                      <a:pt x="54" y="72"/>
                      <a:pt x="56" y="61"/>
                      <a:pt x="56" y="48"/>
                    </a:cubicBezTo>
                    <a:cubicBezTo>
                      <a:pt x="56" y="34"/>
                      <a:pt x="54" y="23"/>
                      <a:pt x="41"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28" name="Freeform 46"/>
              <p:cNvSpPr>
                <a:spLocks/>
              </p:cNvSpPr>
              <p:nvPr userDrawn="1"/>
            </p:nvSpPr>
            <p:spPr bwMode="auto">
              <a:xfrm>
                <a:off x="9378951" y="5975350"/>
                <a:ext cx="20638" cy="52388"/>
              </a:xfrm>
              <a:custGeom>
                <a:avLst/>
                <a:gdLst>
                  <a:gd name="T0" fmla="*/ 0 w 13"/>
                  <a:gd name="T1" fmla="*/ 33 h 33"/>
                  <a:gd name="T2" fmla="*/ 0 w 13"/>
                  <a:gd name="T3" fmla="*/ 0 h 33"/>
                  <a:gd name="T4" fmla="*/ 13 w 13"/>
                  <a:gd name="T5" fmla="*/ 0 h 33"/>
                  <a:gd name="T6" fmla="*/ 13 w 13"/>
                  <a:gd name="T7" fmla="*/ 5 h 33"/>
                  <a:gd name="T8" fmla="*/ 5 w 13"/>
                  <a:gd name="T9" fmla="*/ 5 h 33"/>
                  <a:gd name="T10" fmla="*/ 5 w 13"/>
                  <a:gd name="T11" fmla="*/ 14 h 33"/>
                  <a:gd name="T12" fmla="*/ 12 w 13"/>
                  <a:gd name="T13" fmla="*/ 14 h 33"/>
                  <a:gd name="T14" fmla="*/ 12 w 13"/>
                  <a:gd name="T15" fmla="*/ 19 h 33"/>
                  <a:gd name="T16" fmla="*/ 5 w 13"/>
                  <a:gd name="T17" fmla="*/ 19 h 33"/>
                  <a:gd name="T18" fmla="*/ 5 w 13"/>
                  <a:gd name="T19" fmla="*/ 29 h 33"/>
                  <a:gd name="T20" fmla="*/ 13 w 13"/>
                  <a:gd name="T21" fmla="*/ 29 h 33"/>
                  <a:gd name="T22" fmla="*/ 13 w 13"/>
                  <a:gd name="T23" fmla="*/ 33 h 33"/>
                  <a:gd name="T24" fmla="*/ 0 w 13"/>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3">
                    <a:moveTo>
                      <a:pt x="0" y="33"/>
                    </a:moveTo>
                    <a:lnTo>
                      <a:pt x="0" y="0"/>
                    </a:lnTo>
                    <a:lnTo>
                      <a:pt x="13" y="0"/>
                    </a:lnTo>
                    <a:lnTo>
                      <a:pt x="13" y="5"/>
                    </a:lnTo>
                    <a:lnTo>
                      <a:pt x="5" y="5"/>
                    </a:lnTo>
                    <a:lnTo>
                      <a:pt x="5" y="14"/>
                    </a:lnTo>
                    <a:lnTo>
                      <a:pt x="12" y="14"/>
                    </a:lnTo>
                    <a:lnTo>
                      <a:pt x="12" y="19"/>
                    </a:lnTo>
                    <a:lnTo>
                      <a:pt x="5" y="19"/>
                    </a:lnTo>
                    <a:lnTo>
                      <a:pt x="5" y="29"/>
                    </a:lnTo>
                    <a:lnTo>
                      <a:pt x="13" y="29"/>
                    </a:lnTo>
                    <a:lnTo>
                      <a:pt x="13" y="33"/>
                    </a:lnTo>
                    <a:lnTo>
                      <a:pt x="0" y="3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29" name="Freeform 47"/>
              <p:cNvSpPr>
                <a:spLocks noEditPoints="1"/>
              </p:cNvSpPr>
              <p:nvPr userDrawn="1"/>
            </p:nvSpPr>
            <p:spPr bwMode="auto">
              <a:xfrm>
                <a:off x="9417051" y="5975350"/>
                <a:ext cx="26988" cy="52388"/>
              </a:xfrm>
              <a:custGeom>
                <a:avLst/>
                <a:gdLst>
                  <a:gd name="T0" fmla="*/ 72 w 83"/>
                  <a:gd name="T1" fmla="*/ 147 h 160"/>
                  <a:gd name="T2" fmla="*/ 41 w 83"/>
                  <a:gd name="T3" fmla="*/ 160 h 160"/>
                  <a:gd name="T4" fmla="*/ 0 w 83"/>
                  <a:gd name="T5" fmla="*/ 160 h 160"/>
                  <a:gd name="T6" fmla="*/ 0 w 83"/>
                  <a:gd name="T7" fmla="*/ 0 h 160"/>
                  <a:gd name="T8" fmla="*/ 41 w 83"/>
                  <a:gd name="T9" fmla="*/ 0 h 160"/>
                  <a:gd name="T10" fmla="*/ 72 w 83"/>
                  <a:gd name="T11" fmla="*/ 14 h 160"/>
                  <a:gd name="T12" fmla="*/ 83 w 83"/>
                  <a:gd name="T13" fmla="*/ 80 h 160"/>
                  <a:gd name="T14" fmla="*/ 72 w 83"/>
                  <a:gd name="T15" fmla="*/ 147 h 160"/>
                  <a:gd name="T16" fmla="*/ 53 w 83"/>
                  <a:gd name="T17" fmla="*/ 30 h 160"/>
                  <a:gd name="T18" fmla="*/ 40 w 83"/>
                  <a:gd name="T19" fmla="*/ 23 h 160"/>
                  <a:gd name="T20" fmla="*/ 25 w 83"/>
                  <a:gd name="T21" fmla="*/ 23 h 160"/>
                  <a:gd name="T22" fmla="*/ 25 w 83"/>
                  <a:gd name="T23" fmla="*/ 137 h 160"/>
                  <a:gd name="T24" fmla="*/ 40 w 83"/>
                  <a:gd name="T25" fmla="*/ 137 h 160"/>
                  <a:gd name="T26" fmla="*/ 53 w 83"/>
                  <a:gd name="T27" fmla="*/ 131 h 160"/>
                  <a:gd name="T28" fmla="*/ 58 w 83"/>
                  <a:gd name="T29" fmla="*/ 80 h 160"/>
                  <a:gd name="T30" fmla="*/ 53 w 83"/>
                  <a:gd name="T3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160">
                    <a:moveTo>
                      <a:pt x="72" y="147"/>
                    </a:moveTo>
                    <a:cubicBezTo>
                      <a:pt x="65" y="154"/>
                      <a:pt x="56" y="160"/>
                      <a:pt x="41" y="160"/>
                    </a:cubicBezTo>
                    <a:cubicBezTo>
                      <a:pt x="0" y="160"/>
                      <a:pt x="0" y="160"/>
                      <a:pt x="0" y="160"/>
                    </a:cubicBezTo>
                    <a:cubicBezTo>
                      <a:pt x="0" y="0"/>
                      <a:pt x="0" y="0"/>
                      <a:pt x="0" y="0"/>
                    </a:cubicBezTo>
                    <a:cubicBezTo>
                      <a:pt x="41" y="0"/>
                      <a:pt x="41" y="0"/>
                      <a:pt x="41" y="0"/>
                    </a:cubicBezTo>
                    <a:cubicBezTo>
                      <a:pt x="56" y="0"/>
                      <a:pt x="65" y="6"/>
                      <a:pt x="72" y="14"/>
                    </a:cubicBezTo>
                    <a:cubicBezTo>
                      <a:pt x="82" y="26"/>
                      <a:pt x="83" y="43"/>
                      <a:pt x="83" y="80"/>
                    </a:cubicBezTo>
                    <a:cubicBezTo>
                      <a:pt x="83" y="117"/>
                      <a:pt x="82" y="135"/>
                      <a:pt x="72" y="147"/>
                    </a:cubicBezTo>
                    <a:close/>
                    <a:moveTo>
                      <a:pt x="53" y="30"/>
                    </a:moveTo>
                    <a:cubicBezTo>
                      <a:pt x="50" y="26"/>
                      <a:pt x="46" y="23"/>
                      <a:pt x="40" y="23"/>
                    </a:cubicBezTo>
                    <a:cubicBezTo>
                      <a:pt x="25" y="23"/>
                      <a:pt x="25" y="23"/>
                      <a:pt x="25" y="23"/>
                    </a:cubicBezTo>
                    <a:cubicBezTo>
                      <a:pt x="25" y="137"/>
                      <a:pt x="25" y="137"/>
                      <a:pt x="25" y="137"/>
                    </a:cubicBezTo>
                    <a:cubicBezTo>
                      <a:pt x="40" y="137"/>
                      <a:pt x="40" y="137"/>
                      <a:pt x="40" y="137"/>
                    </a:cubicBezTo>
                    <a:cubicBezTo>
                      <a:pt x="46" y="137"/>
                      <a:pt x="50" y="135"/>
                      <a:pt x="53" y="131"/>
                    </a:cubicBezTo>
                    <a:cubicBezTo>
                      <a:pt x="58" y="123"/>
                      <a:pt x="58" y="108"/>
                      <a:pt x="58" y="80"/>
                    </a:cubicBezTo>
                    <a:cubicBezTo>
                      <a:pt x="58" y="52"/>
                      <a:pt x="58" y="37"/>
                      <a:pt x="53" y="30"/>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30" name="Freeform 48"/>
              <p:cNvSpPr>
                <a:spLocks noEditPoints="1"/>
              </p:cNvSpPr>
              <p:nvPr userDrawn="1"/>
            </p:nvSpPr>
            <p:spPr bwMode="auto">
              <a:xfrm>
                <a:off x="9485313" y="5975350"/>
                <a:ext cx="26988" cy="52388"/>
              </a:xfrm>
              <a:custGeom>
                <a:avLst/>
                <a:gdLst>
                  <a:gd name="T0" fmla="*/ 71 w 82"/>
                  <a:gd name="T1" fmla="*/ 150 h 160"/>
                  <a:gd name="T2" fmla="*/ 40 w 82"/>
                  <a:gd name="T3" fmla="*/ 160 h 160"/>
                  <a:gd name="T4" fmla="*/ 0 w 82"/>
                  <a:gd name="T5" fmla="*/ 160 h 160"/>
                  <a:gd name="T6" fmla="*/ 0 w 82"/>
                  <a:gd name="T7" fmla="*/ 0 h 160"/>
                  <a:gd name="T8" fmla="*/ 40 w 82"/>
                  <a:gd name="T9" fmla="*/ 0 h 160"/>
                  <a:gd name="T10" fmla="*/ 71 w 82"/>
                  <a:gd name="T11" fmla="*/ 10 h 160"/>
                  <a:gd name="T12" fmla="*/ 81 w 82"/>
                  <a:gd name="T13" fmla="*/ 43 h 160"/>
                  <a:gd name="T14" fmla="*/ 72 w 82"/>
                  <a:gd name="T15" fmla="*/ 71 h 160"/>
                  <a:gd name="T16" fmla="*/ 64 w 82"/>
                  <a:gd name="T17" fmla="*/ 76 h 160"/>
                  <a:gd name="T18" fmla="*/ 72 w 82"/>
                  <a:gd name="T19" fmla="*/ 82 h 160"/>
                  <a:gd name="T20" fmla="*/ 82 w 82"/>
                  <a:gd name="T21" fmla="*/ 114 h 160"/>
                  <a:gd name="T22" fmla="*/ 71 w 82"/>
                  <a:gd name="T23" fmla="*/ 150 h 160"/>
                  <a:gd name="T24" fmla="*/ 38 w 82"/>
                  <a:gd name="T25" fmla="*/ 23 h 160"/>
                  <a:gd name="T26" fmla="*/ 25 w 82"/>
                  <a:gd name="T27" fmla="*/ 23 h 160"/>
                  <a:gd name="T28" fmla="*/ 25 w 82"/>
                  <a:gd name="T29" fmla="*/ 66 h 160"/>
                  <a:gd name="T30" fmla="*/ 38 w 82"/>
                  <a:gd name="T31" fmla="*/ 66 h 160"/>
                  <a:gd name="T32" fmla="*/ 56 w 82"/>
                  <a:gd name="T33" fmla="*/ 45 h 160"/>
                  <a:gd name="T34" fmla="*/ 38 w 82"/>
                  <a:gd name="T35" fmla="*/ 23 h 160"/>
                  <a:gd name="T36" fmla="*/ 37 w 82"/>
                  <a:gd name="T37" fmla="*/ 88 h 160"/>
                  <a:gd name="T38" fmla="*/ 25 w 82"/>
                  <a:gd name="T39" fmla="*/ 88 h 160"/>
                  <a:gd name="T40" fmla="*/ 25 w 82"/>
                  <a:gd name="T41" fmla="*/ 137 h 160"/>
                  <a:gd name="T42" fmla="*/ 37 w 82"/>
                  <a:gd name="T43" fmla="*/ 137 h 160"/>
                  <a:gd name="T44" fmla="*/ 56 w 82"/>
                  <a:gd name="T45" fmla="*/ 112 h 160"/>
                  <a:gd name="T46" fmla="*/ 37 w 82"/>
                  <a:gd name="T47" fmla="*/ 8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160">
                    <a:moveTo>
                      <a:pt x="71" y="150"/>
                    </a:moveTo>
                    <a:cubicBezTo>
                      <a:pt x="65" y="157"/>
                      <a:pt x="55" y="160"/>
                      <a:pt x="40" y="160"/>
                    </a:cubicBezTo>
                    <a:cubicBezTo>
                      <a:pt x="0" y="160"/>
                      <a:pt x="0" y="160"/>
                      <a:pt x="0" y="160"/>
                    </a:cubicBezTo>
                    <a:cubicBezTo>
                      <a:pt x="0" y="0"/>
                      <a:pt x="0" y="0"/>
                      <a:pt x="0" y="0"/>
                    </a:cubicBezTo>
                    <a:cubicBezTo>
                      <a:pt x="40" y="0"/>
                      <a:pt x="40" y="0"/>
                      <a:pt x="40" y="0"/>
                    </a:cubicBezTo>
                    <a:cubicBezTo>
                      <a:pt x="55" y="0"/>
                      <a:pt x="65" y="4"/>
                      <a:pt x="71" y="10"/>
                    </a:cubicBezTo>
                    <a:cubicBezTo>
                      <a:pt x="78" y="18"/>
                      <a:pt x="81" y="26"/>
                      <a:pt x="81" y="43"/>
                    </a:cubicBezTo>
                    <a:cubicBezTo>
                      <a:pt x="81" y="54"/>
                      <a:pt x="79" y="63"/>
                      <a:pt x="72" y="71"/>
                    </a:cubicBezTo>
                    <a:cubicBezTo>
                      <a:pt x="70" y="73"/>
                      <a:pt x="67" y="75"/>
                      <a:pt x="64" y="76"/>
                    </a:cubicBezTo>
                    <a:cubicBezTo>
                      <a:pt x="67" y="78"/>
                      <a:pt x="70" y="80"/>
                      <a:pt x="72" y="82"/>
                    </a:cubicBezTo>
                    <a:cubicBezTo>
                      <a:pt x="80" y="90"/>
                      <a:pt x="82" y="99"/>
                      <a:pt x="82" y="114"/>
                    </a:cubicBezTo>
                    <a:cubicBezTo>
                      <a:pt x="82" y="133"/>
                      <a:pt x="79" y="142"/>
                      <a:pt x="71" y="150"/>
                    </a:cubicBezTo>
                    <a:close/>
                    <a:moveTo>
                      <a:pt x="38" y="23"/>
                    </a:moveTo>
                    <a:cubicBezTo>
                      <a:pt x="25" y="23"/>
                      <a:pt x="25" y="23"/>
                      <a:pt x="25" y="23"/>
                    </a:cubicBezTo>
                    <a:cubicBezTo>
                      <a:pt x="25" y="66"/>
                      <a:pt x="25" y="66"/>
                      <a:pt x="25" y="66"/>
                    </a:cubicBezTo>
                    <a:cubicBezTo>
                      <a:pt x="38" y="66"/>
                      <a:pt x="38" y="66"/>
                      <a:pt x="38" y="66"/>
                    </a:cubicBezTo>
                    <a:cubicBezTo>
                      <a:pt x="51" y="66"/>
                      <a:pt x="56" y="60"/>
                      <a:pt x="56" y="45"/>
                    </a:cubicBezTo>
                    <a:cubicBezTo>
                      <a:pt x="56" y="29"/>
                      <a:pt x="51" y="23"/>
                      <a:pt x="38" y="23"/>
                    </a:cubicBezTo>
                    <a:close/>
                    <a:moveTo>
                      <a:pt x="37" y="88"/>
                    </a:moveTo>
                    <a:cubicBezTo>
                      <a:pt x="25" y="88"/>
                      <a:pt x="25" y="88"/>
                      <a:pt x="25" y="88"/>
                    </a:cubicBezTo>
                    <a:cubicBezTo>
                      <a:pt x="25" y="137"/>
                      <a:pt x="25" y="137"/>
                      <a:pt x="25" y="137"/>
                    </a:cubicBezTo>
                    <a:cubicBezTo>
                      <a:pt x="37" y="137"/>
                      <a:pt x="37" y="137"/>
                      <a:pt x="37" y="137"/>
                    </a:cubicBezTo>
                    <a:cubicBezTo>
                      <a:pt x="51" y="137"/>
                      <a:pt x="56" y="131"/>
                      <a:pt x="56" y="112"/>
                    </a:cubicBezTo>
                    <a:cubicBezTo>
                      <a:pt x="56" y="95"/>
                      <a:pt x="51" y="88"/>
                      <a:pt x="37" y="88"/>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31" name="Freeform 49"/>
              <p:cNvSpPr>
                <a:spLocks/>
              </p:cNvSpPr>
              <p:nvPr userDrawn="1"/>
            </p:nvSpPr>
            <p:spPr bwMode="auto">
              <a:xfrm>
                <a:off x="9525001" y="5975350"/>
                <a:ext cx="28575" cy="52388"/>
              </a:xfrm>
              <a:custGeom>
                <a:avLst/>
                <a:gdLst>
                  <a:gd name="T0" fmla="*/ 12 w 18"/>
                  <a:gd name="T1" fmla="*/ 20 h 33"/>
                  <a:gd name="T2" fmla="*/ 12 w 18"/>
                  <a:gd name="T3" fmla="*/ 33 h 33"/>
                  <a:gd name="T4" fmla="*/ 7 w 18"/>
                  <a:gd name="T5" fmla="*/ 33 h 33"/>
                  <a:gd name="T6" fmla="*/ 7 w 18"/>
                  <a:gd name="T7" fmla="*/ 20 h 33"/>
                  <a:gd name="T8" fmla="*/ 0 w 18"/>
                  <a:gd name="T9" fmla="*/ 0 h 33"/>
                  <a:gd name="T10" fmla="*/ 6 w 18"/>
                  <a:gd name="T11" fmla="*/ 0 h 33"/>
                  <a:gd name="T12" fmla="*/ 9 w 18"/>
                  <a:gd name="T13" fmla="*/ 14 h 33"/>
                  <a:gd name="T14" fmla="*/ 13 w 18"/>
                  <a:gd name="T15" fmla="*/ 0 h 33"/>
                  <a:gd name="T16" fmla="*/ 18 w 18"/>
                  <a:gd name="T17" fmla="*/ 0 h 33"/>
                  <a:gd name="T18" fmla="*/ 12 w 18"/>
                  <a:gd name="T19"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33">
                    <a:moveTo>
                      <a:pt x="12" y="20"/>
                    </a:moveTo>
                    <a:lnTo>
                      <a:pt x="12" y="33"/>
                    </a:lnTo>
                    <a:lnTo>
                      <a:pt x="7" y="33"/>
                    </a:lnTo>
                    <a:lnTo>
                      <a:pt x="7" y="20"/>
                    </a:lnTo>
                    <a:lnTo>
                      <a:pt x="0" y="0"/>
                    </a:lnTo>
                    <a:lnTo>
                      <a:pt x="6" y="0"/>
                    </a:lnTo>
                    <a:lnTo>
                      <a:pt x="9" y="14"/>
                    </a:lnTo>
                    <a:lnTo>
                      <a:pt x="13" y="0"/>
                    </a:lnTo>
                    <a:lnTo>
                      <a:pt x="18" y="0"/>
                    </a:lnTo>
                    <a:lnTo>
                      <a:pt x="12" y="20"/>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grpSp>
        <p:pic>
          <p:nvPicPr>
            <p:cNvPr id="32" name="Picture 68" descr="C:\WORK IN PROGRESS\PPT template\Infinity PPT\CheckPoint_Infinity_Logo_cropped.pn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625687" y="5875437"/>
              <a:ext cx="316623" cy="270094"/>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 32"/>
            <p:cNvGrpSpPr/>
            <p:nvPr userDrawn="1"/>
          </p:nvGrpSpPr>
          <p:grpSpPr>
            <a:xfrm>
              <a:off x="7263671" y="5076024"/>
              <a:ext cx="3526771" cy="1432257"/>
              <a:chOff x="7263671" y="5076024"/>
              <a:chExt cx="3526771" cy="1432257"/>
            </a:xfrm>
          </p:grpSpPr>
          <p:grpSp>
            <p:nvGrpSpPr>
              <p:cNvPr id="34" name="Group 7"/>
              <p:cNvGrpSpPr>
                <a:grpSpLocks noChangeAspect="1"/>
              </p:cNvGrpSpPr>
              <p:nvPr userDrawn="1"/>
            </p:nvGrpSpPr>
            <p:grpSpPr bwMode="auto">
              <a:xfrm>
                <a:off x="7263671" y="6436843"/>
                <a:ext cx="2651125" cy="71438"/>
                <a:chOff x="4420" y="3962"/>
                <a:chExt cx="1670" cy="45"/>
              </a:xfrm>
            </p:grpSpPr>
            <p:sp>
              <p:nvSpPr>
                <p:cNvPr id="56" name="AutoShape 6"/>
                <p:cNvSpPr>
                  <a:spLocks noChangeAspect="1" noChangeArrowheads="1" noTextEdit="1"/>
                </p:cNvSpPr>
                <p:nvPr userDrawn="1"/>
              </p:nvSpPr>
              <p:spPr bwMode="auto">
                <a:xfrm>
                  <a:off x="4420" y="3962"/>
                  <a:ext cx="1670"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57" name="Freeform 8"/>
                <p:cNvSpPr>
                  <a:spLocks/>
                </p:cNvSpPr>
                <p:nvPr userDrawn="1"/>
              </p:nvSpPr>
              <p:spPr bwMode="auto">
                <a:xfrm>
                  <a:off x="4420" y="3962"/>
                  <a:ext cx="32" cy="44"/>
                </a:xfrm>
                <a:custGeom>
                  <a:avLst/>
                  <a:gdLst>
                    <a:gd name="T0" fmla="*/ 13 w 25"/>
                    <a:gd name="T1" fmla="*/ 35 h 35"/>
                    <a:gd name="T2" fmla="*/ 3 w 25"/>
                    <a:gd name="T3" fmla="*/ 31 h 35"/>
                    <a:gd name="T4" fmla="*/ 0 w 25"/>
                    <a:gd name="T5" fmla="*/ 17 h 35"/>
                    <a:gd name="T6" fmla="*/ 3 w 25"/>
                    <a:gd name="T7" fmla="*/ 3 h 35"/>
                    <a:gd name="T8" fmla="*/ 13 w 25"/>
                    <a:gd name="T9" fmla="*/ 0 h 35"/>
                    <a:gd name="T10" fmla="*/ 25 w 25"/>
                    <a:gd name="T11" fmla="*/ 11 h 35"/>
                    <a:gd name="T12" fmla="*/ 19 w 25"/>
                    <a:gd name="T13" fmla="*/ 11 h 35"/>
                    <a:gd name="T14" fmla="*/ 13 w 25"/>
                    <a:gd name="T15" fmla="*/ 6 h 35"/>
                    <a:gd name="T16" fmla="*/ 8 w 25"/>
                    <a:gd name="T17" fmla="*/ 7 h 35"/>
                    <a:gd name="T18" fmla="*/ 7 w 25"/>
                    <a:gd name="T19" fmla="*/ 17 h 35"/>
                    <a:gd name="T20" fmla="*/ 8 w 25"/>
                    <a:gd name="T21" fmla="*/ 27 h 35"/>
                    <a:gd name="T22" fmla="*/ 13 w 25"/>
                    <a:gd name="T23" fmla="*/ 29 h 35"/>
                    <a:gd name="T24" fmla="*/ 19 w 25"/>
                    <a:gd name="T25" fmla="*/ 24 h 35"/>
                    <a:gd name="T26" fmla="*/ 25 w 25"/>
                    <a:gd name="T27" fmla="*/ 24 h 35"/>
                    <a:gd name="T28" fmla="*/ 13 w 25"/>
                    <a:gd name="T2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35">
                      <a:moveTo>
                        <a:pt x="13" y="35"/>
                      </a:moveTo>
                      <a:cubicBezTo>
                        <a:pt x="9" y="35"/>
                        <a:pt x="6" y="34"/>
                        <a:pt x="3" y="31"/>
                      </a:cubicBezTo>
                      <a:cubicBezTo>
                        <a:pt x="0" y="28"/>
                        <a:pt x="0" y="24"/>
                        <a:pt x="0" y="17"/>
                      </a:cubicBezTo>
                      <a:cubicBezTo>
                        <a:pt x="0" y="11"/>
                        <a:pt x="0" y="7"/>
                        <a:pt x="3" y="3"/>
                      </a:cubicBezTo>
                      <a:cubicBezTo>
                        <a:pt x="6" y="1"/>
                        <a:pt x="9" y="0"/>
                        <a:pt x="13" y="0"/>
                      </a:cubicBezTo>
                      <a:cubicBezTo>
                        <a:pt x="19" y="0"/>
                        <a:pt x="24" y="3"/>
                        <a:pt x="25" y="11"/>
                      </a:cubicBezTo>
                      <a:cubicBezTo>
                        <a:pt x="19" y="11"/>
                        <a:pt x="19" y="11"/>
                        <a:pt x="19" y="11"/>
                      </a:cubicBezTo>
                      <a:cubicBezTo>
                        <a:pt x="18" y="8"/>
                        <a:pt x="16" y="6"/>
                        <a:pt x="13" y="6"/>
                      </a:cubicBezTo>
                      <a:cubicBezTo>
                        <a:pt x="11" y="6"/>
                        <a:pt x="9" y="6"/>
                        <a:pt x="8" y="7"/>
                      </a:cubicBezTo>
                      <a:cubicBezTo>
                        <a:pt x="7" y="9"/>
                        <a:pt x="7" y="11"/>
                        <a:pt x="7" y="17"/>
                      </a:cubicBezTo>
                      <a:cubicBezTo>
                        <a:pt x="7" y="24"/>
                        <a:pt x="7" y="26"/>
                        <a:pt x="8" y="27"/>
                      </a:cubicBezTo>
                      <a:cubicBezTo>
                        <a:pt x="9" y="28"/>
                        <a:pt x="11" y="29"/>
                        <a:pt x="13" y="29"/>
                      </a:cubicBezTo>
                      <a:cubicBezTo>
                        <a:pt x="16" y="29"/>
                        <a:pt x="18" y="27"/>
                        <a:pt x="19" y="24"/>
                      </a:cubicBezTo>
                      <a:cubicBezTo>
                        <a:pt x="25" y="24"/>
                        <a:pt x="25" y="24"/>
                        <a:pt x="25" y="24"/>
                      </a:cubicBezTo>
                      <a:cubicBezTo>
                        <a:pt x="24" y="31"/>
                        <a:pt x="19" y="35"/>
                        <a:pt x="13" y="35"/>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58" name="Freeform 9"/>
                <p:cNvSpPr>
                  <a:spLocks/>
                </p:cNvSpPr>
                <p:nvPr userDrawn="1"/>
              </p:nvSpPr>
              <p:spPr bwMode="auto">
                <a:xfrm>
                  <a:off x="4472" y="3962"/>
                  <a:ext cx="29" cy="44"/>
                </a:xfrm>
                <a:custGeom>
                  <a:avLst/>
                  <a:gdLst>
                    <a:gd name="T0" fmla="*/ 0 w 29"/>
                    <a:gd name="T1" fmla="*/ 44 h 44"/>
                    <a:gd name="T2" fmla="*/ 0 w 29"/>
                    <a:gd name="T3" fmla="*/ 0 h 44"/>
                    <a:gd name="T4" fmla="*/ 9 w 29"/>
                    <a:gd name="T5" fmla="*/ 0 h 44"/>
                    <a:gd name="T6" fmla="*/ 9 w 29"/>
                    <a:gd name="T7" fmla="*/ 36 h 44"/>
                    <a:gd name="T8" fmla="*/ 29 w 29"/>
                    <a:gd name="T9" fmla="*/ 36 h 44"/>
                    <a:gd name="T10" fmla="*/ 29 w 29"/>
                    <a:gd name="T11" fmla="*/ 44 h 44"/>
                    <a:gd name="T12" fmla="*/ 0 w 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0" y="44"/>
                      </a:moveTo>
                      <a:lnTo>
                        <a:pt x="0" y="0"/>
                      </a:lnTo>
                      <a:lnTo>
                        <a:pt x="9" y="0"/>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59" name="Freeform 10"/>
                <p:cNvSpPr>
                  <a:spLocks noEditPoints="1"/>
                </p:cNvSpPr>
                <p:nvPr userDrawn="1"/>
              </p:nvSpPr>
              <p:spPr bwMode="auto">
                <a:xfrm>
                  <a:off x="4519" y="3962"/>
                  <a:ext cx="32" cy="44"/>
                </a:xfrm>
                <a:custGeom>
                  <a:avLst/>
                  <a:gdLst>
                    <a:gd name="T0" fmla="*/ 22 w 25"/>
                    <a:gd name="T1" fmla="*/ 31 h 35"/>
                    <a:gd name="T2" fmla="*/ 13 w 25"/>
                    <a:gd name="T3" fmla="*/ 35 h 35"/>
                    <a:gd name="T4" fmla="*/ 3 w 25"/>
                    <a:gd name="T5" fmla="*/ 31 h 35"/>
                    <a:gd name="T6" fmla="*/ 0 w 25"/>
                    <a:gd name="T7" fmla="*/ 17 h 35"/>
                    <a:gd name="T8" fmla="*/ 3 w 25"/>
                    <a:gd name="T9" fmla="*/ 3 h 35"/>
                    <a:gd name="T10" fmla="*/ 13 w 25"/>
                    <a:gd name="T11" fmla="*/ 0 h 35"/>
                    <a:gd name="T12" fmla="*/ 22 w 25"/>
                    <a:gd name="T13" fmla="*/ 3 h 35"/>
                    <a:gd name="T14" fmla="*/ 25 w 25"/>
                    <a:gd name="T15" fmla="*/ 17 h 35"/>
                    <a:gd name="T16" fmla="*/ 22 w 25"/>
                    <a:gd name="T17" fmla="*/ 31 h 35"/>
                    <a:gd name="T18" fmla="*/ 17 w 25"/>
                    <a:gd name="T19" fmla="*/ 8 h 35"/>
                    <a:gd name="T20" fmla="*/ 13 w 25"/>
                    <a:gd name="T21" fmla="*/ 6 h 35"/>
                    <a:gd name="T22" fmla="*/ 8 w 25"/>
                    <a:gd name="T23" fmla="*/ 8 h 35"/>
                    <a:gd name="T24" fmla="*/ 7 w 25"/>
                    <a:gd name="T25" fmla="*/ 17 h 35"/>
                    <a:gd name="T26" fmla="*/ 8 w 25"/>
                    <a:gd name="T27" fmla="*/ 27 h 35"/>
                    <a:gd name="T28" fmla="*/ 13 w 25"/>
                    <a:gd name="T29" fmla="*/ 29 h 35"/>
                    <a:gd name="T30" fmla="*/ 17 w 25"/>
                    <a:gd name="T31" fmla="*/ 27 h 35"/>
                    <a:gd name="T32" fmla="*/ 19 w 25"/>
                    <a:gd name="T33" fmla="*/ 17 h 35"/>
                    <a:gd name="T34" fmla="*/ 17 w 25"/>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35">
                      <a:moveTo>
                        <a:pt x="22" y="31"/>
                      </a:moveTo>
                      <a:cubicBezTo>
                        <a:pt x="20" y="34"/>
                        <a:pt x="17" y="35"/>
                        <a:pt x="13" y="35"/>
                      </a:cubicBezTo>
                      <a:cubicBezTo>
                        <a:pt x="9" y="35"/>
                        <a:pt x="6" y="34"/>
                        <a:pt x="3" y="31"/>
                      </a:cubicBezTo>
                      <a:cubicBezTo>
                        <a:pt x="0" y="28"/>
                        <a:pt x="0" y="24"/>
                        <a:pt x="0" y="17"/>
                      </a:cubicBezTo>
                      <a:cubicBezTo>
                        <a:pt x="0" y="11"/>
                        <a:pt x="0" y="7"/>
                        <a:pt x="3" y="3"/>
                      </a:cubicBezTo>
                      <a:cubicBezTo>
                        <a:pt x="6" y="1"/>
                        <a:pt x="9" y="0"/>
                        <a:pt x="13" y="0"/>
                      </a:cubicBezTo>
                      <a:cubicBezTo>
                        <a:pt x="17" y="0"/>
                        <a:pt x="20" y="1"/>
                        <a:pt x="22" y="3"/>
                      </a:cubicBezTo>
                      <a:cubicBezTo>
                        <a:pt x="25" y="7"/>
                        <a:pt x="25" y="11"/>
                        <a:pt x="25" y="17"/>
                      </a:cubicBezTo>
                      <a:cubicBezTo>
                        <a:pt x="25" y="24"/>
                        <a:pt x="25" y="28"/>
                        <a:pt x="22" y="31"/>
                      </a:cubicBezTo>
                      <a:close/>
                      <a:moveTo>
                        <a:pt x="17" y="8"/>
                      </a:moveTo>
                      <a:cubicBezTo>
                        <a:pt x="16" y="6"/>
                        <a:pt x="14" y="6"/>
                        <a:pt x="13" y="6"/>
                      </a:cubicBezTo>
                      <a:cubicBezTo>
                        <a:pt x="11" y="6"/>
                        <a:pt x="9" y="6"/>
                        <a:pt x="8" y="8"/>
                      </a:cubicBezTo>
                      <a:cubicBezTo>
                        <a:pt x="7" y="9"/>
                        <a:pt x="7" y="11"/>
                        <a:pt x="7" y="17"/>
                      </a:cubicBezTo>
                      <a:cubicBezTo>
                        <a:pt x="7" y="24"/>
                        <a:pt x="7" y="26"/>
                        <a:pt x="8" y="27"/>
                      </a:cubicBezTo>
                      <a:cubicBezTo>
                        <a:pt x="9" y="28"/>
                        <a:pt x="11" y="29"/>
                        <a:pt x="13" y="29"/>
                      </a:cubicBezTo>
                      <a:cubicBezTo>
                        <a:pt x="14" y="29"/>
                        <a:pt x="16" y="28"/>
                        <a:pt x="17" y="27"/>
                      </a:cubicBezTo>
                      <a:cubicBezTo>
                        <a:pt x="18" y="26"/>
                        <a:pt x="19" y="24"/>
                        <a:pt x="19" y="17"/>
                      </a:cubicBezTo>
                      <a:cubicBezTo>
                        <a:pt x="19" y="11"/>
                        <a:pt x="18"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60" name="Freeform 11"/>
                <p:cNvSpPr>
                  <a:spLocks/>
                </p:cNvSpPr>
                <p:nvPr userDrawn="1"/>
              </p:nvSpPr>
              <p:spPr bwMode="auto">
                <a:xfrm>
                  <a:off x="4572" y="3962"/>
                  <a:ext cx="32" cy="44"/>
                </a:xfrm>
                <a:custGeom>
                  <a:avLst/>
                  <a:gdLst>
                    <a:gd name="T0" fmla="*/ 12 w 25"/>
                    <a:gd name="T1" fmla="*/ 35 h 35"/>
                    <a:gd name="T2" fmla="*/ 0 w 25"/>
                    <a:gd name="T3" fmla="*/ 23 h 35"/>
                    <a:gd name="T4" fmla="*/ 0 w 25"/>
                    <a:gd name="T5" fmla="*/ 0 h 35"/>
                    <a:gd name="T6" fmla="*/ 6 w 25"/>
                    <a:gd name="T7" fmla="*/ 0 h 35"/>
                    <a:gd name="T8" fmla="*/ 6 w 25"/>
                    <a:gd name="T9" fmla="*/ 23 h 35"/>
                    <a:gd name="T10" fmla="*/ 12 w 25"/>
                    <a:gd name="T11" fmla="*/ 29 h 35"/>
                    <a:gd name="T12" fmla="*/ 18 w 25"/>
                    <a:gd name="T13" fmla="*/ 23 h 35"/>
                    <a:gd name="T14" fmla="*/ 18 w 25"/>
                    <a:gd name="T15" fmla="*/ 0 h 35"/>
                    <a:gd name="T16" fmla="*/ 25 w 25"/>
                    <a:gd name="T17" fmla="*/ 0 h 35"/>
                    <a:gd name="T18" fmla="*/ 25 w 25"/>
                    <a:gd name="T19" fmla="*/ 23 h 35"/>
                    <a:gd name="T20" fmla="*/ 12 w 25"/>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5">
                      <a:moveTo>
                        <a:pt x="12" y="35"/>
                      </a:moveTo>
                      <a:cubicBezTo>
                        <a:pt x="5" y="35"/>
                        <a:pt x="0" y="30"/>
                        <a:pt x="0" y="23"/>
                      </a:cubicBezTo>
                      <a:cubicBezTo>
                        <a:pt x="0" y="0"/>
                        <a:pt x="0" y="0"/>
                        <a:pt x="0" y="0"/>
                      </a:cubicBezTo>
                      <a:cubicBezTo>
                        <a:pt x="6" y="0"/>
                        <a:pt x="6" y="0"/>
                        <a:pt x="6" y="0"/>
                      </a:cubicBezTo>
                      <a:cubicBezTo>
                        <a:pt x="6" y="23"/>
                        <a:pt x="6" y="23"/>
                        <a:pt x="6" y="23"/>
                      </a:cubicBezTo>
                      <a:cubicBezTo>
                        <a:pt x="6" y="27"/>
                        <a:pt x="9" y="29"/>
                        <a:pt x="12" y="29"/>
                      </a:cubicBezTo>
                      <a:cubicBezTo>
                        <a:pt x="16" y="29"/>
                        <a:pt x="18" y="27"/>
                        <a:pt x="18" y="23"/>
                      </a:cubicBezTo>
                      <a:cubicBezTo>
                        <a:pt x="18" y="0"/>
                        <a:pt x="18" y="0"/>
                        <a:pt x="18" y="0"/>
                      </a:cubicBezTo>
                      <a:cubicBezTo>
                        <a:pt x="25" y="0"/>
                        <a:pt x="25" y="0"/>
                        <a:pt x="25" y="0"/>
                      </a:cubicBezTo>
                      <a:cubicBezTo>
                        <a:pt x="25" y="23"/>
                        <a:pt x="25" y="23"/>
                        <a:pt x="25" y="23"/>
                      </a:cubicBezTo>
                      <a:cubicBezTo>
                        <a:pt x="25" y="30"/>
                        <a:pt x="19" y="35"/>
                        <a:pt x="12" y="35"/>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61" name="Freeform 12"/>
                <p:cNvSpPr>
                  <a:spLocks noEditPoints="1"/>
                </p:cNvSpPr>
                <p:nvPr userDrawn="1"/>
              </p:nvSpPr>
              <p:spPr bwMode="auto">
                <a:xfrm>
                  <a:off x="4625" y="3962"/>
                  <a:ext cx="33" cy="44"/>
                </a:xfrm>
                <a:custGeom>
                  <a:avLst/>
                  <a:gdLst>
                    <a:gd name="T0" fmla="*/ 23 w 26"/>
                    <a:gd name="T1" fmla="*/ 30 h 35"/>
                    <a:gd name="T2" fmla="*/ 13 w 26"/>
                    <a:gd name="T3" fmla="*/ 35 h 35"/>
                    <a:gd name="T4" fmla="*/ 0 w 26"/>
                    <a:gd name="T5" fmla="*/ 35 h 35"/>
                    <a:gd name="T6" fmla="*/ 0 w 26"/>
                    <a:gd name="T7" fmla="*/ 0 h 35"/>
                    <a:gd name="T8" fmla="*/ 13 w 26"/>
                    <a:gd name="T9" fmla="*/ 0 h 35"/>
                    <a:gd name="T10" fmla="*/ 23 w 26"/>
                    <a:gd name="T11" fmla="*/ 5 h 35"/>
                    <a:gd name="T12" fmla="*/ 26 w 26"/>
                    <a:gd name="T13" fmla="*/ 17 h 35"/>
                    <a:gd name="T14" fmla="*/ 23 w 26"/>
                    <a:gd name="T15" fmla="*/ 30 h 35"/>
                    <a:gd name="T16" fmla="*/ 17 w 26"/>
                    <a:gd name="T17" fmla="*/ 8 h 35"/>
                    <a:gd name="T18" fmla="*/ 12 w 26"/>
                    <a:gd name="T19" fmla="*/ 6 h 35"/>
                    <a:gd name="T20" fmla="*/ 7 w 26"/>
                    <a:gd name="T21" fmla="*/ 6 h 35"/>
                    <a:gd name="T22" fmla="*/ 7 w 26"/>
                    <a:gd name="T23" fmla="*/ 29 h 35"/>
                    <a:gd name="T24" fmla="*/ 12 w 26"/>
                    <a:gd name="T25" fmla="*/ 29 h 35"/>
                    <a:gd name="T26" fmla="*/ 17 w 26"/>
                    <a:gd name="T27" fmla="*/ 26 h 35"/>
                    <a:gd name="T28" fmla="*/ 19 w 26"/>
                    <a:gd name="T29" fmla="*/ 17 h 35"/>
                    <a:gd name="T30" fmla="*/ 17 w 26"/>
                    <a:gd name="T31"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5">
                      <a:moveTo>
                        <a:pt x="23" y="30"/>
                      </a:moveTo>
                      <a:cubicBezTo>
                        <a:pt x="21" y="33"/>
                        <a:pt x="18" y="35"/>
                        <a:pt x="13" y="35"/>
                      </a:cubicBezTo>
                      <a:cubicBezTo>
                        <a:pt x="0" y="35"/>
                        <a:pt x="0" y="35"/>
                        <a:pt x="0" y="35"/>
                      </a:cubicBezTo>
                      <a:cubicBezTo>
                        <a:pt x="0" y="0"/>
                        <a:pt x="0" y="0"/>
                        <a:pt x="0" y="0"/>
                      </a:cubicBezTo>
                      <a:cubicBezTo>
                        <a:pt x="13" y="0"/>
                        <a:pt x="13" y="0"/>
                        <a:pt x="13" y="0"/>
                      </a:cubicBezTo>
                      <a:cubicBezTo>
                        <a:pt x="18" y="0"/>
                        <a:pt x="21" y="2"/>
                        <a:pt x="23" y="5"/>
                      </a:cubicBezTo>
                      <a:cubicBezTo>
                        <a:pt x="26" y="8"/>
                        <a:pt x="26" y="12"/>
                        <a:pt x="26" y="17"/>
                      </a:cubicBezTo>
                      <a:cubicBezTo>
                        <a:pt x="26" y="23"/>
                        <a:pt x="26" y="27"/>
                        <a:pt x="23" y="30"/>
                      </a:cubicBezTo>
                      <a:close/>
                      <a:moveTo>
                        <a:pt x="17" y="8"/>
                      </a:moveTo>
                      <a:cubicBezTo>
                        <a:pt x="16" y="7"/>
                        <a:pt x="15" y="6"/>
                        <a:pt x="12" y="6"/>
                      </a:cubicBezTo>
                      <a:cubicBezTo>
                        <a:pt x="7" y="6"/>
                        <a:pt x="7" y="6"/>
                        <a:pt x="7" y="6"/>
                      </a:cubicBezTo>
                      <a:cubicBezTo>
                        <a:pt x="7" y="29"/>
                        <a:pt x="7" y="29"/>
                        <a:pt x="7" y="29"/>
                      </a:cubicBezTo>
                      <a:cubicBezTo>
                        <a:pt x="12" y="29"/>
                        <a:pt x="12" y="29"/>
                        <a:pt x="12" y="29"/>
                      </a:cubicBezTo>
                      <a:cubicBezTo>
                        <a:pt x="15" y="29"/>
                        <a:pt x="16" y="28"/>
                        <a:pt x="17" y="26"/>
                      </a:cubicBezTo>
                      <a:cubicBezTo>
                        <a:pt x="19" y="25"/>
                        <a:pt x="19" y="23"/>
                        <a:pt x="19" y="17"/>
                      </a:cubicBezTo>
                      <a:cubicBezTo>
                        <a:pt x="19" y="12"/>
                        <a:pt x="19" y="10"/>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62" name="Oval 13"/>
                <p:cNvSpPr>
                  <a:spLocks noChangeArrowheads="1"/>
                </p:cNvSpPr>
                <p:nvPr userDrawn="1"/>
              </p:nvSpPr>
              <p:spPr bwMode="auto">
                <a:xfrm>
                  <a:off x="4722" y="3968"/>
                  <a:ext cx="25" cy="24"/>
                </a:xfrm>
                <a:prstGeom prst="ellipse">
                  <a:avLst/>
                </a:prstGeom>
                <a:solidFill>
                  <a:srgbClr val="E656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63" name="Freeform 14"/>
                <p:cNvSpPr>
                  <a:spLocks/>
                </p:cNvSpPr>
                <p:nvPr userDrawn="1"/>
              </p:nvSpPr>
              <p:spPr bwMode="auto">
                <a:xfrm>
                  <a:off x="4827" y="3962"/>
                  <a:ext cx="41" cy="44"/>
                </a:xfrm>
                <a:custGeom>
                  <a:avLst/>
                  <a:gdLst>
                    <a:gd name="T0" fmla="*/ 32 w 41"/>
                    <a:gd name="T1" fmla="*/ 44 h 44"/>
                    <a:gd name="T2" fmla="*/ 32 w 41"/>
                    <a:gd name="T3" fmla="*/ 17 h 44"/>
                    <a:gd name="T4" fmla="*/ 23 w 41"/>
                    <a:gd name="T5" fmla="*/ 35 h 44"/>
                    <a:gd name="T6" fmla="*/ 18 w 41"/>
                    <a:gd name="T7" fmla="*/ 35 h 44"/>
                    <a:gd name="T8" fmla="*/ 9 w 41"/>
                    <a:gd name="T9" fmla="*/ 17 h 44"/>
                    <a:gd name="T10" fmla="*/ 9 w 41"/>
                    <a:gd name="T11" fmla="*/ 44 h 44"/>
                    <a:gd name="T12" fmla="*/ 0 w 41"/>
                    <a:gd name="T13" fmla="*/ 44 h 44"/>
                    <a:gd name="T14" fmla="*/ 0 w 41"/>
                    <a:gd name="T15" fmla="*/ 0 h 44"/>
                    <a:gd name="T16" fmla="*/ 9 w 41"/>
                    <a:gd name="T17" fmla="*/ 0 h 44"/>
                    <a:gd name="T18" fmla="*/ 20 w 41"/>
                    <a:gd name="T19" fmla="*/ 24 h 44"/>
                    <a:gd name="T20" fmla="*/ 32 w 41"/>
                    <a:gd name="T21" fmla="*/ 0 h 44"/>
                    <a:gd name="T22" fmla="*/ 41 w 41"/>
                    <a:gd name="T23" fmla="*/ 0 h 44"/>
                    <a:gd name="T24" fmla="*/ 41 w 41"/>
                    <a:gd name="T25" fmla="*/ 44 h 44"/>
                    <a:gd name="T26" fmla="*/ 32 w 41"/>
                    <a:gd name="T2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4">
                      <a:moveTo>
                        <a:pt x="32" y="44"/>
                      </a:moveTo>
                      <a:lnTo>
                        <a:pt x="32" y="17"/>
                      </a:lnTo>
                      <a:lnTo>
                        <a:pt x="23" y="35"/>
                      </a:lnTo>
                      <a:lnTo>
                        <a:pt x="18" y="35"/>
                      </a:lnTo>
                      <a:lnTo>
                        <a:pt x="9" y="17"/>
                      </a:lnTo>
                      <a:lnTo>
                        <a:pt x="9" y="44"/>
                      </a:lnTo>
                      <a:lnTo>
                        <a:pt x="0" y="44"/>
                      </a:lnTo>
                      <a:lnTo>
                        <a:pt x="0" y="0"/>
                      </a:lnTo>
                      <a:lnTo>
                        <a:pt x="9" y="0"/>
                      </a:lnTo>
                      <a:lnTo>
                        <a:pt x="20" y="24"/>
                      </a:lnTo>
                      <a:lnTo>
                        <a:pt x="32" y="0"/>
                      </a:lnTo>
                      <a:lnTo>
                        <a:pt x="41" y="0"/>
                      </a:lnTo>
                      <a:lnTo>
                        <a:pt x="41" y="44"/>
                      </a:lnTo>
                      <a:lnTo>
                        <a:pt x="32"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64" name="Freeform 15"/>
                <p:cNvSpPr>
                  <a:spLocks noEditPoints="1"/>
                </p:cNvSpPr>
                <p:nvPr userDrawn="1"/>
              </p:nvSpPr>
              <p:spPr bwMode="auto">
                <a:xfrm>
                  <a:off x="4888" y="3962"/>
                  <a:ext cx="33" cy="44"/>
                </a:xfrm>
                <a:custGeom>
                  <a:avLst/>
                  <a:gdLst>
                    <a:gd name="T0" fmla="*/ 22 w 26"/>
                    <a:gd name="T1" fmla="*/ 31 h 35"/>
                    <a:gd name="T2" fmla="*/ 13 w 26"/>
                    <a:gd name="T3" fmla="*/ 35 h 35"/>
                    <a:gd name="T4" fmla="*/ 4 w 26"/>
                    <a:gd name="T5" fmla="*/ 31 h 35"/>
                    <a:gd name="T6" fmla="*/ 0 w 26"/>
                    <a:gd name="T7" fmla="*/ 17 h 35"/>
                    <a:gd name="T8" fmla="*/ 4 w 26"/>
                    <a:gd name="T9" fmla="*/ 3 h 35"/>
                    <a:gd name="T10" fmla="*/ 13 w 26"/>
                    <a:gd name="T11" fmla="*/ 0 h 35"/>
                    <a:gd name="T12" fmla="*/ 22 w 26"/>
                    <a:gd name="T13" fmla="*/ 3 h 35"/>
                    <a:gd name="T14" fmla="*/ 26 w 26"/>
                    <a:gd name="T15" fmla="*/ 17 h 35"/>
                    <a:gd name="T16" fmla="*/ 22 w 26"/>
                    <a:gd name="T17" fmla="*/ 31 h 35"/>
                    <a:gd name="T18" fmla="*/ 17 w 26"/>
                    <a:gd name="T19" fmla="*/ 8 h 35"/>
                    <a:gd name="T20" fmla="*/ 13 w 26"/>
                    <a:gd name="T21" fmla="*/ 6 h 35"/>
                    <a:gd name="T22" fmla="*/ 9 w 26"/>
                    <a:gd name="T23" fmla="*/ 8 h 35"/>
                    <a:gd name="T24" fmla="*/ 7 w 26"/>
                    <a:gd name="T25" fmla="*/ 17 h 35"/>
                    <a:gd name="T26" fmla="*/ 9 w 26"/>
                    <a:gd name="T27" fmla="*/ 27 h 35"/>
                    <a:gd name="T28" fmla="*/ 13 w 26"/>
                    <a:gd name="T29" fmla="*/ 29 h 35"/>
                    <a:gd name="T30" fmla="*/ 17 w 26"/>
                    <a:gd name="T31" fmla="*/ 27 h 35"/>
                    <a:gd name="T32" fmla="*/ 19 w 26"/>
                    <a:gd name="T33" fmla="*/ 17 h 35"/>
                    <a:gd name="T34" fmla="*/ 17 w 26"/>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5">
                      <a:moveTo>
                        <a:pt x="22" y="31"/>
                      </a:moveTo>
                      <a:cubicBezTo>
                        <a:pt x="20" y="34"/>
                        <a:pt x="17" y="35"/>
                        <a:pt x="13" y="35"/>
                      </a:cubicBezTo>
                      <a:cubicBezTo>
                        <a:pt x="9" y="35"/>
                        <a:pt x="6" y="34"/>
                        <a:pt x="4" y="31"/>
                      </a:cubicBezTo>
                      <a:cubicBezTo>
                        <a:pt x="0" y="28"/>
                        <a:pt x="0" y="24"/>
                        <a:pt x="0" y="17"/>
                      </a:cubicBezTo>
                      <a:cubicBezTo>
                        <a:pt x="0" y="11"/>
                        <a:pt x="0" y="7"/>
                        <a:pt x="4" y="3"/>
                      </a:cubicBezTo>
                      <a:cubicBezTo>
                        <a:pt x="6" y="1"/>
                        <a:pt x="9" y="0"/>
                        <a:pt x="13" y="0"/>
                      </a:cubicBezTo>
                      <a:cubicBezTo>
                        <a:pt x="17" y="0"/>
                        <a:pt x="20" y="1"/>
                        <a:pt x="22" y="3"/>
                      </a:cubicBezTo>
                      <a:cubicBezTo>
                        <a:pt x="26" y="7"/>
                        <a:pt x="26" y="11"/>
                        <a:pt x="26" y="17"/>
                      </a:cubicBezTo>
                      <a:cubicBezTo>
                        <a:pt x="26" y="24"/>
                        <a:pt x="26" y="28"/>
                        <a:pt x="22" y="31"/>
                      </a:cubicBezTo>
                      <a:close/>
                      <a:moveTo>
                        <a:pt x="17" y="8"/>
                      </a:moveTo>
                      <a:cubicBezTo>
                        <a:pt x="16" y="6"/>
                        <a:pt x="15" y="6"/>
                        <a:pt x="13" y="6"/>
                      </a:cubicBezTo>
                      <a:cubicBezTo>
                        <a:pt x="11" y="6"/>
                        <a:pt x="10" y="6"/>
                        <a:pt x="9" y="8"/>
                      </a:cubicBezTo>
                      <a:cubicBezTo>
                        <a:pt x="7" y="9"/>
                        <a:pt x="7" y="11"/>
                        <a:pt x="7" y="17"/>
                      </a:cubicBezTo>
                      <a:cubicBezTo>
                        <a:pt x="7" y="24"/>
                        <a:pt x="7" y="26"/>
                        <a:pt x="9" y="27"/>
                      </a:cubicBezTo>
                      <a:cubicBezTo>
                        <a:pt x="10" y="28"/>
                        <a:pt x="11" y="29"/>
                        <a:pt x="13" y="29"/>
                      </a:cubicBezTo>
                      <a:cubicBezTo>
                        <a:pt x="15" y="29"/>
                        <a:pt x="16" y="28"/>
                        <a:pt x="17" y="27"/>
                      </a:cubicBezTo>
                      <a:cubicBezTo>
                        <a:pt x="19" y="26"/>
                        <a:pt x="19" y="24"/>
                        <a:pt x="19" y="17"/>
                      </a:cubicBezTo>
                      <a:cubicBezTo>
                        <a:pt x="19" y="11"/>
                        <a:pt x="19"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65" name="Freeform 16"/>
                <p:cNvSpPr>
                  <a:spLocks noEditPoints="1"/>
                </p:cNvSpPr>
                <p:nvPr userDrawn="1"/>
              </p:nvSpPr>
              <p:spPr bwMode="auto">
                <a:xfrm>
                  <a:off x="4941" y="3962"/>
                  <a:ext cx="33" cy="44"/>
                </a:xfrm>
                <a:custGeom>
                  <a:avLst/>
                  <a:gdLst>
                    <a:gd name="T0" fmla="*/ 15 w 26"/>
                    <a:gd name="T1" fmla="*/ 35 h 35"/>
                    <a:gd name="T2" fmla="*/ 0 w 26"/>
                    <a:gd name="T3" fmla="*/ 35 h 35"/>
                    <a:gd name="T4" fmla="*/ 0 w 26"/>
                    <a:gd name="T5" fmla="*/ 0 h 35"/>
                    <a:gd name="T6" fmla="*/ 14 w 26"/>
                    <a:gd name="T7" fmla="*/ 0 h 35"/>
                    <a:gd name="T8" fmla="*/ 25 w 26"/>
                    <a:gd name="T9" fmla="*/ 10 h 35"/>
                    <a:gd name="T10" fmla="*/ 21 w 26"/>
                    <a:gd name="T11" fmla="*/ 17 h 35"/>
                    <a:gd name="T12" fmla="*/ 26 w 26"/>
                    <a:gd name="T13" fmla="*/ 25 h 35"/>
                    <a:gd name="T14" fmla="*/ 15 w 26"/>
                    <a:gd name="T15" fmla="*/ 35 h 35"/>
                    <a:gd name="T16" fmla="*/ 14 w 26"/>
                    <a:gd name="T17" fmla="*/ 6 h 35"/>
                    <a:gd name="T18" fmla="*/ 7 w 26"/>
                    <a:gd name="T19" fmla="*/ 6 h 35"/>
                    <a:gd name="T20" fmla="*/ 7 w 26"/>
                    <a:gd name="T21" fmla="*/ 14 h 35"/>
                    <a:gd name="T22" fmla="*/ 14 w 26"/>
                    <a:gd name="T23" fmla="*/ 14 h 35"/>
                    <a:gd name="T24" fmla="*/ 18 w 26"/>
                    <a:gd name="T25" fmla="*/ 10 h 35"/>
                    <a:gd name="T26" fmla="*/ 14 w 26"/>
                    <a:gd name="T27" fmla="*/ 6 h 35"/>
                    <a:gd name="T28" fmla="*/ 14 w 26"/>
                    <a:gd name="T29" fmla="*/ 20 h 35"/>
                    <a:gd name="T30" fmla="*/ 7 w 26"/>
                    <a:gd name="T31" fmla="*/ 20 h 35"/>
                    <a:gd name="T32" fmla="*/ 7 w 26"/>
                    <a:gd name="T33" fmla="*/ 29 h 35"/>
                    <a:gd name="T34" fmla="*/ 14 w 26"/>
                    <a:gd name="T35" fmla="*/ 29 h 35"/>
                    <a:gd name="T36" fmla="*/ 19 w 26"/>
                    <a:gd name="T37" fmla="*/ 24 h 35"/>
                    <a:gd name="T38" fmla="*/ 14 w 26"/>
                    <a:gd name="T39"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5">
                      <a:moveTo>
                        <a:pt x="15" y="35"/>
                      </a:moveTo>
                      <a:cubicBezTo>
                        <a:pt x="0" y="35"/>
                        <a:pt x="0" y="35"/>
                        <a:pt x="0" y="35"/>
                      </a:cubicBezTo>
                      <a:cubicBezTo>
                        <a:pt x="0" y="0"/>
                        <a:pt x="0" y="0"/>
                        <a:pt x="0" y="0"/>
                      </a:cubicBezTo>
                      <a:cubicBezTo>
                        <a:pt x="14" y="0"/>
                        <a:pt x="14" y="0"/>
                        <a:pt x="14" y="0"/>
                      </a:cubicBezTo>
                      <a:cubicBezTo>
                        <a:pt x="21" y="0"/>
                        <a:pt x="25" y="4"/>
                        <a:pt x="25" y="10"/>
                      </a:cubicBezTo>
                      <a:cubicBezTo>
                        <a:pt x="25" y="14"/>
                        <a:pt x="23" y="16"/>
                        <a:pt x="21" y="17"/>
                      </a:cubicBezTo>
                      <a:cubicBezTo>
                        <a:pt x="23" y="18"/>
                        <a:pt x="26" y="20"/>
                        <a:pt x="26" y="25"/>
                      </a:cubicBezTo>
                      <a:cubicBezTo>
                        <a:pt x="26" y="31"/>
                        <a:pt x="21" y="35"/>
                        <a:pt x="15" y="35"/>
                      </a:cubicBezTo>
                      <a:close/>
                      <a:moveTo>
                        <a:pt x="14" y="6"/>
                      </a:moveTo>
                      <a:cubicBezTo>
                        <a:pt x="7" y="6"/>
                        <a:pt x="7" y="6"/>
                        <a:pt x="7" y="6"/>
                      </a:cubicBezTo>
                      <a:cubicBezTo>
                        <a:pt x="7" y="14"/>
                        <a:pt x="7" y="14"/>
                        <a:pt x="7" y="14"/>
                      </a:cubicBezTo>
                      <a:cubicBezTo>
                        <a:pt x="14" y="14"/>
                        <a:pt x="14" y="14"/>
                        <a:pt x="14" y="14"/>
                      </a:cubicBezTo>
                      <a:cubicBezTo>
                        <a:pt x="17" y="14"/>
                        <a:pt x="18" y="12"/>
                        <a:pt x="18" y="10"/>
                      </a:cubicBezTo>
                      <a:cubicBezTo>
                        <a:pt x="18" y="8"/>
                        <a:pt x="17" y="6"/>
                        <a:pt x="14" y="6"/>
                      </a:cubicBezTo>
                      <a:close/>
                      <a:moveTo>
                        <a:pt x="14" y="20"/>
                      </a:moveTo>
                      <a:cubicBezTo>
                        <a:pt x="7" y="20"/>
                        <a:pt x="7" y="20"/>
                        <a:pt x="7" y="20"/>
                      </a:cubicBezTo>
                      <a:cubicBezTo>
                        <a:pt x="7" y="29"/>
                        <a:pt x="7" y="29"/>
                        <a:pt x="7" y="29"/>
                      </a:cubicBezTo>
                      <a:cubicBezTo>
                        <a:pt x="14" y="29"/>
                        <a:pt x="14" y="29"/>
                        <a:pt x="14" y="29"/>
                      </a:cubicBezTo>
                      <a:cubicBezTo>
                        <a:pt x="17" y="29"/>
                        <a:pt x="19" y="27"/>
                        <a:pt x="19" y="24"/>
                      </a:cubicBezTo>
                      <a:cubicBezTo>
                        <a:pt x="19" y="22"/>
                        <a:pt x="17" y="20"/>
                        <a:pt x="14" y="20"/>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66" name="Rectangle 17"/>
                <p:cNvSpPr>
                  <a:spLocks noChangeArrowheads="1"/>
                </p:cNvSpPr>
                <p:nvPr userDrawn="1"/>
              </p:nvSpPr>
              <p:spPr bwMode="auto">
                <a:xfrm>
                  <a:off x="4994" y="3962"/>
                  <a:ext cx="9" cy="44"/>
                </a:xfrm>
                <a:prstGeom prst="rect">
                  <a:avLst/>
                </a:prstGeom>
                <a:solidFill>
                  <a:srgbClr val="0606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67" name="Freeform 18"/>
                <p:cNvSpPr>
                  <a:spLocks/>
                </p:cNvSpPr>
                <p:nvPr userDrawn="1"/>
              </p:nvSpPr>
              <p:spPr bwMode="auto">
                <a:xfrm>
                  <a:off x="5025" y="3962"/>
                  <a:ext cx="29" cy="44"/>
                </a:xfrm>
                <a:custGeom>
                  <a:avLst/>
                  <a:gdLst>
                    <a:gd name="T0" fmla="*/ 0 w 29"/>
                    <a:gd name="T1" fmla="*/ 44 h 44"/>
                    <a:gd name="T2" fmla="*/ 0 w 29"/>
                    <a:gd name="T3" fmla="*/ 0 h 44"/>
                    <a:gd name="T4" fmla="*/ 9 w 29"/>
                    <a:gd name="T5" fmla="*/ 0 h 44"/>
                    <a:gd name="T6" fmla="*/ 9 w 29"/>
                    <a:gd name="T7" fmla="*/ 36 h 44"/>
                    <a:gd name="T8" fmla="*/ 29 w 29"/>
                    <a:gd name="T9" fmla="*/ 36 h 44"/>
                    <a:gd name="T10" fmla="*/ 29 w 29"/>
                    <a:gd name="T11" fmla="*/ 44 h 44"/>
                    <a:gd name="T12" fmla="*/ 0 w 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0" y="44"/>
                      </a:moveTo>
                      <a:lnTo>
                        <a:pt x="0" y="0"/>
                      </a:lnTo>
                      <a:lnTo>
                        <a:pt x="9" y="0"/>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68" name="Freeform 19"/>
                <p:cNvSpPr>
                  <a:spLocks/>
                </p:cNvSpPr>
                <p:nvPr userDrawn="1"/>
              </p:nvSpPr>
              <p:spPr bwMode="auto">
                <a:xfrm>
                  <a:off x="5073"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7 w 29"/>
                    <a:gd name="T13" fmla="*/ 17 h 44"/>
                    <a:gd name="T14" fmla="*/ 27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7" y="17"/>
                      </a:lnTo>
                      <a:lnTo>
                        <a:pt x="27"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69" name="Oval 20"/>
                <p:cNvSpPr>
                  <a:spLocks noChangeArrowheads="1"/>
                </p:cNvSpPr>
                <p:nvPr userDrawn="1"/>
              </p:nvSpPr>
              <p:spPr bwMode="auto">
                <a:xfrm>
                  <a:off x="5178" y="3968"/>
                  <a:ext cx="24" cy="24"/>
                </a:xfrm>
                <a:prstGeom prst="ellipse">
                  <a:avLst/>
                </a:prstGeom>
                <a:solidFill>
                  <a:srgbClr val="E656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70" name="Freeform 21"/>
                <p:cNvSpPr>
                  <a:spLocks/>
                </p:cNvSpPr>
                <p:nvPr userDrawn="1"/>
              </p:nvSpPr>
              <p:spPr bwMode="auto">
                <a:xfrm>
                  <a:off x="5280" y="3962"/>
                  <a:ext cx="31" cy="44"/>
                </a:xfrm>
                <a:custGeom>
                  <a:avLst/>
                  <a:gdLst>
                    <a:gd name="T0" fmla="*/ 20 w 31"/>
                    <a:gd name="T1" fmla="*/ 7 h 44"/>
                    <a:gd name="T2" fmla="*/ 20 w 31"/>
                    <a:gd name="T3" fmla="*/ 44 h 44"/>
                    <a:gd name="T4" fmla="*/ 11 w 31"/>
                    <a:gd name="T5" fmla="*/ 44 h 44"/>
                    <a:gd name="T6" fmla="*/ 11 w 31"/>
                    <a:gd name="T7" fmla="*/ 7 h 44"/>
                    <a:gd name="T8" fmla="*/ 0 w 31"/>
                    <a:gd name="T9" fmla="*/ 7 h 44"/>
                    <a:gd name="T10" fmla="*/ 0 w 31"/>
                    <a:gd name="T11" fmla="*/ 0 h 44"/>
                    <a:gd name="T12" fmla="*/ 31 w 31"/>
                    <a:gd name="T13" fmla="*/ 0 h 44"/>
                    <a:gd name="T14" fmla="*/ 31 w 31"/>
                    <a:gd name="T15" fmla="*/ 7 h 44"/>
                    <a:gd name="T16" fmla="*/ 20 w 31"/>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4">
                      <a:moveTo>
                        <a:pt x="20" y="7"/>
                      </a:moveTo>
                      <a:lnTo>
                        <a:pt x="20" y="44"/>
                      </a:lnTo>
                      <a:lnTo>
                        <a:pt x="11" y="44"/>
                      </a:lnTo>
                      <a:lnTo>
                        <a:pt x="11" y="7"/>
                      </a:lnTo>
                      <a:lnTo>
                        <a:pt x="0" y="7"/>
                      </a:lnTo>
                      <a:lnTo>
                        <a:pt x="0" y="0"/>
                      </a:lnTo>
                      <a:lnTo>
                        <a:pt x="31" y="0"/>
                      </a:lnTo>
                      <a:lnTo>
                        <a:pt x="31"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71" name="Freeform 22"/>
                <p:cNvSpPr>
                  <a:spLocks/>
                </p:cNvSpPr>
                <p:nvPr userDrawn="1"/>
              </p:nvSpPr>
              <p:spPr bwMode="auto">
                <a:xfrm>
                  <a:off x="5330" y="3962"/>
                  <a:ext cx="32" cy="44"/>
                </a:xfrm>
                <a:custGeom>
                  <a:avLst/>
                  <a:gdLst>
                    <a:gd name="T0" fmla="*/ 25 w 32"/>
                    <a:gd name="T1" fmla="*/ 44 h 44"/>
                    <a:gd name="T2" fmla="*/ 25 w 32"/>
                    <a:gd name="T3" fmla="*/ 25 h 44"/>
                    <a:gd name="T4" fmla="*/ 9 w 32"/>
                    <a:gd name="T5" fmla="*/ 25 h 44"/>
                    <a:gd name="T6" fmla="*/ 9 w 32"/>
                    <a:gd name="T7" fmla="*/ 44 h 44"/>
                    <a:gd name="T8" fmla="*/ 0 w 32"/>
                    <a:gd name="T9" fmla="*/ 44 h 44"/>
                    <a:gd name="T10" fmla="*/ 0 w 32"/>
                    <a:gd name="T11" fmla="*/ 0 h 44"/>
                    <a:gd name="T12" fmla="*/ 9 w 32"/>
                    <a:gd name="T13" fmla="*/ 0 h 44"/>
                    <a:gd name="T14" fmla="*/ 9 w 32"/>
                    <a:gd name="T15" fmla="*/ 17 h 44"/>
                    <a:gd name="T16" fmla="*/ 25 w 32"/>
                    <a:gd name="T17" fmla="*/ 17 h 44"/>
                    <a:gd name="T18" fmla="*/ 25 w 32"/>
                    <a:gd name="T19" fmla="*/ 0 h 44"/>
                    <a:gd name="T20" fmla="*/ 32 w 32"/>
                    <a:gd name="T21" fmla="*/ 0 h 44"/>
                    <a:gd name="T22" fmla="*/ 32 w 32"/>
                    <a:gd name="T23" fmla="*/ 44 h 44"/>
                    <a:gd name="T24" fmla="*/ 25 w 32"/>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4">
                      <a:moveTo>
                        <a:pt x="25" y="44"/>
                      </a:moveTo>
                      <a:lnTo>
                        <a:pt x="25" y="25"/>
                      </a:lnTo>
                      <a:lnTo>
                        <a:pt x="9" y="25"/>
                      </a:lnTo>
                      <a:lnTo>
                        <a:pt x="9" y="44"/>
                      </a:lnTo>
                      <a:lnTo>
                        <a:pt x="0" y="44"/>
                      </a:lnTo>
                      <a:lnTo>
                        <a:pt x="0" y="0"/>
                      </a:lnTo>
                      <a:lnTo>
                        <a:pt x="9" y="0"/>
                      </a:lnTo>
                      <a:lnTo>
                        <a:pt x="9" y="17"/>
                      </a:lnTo>
                      <a:lnTo>
                        <a:pt x="25" y="17"/>
                      </a:lnTo>
                      <a:lnTo>
                        <a:pt x="25" y="0"/>
                      </a:lnTo>
                      <a:lnTo>
                        <a:pt x="32" y="0"/>
                      </a:lnTo>
                      <a:lnTo>
                        <a:pt x="32" y="44"/>
                      </a:lnTo>
                      <a:lnTo>
                        <a:pt x="25"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72" name="Freeform 23"/>
                <p:cNvSpPr>
                  <a:spLocks noEditPoints="1"/>
                </p:cNvSpPr>
                <p:nvPr userDrawn="1"/>
              </p:nvSpPr>
              <p:spPr bwMode="auto">
                <a:xfrm>
                  <a:off x="5385" y="3962"/>
                  <a:ext cx="33" cy="44"/>
                </a:xfrm>
                <a:custGeom>
                  <a:avLst/>
                  <a:gdLst>
                    <a:gd name="T0" fmla="*/ 18 w 26"/>
                    <a:gd name="T1" fmla="*/ 35 h 35"/>
                    <a:gd name="T2" fmla="*/ 12 w 26"/>
                    <a:gd name="T3" fmla="*/ 21 h 35"/>
                    <a:gd name="T4" fmla="*/ 7 w 26"/>
                    <a:gd name="T5" fmla="*/ 21 h 35"/>
                    <a:gd name="T6" fmla="*/ 7 w 26"/>
                    <a:gd name="T7" fmla="*/ 35 h 35"/>
                    <a:gd name="T8" fmla="*/ 0 w 26"/>
                    <a:gd name="T9" fmla="*/ 35 h 35"/>
                    <a:gd name="T10" fmla="*/ 0 w 26"/>
                    <a:gd name="T11" fmla="*/ 0 h 35"/>
                    <a:gd name="T12" fmla="*/ 14 w 26"/>
                    <a:gd name="T13" fmla="*/ 0 h 35"/>
                    <a:gd name="T14" fmla="*/ 25 w 26"/>
                    <a:gd name="T15" fmla="*/ 11 h 35"/>
                    <a:gd name="T16" fmla="*/ 19 w 26"/>
                    <a:gd name="T17" fmla="*/ 20 h 35"/>
                    <a:gd name="T18" fmla="*/ 26 w 26"/>
                    <a:gd name="T19" fmla="*/ 35 h 35"/>
                    <a:gd name="T20" fmla="*/ 18 w 26"/>
                    <a:gd name="T21" fmla="*/ 35 h 35"/>
                    <a:gd name="T22" fmla="*/ 13 w 26"/>
                    <a:gd name="T23" fmla="*/ 6 h 35"/>
                    <a:gd name="T24" fmla="*/ 7 w 26"/>
                    <a:gd name="T25" fmla="*/ 6 h 35"/>
                    <a:gd name="T26" fmla="*/ 7 w 26"/>
                    <a:gd name="T27" fmla="*/ 15 h 35"/>
                    <a:gd name="T28" fmla="*/ 13 w 26"/>
                    <a:gd name="T29" fmla="*/ 15 h 35"/>
                    <a:gd name="T30" fmla="*/ 18 w 26"/>
                    <a:gd name="T31" fmla="*/ 11 h 35"/>
                    <a:gd name="T32" fmla="*/ 13 w 26"/>
                    <a:gd name="T33"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35">
                      <a:moveTo>
                        <a:pt x="18" y="35"/>
                      </a:moveTo>
                      <a:cubicBezTo>
                        <a:pt x="12" y="21"/>
                        <a:pt x="12" y="21"/>
                        <a:pt x="12" y="21"/>
                      </a:cubicBezTo>
                      <a:cubicBezTo>
                        <a:pt x="7" y="21"/>
                        <a:pt x="7" y="21"/>
                        <a:pt x="7" y="21"/>
                      </a:cubicBezTo>
                      <a:cubicBezTo>
                        <a:pt x="7" y="35"/>
                        <a:pt x="7" y="35"/>
                        <a:pt x="7" y="35"/>
                      </a:cubicBezTo>
                      <a:cubicBezTo>
                        <a:pt x="0" y="35"/>
                        <a:pt x="0" y="35"/>
                        <a:pt x="0" y="35"/>
                      </a:cubicBezTo>
                      <a:cubicBezTo>
                        <a:pt x="0" y="0"/>
                        <a:pt x="0" y="0"/>
                        <a:pt x="0" y="0"/>
                      </a:cubicBezTo>
                      <a:cubicBezTo>
                        <a:pt x="14" y="0"/>
                        <a:pt x="14" y="0"/>
                        <a:pt x="14" y="0"/>
                      </a:cubicBezTo>
                      <a:cubicBezTo>
                        <a:pt x="21" y="0"/>
                        <a:pt x="25" y="5"/>
                        <a:pt x="25" y="11"/>
                      </a:cubicBezTo>
                      <a:cubicBezTo>
                        <a:pt x="25" y="15"/>
                        <a:pt x="22" y="18"/>
                        <a:pt x="19" y="20"/>
                      </a:cubicBezTo>
                      <a:cubicBezTo>
                        <a:pt x="26" y="35"/>
                        <a:pt x="26" y="35"/>
                        <a:pt x="26" y="35"/>
                      </a:cubicBezTo>
                      <a:lnTo>
                        <a:pt x="18" y="35"/>
                      </a:lnTo>
                      <a:close/>
                      <a:moveTo>
                        <a:pt x="13" y="6"/>
                      </a:moveTo>
                      <a:cubicBezTo>
                        <a:pt x="7" y="6"/>
                        <a:pt x="7" y="6"/>
                        <a:pt x="7" y="6"/>
                      </a:cubicBezTo>
                      <a:cubicBezTo>
                        <a:pt x="7" y="15"/>
                        <a:pt x="7" y="15"/>
                        <a:pt x="7" y="15"/>
                      </a:cubicBezTo>
                      <a:cubicBezTo>
                        <a:pt x="13" y="15"/>
                        <a:pt x="13" y="15"/>
                        <a:pt x="13" y="15"/>
                      </a:cubicBezTo>
                      <a:cubicBezTo>
                        <a:pt x="16" y="15"/>
                        <a:pt x="18" y="13"/>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73" name="Freeform 24"/>
                <p:cNvSpPr>
                  <a:spLocks/>
                </p:cNvSpPr>
                <p:nvPr userDrawn="1"/>
              </p:nvSpPr>
              <p:spPr bwMode="auto">
                <a:xfrm>
                  <a:off x="5438"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6 w 29"/>
                    <a:gd name="T13" fmla="*/ 17 h 44"/>
                    <a:gd name="T14" fmla="*/ 26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6" y="17"/>
                      </a:lnTo>
                      <a:lnTo>
                        <a:pt x="26"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74" name="Freeform 25"/>
                <p:cNvSpPr>
                  <a:spLocks noEditPoints="1"/>
                </p:cNvSpPr>
                <p:nvPr userDrawn="1"/>
              </p:nvSpPr>
              <p:spPr bwMode="auto">
                <a:xfrm>
                  <a:off x="5485" y="3962"/>
                  <a:ext cx="38" cy="44"/>
                </a:xfrm>
                <a:custGeom>
                  <a:avLst/>
                  <a:gdLst>
                    <a:gd name="T0" fmla="*/ 29 w 38"/>
                    <a:gd name="T1" fmla="*/ 44 h 44"/>
                    <a:gd name="T2" fmla="*/ 27 w 38"/>
                    <a:gd name="T3" fmla="*/ 36 h 44"/>
                    <a:gd name="T4" fmla="*/ 12 w 38"/>
                    <a:gd name="T5" fmla="*/ 36 h 44"/>
                    <a:gd name="T6" fmla="*/ 9 w 38"/>
                    <a:gd name="T7" fmla="*/ 44 h 44"/>
                    <a:gd name="T8" fmla="*/ 0 w 38"/>
                    <a:gd name="T9" fmla="*/ 44 h 44"/>
                    <a:gd name="T10" fmla="*/ 15 w 38"/>
                    <a:gd name="T11" fmla="*/ 0 h 44"/>
                    <a:gd name="T12" fmla="*/ 23 w 38"/>
                    <a:gd name="T13" fmla="*/ 0 h 44"/>
                    <a:gd name="T14" fmla="*/ 38 w 38"/>
                    <a:gd name="T15" fmla="*/ 44 h 44"/>
                    <a:gd name="T16" fmla="*/ 29 w 38"/>
                    <a:gd name="T17" fmla="*/ 44 h 44"/>
                    <a:gd name="T18" fmla="*/ 19 w 38"/>
                    <a:gd name="T19" fmla="*/ 12 h 44"/>
                    <a:gd name="T20" fmla="*/ 14 w 38"/>
                    <a:gd name="T21" fmla="*/ 29 h 44"/>
                    <a:gd name="T22" fmla="*/ 24 w 38"/>
                    <a:gd name="T23" fmla="*/ 29 h 44"/>
                    <a:gd name="T24" fmla="*/ 19 w 38"/>
                    <a:gd name="T25"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44">
                      <a:moveTo>
                        <a:pt x="29" y="44"/>
                      </a:moveTo>
                      <a:lnTo>
                        <a:pt x="27" y="36"/>
                      </a:lnTo>
                      <a:lnTo>
                        <a:pt x="12" y="36"/>
                      </a:lnTo>
                      <a:lnTo>
                        <a:pt x="9" y="44"/>
                      </a:lnTo>
                      <a:lnTo>
                        <a:pt x="0" y="44"/>
                      </a:lnTo>
                      <a:lnTo>
                        <a:pt x="15" y="0"/>
                      </a:lnTo>
                      <a:lnTo>
                        <a:pt x="23" y="0"/>
                      </a:lnTo>
                      <a:lnTo>
                        <a:pt x="38" y="44"/>
                      </a:lnTo>
                      <a:lnTo>
                        <a:pt x="29" y="44"/>
                      </a:lnTo>
                      <a:close/>
                      <a:moveTo>
                        <a:pt x="19" y="12"/>
                      </a:moveTo>
                      <a:lnTo>
                        <a:pt x="14" y="29"/>
                      </a:lnTo>
                      <a:lnTo>
                        <a:pt x="24" y="29"/>
                      </a:lnTo>
                      <a:lnTo>
                        <a:pt x="19" y="12"/>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76" name="Freeform 26"/>
                <p:cNvSpPr>
                  <a:spLocks/>
                </p:cNvSpPr>
                <p:nvPr userDrawn="1"/>
              </p:nvSpPr>
              <p:spPr bwMode="auto">
                <a:xfrm>
                  <a:off x="5535" y="3962"/>
                  <a:ext cx="31" cy="44"/>
                </a:xfrm>
                <a:custGeom>
                  <a:avLst/>
                  <a:gdLst>
                    <a:gd name="T0" fmla="*/ 20 w 31"/>
                    <a:gd name="T1" fmla="*/ 7 h 44"/>
                    <a:gd name="T2" fmla="*/ 20 w 31"/>
                    <a:gd name="T3" fmla="*/ 44 h 44"/>
                    <a:gd name="T4" fmla="*/ 11 w 31"/>
                    <a:gd name="T5" fmla="*/ 44 h 44"/>
                    <a:gd name="T6" fmla="*/ 11 w 31"/>
                    <a:gd name="T7" fmla="*/ 7 h 44"/>
                    <a:gd name="T8" fmla="*/ 0 w 31"/>
                    <a:gd name="T9" fmla="*/ 7 h 44"/>
                    <a:gd name="T10" fmla="*/ 0 w 31"/>
                    <a:gd name="T11" fmla="*/ 0 h 44"/>
                    <a:gd name="T12" fmla="*/ 31 w 31"/>
                    <a:gd name="T13" fmla="*/ 0 h 44"/>
                    <a:gd name="T14" fmla="*/ 31 w 31"/>
                    <a:gd name="T15" fmla="*/ 7 h 44"/>
                    <a:gd name="T16" fmla="*/ 20 w 31"/>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4">
                      <a:moveTo>
                        <a:pt x="20" y="7"/>
                      </a:moveTo>
                      <a:lnTo>
                        <a:pt x="20" y="44"/>
                      </a:lnTo>
                      <a:lnTo>
                        <a:pt x="11" y="44"/>
                      </a:lnTo>
                      <a:lnTo>
                        <a:pt x="11" y="7"/>
                      </a:lnTo>
                      <a:lnTo>
                        <a:pt x="0" y="7"/>
                      </a:lnTo>
                      <a:lnTo>
                        <a:pt x="0" y="0"/>
                      </a:lnTo>
                      <a:lnTo>
                        <a:pt x="31" y="0"/>
                      </a:lnTo>
                      <a:lnTo>
                        <a:pt x="31"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77" name="Freeform 27"/>
                <p:cNvSpPr>
                  <a:spLocks noEditPoints="1"/>
                </p:cNvSpPr>
                <p:nvPr userDrawn="1"/>
              </p:nvSpPr>
              <p:spPr bwMode="auto">
                <a:xfrm>
                  <a:off x="5613" y="3962"/>
                  <a:ext cx="32" cy="44"/>
                </a:xfrm>
                <a:custGeom>
                  <a:avLst/>
                  <a:gdLst>
                    <a:gd name="T0" fmla="*/ 13 w 25"/>
                    <a:gd name="T1" fmla="*/ 22 h 35"/>
                    <a:gd name="T2" fmla="*/ 6 w 25"/>
                    <a:gd name="T3" fmla="*/ 22 h 35"/>
                    <a:gd name="T4" fmla="*/ 6 w 25"/>
                    <a:gd name="T5" fmla="*/ 35 h 35"/>
                    <a:gd name="T6" fmla="*/ 0 w 25"/>
                    <a:gd name="T7" fmla="*/ 35 h 35"/>
                    <a:gd name="T8" fmla="*/ 0 w 25"/>
                    <a:gd name="T9" fmla="*/ 0 h 35"/>
                    <a:gd name="T10" fmla="*/ 13 w 25"/>
                    <a:gd name="T11" fmla="*/ 0 h 35"/>
                    <a:gd name="T12" fmla="*/ 25 w 25"/>
                    <a:gd name="T13" fmla="*/ 11 h 35"/>
                    <a:gd name="T14" fmla="*/ 13 w 25"/>
                    <a:gd name="T15" fmla="*/ 22 h 35"/>
                    <a:gd name="T16" fmla="*/ 13 w 25"/>
                    <a:gd name="T17" fmla="*/ 6 h 35"/>
                    <a:gd name="T18" fmla="*/ 6 w 25"/>
                    <a:gd name="T19" fmla="*/ 6 h 35"/>
                    <a:gd name="T20" fmla="*/ 6 w 25"/>
                    <a:gd name="T21" fmla="*/ 15 h 35"/>
                    <a:gd name="T22" fmla="*/ 13 w 25"/>
                    <a:gd name="T23" fmla="*/ 15 h 35"/>
                    <a:gd name="T24" fmla="*/ 18 w 25"/>
                    <a:gd name="T25" fmla="*/ 11 h 35"/>
                    <a:gd name="T26" fmla="*/ 13 w 25"/>
                    <a:gd name="T2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5">
                      <a:moveTo>
                        <a:pt x="13" y="22"/>
                      </a:moveTo>
                      <a:cubicBezTo>
                        <a:pt x="6" y="22"/>
                        <a:pt x="6" y="22"/>
                        <a:pt x="6" y="22"/>
                      </a:cubicBezTo>
                      <a:cubicBezTo>
                        <a:pt x="6" y="35"/>
                        <a:pt x="6" y="35"/>
                        <a:pt x="6" y="35"/>
                      </a:cubicBezTo>
                      <a:cubicBezTo>
                        <a:pt x="0" y="35"/>
                        <a:pt x="0" y="35"/>
                        <a:pt x="0" y="35"/>
                      </a:cubicBezTo>
                      <a:cubicBezTo>
                        <a:pt x="0" y="0"/>
                        <a:pt x="0" y="0"/>
                        <a:pt x="0" y="0"/>
                      </a:cubicBezTo>
                      <a:cubicBezTo>
                        <a:pt x="13" y="0"/>
                        <a:pt x="13" y="0"/>
                        <a:pt x="13" y="0"/>
                      </a:cubicBezTo>
                      <a:cubicBezTo>
                        <a:pt x="20" y="0"/>
                        <a:pt x="25" y="5"/>
                        <a:pt x="25" y="11"/>
                      </a:cubicBezTo>
                      <a:cubicBezTo>
                        <a:pt x="25" y="17"/>
                        <a:pt x="20" y="22"/>
                        <a:pt x="13" y="22"/>
                      </a:cubicBezTo>
                      <a:close/>
                      <a:moveTo>
                        <a:pt x="13" y="6"/>
                      </a:moveTo>
                      <a:cubicBezTo>
                        <a:pt x="6" y="6"/>
                        <a:pt x="6" y="6"/>
                        <a:pt x="6" y="6"/>
                      </a:cubicBezTo>
                      <a:cubicBezTo>
                        <a:pt x="6" y="15"/>
                        <a:pt x="6" y="15"/>
                        <a:pt x="6" y="15"/>
                      </a:cubicBezTo>
                      <a:cubicBezTo>
                        <a:pt x="13" y="15"/>
                        <a:pt x="13" y="15"/>
                        <a:pt x="13" y="15"/>
                      </a:cubicBezTo>
                      <a:cubicBezTo>
                        <a:pt x="16" y="15"/>
                        <a:pt x="18" y="14"/>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78" name="Freeform 28"/>
                <p:cNvSpPr>
                  <a:spLocks noEditPoints="1"/>
                </p:cNvSpPr>
                <p:nvPr userDrawn="1"/>
              </p:nvSpPr>
              <p:spPr bwMode="auto">
                <a:xfrm>
                  <a:off x="5664" y="3962"/>
                  <a:ext cx="33" cy="44"/>
                </a:xfrm>
                <a:custGeom>
                  <a:avLst/>
                  <a:gdLst>
                    <a:gd name="T0" fmla="*/ 18 w 26"/>
                    <a:gd name="T1" fmla="*/ 35 h 35"/>
                    <a:gd name="T2" fmla="*/ 12 w 26"/>
                    <a:gd name="T3" fmla="*/ 21 h 35"/>
                    <a:gd name="T4" fmla="*/ 7 w 26"/>
                    <a:gd name="T5" fmla="*/ 21 h 35"/>
                    <a:gd name="T6" fmla="*/ 7 w 26"/>
                    <a:gd name="T7" fmla="*/ 35 h 35"/>
                    <a:gd name="T8" fmla="*/ 0 w 26"/>
                    <a:gd name="T9" fmla="*/ 35 h 35"/>
                    <a:gd name="T10" fmla="*/ 0 w 26"/>
                    <a:gd name="T11" fmla="*/ 0 h 35"/>
                    <a:gd name="T12" fmla="*/ 14 w 26"/>
                    <a:gd name="T13" fmla="*/ 0 h 35"/>
                    <a:gd name="T14" fmla="*/ 25 w 26"/>
                    <a:gd name="T15" fmla="*/ 11 h 35"/>
                    <a:gd name="T16" fmla="*/ 19 w 26"/>
                    <a:gd name="T17" fmla="*/ 20 h 35"/>
                    <a:gd name="T18" fmla="*/ 26 w 26"/>
                    <a:gd name="T19" fmla="*/ 35 h 35"/>
                    <a:gd name="T20" fmla="*/ 18 w 26"/>
                    <a:gd name="T21" fmla="*/ 35 h 35"/>
                    <a:gd name="T22" fmla="*/ 13 w 26"/>
                    <a:gd name="T23" fmla="*/ 6 h 35"/>
                    <a:gd name="T24" fmla="*/ 7 w 26"/>
                    <a:gd name="T25" fmla="*/ 6 h 35"/>
                    <a:gd name="T26" fmla="*/ 7 w 26"/>
                    <a:gd name="T27" fmla="*/ 15 h 35"/>
                    <a:gd name="T28" fmla="*/ 13 w 26"/>
                    <a:gd name="T29" fmla="*/ 15 h 35"/>
                    <a:gd name="T30" fmla="*/ 18 w 26"/>
                    <a:gd name="T31" fmla="*/ 11 h 35"/>
                    <a:gd name="T32" fmla="*/ 13 w 26"/>
                    <a:gd name="T33"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35">
                      <a:moveTo>
                        <a:pt x="18" y="35"/>
                      </a:moveTo>
                      <a:cubicBezTo>
                        <a:pt x="12" y="21"/>
                        <a:pt x="12" y="21"/>
                        <a:pt x="12" y="21"/>
                      </a:cubicBezTo>
                      <a:cubicBezTo>
                        <a:pt x="7" y="21"/>
                        <a:pt x="7" y="21"/>
                        <a:pt x="7" y="21"/>
                      </a:cubicBezTo>
                      <a:cubicBezTo>
                        <a:pt x="7" y="35"/>
                        <a:pt x="7" y="35"/>
                        <a:pt x="7" y="35"/>
                      </a:cubicBezTo>
                      <a:cubicBezTo>
                        <a:pt x="0" y="35"/>
                        <a:pt x="0" y="35"/>
                        <a:pt x="0" y="35"/>
                      </a:cubicBezTo>
                      <a:cubicBezTo>
                        <a:pt x="0" y="0"/>
                        <a:pt x="0" y="0"/>
                        <a:pt x="0" y="0"/>
                      </a:cubicBezTo>
                      <a:cubicBezTo>
                        <a:pt x="14" y="0"/>
                        <a:pt x="14" y="0"/>
                        <a:pt x="14" y="0"/>
                      </a:cubicBezTo>
                      <a:cubicBezTo>
                        <a:pt x="21" y="0"/>
                        <a:pt x="25" y="5"/>
                        <a:pt x="25" y="11"/>
                      </a:cubicBezTo>
                      <a:cubicBezTo>
                        <a:pt x="25" y="15"/>
                        <a:pt x="22" y="18"/>
                        <a:pt x="19" y="20"/>
                      </a:cubicBezTo>
                      <a:cubicBezTo>
                        <a:pt x="26" y="35"/>
                        <a:pt x="26" y="35"/>
                        <a:pt x="26" y="35"/>
                      </a:cubicBezTo>
                      <a:lnTo>
                        <a:pt x="18" y="35"/>
                      </a:lnTo>
                      <a:close/>
                      <a:moveTo>
                        <a:pt x="13" y="6"/>
                      </a:moveTo>
                      <a:cubicBezTo>
                        <a:pt x="7" y="6"/>
                        <a:pt x="7" y="6"/>
                        <a:pt x="7" y="6"/>
                      </a:cubicBezTo>
                      <a:cubicBezTo>
                        <a:pt x="7" y="15"/>
                        <a:pt x="7" y="15"/>
                        <a:pt x="7" y="15"/>
                      </a:cubicBezTo>
                      <a:cubicBezTo>
                        <a:pt x="13" y="15"/>
                        <a:pt x="13" y="15"/>
                        <a:pt x="13" y="15"/>
                      </a:cubicBezTo>
                      <a:cubicBezTo>
                        <a:pt x="16" y="15"/>
                        <a:pt x="18" y="13"/>
                        <a:pt x="18" y="11"/>
                      </a:cubicBezTo>
                      <a:cubicBezTo>
                        <a:pt x="18" y="8"/>
                        <a:pt x="16" y="6"/>
                        <a:pt x="13" y="6"/>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79" name="Freeform 29"/>
                <p:cNvSpPr>
                  <a:spLocks/>
                </p:cNvSpPr>
                <p:nvPr userDrawn="1"/>
              </p:nvSpPr>
              <p:spPr bwMode="auto">
                <a:xfrm>
                  <a:off x="5717"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6 w 29"/>
                    <a:gd name="T13" fmla="*/ 17 h 44"/>
                    <a:gd name="T14" fmla="*/ 26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6" y="17"/>
                      </a:lnTo>
                      <a:lnTo>
                        <a:pt x="26"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80" name="Freeform 30"/>
                <p:cNvSpPr>
                  <a:spLocks/>
                </p:cNvSpPr>
                <p:nvPr userDrawn="1"/>
              </p:nvSpPr>
              <p:spPr bwMode="auto">
                <a:xfrm>
                  <a:off x="5764" y="3962"/>
                  <a:ext cx="36" cy="44"/>
                </a:xfrm>
                <a:custGeom>
                  <a:avLst/>
                  <a:gdLst>
                    <a:gd name="T0" fmla="*/ 20 w 36"/>
                    <a:gd name="T1" fmla="*/ 44 h 44"/>
                    <a:gd name="T2" fmla="*/ 14 w 36"/>
                    <a:gd name="T3" fmla="*/ 44 h 44"/>
                    <a:gd name="T4" fmla="*/ 0 w 36"/>
                    <a:gd name="T5" fmla="*/ 0 h 44"/>
                    <a:gd name="T6" fmla="*/ 9 w 36"/>
                    <a:gd name="T7" fmla="*/ 0 h 44"/>
                    <a:gd name="T8" fmla="*/ 18 w 36"/>
                    <a:gd name="T9" fmla="*/ 29 h 44"/>
                    <a:gd name="T10" fmla="*/ 27 w 36"/>
                    <a:gd name="T11" fmla="*/ 0 h 44"/>
                    <a:gd name="T12" fmla="*/ 36 w 36"/>
                    <a:gd name="T13" fmla="*/ 0 h 44"/>
                    <a:gd name="T14" fmla="*/ 20 w 36"/>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4">
                      <a:moveTo>
                        <a:pt x="20" y="44"/>
                      </a:moveTo>
                      <a:lnTo>
                        <a:pt x="14" y="44"/>
                      </a:lnTo>
                      <a:lnTo>
                        <a:pt x="0" y="0"/>
                      </a:lnTo>
                      <a:lnTo>
                        <a:pt x="9" y="0"/>
                      </a:lnTo>
                      <a:lnTo>
                        <a:pt x="18" y="29"/>
                      </a:lnTo>
                      <a:lnTo>
                        <a:pt x="27" y="0"/>
                      </a:lnTo>
                      <a:lnTo>
                        <a:pt x="36" y="0"/>
                      </a:lnTo>
                      <a:lnTo>
                        <a:pt x="2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81" name="Freeform 31"/>
                <p:cNvSpPr>
                  <a:spLocks/>
                </p:cNvSpPr>
                <p:nvPr userDrawn="1"/>
              </p:nvSpPr>
              <p:spPr bwMode="auto">
                <a:xfrm>
                  <a:off x="5817" y="3962"/>
                  <a:ext cx="29" cy="44"/>
                </a:xfrm>
                <a:custGeom>
                  <a:avLst/>
                  <a:gdLst>
                    <a:gd name="T0" fmla="*/ 0 w 29"/>
                    <a:gd name="T1" fmla="*/ 44 h 44"/>
                    <a:gd name="T2" fmla="*/ 0 w 29"/>
                    <a:gd name="T3" fmla="*/ 0 h 44"/>
                    <a:gd name="T4" fmla="*/ 29 w 29"/>
                    <a:gd name="T5" fmla="*/ 0 h 44"/>
                    <a:gd name="T6" fmla="*/ 29 w 29"/>
                    <a:gd name="T7" fmla="*/ 7 h 44"/>
                    <a:gd name="T8" fmla="*/ 9 w 29"/>
                    <a:gd name="T9" fmla="*/ 7 h 44"/>
                    <a:gd name="T10" fmla="*/ 9 w 29"/>
                    <a:gd name="T11" fmla="*/ 17 h 44"/>
                    <a:gd name="T12" fmla="*/ 27 w 29"/>
                    <a:gd name="T13" fmla="*/ 17 h 44"/>
                    <a:gd name="T14" fmla="*/ 27 w 29"/>
                    <a:gd name="T15" fmla="*/ 25 h 44"/>
                    <a:gd name="T16" fmla="*/ 9 w 29"/>
                    <a:gd name="T17" fmla="*/ 25 h 44"/>
                    <a:gd name="T18" fmla="*/ 9 w 29"/>
                    <a:gd name="T19" fmla="*/ 36 h 44"/>
                    <a:gd name="T20" fmla="*/ 29 w 29"/>
                    <a:gd name="T21" fmla="*/ 36 h 44"/>
                    <a:gd name="T22" fmla="*/ 29 w 29"/>
                    <a:gd name="T23" fmla="*/ 44 h 44"/>
                    <a:gd name="T24" fmla="*/ 0 w 29"/>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4">
                      <a:moveTo>
                        <a:pt x="0" y="44"/>
                      </a:moveTo>
                      <a:lnTo>
                        <a:pt x="0" y="0"/>
                      </a:lnTo>
                      <a:lnTo>
                        <a:pt x="29" y="0"/>
                      </a:lnTo>
                      <a:lnTo>
                        <a:pt x="29" y="7"/>
                      </a:lnTo>
                      <a:lnTo>
                        <a:pt x="9" y="7"/>
                      </a:lnTo>
                      <a:lnTo>
                        <a:pt x="9" y="17"/>
                      </a:lnTo>
                      <a:lnTo>
                        <a:pt x="27" y="17"/>
                      </a:lnTo>
                      <a:lnTo>
                        <a:pt x="27" y="25"/>
                      </a:lnTo>
                      <a:lnTo>
                        <a:pt x="9" y="25"/>
                      </a:lnTo>
                      <a:lnTo>
                        <a:pt x="9" y="36"/>
                      </a:lnTo>
                      <a:lnTo>
                        <a:pt x="29" y="36"/>
                      </a:lnTo>
                      <a:lnTo>
                        <a:pt x="29" y="44"/>
                      </a:lnTo>
                      <a:lnTo>
                        <a:pt x="0"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82" name="Freeform 32"/>
                <p:cNvSpPr>
                  <a:spLocks/>
                </p:cNvSpPr>
                <p:nvPr userDrawn="1"/>
              </p:nvSpPr>
              <p:spPr bwMode="auto">
                <a:xfrm>
                  <a:off x="5868" y="3962"/>
                  <a:ext cx="33" cy="44"/>
                </a:xfrm>
                <a:custGeom>
                  <a:avLst/>
                  <a:gdLst>
                    <a:gd name="T0" fmla="*/ 25 w 33"/>
                    <a:gd name="T1" fmla="*/ 44 h 44"/>
                    <a:gd name="T2" fmla="*/ 8 w 33"/>
                    <a:gd name="T3" fmla="*/ 16 h 44"/>
                    <a:gd name="T4" fmla="*/ 8 w 33"/>
                    <a:gd name="T5" fmla="*/ 44 h 44"/>
                    <a:gd name="T6" fmla="*/ 0 w 33"/>
                    <a:gd name="T7" fmla="*/ 44 h 44"/>
                    <a:gd name="T8" fmla="*/ 0 w 33"/>
                    <a:gd name="T9" fmla="*/ 0 h 44"/>
                    <a:gd name="T10" fmla="*/ 8 w 33"/>
                    <a:gd name="T11" fmla="*/ 0 h 44"/>
                    <a:gd name="T12" fmla="*/ 24 w 33"/>
                    <a:gd name="T13" fmla="*/ 26 h 44"/>
                    <a:gd name="T14" fmla="*/ 24 w 33"/>
                    <a:gd name="T15" fmla="*/ 0 h 44"/>
                    <a:gd name="T16" fmla="*/ 33 w 33"/>
                    <a:gd name="T17" fmla="*/ 0 h 44"/>
                    <a:gd name="T18" fmla="*/ 33 w 33"/>
                    <a:gd name="T19" fmla="*/ 44 h 44"/>
                    <a:gd name="T20" fmla="*/ 25 w 33"/>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4">
                      <a:moveTo>
                        <a:pt x="25" y="44"/>
                      </a:moveTo>
                      <a:lnTo>
                        <a:pt x="8" y="16"/>
                      </a:lnTo>
                      <a:lnTo>
                        <a:pt x="8" y="44"/>
                      </a:lnTo>
                      <a:lnTo>
                        <a:pt x="0" y="44"/>
                      </a:lnTo>
                      <a:lnTo>
                        <a:pt x="0" y="0"/>
                      </a:lnTo>
                      <a:lnTo>
                        <a:pt x="8" y="0"/>
                      </a:lnTo>
                      <a:lnTo>
                        <a:pt x="24" y="26"/>
                      </a:lnTo>
                      <a:lnTo>
                        <a:pt x="24" y="0"/>
                      </a:lnTo>
                      <a:lnTo>
                        <a:pt x="33" y="0"/>
                      </a:lnTo>
                      <a:lnTo>
                        <a:pt x="33" y="44"/>
                      </a:lnTo>
                      <a:lnTo>
                        <a:pt x="25"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83" name="Freeform 33"/>
                <p:cNvSpPr>
                  <a:spLocks/>
                </p:cNvSpPr>
                <p:nvPr userDrawn="1"/>
              </p:nvSpPr>
              <p:spPr bwMode="auto">
                <a:xfrm>
                  <a:off x="5920" y="3962"/>
                  <a:ext cx="32" cy="44"/>
                </a:xfrm>
                <a:custGeom>
                  <a:avLst/>
                  <a:gdLst>
                    <a:gd name="T0" fmla="*/ 20 w 32"/>
                    <a:gd name="T1" fmla="*/ 7 h 44"/>
                    <a:gd name="T2" fmla="*/ 20 w 32"/>
                    <a:gd name="T3" fmla="*/ 44 h 44"/>
                    <a:gd name="T4" fmla="*/ 13 w 32"/>
                    <a:gd name="T5" fmla="*/ 44 h 44"/>
                    <a:gd name="T6" fmla="*/ 13 w 32"/>
                    <a:gd name="T7" fmla="*/ 7 h 44"/>
                    <a:gd name="T8" fmla="*/ 0 w 32"/>
                    <a:gd name="T9" fmla="*/ 7 h 44"/>
                    <a:gd name="T10" fmla="*/ 0 w 32"/>
                    <a:gd name="T11" fmla="*/ 0 h 44"/>
                    <a:gd name="T12" fmla="*/ 32 w 32"/>
                    <a:gd name="T13" fmla="*/ 0 h 44"/>
                    <a:gd name="T14" fmla="*/ 32 w 32"/>
                    <a:gd name="T15" fmla="*/ 7 h 44"/>
                    <a:gd name="T16" fmla="*/ 20 w 32"/>
                    <a:gd name="T17"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4">
                      <a:moveTo>
                        <a:pt x="20" y="7"/>
                      </a:moveTo>
                      <a:lnTo>
                        <a:pt x="20" y="44"/>
                      </a:lnTo>
                      <a:lnTo>
                        <a:pt x="13" y="44"/>
                      </a:lnTo>
                      <a:lnTo>
                        <a:pt x="13" y="7"/>
                      </a:lnTo>
                      <a:lnTo>
                        <a:pt x="0" y="7"/>
                      </a:lnTo>
                      <a:lnTo>
                        <a:pt x="0" y="0"/>
                      </a:lnTo>
                      <a:lnTo>
                        <a:pt x="32" y="0"/>
                      </a:lnTo>
                      <a:lnTo>
                        <a:pt x="32" y="7"/>
                      </a:lnTo>
                      <a:lnTo>
                        <a:pt x="20" y="7"/>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84" name="Rectangle 34"/>
                <p:cNvSpPr>
                  <a:spLocks noChangeArrowheads="1"/>
                </p:cNvSpPr>
                <p:nvPr userDrawn="1"/>
              </p:nvSpPr>
              <p:spPr bwMode="auto">
                <a:xfrm>
                  <a:off x="5972" y="3962"/>
                  <a:ext cx="9" cy="44"/>
                </a:xfrm>
                <a:prstGeom prst="rect">
                  <a:avLst/>
                </a:prstGeom>
                <a:solidFill>
                  <a:srgbClr val="0606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85" name="Freeform 35"/>
                <p:cNvSpPr>
                  <a:spLocks noEditPoints="1"/>
                </p:cNvSpPr>
                <p:nvPr userDrawn="1"/>
              </p:nvSpPr>
              <p:spPr bwMode="auto">
                <a:xfrm>
                  <a:off x="6001" y="3962"/>
                  <a:ext cx="33" cy="44"/>
                </a:xfrm>
                <a:custGeom>
                  <a:avLst/>
                  <a:gdLst>
                    <a:gd name="T0" fmla="*/ 22 w 26"/>
                    <a:gd name="T1" fmla="*/ 31 h 35"/>
                    <a:gd name="T2" fmla="*/ 13 w 26"/>
                    <a:gd name="T3" fmla="*/ 35 h 35"/>
                    <a:gd name="T4" fmla="*/ 4 w 26"/>
                    <a:gd name="T5" fmla="*/ 31 h 35"/>
                    <a:gd name="T6" fmla="*/ 0 w 26"/>
                    <a:gd name="T7" fmla="*/ 17 h 35"/>
                    <a:gd name="T8" fmla="*/ 4 w 26"/>
                    <a:gd name="T9" fmla="*/ 3 h 35"/>
                    <a:gd name="T10" fmla="*/ 13 w 26"/>
                    <a:gd name="T11" fmla="*/ 0 h 35"/>
                    <a:gd name="T12" fmla="*/ 22 w 26"/>
                    <a:gd name="T13" fmla="*/ 3 h 35"/>
                    <a:gd name="T14" fmla="*/ 26 w 26"/>
                    <a:gd name="T15" fmla="*/ 17 h 35"/>
                    <a:gd name="T16" fmla="*/ 22 w 26"/>
                    <a:gd name="T17" fmla="*/ 31 h 35"/>
                    <a:gd name="T18" fmla="*/ 17 w 26"/>
                    <a:gd name="T19" fmla="*/ 8 h 35"/>
                    <a:gd name="T20" fmla="*/ 13 w 26"/>
                    <a:gd name="T21" fmla="*/ 6 h 35"/>
                    <a:gd name="T22" fmla="*/ 9 w 26"/>
                    <a:gd name="T23" fmla="*/ 8 h 35"/>
                    <a:gd name="T24" fmla="*/ 7 w 26"/>
                    <a:gd name="T25" fmla="*/ 17 h 35"/>
                    <a:gd name="T26" fmla="*/ 9 w 26"/>
                    <a:gd name="T27" fmla="*/ 27 h 35"/>
                    <a:gd name="T28" fmla="*/ 13 w 26"/>
                    <a:gd name="T29" fmla="*/ 29 h 35"/>
                    <a:gd name="T30" fmla="*/ 17 w 26"/>
                    <a:gd name="T31" fmla="*/ 27 h 35"/>
                    <a:gd name="T32" fmla="*/ 19 w 26"/>
                    <a:gd name="T33" fmla="*/ 17 h 35"/>
                    <a:gd name="T34" fmla="*/ 17 w 26"/>
                    <a:gd name="T3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5">
                      <a:moveTo>
                        <a:pt x="22" y="31"/>
                      </a:moveTo>
                      <a:cubicBezTo>
                        <a:pt x="20" y="34"/>
                        <a:pt x="17" y="35"/>
                        <a:pt x="13" y="35"/>
                      </a:cubicBezTo>
                      <a:cubicBezTo>
                        <a:pt x="9" y="35"/>
                        <a:pt x="6" y="34"/>
                        <a:pt x="4" y="31"/>
                      </a:cubicBezTo>
                      <a:cubicBezTo>
                        <a:pt x="0" y="28"/>
                        <a:pt x="0" y="24"/>
                        <a:pt x="0" y="17"/>
                      </a:cubicBezTo>
                      <a:cubicBezTo>
                        <a:pt x="0" y="11"/>
                        <a:pt x="0" y="7"/>
                        <a:pt x="4" y="3"/>
                      </a:cubicBezTo>
                      <a:cubicBezTo>
                        <a:pt x="6" y="1"/>
                        <a:pt x="9" y="0"/>
                        <a:pt x="13" y="0"/>
                      </a:cubicBezTo>
                      <a:cubicBezTo>
                        <a:pt x="17" y="0"/>
                        <a:pt x="20" y="1"/>
                        <a:pt x="22" y="3"/>
                      </a:cubicBezTo>
                      <a:cubicBezTo>
                        <a:pt x="26" y="7"/>
                        <a:pt x="26" y="11"/>
                        <a:pt x="26" y="17"/>
                      </a:cubicBezTo>
                      <a:cubicBezTo>
                        <a:pt x="26" y="24"/>
                        <a:pt x="26" y="28"/>
                        <a:pt x="22" y="31"/>
                      </a:cubicBezTo>
                      <a:close/>
                      <a:moveTo>
                        <a:pt x="17" y="8"/>
                      </a:moveTo>
                      <a:cubicBezTo>
                        <a:pt x="16" y="6"/>
                        <a:pt x="15" y="6"/>
                        <a:pt x="13" y="6"/>
                      </a:cubicBezTo>
                      <a:cubicBezTo>
                        <a:pt x="11" y="6"/>
                        <a:pt x="10" y="6"/>
                        <a:pt x="9" y="8"/>
                      </a:cubicBezTo>
                      <a:cubicBezTo>
                        <a:pt x="7" y="9"/>
                        <a:pt x="7" y="11"/>
                        <a:pt x="7" y="17"/>
                      </a:cubicBezTo>
                      <a:cubicBezTo>
                        <a:pt x="7" y="24"/>
                        <a:pt x="7" y="26"/>
                        <a:pt x="9" y="27"/>
                      </a:cubicBezTo>
                      <a:cubicBezTo>
                        <a:pt x="10" y="28"/>
                        <a:pt x="11" y="29"/>
                        <a:pt x="13" y="29"/>
                      </a:cubicBezTo>
                      <a:cubicBezTo>
                        <a:pt x="15" y="29"/>
                        <a:pt x="16" y="28"/>
                        <a:pt x="17" y="27"/>
                      </a:cubicBezTo>
                      <a:cubicBezTo>
                        <a:pt x="19" y="26"/>
                        <a:pt x="19" y="24"/>
                        <a:pt x="19" y="17"/>
                      </a:cubicBezTo>
                      <a:cubicBezTo>
                        <a:pt x="19" y="11"/>
                        <a:pt x="19" y="9"/>
                        <a:pt x="17" y="8"/>
                      </a:cubicBez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86" name="Freeform 36"/>
                <p:cNvSpPr>
                  <a:spLocks/>
                </p:cNvSpPr>
                <p:nvPr userDrawn="1"/>
              </p:nvSpPr>
              <p:spPr bwMode="auto">
                <a:xfrm>
                  <a:off x="6054" y="3962"/>
                  <a:ext cx="35" cy="44"/>
                </a:xfrm>
                <a:custGeom>
                  <a:avLst/>
                  <a:gdLst>
                    <a:gd name="T0" fmla="*/ 27 w 35"/>
                    <a:gd name="T1" fmla="*/ 44 h 44"/>
                    <a:gd name="T2" fmla="*/ 9 w 35"/>
                    <a:gd name="T3" fmla="*/ 16 h 44"/>
                    <a:gd name="T4" fmla="*/ 9 w 35"/>
                    <a:gd name="T5" fmla="*/ 44 h 44"/>
                    <a:gd name="T6" fmla="*/ 0 w 35"/>
                    <a:gd name="T7" fmla="*/ 44 h 44"/>
                    <a:gd name="T8" fmla="*/ 0 w 35"/>
                    <a:gd name="T9" fmla="*/ 0 h 44"/>
                    <a:gd name="T10" fmla="*/ 9 w 35"/>
                    <a:gd name="T11" fmla="*/ 0 h 44"/>
                    <a:gd name="T12" fmla="*/ 26 w 35"/>
                    <a:gd name="T13" fmla="*/ 26 h 44"/>
                    <a:gd name="T14" fmla="*/ 26 w 35"/>
                    <a:gd name="T15" fmla="*/ 0 h 44"/>
                    <a:gd name="T16" fmla="*/ 35 w 35"/>
                    <a:gd name="T17" fmla="*/ 0 h 44"/>
                    <a:gd name="T18" fmla="*/ 35 w 35"/>
                    <a:gd name="T19" fmla="*/ 44 h 44"/>
                    <a:gd name="T20" fmla="*/ 27 w 3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7" y="44"/>
                      </a:moveTo>
                      <a:lnTo>
                        <a:pt x="9" y="16"/>
                      </a:lnTo>
                      <a:lnTo>
                        <a:pt x="9" y="44"/>
                      </a:lnTo>
                      <a:lnTo>
                        <a:pt x="0" y="44"/>
                      </a:lnTo>
                      <a:lnTo>
                        <a:pt x="0" y="0"/>
                      </a:lnTo>
                      <a:lnTo>
                        <a:pt x="9" y="0"/>
                      </a:lnTo>
                      <a:lnTo>
                        <a:pt x="26" y="26"/>
                      </a:lnTo>
                      <a:lnTo>
                        <a:pt x="26" y="0"/>
                      </a:lnTo>
                      <a:lnTo>
                        <a:pt x="35" y="0"/>
                      </a:lnTo>
                      <a:lnTo>
                        <a:pt x="35" y="44"/>
                      </a:lnTo>
                      <a:lnTo>
                        <a:pt x="27" y="44"/>
                      </a:lnTo>
                      <a:close/>
                    </a:path>
                  </a:pathLst>
                </a:custGeom>
                <a:solidFill>
                  <a:srgbClr val="060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grpSp>
          <p:grpSp>
            <p:nvGrpSpPr>
              <p:cNvPr id="35" name="Group 34"/>
              <p:cNvGrpSpPr/>
              <p:nvPr userDrawn="1"/>
            </p:nvGrpSpPr>
            <p:grpSpPr>
              <a:xfrm>
                <a:off x="9140479" y="5882283"/>
                <a:ext cx="1508125" cy="269875"/>
                <a:chOff x="9145588" y="5880100"/>
                <a:chExt cx="1508125" cy="269875"/>
              </a:xfrm>
            </p:grpSpPr>
            <p:sp>
              <p:nvSpPr>
                <p:cNvPr id="37" name="AutoShape 39"/>
                <p:cNvSpPr>
                  <a:spLocks noChangeAspect="1" noChangeArrowheads="1" noTextEdit="1"/>
                </p:cNvSpPr>
                <p:nvPr userDrawn="1"/>
              </p:nvSpPr>
              <p:spPr bwMode="auto">
                <a:xfrm>
                  <a:off x="9145588" y="5880100"/>
                  <a:ext cx="15081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38" name="Freeform 50"/>
                <p:cNvSpPr>
                  <a:spLocks/>
                </p:cNvSpPr>
                <p:nvPr userDrawn="1"/>
              </p:nvSpPr>
              <p:spPr bwMode="auto">
                <a:xfrm>
                  <a:off x="9983788" y="5880100"/>
                  <a:ext cx="33338" cy="71438"/>
                </a:xfrm>
                <a:custGeom>
                  <a:avLst/>
                  <a:gdLst>
                    <a:gd name="T0" fmla="*/ 85 w 101"/>
                    <a:gd name="T1" fmla="*/ 204 h 215"/>
                    <a:gd name="T2" fmla="*/ 52 w 101"/>
                    <a:gd name="T3" fmla="*/ 215 h 215"/>
                    <a:gd name="T4" fmla="*/ 16 w 101"/>
                    <a:gd name="T5" fmla="*/ 200 h 215"/>
                    <a:gd name="T6" fmla="*/ 0 w 101"/>
                    <a:gd name="T7" fmla="*/ 108 h 215"/>
                    <a:gd name="T8" fmla="*/ 16 w 101"/>
                    <a:gd name="T9" fmla="*/ 15 h 215"/>
                    <a:gd name="T10" fmla="*/ 52 w 101"/>
                    <a:gd name="T11" fmla="*/ 0 h 215"/>
                    <a:gd name="T12" fmla="*/ 85 w 101"/>
                    <a:gd name="T13" fmla="*/ 12 h 215"/>
                    <a:gd name="T14" fmla="*/ 101 w 101"/>
                    <a:gd name="T15" fmla="*/ 54 h 215"/>
                    <a:gd name="T16" fmla="*/ 75 w 101"/>
                    <a:gd name="T17" fmla="*/ 54 h 215"/>
                    <a:gd name="T18" fmla="*/ 69 w 101"/>
                    <a:gd name="T19" fmla="*/ 30 h 215"/>
                    <a:gd name="T20" fmla="*/ 52 w 101"/>
                    <a:gd name="T21" fmla="*/ 23 h 215"/>
                    <a:gd name="T22" fmla="*/ 35 w 101"/>
                    <a:gd name="T23" fmla="*/ 31 h 215"/>
                    <a:gd name="T24" fmla="*/ 26 w 101"/>
                    <a:gd name="T25" fmla="*/ 108 h 215"/>
                    <a:gd name="T26" fmla="*/ 35 w 101"/>
                    <a:gd name="T27" fmla="*/ 185 h 215"/>
                    <a:gd name="T28" fmla="*/ 52 w 101"/>
                    <a:gd name="T29" fmla="*/ 193 h 215"/>
                    <a:gd name="T30" fmla="*/ 69 w 101"/>
                    <a:gd name="T31" fmla="*/ 185 h 215"/>
                    <a:gd name="T32" fmla="*/ 75 w 101"/>
                    <a:gd name="T33" fmla="*/ 161 h 215"/>
                    <a:gd name="T34" fmla="*/ 101 w 101"/>
                    <a:gd name="T35" fmla="*/ 161 h 215"/>
                    <a:gd name="T36" fmla="*/ 85 w 101"/>
                    <a:gd name="T37" fmla="*/ 20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215">
                      <a:moveTo>
                        <a:pt x="85" y="204"/>
                      </a:moveTo>
                      <a:cubicBezTo>
                        <a:pt x="76" y="211"/>
                        <a:pt x="66" y="215"/>
                        <a:pt x="52" y="215"/>
                      </a:cubicBezTo>
                      <a:cubicBezTo>
                        <a:pt x="35" y="215"/>
                        <a:pt x="24" y="209"/>
                        <a:pt x="16" y="200"/>
                      </a:cubicBezTo>
                      <a:cubicBezTo>
                        <a:pt x="2" y="184"/>
                        <a:pt x="0" y="166"/>
                        <a:pt x="0" y="108"/>
                      </a:cubicBezTo>
                      <a:cubicBezTo>
                        <a:pt x="0" y="49"/>
                        <a:pt x="2" y="31"/>
                        <a:pt x="16" y="15"/>
                      </a:cubicBezTo>
                      <a:cubicBezTo>
                        <a:pt x="24" y="6"/>
                        <a:pt x="35" y="0"/>
                        <a:pt x="52" y="0"/>
                      </a:cubicBezTo>
                      <a:cubicBezTo>
                        <a:pt x="67" y="0"/>
                        <a:pt x="77" y="4"/>
                        <a:pt x="85" y="12"/>
                      </a:cubicBezTo>
                      <a:cubicBezTo>
                        <a:pt x="95" y="22"/>
                        <a:pt x="100" y="37"/>
                        <a:pt x="101" y="54"/>
                      </a:cubicBezTo>
                      <a:cubicBezTo>
                        <a:pt x="75" y="54"/>
                        <a:pt x="75" y="54"/>
                        <a:pt x="75" y="54"/>
                      </a:cubicBezTo>
                      <a:cubicBezTo>
                        <a:pt x="75" y="45"/>
                        <a:pt x="74" y="36"/>
                        <a:pt x="69" y="30"/>
                      </a:cubicBezTo>
                      <a:cubicBezTo>
                        <a:pt x="65" y="26"/>
                        <a:pt x="60" y="23"/>
                        <a:pt x="52" y="23"/>
                      </a:cubicBezTo>
                      <a:cubicBezTo>
                        <a:pt x="44" y="23"/>
                        <a:pt x="38" y="26"/>
                        <a:pt x="35" y="31"/>
                      </a:cubicBezTo>
                      <a:cubicBezTo>
                        <a:pt x="27" y="41"/>
                        <a:pt x="26" y="58"/>
                        <a:pt x="26" y="108"/>
                      </a:cubicBezTo>
                      <a:cubicBezTo>
                        <a:pt x="26" y="158"/>
                        <a:pt x="27" y="175"/>
                        <a:pt x="35" y="185"/>
                      </a:cubicBezTo>
                      <a:cubicBezTo>
                        <a:pt x="38" y="189"/>
                        <a:pt x="44" y="193"/>
                        <a:pt x="52" y="193"/>
                      </a:cubicBezTo>
                      <a:cubicBezTo>
                        <a:pt x="60" y="193"/>
                        <a:pt x="65" y="189"/>
                        <a:pt x="69" y="185"/>
                      </a:cubicBezTo>
                      <a:cubicBezTo>
                        <a:pt x="73" y="179"/>
                        <a:pt x="75" y="170"/>
                        <a:pt x="75" y="161"/>
                      </a:cubicBezTo>
                      <a:cubicBezTo>
                        <a:pt x="101" y="161"/>
                        <a:pt x="101" y="161"/>
                        <a:pt x="101" y="161"/>
                      </a:cubicBezTo>
                      <a:cubicBezTo>
                        <a:pt x="100" y="179"/>
                        <a:pt x="95" y="194"/>
                        <a:pt x="85" y="204"/>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39" name="Freeform 51"/>
                <p:cNvSpPr>
                  <a:spLocks/>
                </p:cNvSpPr>
                <p:nvPr userDrawn="1"/>
              </p:nvSpPr>
              <p:spPr bwMode="auto">
                <a:xfrm>
                  <a:off x="10039351" y="5881688"/>
                  <a:ext cx="31750" cy="68263"/>
                </a:xfrm>
                <a:custGeom>
                  <a:avLst/>
                  <a:gdLst>
                    <a:gd name="T0" fmla="*/ 14 w 20"/>
                    <a:gd name="T1" fmla="*/ 43 h 43"/>
                    <a:gd name="T2" fmla="*/ 14 w 20"/>
                    <a:gd name="T3" fmla="*/ 23 h 43"/>
                    <a:gd name="T4" fmla="*/ 5 w 20"/>
                    <a:gd name="T5" fmla="*/ 23 h 43"/>
                    <a:gd name="T6" fmla="*/ 5 w 20"/>
                    <a:gd name="T7" fmla="*/ 43 h 43"/>
                    <a:gd name="T8" fmla="*/ 0 w 20"/>
                    <a:gd name="T9" fmla="*/ 43 h 43"/>
                    <a:gd name="T10" fmla="*/ 0 w 20"/>
                    <a:gd name="T11" fmla="*/ 0 h 43"/>
                    <a:gd name="T12" fmla="*/ 5 w 20"/>
                    <a:gd name="T13" fmla="*/ 0 h 43"/>
                    <a:gd name="T14" fmla="*/ 5 w 20"/>
                    <a:gd name="T15" fmla="*/ 19 h 43"/>
                    <a:gd name="T16" fmla="*/ 14 w 20"/>
                    <a:gd name="T17" fmla="*/ 19 h 43"/>
                    <a:gd name="T18" fmla="*/ 14 w 20"/>
                    <a:gd name="T19" fmla="*/ 0 h 43"/>
                    <a:gd name="T20" fmla="*/ 20 w 20"/>
                    <a:gd name="T21" fmla="*/ 0 h 43"/>
                    <a:gd name="T22" fmla="*/ 20 w 20"/>
                    <a:gd name="T23" fmla="*/ 43 h 43"/>
                    <a:gd name="T24" fmla="*/ 14 w 20"/>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43"/>
                      </a:moveTo>
                      <a:lnTo>
                        <a:pt x="14" y="23"/>
                      </a:lnTo>
                      <a:lnTo>
                        <a:pt x="5" y="23"/>
                      </a:lnTo>
                      <a:lnTo>
                        <a:pt x="5" y="43"/>
                      </a:lnTo>
                      <a:lnTo>
                        <a:pt x="0" y="43"/>
                      </a:lnTo>
                      <a:lnTo>
                        <a:pt x="0" y="0"/>
                      </a:lnTo>
                      <a:lnTo>
                        <a:pt x="5" y="0"/>
                      </a:lnTo>
                      <a:lnTo>
                        <a:pt x="5" y="19"/>
                      </a:lnTo>
                      <a:lnTo>
                        <a:pt x="14" y="19"/>
                      </a:lnTo>
                      <a:lnTo>
                        <a:pt x="14" y="0"/>
                      </a:lnTo>
                      <a:lnTo>
                        <a:pt x="20" y="0"/>
                      </a:lnTo>
                      <a:lnTo>
                        <a:pt x="20" y="43"/>
                      </a:lnTo>
                      <a:lnTo>
                        <a:pt x="14"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40" name="Freeform 52"/>
                <p:cNvSpPr>
                  <a:spLocks/>
                </p:cNvSpPr>
                <p:nvPr userDrawn="1"/>
              </p:nvSpPr>
              <p:spPr bwMode="auto">
                <a:xfrm>
                  <a:off x="10093326" y="5881688"/>
                  <a:ext cx="26988" cy="68263"/>
                </a:xfrm>
                <a:custGeom>
                  <a:avLst/>
                  <a:gdLst>
                    <a:gd name="T0" fmla="*/ 0 w 17"/>
                    <a:gd name="T1" fmla="*/ 43 h 43"/>
                    <a:gd name="T2" fmla="*/ 0 w 17"/>
                    <a:gd name="T3" fmla="*/ 0 h 43"/>
                    <a:gd name="T4" fmla="*/ 17 w 17"/>
                    <a:gd name="T5" fmla="*/ 0 h 43"/>
                    <a:gd name="T6" fmla="*/ 17 w 17"/>
                    <a:gd name="T7" fmla="*/ 4 h 43"/>
                    <a:gd name="T8" fmla="*/ 6 w 17"/>
                    <a:gd name="T9" fmla="*/ 4 h 43"/>
                    <a:gd name="T10" fmla="*/ 6 w 17"/>
                    <a:gd name="T11" fmla="*/ 19 h 43"/>
                    <a:gd name="T12" fmla="*/ 16 w 17"/>
                    <a:gd name="T13" fmla="*/ 19 h 43"/>
                    <a:gd name="T14" fmla="*/ 16 w 17"/>
                    <a:gd name="T15" fmla="*/ 24 h 43"/>
                    <a:gd name="T16" fmla="*/ 6 w 17"/>
                    <a:gd name="T17" fmla="*/ 24 h 43"/>
                    <a:gd name="T18" fmla="*/ 6 w 17"/>
                    <a:gd name="T19" fmla="*/ 38 h 43"/>
                    <a:gd name="T20" fmla="*/ 17 w 17"/>
                    <a:gd name="T21" fmla="*/ 38 h 43"/>
                    <a:gd name="T22" fmla="*/ 17 w 17"/>
                    <a:gd name="T23" fmla="*/ 43 h 43"/>
                    <a:gd name="T24" fmla="*/ 0 w 17"/>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3">
                      <a:moveTo>
                        <a:pt x="0" y="43"/>
                      </a:moveTo>
                      <a:lnTo>
                        <a:pt x="0" y="0"/>
                      </a:lnTo>
                      <a:lnTo>
                        <a:pt x="17" y="0"/>
                      </a:lnTo>
                      <a:lnTo>
                        <a:pt x="17" y="4"/>
                      </a:lnTo>
                      <a:lnTo>
                        <a:pt x="6" y="4"/>
                      </a:lnTo>
                      <a:lnTo>
                        <a:pt x="6" y="19"/>
                      </a:lnTo>
                      <a:lnTo>
                        <a:pt x="16" y="19"/>
                      </a:lnTo>
                      <a:lnTo>
                        <a:pt x="16" y="24"/>
                      </a:lnTo>
                      <a:lnTo>
                        <a:pt x="6" y="24"/>
                      </a:lnTo>
                      <a:lnTo>
                        <a:pt x="6" y="38"/>
                      </a:lnTo>
                      <a:lnTo>
                        <a:pt x="17" y="38"/>
                      </a:lnTo>
                      <a:lnTo>
                        <a:pt x="17" y="43"/>
                      </a:lnTo>
                      <a:lnTo>
                        <a:pt x="0"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41" name="Freeform 53"/>
                <p:cNvSpPr>
                  <a:spLocks/>
                </p:cNvSpPr>
                <p:nvPr userDrawn="1"/>
              </p:nvSpPr>
              <p:spPr bwMode="auto">
                <a:xfrm>
                  <a:off x="10140951" y="5880100"/>
                  <a:ext cx="31750" cy="71438"/>
                </a:xfrm>
                <a:custGeom>
                  <a:avLst/>
                  <a:gdLst>
                    <a:gd name="T0" fmla="*/ 84 w 100"/>
                    <a:gd name="T1" fmla="*/ 204 h 215"/>
                    <a:gd name="T2" fmla="*/ 52 w 100"/>
                    <a:gd name="T3" fmla="*/ 215 h 215"/>
                    <a:gd name="T4" fmla="*/ 16 w 100"/>
                    <a:gd name="T5" fmla="*/ 200 h 215"/>
                    <a:gd name="T6" fmla="*/ 0 w 100"/>
                    <a:gd name="T7" fmla="*/ 108 h 215"/>
                    <a:gd name="T8" fmla="*/ 16 w 100"/>
                    <a:gd name="T9" fmla="*/ 15 h 215"/>
                    <a:gd name="T10" fmla="*/ 52 w 100"/>
                    <a:gd name="T11" fmla="*/ 0 h 215"/>
                    <a:gd name="T12" fmla="*/ 85 w 100"/>
                    <a:gd name="T13" fmla="*/ 12 h 215"/>
                    <a:gd name="T14" fmla="*/ 100 w 100"/>
                    <a:gd name="T15" fmla="*/ 54 h 215"/>
                    <a:gd name="T16" fmla="*/ 75 w 100"/>
                    <a:gd name="T17" fmla="*/ 54 h 215"/>
                    <a:gd name="T18" fmla="*/ 68 w 100"/>
                    <a:gd name="T19" fmla="*/ 30 h 215"/>
                    <a:gd name="T20" fmla="*/ 52 w 100"/>
                    <a:gd name="T21" fmla="*/ 23 h 215"/>
                    <a:gd name="T22" fmla="*/ 34 w 100"/>
                    <a:gd name="T23" fmla="*/ 31 h 215"/>
                    <a:gd name="T24" fmla="*/ 26 w 100"/>
                    <a:gd name="T25" fmla="*/ 108 h 215"/>
                    <a:gd name="T26" fmla="*/ 34 w 100"/>
                    <a:gd name="T27" fmla="*/ 185 h 215"/>
                    <a:gd name="T28" fmla="*/ 52 w 100"/>
                    <a:gd name="T29" fmla="*/ 193 h 215"/>
                    <a:gd name="T30" fmla="*/ 68 w 100"/>
                    <a:gd name="T31" fmla="*/ 185 h 215"/>
                    <a:gd name="T32" fmla="*/ 75 w 100"/>
                    <a:gd name="T33" fmla="*/ 161 h 215"/>
                    <a:gd name="T34" fmla="*/ 100 w 100"/>
                    <a:gd name="T35" fmla="*/ 161 h 215"/>
                    <a:gd name="T36" fmla="*/ 84 w 100"/>
                    <a:gd name="T37" fmla="*/ 20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 h="215">
                      <a:moveTo>
                        <a:pt x="84" y="204"/>
                      </a:moveTo>
                      <a:cubicBezTo>
                        <a:pt x="76" y="211"/>
                        <a:pt x="66" y="215"/>
                        <a:pt x="52" y="215"/>
                      </a:cubicBezTo>
                      <a:cubicBezTo>
                        <a:pt x="35" y="215"/>
                        <a:pt x="24" y="209"/>
                        <a:pt x="16" y="200"/>
                      </a:cubicBezTo>
                      <a:cubicBezTo>
                        <a:pt x="2" y="184"/>
                        <a:pt x="0" y="166"/>
                        <a:pt x="0" y="108"/>
                      </a:cubicBezTo>
                      <a:cubicBezTo>
                        <a:pt x="0" y="49"/>
                        <a:pt x="2" y="31"/>
                        <a:pt x="16" y="15"/>
                      </a:cubicBezTo>
                      <a:cubicBezTo>
                        <a:pt x="24" y="6"/>
                        <a:pt x="35" y="0"/>
                        <a:pt x="52" y="0"/>
                      </a:cubicBezTo>
                      <a:cubicBezTo>
                        <a:pt x="66" y="0"/>
                        <a:pt x="77" y="4"/>
                        <a:pt x="85" y="12"/>
                      </a:cubicBezTo>
                      <a:cubicBezTo>
                        <a:pt x="95" y="22"/>
                        <a:pt x="100" y="37"/>
                        <a:pt x="100" y="54"/>
                      </a:cubicBezTo>
                      <a:cubicBezTo>
                        <a:pt x="75" y="54"/>
                        <a:pt x="75" y="54"/>
                        <a:pt x="75" y="54"/>
                      </a:cubicBezTo>
                      <a:cubicBezTo>
                        <a:pt x="75" y="45"/>
                        <a:pt x="73" y="36"/>
                        <a:pt x="68" y="30"/>
                      </a:cubicBezTo>
                      <a:cubicBezTo>
                        <a:pt x="65" y="26"/>
                        <a:pt x="60" y="23"/>
                        <a:pt x="52" y="23"/>
                      </a:cubicBezTo>
                      <a:cubicBezTo>
                        <a:pt x="43" y="23"/>
                        <a:pt x="38" y="26"/>
                        <a:pt x="34" y="31"/>
                      </a:cubicBezTo>
                      <a:cubicBezTo>
                        <a:pt x="27" y="41"/>
                        <a:pt x="26" y="58"/>
                        <a:pt x="26" y="108"/>
                      </a:cubicBezTo>
                      <a:cubicBezTo>
                        <a:pt x="26" y="158"/>
                        <a:pt x="27" y="175"/>
                        <a:pt x="34" y="185"/>
                      </a:cubicBezTo>
                      <a:cubicBezTo>
                        <a:pt x="38" y="189"/>
                        <a:pt x="43" y="193"/>
                        <a:pt x="52" y="193"/>
                      </a:cubicBezTo>
                      <a:cubicBezTo>
                        <a:pt x="60" y="193"/>
                        <a:pt x="65" y="189"/>
                        <a:pt x="68" y="185"/>
                      </a:cubicBezTo>
                      <a:cubicBezTo>
                        <a:pt x="73" y="179"/>
                        <a:pt x="75" y="170"/>
                        <a:pt x="75" y="161"/>
                      </a:cubicBezTo>
                      <a:cubicBezTo>
                        <a:pt x="100" y="161"/>
                        <a:pt x="100" y="161"/>
                        <a:pt x="100" y="161"/>
                      </a:cubicBezTo>
                      <a:cubicBezTo>
                        <a:pt x="100" y="179"/>
                        <a:pt x="95" y="194"/>
                        <a:pt x="84" y="204"/>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42" name="Freeform 54"/>
                <p:cNvSpPr>
                  <a:spLocks/>
                </p:cNvSpPr>
                <p:nvPr userDrawn="1"/>
              </p:nvSpPr>
              <p:spPr bwMode="auto">
                <a:xfrm>
                  <a:off x="10194926" y="5881688"/>
                  <a:ext cx="34925" cy="68263"/>
                </a:xfrm>
                <a:custGeom>
                  <a:avLst/>
                  <a:gdLst>
                    <a:gd name="T0" fmla="*/ 17 w 22"/>
                    <a:gd name="T1" fmla="*/ 43 h 43"/>
                    <a:gd name="T2" fmla="*/ 9 w 22"/>
                    <a:gd name="T3" fmla="*/ 24 h 43"/>
                    <a:gd name="T4" fmla="*/ 5 w 22"/>
                    <a:gd name="T5" fmla="*/ 31 h 43"/>
                    <a:gd name="T6" fmla="*/ 5 w 22"/>
                    <a:gd name="T7" fmla="*/ 43 h 43"/>
                    <a:gd name="T8" fmla="*/ 0 w 22"/>
                    <a:gd name="T9" fmla="*/ 43 h 43"/>
                    <a:gd name="T10" fmla="*/ 0 w 22"/>
                    <a:gd name="T11" fmla="*/ 0 h 43"/>
                    <a:gd name="T12" fmla="*/ 5 w 22"/>
                    <a:gd name="T13" fmla="*/ 0 h 43"/>
                    <a:gd name="T14" fmla="*/ 5 w 22"/>
                    <a:gd name="T15" fmla="*/ 22 h 43"/>
                    <a:gd name="T16" fmla="*/ 16 w 22"/>
                    <a:gd name="T17" fmla="*/ 0 h 43"/>
                    <a:gd name="T18" fmla="*/ 21 w 22"/>
                    <a:gd name="T19" fmla="*/ 0 h 43"/>
                    <a:gd name="T20" fmla="*/ 12 w 22"/>
                    <a:gd name="T21" fmla="*/ 18 h 43"/>
                    <a:gd name="T22" fmla="*/ 22 w 22"/>
                    <a:gd name="T23" fmla="*/ 43 h 43"/>
                    <a:gd name="T24" fmla="*/ 17 w 2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3">
                      <a:moveTo>
                        <a:pt x="17" y="43"/>
                      </a:moveTo>
                      <a:lnTo>
                        <a:pt x="9" y="24"/>
                      </a:lnTo>
                      <a:lnTo>
                        <a:pt x="5" y="31"/>
                      </a:lnTo>
                      <a:lnTo>
                        <a:pt x="5" y="43"/>
                      </a:lnTo>
                      <a:lnTo>
                        <a:pt x="0" y="43"/>
                      </a:lnTo>
                      <a:lnTo>
                        <a:pt x="0" y="0"/>
                      </a:lnTo>
                      <a:lnTo>
                        <a:pt x="5" y="0"/>
                      </a:lnTo>
                      <a:lnTo>
                        <a:pt x="5" y="22"/>
                      </a:lnTo>
                      <a:lnTo>
                        <a:pt x="16" y="0"/>
                      </a:lnTo>
                      <a:lnTo>
                        <a:pt x="21" y="0"/>
                      </a:lnTo>
                      <a:lnTo>
                        <a:pt x="12" y="18"/>
                      </a:lnTo>
                      <a:lnTo>
                        <a:pt x="22" y="43"/>
                      </a:lnTo>
                      <a:lnTo>
                        <a:pt x="17"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43" name="Freeform 55"/>
                <p:cNvSpPr>
                  <a:spLocks noEditPoints="1"/>
                </p:cNvSpPr>
                <p:nvPr userDrawn="1"/>
              </p:nvSpPr>
              <p:spPr bwMode="auto">
                <a:xfrm>
                  <a:off x="10283826" y="5881688"/>
                  <a:ext cx="31750" cy="68263"/>
                </a:xfrm>
                <a:custGeom>
                  <a:avLst/>
                  <a:gdLst>
                    <a:gd name="T0" fmla="*/ 48 w 98"/>
                    <a:gd name="T1" fmla="*/ 123 h 211"/>
                    <a:gd name="T2" fmla="*/ 26 w 98"/>
                    <a:gd name="T3" fmla="*/ 123 h 211"/>
                    <a:gd name="T4" fmla="*/ 26 w 98"/>
                    <a:gd name="T5" fmla="*/ 211 h 211"/>
                    <a:gd name="T6" fmla="*/ 0 w 98"/>
                    <a:gd name="T7" fmla="*/ 211 h 211"/>
                    <a:gd name="T8" fmla="*/ 0 w 98"/>
                    <a:gd name="T9" fmla="*/ 0 h 211"/>
                    <a:gd name="T10" fmla="*/ 48 w 98"/>
                    <a:gd name="T11" fmla="*/ 0 h 211"/>
                    <a:gd name="T12" fmla="*/ 98 w 98"/>
                    <a:gd name="T13" fmla="*/ 62 h 211"/>
                    <a:gd name="T14" fmla="*/ 48 w 98"/>
                    <a:gd name="T15" fmla="*/ 123 h 211"/>
                    <a:gd name="T16" fmla="*/ 47 w 98"/>
                    <a:gd name="T17" fmla="*/ 23 h 211"/>
                    <a:gd name="T18" fmla="*/ 26 w 98"/>
                    <a:gd name="T19" fmla="*/ 23 h 211"/>
                    <a:gd name="T20" fmla="*/ 26 w 98"/>
                    <a:gd name="T21" fmla="*/ 100 h 211"/>
                    <a:gd name="T22" fmla="*/ 47 w 98"/>
                    <a:gd name="T23" fmla="*/ 100 h 211"/>
                    <a:gd name="T24" fmla="*/ 72 w 98"/>
                    <a:gd name="T25" fmla="*/ 62 h 211"/>
                    <a:gd name="T26" fmla="*/ 47 w 98"/>
                    <a:gd name="T27" fmla="*/ 2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11">
                      <a:moveTo>
                        <a:pt x="48" y="123"/>
                      </a:moveTo>
                      <a:cubicBezTo>
                        <a:pt x="26" y="123"/>
                        <a:pt x="26" y="123"/>
                        <a:pt x="26" y="123"/>
                      </a:cubicBezTo>
                      <a:cubicBezTo>
                        <a:pt x="26" y="211"/>
                        <a:pt x="26" y="211"/>
                        <a:pt x="26" y="211"/>
                      </a:cubicBezTo>
                      <a:cubicBezTo>
                        <a:pt x="0" y="211"/>
                        <a:pt x="0" y="211"/>
                        <a:pt x="0" y="211"/>
                      </a:cubicBezTo>
                      <a:cubicBezTo>
                        <a:pt x="0" y="0"/>
                        <a:pt x="0" y="0"/>
                        <a:pt x="0" y="0"/>
                      </a:cubicBezTo>
                      <a:cubicBezTo>
                        <a:pt x="48" y="0"/>
                        <a:pt x="48" y="0"/>
                        <a:pt x="48" y="0"/>
                      </a:cubicBezTo>
                      <a:cubicBezTo>
                        <a:pt x="79" y="0"/>
                        <a:pt x="98" y="15"/>
                        <a:pt x="98" y="62"/>
                      </a:cubicBezTo>
                      <a:cubicBezTo>
                        <a:pt x="98" y="108"/>
                        <a:pt x="79" y="123"/>
                        <a:pt x="48" y="123"/>
                      </a:cubicBezTo>
                      <a:close/>
                      <a:moveTo>
                        <a:pt x="47" y="23"/>
                      </a:moveTo>
                      <a:cubicBezTo>
                        <a:pt x="26" y="23"/>
                        <a:pt x="26" y="23"/>
                        <a:pt x="26" y="23"/>
                      </a:cubicBezTo>
                      <a:cubicBezTo>
                        <a:pt x="26" y="100"/>
                        <a:pt x="26" y="100"/>
                        <a:pt x="26" y="100"/>
                      </a:cubicBezTo>
                      <a:cubicBezTo>
                        <a:pt x="47" y="100"/>
                        <a:pt x="47" y="100"/>
                        <a:pt x="47" y="100"/>
                      </a:cubicBezTo>
                      <a:cubicBezTo>
                        <a:pt x="64" y="100"/>
                        <a:pt x="72" y="90"/>
                        <a:pt x="72" y="62"/>
                      </a:cubicBezTo>
                      <a:cubicBezTo>
                        <a:pt x="72" y="33"/>
                        <a:pt x="64" y="23"/>
                        <a:pt x="47" y="23"/>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44" name="Freeform 56"/>
                <p:cNvSpPr>
                  <a:spLocks noEditPoints="1"/>
                </p:cNvSpPr>
                <p:nvPr userDrawn="1"/>
              </p:nvSpPr>
              <p:spPr bwMode="auto">
                <a:xfrm>
                  <a:off x="10336213" y="5880100"/>
                  <a:ext cx="33338" cy="71438"/>
                </a:xfrm>
                <a:custGeom>
                  <a:avLst/>
                  <a:gdLst>
                    <a:gd name="T0" fmla="*/ 87 w 103"/>
                    <a:gd name="T1" fmla="*/ 200 h 215"/>
                    <a:gd name="T2" fmla="*/ 51 w 103"/>
                    <a:gd name="T3" fmla="*/ 215 h 215"/>
                    <a:gd name="T4" fmla="*/ 15 w 103"/>
                    <a:gd name="T5" fmla="*/ 200 h 215"/>
                    <a:gd name="T6" fmla="*/ 0 w 103"/>
                    <a:gd name="T7" fmla="*/ 108 h 215"/>
                    <a:gd name="T8" fmla="*/ 15 w 103"/>
                    <a:gd name="T9" fmla="*/ 15 h 215"/>
                    <a:gd name="T10" fmla="*/ 51 w 103"/>
                    <a:gd name="T11" fmla="*/ 0 h 215"/>
                    <a:gd name="T12" fmla="*/ 87 w 103"/>
                    <a:gd name="T13" fmla="*/ 15 h 215"/>
                    <a:gd name="T14" fmla="*/ 103 w 103"/>
                    <a:gd name="T15" fmla="*/ 108 h 215"/>
                    <a:gd name="T16" fmla="*/ 87 w 103"/>
                    <a:gd name="T17" fmla="*/ 200 h 215"/>
                    <a:gd name="T18" fmla="*/ 68 w 103"/>
                    <a:gd name="T19" fmla="*/ 31 h 215"/>
                    <a:gd name="T20" fmla="*/ 51 w 103"/>
                    <a:gd name="T21" fmla="*/ 23 h 215"/>
                    <a:gd name="T22" fmla="*/ 34 w 103"/>
                    <a:gd name="T23" fmla="*/ 31 h 215"/>
                    <a:gd name="T24" fmla="*/ 25 w 103"/>
                    <a:gd name="T25" fmla="*/ 108 h 215"/>
                    <a:gd name="T26" fmla="*/ 34 w 103"/>
                    <a:gd name="T27" fmla="*/ 185 h 215"/>
                    <a:gd name="T28" fmla="*/ 51 w 103"/>
                    <a:gd name="T29" fmla="*/ 193 h 215"/>
                    <a:gd name="T30" fmla="*/ 68 w 103"/>
                    <a:gd name="T31" fmla="*/ 185 h 215"/>
                    <a:gd name="T32" fmla="*/ 77 w 103"/>
                    <a:gd name="T33" fmla="*/ 108 h 215"/>
                    <a:gd name="T34" fmla="*/ 68 w 103"/>
                    <a:gd name="T35" fmla="*/ 3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15">
                      <a:moveTo>
                        <a:pt x="87" y="200"/>
                      </a:moveTo>
                      <a:cubicBezTo>
                        <a:pt x="79" y="209"/>
                        <a:pt x="68" y="215"/>
                        <a:pt x="51" y="215"/>
                      </a:cubicBezTo>
                      <a:cubicBezTo>
                        <a:pt x="35" y="215"/>
                        <a:pt x="23" y="209"/>
                        <a:pt x="15" y="200"/>
                      </a:cubicBezTo>
                      <a:cubicBezTo>
                        <a:pt x="1" y="185"/>
                        <a:pt x="0" y="166"/>
                        <a:pt x="0" y="108"/>
                      </a:cubicBezTo>
                      <a:cubicBezTo>
                        <a:pt x="0" y="49"/>
                        <a:pt x="1" y="30"/>
                        <a:pt x="15" y="15"/>
                      </a:cubicBezTo>
                      <a:cubicBezTo>
                        <a:pt x="23" y="6"/>
                        <a:pt x="35" y="0"/>
                        <a:pt x="51" y="0"/>
                      </a:cubicBezTo>
                      <a:cubicBezTo>
                        <a:pt x="68" y="0"/>
                        <a:pt x="79" y="6"/>
                        <a:pt x="87" y="15"/>
                      </a:cubicBezTo>
                      <a:cubicBezTo>
                        <a:pt x="101" y="30"/>
                        <a:pt x="103" y="49"/>
                        <a:pt x="103" y="108"/>
                      </a:cubicBezTo>
                      <a:cubicBezTo>
                        <a:pt x="103" y="166"/>
                        <a:pt x="101" y="185"/>
                        <a:pt x="87" y="200"/>
                      </a:cubicBezTo>
                      <a:close/>
                      <a:moveTo>
                        <a:pt x="68" y="31"/>
                      </a:moveTo>
                      <a:cubicBezTo>
                        <a:pt x="65" y="26"/>
                        <a:pt x="59" y="23"/>
                        <a:pt x="51" y="23"/>
                      </a:cubicBezTo>
                      <a:cubicBezTo>
                        <a:pt x="43" y="23"/>
                        <a:pt x="37" y="26"/>
                        <a:pt x="34" y="31"/>
                      </a:cubicBezTo>
                      <a:cubicBezTo>
                        <a:pt x="26" y="41"/>
                        <a:pt x="25" y="58"/>
                        <a:pt x="25" y="108"/>
                      </a:cubicBezTo>
                      <a:cubicBezTo>
                        <a:pt x="25" y="158"/>
                        <a:pt x="26" y="175"/>
                        <a:pt x="34" y="185"/>
                      </a:cubicBezTo>
                      <a:cubicBezTo>
                        <a:pt x="37" y="189"/>
                        <a:pt x="43" y="193"/>
                        <a:pt x="51" y="193"/>
                      </a:cubicBezTo>
                      <a:cubicBezTo>
                        <a:pt x="59" y="193"/>
                        <a:pt x="65" y="189"/>
                        <a:pt x="68" y="185"/>
                      </a:cubicBezTo>
                      <a:cubicBezTo>
                        <a:pt x="76" y="175"/>
                        <a:pt x="77" y="158"/>
                        <a:pt x="77" y="108"/>
                      </a:cubicBezTo>
                      <a:cubicBezTo>
                        <a:pt x="77" y="58"/>
                        <a:pt x="76" y="41"/>
                        <a:pt x="68" y="31"/>
                      </a:cubicBez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45" name="Rectangle 57"/>
                <p:cNvSpPr>
                  <a:spLocks noChangeArrowheads="1"/>
                </p:cNvSpPr>
                <p:nvPr userDrawn="1"/>
              </p:nvSpPr>
              <p:spPr bwMode="auto">
                <a:xfrm>
                  <a:off x="10393363" y="5881688"/>
                  <a:ext cx="7938" cy="68263"/>
                </a:xfrm>
                <a:prstGeom prst="rect">
                  <a:avLst/>
                </a:prstGeom>
                <a:solidFill>
                  <a:srgbClr val="3939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46" name="Freeform 58"/>
                <p:cNvSpPr>
                  <a:spLocks/>
                </p:cNvSpPr>
                <p:nvPr userDrawn="1"/>
              </p:nvSpPr>
              <p:spPr bwMode="auto">
                <a:xfrm>
                  <a:off x="10425113" y="5881688"/>
                  <a:ext cx="33338" cy="68263"/>
                </a:xfrm>
                <a:custGeom>
                  <a:avLst/>
                  <a:gdLst>
                    <a:gd name="T0" fmla="*/ 16 w 21"/>
                    <a:gd name="T1" fmla="*/ 43 h 43"/>
                    <a:gd name="T2" fmla="*/ 5 w 21"/>
                    <a:gd name="T3" fmla="*/ 13 h 43"/>
                    <a:gd name="T4" fmla="*/ 5 w 21"/>
                    <a:gd name="T5" fmla="*/ 43 h 43"/>
                    <a:gd name="T6" fmla="*/ 0 w 21"/>
                    <a:gd name="T7" fmla="*/ 43 h 43"/>
                    <a:gd name="T8" fmla="*/ 0 w 21"/>
                    <a:gd name="T9" fmla="*/ 0 h 43"/>
                    <a:gd name="T10" fmla="*/ 5 w 21"/>
                    <a:gd name="T11" fmla="*/ 0 h 43"/>
                    <a:gd name="T12" fmla="*/ 16 w 21"/>
                    <a:gd name="T13" fmla="*/ 29 h 43"/>
                    <a:gd name="T14" fmla="*/ 16 w 21"/>
                    <a:gd name="T15" fmla="*/ 0 h 43"/>
                    <a:gd name="T16" fmla="*/ 21 w 21"/>
                    <a:gd name="T17" fmla="*/ 0 h 43"/>
                    <a:gd name="T18" fmla="*/ 21 w 21"/>
                    <a:gd name="T19" fmla="*/ 43 h 43"/>
                    <a:gd name="T20" fmla="*/ 16 w 21"/>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3">
                      <a:moveTo>
                        <a:pt x="16" y="43"/>
                      </a:moveTo>
                      <a:lnTo>
                        <a:pt x="5" y="13"/>
                      </a:lnTo>
                      <a:lnTo>
                        <a:pt x="5" y="43"/>
                      </a:lnTo>
                      <a:lnTo>
                        <a:pt x="0" y="43"/>
                      </a:lnTo>
                      <a:lnTo>
                        <a:pt x="0" y="0"/>
                      </a:lnTo>
                      <a:lnTo>
                        <a:pt x="5" y="0"/>
                      </a:lnTo>
                      <a:lnTo>
                        <a:pt x="16" y="29"/>
                      </a:lnTo>
                      <a:lnTo>
                        <a:pt x="16" y="0"/>
                      </a:lnTo>
                      <a:lnTo>
                        <a:pt x="21" y="0"/>
                      </a:lnTo>
                      <a:lnTo>
                        <a:pt x="21" y="43"/>
                      </a:lnTo>
                      <a:lnTo>
                        <a:pt x="16" y="43"/>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47" name="Freeform 59"/>
                <p:cNvSpPr>
                  <a:spLocks/>
                </p:cNvSpPr>
                <p:nvPr userDrawn="1"/>
              </p:nvSpPr>
              <p:spPr bwMode="auto">
                <a:xfrm>
                  <a:off x="10479088" y="5881688"/>
                  <a:ext cx="31750" cy="68263"/>
                </a:xfrm>
                <a:custGeom>
                  <a:avLst/>
                  <a:gdLst>
                    <a:gd name="T0" fmla="*/ 12 w 20"/>
                    <a:gd name="T1" fmla="*/ 4 h 43"/>
                    <a:gd name="T2" fmla="*/ 12 w 20"/>
                    <a:gd name="T3" fmla="*/ 43 h 43"/>
                    <a:gd name="T4" fmla="*/ 7 w 20"/>
                    <a:gd name="T5" fmla="*/ 43 h 43"/>
                    <a:gd name="T6" fmla="*/ 7 w 20"/>
                    <a:gd name="T7" fmla="*/ 4 h 43"/>
                    <a:gd name="T8" fmla="*/ 0 w 20"/>
                    <a:gd name="T9" fmla="*/ 4 h 43"/>
                    <a:gd name="T10" fmla="*/ 0 w 20"/>
                    <a:gd name="T11" fmla="*/ 0 h 43"/>
                    <a:gd name="T12" fmla="*/ 20 w 20"/>
                    <a:gd name="T13" fmla="*/ 0 h 43"/>
                    <a:gd name="T14" fmla="*/ 20 w 20"/>
                    <a:gd name="T15" fmla="*/ 4 h 43"/>
                    <a:gd name="T16" fmla="*/ 12 w 20"/>
                    <a:gd name="T17"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3">
                      <a:moveTo>
                        <a:pt x="12" y="4"/>
                      </a:moveTo>
                      <a:lnTo>
                        <a:pt x="12" y="43"/>
                      </a:lnTo>
                      <a:lnTo>
                        <a:pt x="7" y="43"/>
                      </a:lnTo>
                      <a:lnTo>
                        <a:pt x="7" y="4"/>
                      </a:lnTo>
                      <a:lnTo>
                        <a:pt x="0" y="4"/>
                      </a:lnTo>
                      <a:lnTo>
                        <a:pt x="0" y="0"/>
                      </a:lnTo>
                      <a:lnTo>
                        <a:pt x="20" y="0"/>
                      </a:lnTo>
                      <a:lnTo>
                        <a:pt x="20" y="4"/>
                      </a:lnTo>
                      <a:lnTo>
                        <a:pt x="12" y="4"/>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48" name="Rectangle 60"/>
                <p:cNvSpPr>
                  <a:spLocks noChangeArrowheads="1"/>
                </p:cNvSpPr>
                <p:nvPr userDrawn="1"/>
              </p:nvSpPr>
              <p:spPr bwMode="auto">
                <a:xfrm>
                  <a:off x="9986963" y="6003925"/>
                  <a:ext cx="22225"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49" name="Freeform 61"/>
                <p:cNvSpPr>
                  <a:spLocks/>
                </p:cNvSpPr>
                <p:nvPr userDrawn="1"/>
              </p:nvSpPr>
              <p:spPr bwMode="auto">
                <a:xfrm>
                  <a:off x="10045701" y="6003925"/>
                  <a:ext cx="77788" cy="146050"/>
                </a:xfrm>
                <a:custGeom>
                  <a:avLst/>
                  <a:gdLst>
                    <a:gd name="T0" fmla="*/ 36 w 49"/>
                    <a:gd name="T1" fmla="*/ 92 h 92"/>
                    <a:gd name="T2" fmla="*/ 14 w 49"/>
                    <a:gd name="T3" fmla="*/ 37 h 92"/>
                    <a:gd name="T4" fmla="*/ 14 w 49"/>
                    <a:gd name="T5" fmla="*/ 92 h 92"/>
                    <a:gd name="T6" fmla="*/ 0 w 49"/>
                    <a:gd name="T7" fmla="*/ 92 h 92"/>
                    <a:gd name="T8" fmla="*/ 0 w 49"/>
                    <a:gd name="T9" fmla="*/ 0 h 92"/>
                    <a:gd name="T10" fmla="*/ 13 w 49"/>
                    <a:gd name="T11" fmla="*/ 0 h 92"/>
                    <a:gd name="T12" fmla="*/ 34 w 49"/>
                    <a:gd name="T13" fmla="*/ 55 h 92"/>
                    <a:gd name="T14" fmla="*/ 34 w 49"/>
                    <a:gd name="T15" fmla="*/ 0 h 92"/>
                    <a:gd name="T16" fmla="*/ 49 w 49"/>
                    <a:gd name="T17" fmla="*/ 0 h 92"/>
                    <a:gd name="T18" fmla="*/ 49 w 49"/>
                    <a:gd name="T19" fmla="*/ 92 h 92"/>
                    <a:gd name="T20" fmla="*/ 36 w 49"/>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92">
                      <a:moveTo>
                        <a:pt x="36" y="92"/>
                      </a:moveTo>
                      <a:lnTo>
                        <a:pt x="14" y="37"/>
                      </a:lnTo>
                      <a:lnTo>
                        <a:pt x="14" y="92"/>
                      </a:lnTo>
                      <a:lnTo>
                        <a:pt x="0" y="92"/>
                      </a:lnTo>
                      <a:lnTo>
                        <a:pt x="0" y="0"/>
                      </a:lnTo>
                      <a:lnTo>
                        <a:pt x="13" y="0"/>
                      </a:lnTo>
                      <a:lnTo>
                        <a:pt x="34" y="55"/>
                      </a:lnTo>
                      <a:lnTo>
                        <a:pt x="34" y="0"/>
                      </a:lnTo>
                      <a:lnTo>
                        <a:pt x="49" y="0"/>
                      </a:lnTo>
                      <a:lnTo>
                        <a:pt x="49" y="92"/>
                      </a:lnTo>
                      <a:lnTo>
                        <a:pt x="36"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50" name="Freeform 62"/>
                <p:cNvSpPr>
                  <a:spLocks/>
                </p:cNvSpPr>
                <p:nvPr userDrawn="1"/>
              </p:nvSpPr>
              <p:spPr bwMode="auto">
                <a:xfrm>
                  <a:off x="10160001" y="6003925"/>
                  <a:ext cx="60325" cy="146050"/>
                </a:xfrm>
                <a:custGeom>
                  <a:avLst/>
                  <a:gdLst>
                    <a:gd name="T0" fmla="*/ 14 w 38"/>
                    <a:gd name="T1" fmla="*/ 13 h 92"/>
                    <a:gd name="T2" fmla="*/ 14 w 38"/>
                    <a:gd name="T3" fmla="*/ 39 h 92"/>
                    <a:gd name="T4" fmla="*/ 35 w 38"/>
                    <a:gd name="T5" fmla="*/ 39 h 92"/>
                    <a:gd name="T6" fmla="*/ 35 w 38"/>
                    <a:gd name="T7" fmla="*/ 52 h 92"/>
                    <a:gd name="T8" fmla="*/ 14 w 38"/>
                    <a:gd name="T9" fmla="*/ 52 h 92"/>
                    <a:gd name="T10" fmla="*/ 14 w 38"/>
                    <a:gd name="T11" fmla="*/ 92 h 92"/>
                    <a:gd name="T12" fmla="*/ 0 w 38"/>
                    <a:gd name="T13" fmla="*/ 92 h 92"/>
                    <a:gd name="T14" fmla="*/ 0 w 38"/>
                    <a:gd name="T15" fmla="*/ 0 h 92"/>
                    <a:gd name="T16" fmla="*/ 38 w 38"/>
                    <a:gd name="T17" fmla="*/ 0 h 92"/>
                    <a:gd name="T18" fmla="*/ 38 w 38"/>
                    <a:gd name="T19" fmla="*/ 13 h 92"/>
                    <a:gd name="T20" fmla="*/ 14 w 38"/>
                    <a:gd name="T21"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92">
                      <a:moveTo>
                        <a:pt x="14" y="13"/>
                      </a:moveTo>
                      <a:lnTo>
                        <a:pt x="14" y="39"/>
                      </a:lnTo>
                      <a:lnTo>
                        <a:pt x="35" y="39"/>
                      </a:lnTo>
                      <a:lnTo>
                        <a:pt x="35" y="52"/>
                      </a:lnTo>
                      <a:lnTo>
                        <a:pt x="14" y="52"/>
                      </a:lnTo>
                      <a:lnTo>
                        <a:pt x="14" y="92"/>
                      </a:lnTo>
                      <a:lnTo>
                        <a:pt x="0" y="92"/>
                      </a:lnTo>
                      <a:lnTo>
                        <a:pt x="0" y="0"/>
                      </a:lnTo>
                      <a:lnTo>
                        <a:pt x="38" y="0"/>
                      </a:lnTo>
                      <a:lnTo>
                        <a:pt x="38" y="13"/>
                      </a:lnTo>
                      <a:lnTo>
                        <a:pt x="1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51" name="Rectangle 63"/>
                <p:cNvSpPr>
                  <a:spLocks noChangeArrowheads="1"/>
                </p:cNvSpPr>
                <p:nvPr userDrawn="1"/>
              </p:nvSpPr>
              <p:spPr bwMode="auto">
                <a:xfrm>
                  <a:off x="10252076" y="6003925"/>
                  <a:ext cx="23813"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52" name="Freeform 64"/>
                <p:cNvSpPr>
                  <a:spLocks/>
                </p:cNvSpPr>
                <p:nvPr userDrawn="1"/>
              </p:nvSpPr>
              <p:spPr bwMode="auto">
                <a:xfrm>
                  <a:off x="10312401" y="6003925"/>
                  <a:ext cx="76200" cy="146050"/>
                </a:xfrm>
                <a:custGeom>
                  <a:avLst/>
                  <a:gdLst>
                    <a:gd name="T0" fmla="*/ 36 w 48"/>
                    <a:gd name="T1" fmla="*/ 92 h 92"/>
                    <a:gd name="T2" fmla="*/ 14 w 48"/>
                    <a:gd name="T3" fmla="*/ 37 h 92"/>
                    <a:gd name="T4" fmla="*/ 14 w 48"/>
                    <a:gd name="T5" fmla="*/ 92 h 92"/>
                    <a:gd name="T6" fmla="*/ 0 w 48"/>
                    <a:gd name="T7" fmla="*/ 92 h 92"/>
                    <a:gd name="T8" fmla="*/ 0 w 48"/>
                    <a:gd name="T9" fmla="*/ 0 h 92"/>
                    <a:gd name="T10" fmla="*/ 12 w 48"/>
                    <a:gd name="T11" fmla="*/ 0 h 92"/>
                    <a:gd name="T12" fmla="*/ 34 w 48"/>
                    <a:gd name="T13" fmla="*/ 55 h 92"/>
                    <a:gd name="T14" fmla="*/ 34 w 48"/>
                    <a:gd name="T15" fmla="*/ 0 h 92"/>
                    <a:gd name="T16" fmla="*/ 48 w 48"/>
                    <a:gd name="T17" fmla="*/ 0 h 92"/>
                    <a:gd name="T18" fmla="*/ 48 w 48"/>
                    <a:gd name="T19" fmla="*/ 92 h 92"/>
                    <a:gd name="T20" fmla="*/ 36 w 48"/>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2">
                      <a:moveTo>
                        <a:pt x="36" y="92"/>
                      </a:moveTo>
                      <a:lnTo>
                        <a:pt x="14" y="37"/>
                      </a:lnTo>
                      <a:lnTo>
                        <a:pt x="14" y="92"/>
                      </a:lnTo>
                      <a:lnTo>
                        <a:pt x="0" y="92"/>
                      </a:lnTo>
                      <a:lnTo>
                        <a:pt x="0" y="0"/>
                      </a:lnTo>
                      <a:lnTo>
                        <a:pt x="12" y="0"/>
                      </a:lnTo>
                      <a:lnTo>
                        <a:pt x="34" y="55"/>
                      </a:lnTo>
                      <a:lnTo>
                        <a:pt x="34" y="0"/>
                      </a:lnTo>
                      <a:lnTo>
                        <a:pt x="48" y="0"/>
                      </a:lnTo>
                      <a:lnTo>
                        <a:pt x="48" y="92"/>
                      </a:lnTo>
                      <a:lnTo>
                        <a:pt x="36"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53" name="Rectangle 65"/>
                <p:cNvSpPr>
                  <a:spLocks noChangeArrowheads="1"/>
                </p:cNvSpPr>
                <p:nvPr userDrawn="1"/>
              </p:nvSpPr>
              <p:spPr bwMode="auto">
                <a:xfrm>
                  <a:off x="10425113" y="6003925"/>
                  <a:ext cx="23813" cy="146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54" name="Freeform 66"/>
                <p:cNvSpPr>
                  <a:spLocks/>
                </p:cNvSpPr>
                <p:nvPr userDrawn="1"/>
              </p:nvSpPr>
              <p:spPr bwMode="auto">
                <a:xfrm>
                  <a:off x="10479088" y="6003925"/>
                  <a:ext cx="71438" cy="146050"/>
                </a:xfrm>
                <a:custGeom>
                  <a:avLst/>
                  <a:gdLst>
                    <a:gd name="T0" fmla="*/ 30 w 45"/>
                    <a:gd name="T1" fmla="*/ 13 h 92"/>
                    <a:gd name="T2" fmla="*/ 30 w 45"/>
                    <a:gd name="T3" fmla="*/ 92 h 92"/>
                    <a:gd name="T4" fmla="*/ 15 w 45"/>
                    <a:gd name="T5" fmla="*/ 92 h 92"/>
                    <a:gd name="T6" fmla="*/ 15 w 45"/>
                    <a:gd name="T7" fmla="*/ 13 h 92"/>
                    <a:gd name="T8" fmla="*/ 0 w 45"/>
                    <a:gd name="T9" fmla="*/ 13 h 92"/>
                    <a:gd name="T10" fmla="*/ 0 w 45"/>
                    <a:gd name="T11" fmla="*/ 0 h 92"/>
                    <a:gd name="T12" fmla="*/ 45 w 45"/>
                    <a:gd name="T13" fmla="*/ 0 h 92"/>
                    <a:gd name="T14" fmla="*/ 45 w 45"/>
                    <a:gd name="T15" fmla="*/ 13 h 92"/>
                    <a:gd name="T16" fmla="*/ 30 w 45"/>
                    <a:gd name="T17"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92">
                      <a:moveTo>
                        <a:pt x="30" y="13"/>
                      </a:moveTo>
                      <a:lnTo>
                        <a:pt x="30" y="92"/>
                      </a:lnTo>
                      <a:lnTo>
                        <a:pt x="15" y="92"/>
                      </a:lnTo>
                      <a:lnTo>
                        <a:pt x="15" y="13"/>
                      </a:lnTo>
                      <a:lnTo>
                        <a:pt x="0" y="13"/>
                      </a:lnTo>
                      <a:lnTo>
                        <a:pt x="0" y="0"/>
                      </a:lnTo>
                      <a:lnTo>
                        <a:pt x="45" y="0"/>
                      </a:lnTo>
                      <a:lnTo>
                        <a:pt x="45" y="13"/>
                      </a:lnTo>
                      <a:lnTo>
                        <a:pt x="3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sp>
              <p:nvSpPr>
                <p:cNvPr id="55" name="Freeform 67"/>
                <p:cNvSpPr>
                  <a:spLocks/>
                </p:cNvSpPr>
                <p:nvPr userDrawn="1"/>
              </p:nvSpPr>
              <p:spPr bwMode="auto">
                <a:xfrm>
                  <a:off x="10574338" y="6003925"/>
                  <a:ext cx="79375" cy="146050"/>
                </a:xfrm>
                <a:custGeom>
                  <a:avLst/>
                  <a:gdLst>
                    <a:gd name="T0" fmla="*/ 32 w 50"/>
                    <a:gd name="T1" fmla="*/ 56 h 92"/>
                    <a:gd name="T2" fmla="*/ 32 w 50"/>
                    <a:gd name="T3" fmla="*/ 92 h 92"/>
                    <a:gd name="T4" fmla="*/ 17 w 50"/>
                    <a:gd name="T5" fmla="*/ 92 h 92"/>
                    <a:gd name="T6" fmla="*/ 17 w 50"/>
                    <a:gd name="T7" fmla="*/ 56 h 92"/>
                    <a:gd name="T8" fmla="*/ 0 w 50"/>
                    <a:gd name="T9" fmla="*/ 0 h 92"/>
                    <a:gd name="T10" fmla="*/ 16 w 50"/>
                    <a:gd name="T11" fmla="*/ 0 h 92"/>
                    <a:gd name="T12" fmla="*/ 25 w 50"/>
                    <a:gd name="T13" fmla="*/ 36 h 92"/>
                    <a:gd name="T14" fmla="*/ 34 w 50"/>
                    <a:gd name="T15" fmla="*/ 0 h 92"/>
                    <a:gd name="T16" fmla="*/ 50 w 50"/>
                    <a:gd name="T17" fmla="*/ 0 h 92"/>
                    <a:gd name="T18" fmla="*/ 32 w 50"/>
                    <a:gd name="T19" fmla="*/ 5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2">
                      <a:moveTo>
                        <a:pt x="32" y="56"/>
                      </a:moveTo>
                      <a:lnTo>
                        <a:pt x="32" y="92"/>
                      </a:lnTo>
                      <a:lnTo>
                        <a:pt x="17" y="92"/>
                      </a:lnTo>
                      <a:lnTo>
                        <a:pt x="17" y="56"/>
                      </a:lnTo>
                      <a:lnTo>
                        <a:pt x="0" y="0"/>
                      </a:lnTo>
                      <a:lnTo>
                        <a:pt x="16" y="0"/>
                      </a:lnTo>
                      <a:lnTo>
                        <a:pt x="25" y="36"/>
                      </a:lnTo>
                      <a:lnTo>
                        <a:pt x="34" y="0"/>
                      </a:lnTo>
                      <a:lnTo>
                        <a:pt x="50" y="0"/>
                      </a:lnTo>
                      <a:lnTo>
                        <a:pt x="32"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5332"/>
                </a:p>
              </p:txBody>
            </p:sp>
          </p:grpSp>
          <p:pic>
            <p:nvPicPr>
              <p:cNvPr id="36" name="Picture 3"/>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8156970" y="5076024"/>
                <a:ext cx="2633472" cy="762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 name="Footer Placeholder 1" hidden="1"/>
          <p:cNvSpPr>
            <a:spLocks noGrp="1"/>
          </p:cNvSpPr>
          <p:nvPr>
            <p:ph type="ftr" sz="quarter" idx="15"/>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657431640"/>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4"/>
            <a:ext cx="12188825" cy="6857929"/>
          </a:xfrm>
          <a:prstGeom prst="rect">
            <a:avLst/>
          </a:prstGeom>
        </p:spPr>
      </p:pic>
      <p:sp>
        <p:nvSpPr>
          <p:cNvPr id="93" name="Date" hidden="1"/>
          <p:cNvSpPr>
            <a:spLocks noGrp="1"/>
          </p:cNvSpPr>
          <p:nvPr userDrawn="1">
            <p:ph type="dt" sz="half" idx="2"/>
          </p:nvPr>
        </p:nvSpPr>
        <p:spPr>
          <a:xfrm>
            <a:off x="609603" y="6356352"/>
            <a:ext cx="2843213" cy="365125"/>
          </a:xfrm>
          <a:prstGeom prst="rect">
            <a:avLst/>
          </a:prstGeom>
        </p:spPr>
        <p:txBody>
          <a:bodyPr vert="horz" lIns="68586" tIns="34294" rIns="68586" bIns="34294" rtlCol="0" anchor="ctr"/>
          <a:lstStyle>
            <a:lvl1pPr algn="l">
              <a:defRPr sz="1200">
                <a:solidFill>
                  <a:schemeClr val="tx1">
                    <a:tint val="75000"/>
                  </a:schemeClr>
                </a:solidFill>
              </a:defRPr>
            </a:lvl1pPr>
          </a:lstStyle>
          <a:p>
            <a:endParaRPr lang="en-US" dirty="0"/>
          </a:p>
        </p:txBody>
      </p:sp>
      <p:sp>
        <p:nvSpPr>
          <p:cNvPr id="17" name="Title"/>
          <p:cNvSpPr>
            <a:spLocks noGrp="1"/>
          </p:cNvSpPr>
          <p:nvPr userDrawn="1">
            <p:ph type="body" sz="quarter" idx="14" hasCustomPrompt="1"/>
          </p:nvPr>
        </p:nvSpPr>
        <p:spPr>
          <a:xfrm>
            <a:off x="478073" y="2361994"/>
            <a:ext cx="5804989" cy="1645044"/>
          </a:xfrm>
          <a:prstGeom prst="rect">
            <a:avLst/>
          </a:prstGeom>
          <a:effectLst/>
        </p:spPr>
        <p:txBody>
          <a:bodyPr anchor="ctr">
            <a:noAutofit/>
          </a:bodyPr>
          <a:lstStyle>
            <a:lvl1pPr marL="0" indent="0">
              <a:lnSpc>
                <a:spcPts val="3999"/>
              </a:lnSpc>
              <a:spcBef>
                <a:spcPts val="0"/>
              </a:spcBef>
              <a:buFontTx/>
              <a:buNone/>
              <a:defRPr sz="3999" b="0" cap="all" baseline="0">
                <a:solidFill>
                  <a:schemeClr val="tx1"/>
                </a:solidFill>
                <a:latin typeface="+mj-lt"/>
              </a:defRPr>
            </a:lvl1pPr>
          </a:lstStyle>
          <a:p>
            <a:pPr>
              <a:buClrTx/>
              <a:buSzTx/>
            </a:pPr>
            <a:r>
              <a:rPr lang="en-US" kern="0" dirty="0" smtClean="0"/>
              <a:t>Transition</a:t>
            </a:r>
          </a:p>
        </p:txBody>
      </p:sp>
      <p:sp>
        <p:nvSpPr>
          <p:cNvPr id="10" name="Footer_page number"/>
          <p:cNvSpPr txBox="1">
            <a:spLocks/>
          </p:cNvSpPr>
          <p:nvPr userDrawn="1"/>
        </p:nvSpPr>
        <p:spPr>
          <a:xfrm>
            <a:off x="10006331" y="6556251"/>
            <a:ext cx="1840451" cy="269820"/>
          </a:xfrm>
          <a:prstGeom prst="rect">
            <a:avLst/>
          </a:prstGeom>
        </p:spPr>
        <p:txBody>
          <a:bodyPr wrap="square" lIns="121878" tIns="60939" rIns="121878" bIns="6093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r" fontAlgn="auto">
              <a:spcBef>
                <a:spcPts val="0"/>
              </a:spcBef>
              <a:spcAft>
                <a:spcPts val="0"/>
              </a:spcAft>
              <a:buClrTx/>
              <a:buSzTx/>
              <a:buFontTx/>
              <a:buNone/>
              <a:defRPr/>
            </a:pPr>
            <a:fld id="{349D3042-9933-4C71-BBE3-FA9237566B45}" type="slidenum">
              <a:rPr lang="en-US" sz="1066" kern="0" smtClean="0">
                <a:solidFill>
                  <a:schemeClr val="accent1"/>
                </a:solidFill>
                <a:latin typeface="+mn-lt"/>
                <a:ea typeface="+mn-ea"/>
                <a:cs typeface="+mn-cs"/>
              </a:rPr>
              <a:pPr algn="r" fontAlgn="auto">
                <a:spcBef>
                  <a:spcPts val="0"/>
                </a:spcBef>
                <a:spcAft>
                  <a:spcPts val="0"/>
                </a:spcAft>
                <a:buClrTx/>
                <a:buSzTx/>
                <a:buFontTx/>
                <a:buNone/>
                <a:defRPr/>
              </a:pPr>
              <a:t>‹#›</a:t>
            </a:fld>
            <a:endParaRPr lang="en-US" sz="1066" kern="0" dirty="0">
              <a:solidFill>
                <a:schemeClr val="accent1"/>
              </a:solidFill>
              <a:latin typeface="+mn-lt"/>
              <a:ea typeface="+mn-ea"/>
              <a:cs typeface="+mn-cs"/>
            </a:endParaRPr>
          </a:p>
        </p:txBody>
      </p:sp>
      <p:sp>
        <p:nvSpPr>
          <p:cNvPr id="12" name="Footer_copyright"/>
          <p:cNvSpPr txBox="1">
            <a:spLocks/>
          </p:cNvSpPr>
          <p:nvPr userDrawn="1"/>
        </p:nvSpPr>
        <p:spPr>
          <a:xfrm>
            <a:off x="800159" y="6527656"/>
            <a:ext cx="2744798" cy="304221"/>
          </a:xfrm>
          <a:prstGeom prst="rect">
            <a:avLst/>
          </a:prstGeom>
        </p:spPr>
        <p:txBody>
          <a:bodyPr wrap="square" lIns="121878" tIns="60939" rIns="121878" bIns="6093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33" kern="0" dirty="0" smtClean="0">
                <a:solidFill>
                  <a:schemeClr val="bg1">
                    <a:lumMod val="75000"/>
                  </a:schemeClr>
                </a:solidFill>
              </a:rPr>
              <a:t>©2018 Check Point Software Technologies</a:t>
            </a:r>
            <a:r>
              <a:rPr lang="en-US" sz="933" kern="0" baseline="0" dirty="0" smtClean="0">
                <a:solidFill>
                  <a:schemeClr val="bg1">
                    <a:lumMod val="75000"/>
                  </a:schemeClr>
                </a:solidFill>
              </a:rPr>
              <a:t> </a:t>
            </a:r>
            <a:r>
              <a:rPr lang="en-US" sz="933" kern="0" dirty="0" smtClean="0">
                <a:solidFill>
                  <a:schemeClr val="bg1">
                    <a:lumMod val="75000"/>
                  </a:schemeClr>
                </a:solidFill>
              </a:rPr>
              <a:t>Ltd. </a:t>
            </a:r>
            <a:endParaRPr lang="en-US" sz="933" kern="0" dirty="0">
              <a:solidFill>
                <a:schemeClr val="bg1">
                  <a:lumMod val="75000"/>
                </a:schemeClr>
              </a:solidFill>
            </a:endParaRPr>
          </a:p>
        </p:txBody>
      </p:sp>
      <p:grpSp>
        <p:nvGrpSpPr>
          <p:cNvPr id="13" name="Group 12"/>
          <p:cNvGrpSpPr/>
          <p:nvPr userDrawn="1"/>
        </p:nvGrpSpPr>
        <p:grpSpPr>
          <a:xfrm>
            <a:off x="0" y="6430508"/>
            <a:ext cx="12188825" cy="101600"/>
            <a:chOff x="-76200" y="6495052"/>
            <a:chExt cx="12188825" cy="101600"/>
          </a:xfrm>
        </p:grpSpPr>
        <p:cxnSp>
          <p:nvCxnSpPr>
            <p:cNvPr id="14" name="Footer line"/>
            <p:cNvCxnSpPr/>
            <p:nvPr userDrawn="1"/>
          </p:nvCxnSpPr>
          <p:spPr bwMode="auto">
            <a:xfrm>
              <a:off x="-76200" y="6541347"/>
              <a:ext cx="831574"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8"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846476"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Footer line"/>
            <p:cNvCxnSpPr/>
            <p:nvPr userDrawn="1"/>
          </p:nvCxnSpPr>
          <p:spPr bwMode="auto">
            <a:xfrm>
              <a:off x="4161767" y="6545184"/>
              <a:ext cx="7950858"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 name="Footer Placeholder 2" hidden="1"/>
          <p:cNvSpPr>
            <a:spLocks noGrp="1"/>
          </p:cNvSpPr>
          <p:nvPr>
            <p:ph type="ftr" sz="quarter" idx="15"/>
          </p:nvPr>
        </p:nvSpPr>
        <p:spPr>
          <a:xfrm>
            <a:off x="4037013" y="6478272"/>
            <a:ext cx="4114800" cy="365125"/>
          </a:xfrm>
        </p:spPr>
        <p:txBody>
          <a:bodyPr/>
          <a:lstStyle>
            <a:lvl1pPr>
              <a:defRPr>
                <a:solidFill>
                  <a:schemeClr val="bg1">
                    <a:lumMod val="75000"/>
                  </a:schemeClr>
                </a:solidFill>
              </a:defRPr>
            </a:lvl1pPr>
          </a:lstStyle>
          <a:p>
            <a:r>
              <a:rPr lang="en-US" smtClean="0"/>
              <a:t> [Internal Use] for Check Point employees​</a:t>
            </a:r>
            <a:endParaRPr lang="en-US" dirty="0"/>
          </a:p>
        </p:txBody>
      </p:sp>
    </p:spTree>
    <p:extLst>
      <p:ext uri="{BB962C8B-B14F-4D97-AF65-F5344CB8AC3E}">
        <p14:creationId xmlns:p14="http://schemas.microsoft.com/office/powerpoint/2010/main" val="585735142"/>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tandard title and bullets">
    <p:bg>
      <p:bgPr>
        <a:solidFill>
          <a:srgbClr val="000000"/>
        </a:solidFill>
        <a:effectLst/>
      </p:bgPr>
    </p:bg>
    <p:spTree>
      <p:nvGrpSpPr>
        <p:cNvPr id="1" name=""/>
        <p:cNvGrpSpPr/>
        <p:nvPr/>
      </p:nvGrpSpPr>
      <p:grpSpPr>
        <a:xfrm>
          <a:off x="0" y="0"/>
          <a:ext cx="0" cy="0"/>
          <a:chOff x="0" y="0"/>
          <a:chExt cx="0" cy="0"/>
        </a:xfrm>
      </p:grpSpPr>
      <p:sp>
        <p:nvSpPr>
          <p:cNvPr id="4" name="Date" hidden="1"/>
          <p:cNvSpPr>
            <a:spLocks noGrp="1"/>
          </p:cNvSpPr>
          <p:nvPr>
            <p:ph type="dt" sz="quarter" idx="12"/>
          </p:nvPr>
        </p:nvSpPr>
        <p:spPr>
          <a:xfrm>
            <a:off x="609603" y="6356352"/>
            <a:ext cx="2843213" cy="365125"/>
          </a:xfrm>
          <a:prstGeom prst="rect">
            <a:avLst/>
          </a:prstGeom>
        </p:spPr>
        <p:txBody>
          <a:bodyPr/>
          <a:lstStyle/>
          <a:p>
            <a:endParaRPr lang="en-US" dirty="0"/>
          </a:p>
        </p:txBody>
      </p:sp>
      <p:sp>
        <p:nvSpPr>
          <p:cNvPr id="13" name="Bullet text"/>
          <p:cNvSpPr>
            <a:spLocks noGrp="1"/>
          </p:cNvSpPr>
          <p:nvPr>
            <p:ph sz="quarter" idx="11"/>
          </p:nvPr>
        </p:nvSpPr>
        <p:spPr>
          <a:xfrm>
            <a:off x="583074" y="1457962"/>
            <a:ext cx="11000914" cy="4676140"/>
          </a:xfrm>
          <a:solidFill>
            <a:srgbClr val="000000"/>
          </a:solidFill>
        </p:spPr>
        <p:txBody>
          <a:bodyPr/>
          <a:lstStyle/>
          <a:p>
            <a:pPr lvl="0"/>
            <a:r>
              <a:rPr lang="en-US" smtClean="0"/>
              <a:t>Click to edit Master text styles</a:t>
            </a:r>
          </a:p>
          <a:p>
            <a:pPr lvl="1"/>
            <a:r>
              <a:rPr lang="en-US" smtClean="0"/>
              <a:t>Second level</a:t>
            </a:r>
          </a:p>
          <a:p>
            <a:pPr lvl="2"/>
            <a:r>
              <a:rPr lang="en-US" smtClean="0"/>
              <a:t>Third level</a:t>
            </a:r>
          </a:p>
        </p:txBody>
      </p:sp>
      <p:sp>
        <p:nvSpPr>
          <p:cNvPr id="2" name="Slide Title"/>
          <p:cNvSpPr>
            <a:spLocks noGrp="1"/>
          </p:cNvSpPr>
          <p:nvPr>
            <p:ph type="title"/>
          </p:nvPr>
        </p:nvSpPr>
        <p:spPr>
          <a:xfrm>
            <a:off x="583844" y="460554"/>
            <a:ext cx="9857339" cy="923748"/>
          </a:xfrm>
        </p:spPr>
        <p:txBody>
          <a:bodyPr/>
          <a:lstStyle>
            <a:lvl1pPr>
              <a:defRPr>
                <a:solidFill>
                  <a:schemeClr val="accent1"/>
                </a:solidFill>
              </a:defRPr>
            </a:lvl1pPr>
          </a:lstStyle>
          <a:p>
            <a:r>
              <a:rPr lang="en-US" smtClean="0"/>
              <a:t>Click to edit Master title style</a:t>
            </a:r>
            <a:endParaRPr lang="en-US" dirty="0"/>
          </a:p>
        </p:txBody>
      </p:sp>
      <p:sp>
        <p:nvSpPr>
          <p:cNvPr id="3" name="Footer Placeholder 2" hidden="1"/>
          <p:cNvSpPr>
            <a:spLocks noGrp="1"/>
          </p:cNvSpPr>
          <p:nvPr>
            <p:ph type="ftr" sz="quarter" idx="13"/>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560446889"/>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Bullets_2 columns">
    <p:bg>
      <p:bgPr>
        <a:solidFill>
          <a:srgbClr val="000000"/>
        </a:solidFill>
        <a:effectLst/>
      </p:bgPr>
    </p:bg>
    <p:spTree>
      <p:nvGrpSpPr>
        <p:cNvPr id="1" name=""/>
        <p:cNvGrpSpPr/>
        <p:nvPr/>
      </p:nvGrpSpPr>
      <p:grpSpPr>
        <a:xfrm>
          <a:off x="0" y="0"/>
          <a:ext cx="0" cy="0"/>
          <a:chOff x="0" y="0"/>
          <a:chExt cx="0" cy="0"/>
        </a:xfrm>
      </p:grpSpPr>
      <p:sp>
        <p:nvSpPr>
          <p:cNvPr id="4" name="Date" hidden="1"/>
          <p:cNvSpPr>
            <a:spLocks noGrp="1"/>
          </p:cNvSpPr>
          <p:nvPr>
            <p:ph type="dt" sz="half" idx="11"/>
          </p:nvPr>
        </p:nvSpPr>
        <p:spPr/>
        <p:txBody>
          <a:bodyPr/>
          <a:lstStyle/>
          <a:p>
            <a:endParaRPr lang="en-US" dirty="0"/>
          </a:p>
        </p:txBody>
      </p:sp>
      <p:sp>
        <p:nvSpPr>
          <p:cNvPr id="2" name="Slide Title"/>
          <p:cNvSpPr>
            <a:spLocks noGrp="1"/>
          </p:cNvSpPr>
          <p:nvPr>
            <p:ph type="title"/>
          </p:nvPr>
        </p:nvSpPr>
        <p:spPr>
          <a:xfrm>
            <a:off x="583844" y="460552"/>
            <a:ext cx="9857339" cy="914400"/>
          </a:xfrm>
        </p:spPr>
        <p:txBody>
          <a:bodyPr/>
          <a:lstStyle/>
          <a:p>
            <a:r>
              <a:rPr lang="en-US" smtClean="0"/>
              <a:t>Click to edit Master title style</a:t>
            </a:r>
            <a:endParaRPr lang="en-US" dirty="0"/>
          </a:p>
        </p:txBody>
      </p:sp>
      <p:sp>
        <p:nvSpPr>
          <p:cNvPr id="7" name="Bullet text_left"/>
          <p:cNvSpPr>
            <a:spLocks noGrp="1"/>
          </p:cNvSpPr>
          <p:nvPr>
            <p:ph sz="half" idx="2"/>
          </p:nvPr>
        </p:nvSpPr>
        <p:spPr>
          <a:xfrm>
            <a:off x="583844" y="1525590"/>
            <a:ext cx="5120639" cy="4533380"/>
          </a:xfrm>
          <a:prstGeom prst="rect">
            <a:avLst/>
          </a:prstGeom>
        </p:spPr>
        <p:txBody>
          <a:bodyPr lIns="68586" tIns="34294" rIns="68586" bIns="34294">
            <a:noAutofit/>
          </a:bodyPr>
          <a:lstStyle>
            <a:lvl1pPr marL="228564" indent="-228564">
              <a:lnSpc>
                <a:spcPct val="95000"/>
              </a:lnSpc>
              <a:spcBef>
                <a:spcPts val="1000"/>
              </a:spcBef>
              <a:buClr>
                <a:schemeClr val="accent1"/>
              </a:buClr>
              <a:buSzPct val="85000"/>
              <a:buFont typeface="Calibri" panose="020F0502020204030204" pitchFamily="34" charset="0"/>
              <a:buChar char="•"/>
              <a:defRPr sz="2399">
                <a:solidFill>
                  <a:schemeClr val="tx1"/>
                </a:solidFill>
              </a:defRPr>
            </a:lvl1pPr>
            <a:lvl2pPr marL="475413" indent="-228564">
              <a:lnSpc>
                <a:spcPct val="95000"/>
              </a:lnSpc>
              <a:spcBef>
                <a:spcPts val="800"/>
              </a:spcBef>
              <a:buClr>
                <a:schemeClr val="accent1"/>
              </a:buClr>
              <a:buFont typeface="Calibri" panose="020F0502020204030204" pitchFamily="34" charset="0"/>
              <a:buChar char="–"/>
              <a:defRPr sz="2000">
                <a:solidFill>
                  <a:schemeClr val="tx1"/>
                </a:solidFill>
              </a:defRPr>
            </a:lvl2pPr>
            <a:lvl3pPr marL="703976" indent="-155424">
              <a:lnSpc>
                <a:spcPct val="95000"/>
              </a:lnSpc>
              <a:spcBef>
                <a:spcPts val="800"/>
              </a:spcBef>
              <a:buClr>
                <a:schemeClr val="accent1"/>
              </a:buClr>
              <a:buFont typeface="Calibri" panose="020F0502020204030204" pitchFamily="34" charset="0"/>
              <a:buChar char="̶"/>
              <a:defRPr sz="1866">
                <a:solidFill>
                  <a:schemeClr val="tx1"/>
                </a:solidFill>
              </a:defRPr>
            </a:lvl3pPr>
            <a:lvl4pPr marL="905114" indent="-155424">
              <a:lnSpc>
                <a:spcPct val="95000"/>
              </a:lnSpc>
              <a:spcBef>
                <a:spcPts val="800"/>
              </a:spcBef>
              <a:buClr>
                <a:schemeClr val="accent1"/>
              </a:buClr>
              <a:buFont typeface="Calibri" panose="020F0502020204030204" pitchFamily="34" charset="0"/>
              <a:buChar char="̶"/>
              <a:defRPr sz="16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Bullet text_left"/>
          <p:cNvSpPr>
            <a:spLocks noGrp="1"/>
          </p:cNvSpPr>
          <p:nvPr>
            <p:ph sz="half" idx="12"/>
          </p:nvPr>
        </p:nvSpPr>
        <p:spPr>
          <a:xfrm>
            <a:off x="6500815" y="1525590"/>
            <a:ext cx="5120639" cy="4533380"/>
          </a:xfrm>
          <a:prstGeom prst="rect">
            <a:avLst/>
          </a:prstGeom>
        </p:spPr>
        <p:txBody>
          <a:bodyPr lIns="68586" tIns="34294" rIns="68586" bIns="34294">
            <a:noAutofit/>
          </a:bodyPr>
          <a:lstStyle>
            <a:lvl1pPr marL="228564" indent="-228564">
              <a:lnSpc>
                <a:spcPct val="95000"/>
              </a:lnSpc>
              <a:spcBef>
                <a:spcPts val="1000"/>
              </a:spcBef>
              <a:buClr>
                <a:schemeClr val="accent1"/>
              </a:buClr>
              <a:buSzPct val="85000"/>
              <a:buFont typeface="Calibri" panose="020F0502020204030204" pitchFamily="34" charset="0"/>
              <a:buChar char="•"/>
              <a:defRPr sz="2399">
                <a:solidFill>
                  <a:schemeClr val="tx1"/>
                </a:solidFill>
              </a:defRPr>
            </a:lvl1pPr>
            <a:lvl2pPr marL="475413" indent="-228564">
              <a:lnSpc>
                <a:spcPct val="95000"/>
              </a:lnSpc>
              <a:spcBef>
                <a:spcPts val="800"/>
              </a:spcBef>
              <a:buClr>
                <a:schemeClr val="accent1"/>
              </a:buClr>
              <a:buFont typeface="Calibri" panose="020F0502020204030204" pitchFamily="34" charset="0"/>
              <a:buChar char="–"/>
              <a:defRPr sz="2000">
                <a:solidFill>
                  <a:schemeClr val="tx1"/>
                </a:solidFill>
              </a:defRPr>
            </a:lvl2pPr>
            <a:lvl3pPr marL="703976" indent="-155424">
              <a:lnSpc>
                <a:spcPct val="95000"/>
              </a:lnSpc>
              <a:spcBef>
                <a:spcPts val="800"/>
              </a:spcBef>
              <a:buClr>
                <a:schemeClr val="accent1"/>
              </a:buClr>
              <a:buFont typeface="Calibri" panose="020F0502020204030204" pitchFamily="34" charset="0"/>
              <a:buChar char="̶"/>
              <a:defRPr sz="1866">
                <a:solidFill>
                  <a:schemeClr val="tx1"/>
                </a:solidFill>
              </a:defRPr>
            </a:lvl3pPr>
            <a:lvl4pPr marL="905114" indent="-155424">
              <a:lnSpc>
                <a:spcPct val="95000"/>
              </a:lnSpc>
              <a:spcBef>
                <a:spcPts val="800"/>
              </a:spcBef>
              <a:buClr>
                <a:schemeClr val="accent1"/>
              </a:buClr>
              <a:buFont typeface="Calibri" panose="020F0502020204030204" pitchFamily="34" charset="0"/>
              <a:buChar char="̶"/>
              <a:defRPr sz="1600">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 name="Footer Placeholder 2" hidden="1"/>
          <p:cNvSpPr>
            <a:spLocks noGrp="1"/>
          </p:cNvSpPr>
          <p:nvPr>
            <p:ph type="ftr" sz="quarter" idx="13"/>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3547241664"/>
      </p:ext>
    </p:extLst>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Subtitle+ Bullets_3 Columns">
    <p:spTree>
      <p:nvGrpSpPr>
        <p:cNvPr id="1" name=""/>
        <p:cNvGrpSpPr/>
        <p:nvPr/>
      </p:nvGrpSpPr>
      <p:grpSpPr>
        <a:xfrm>
          <a:off x="0" y="0"/>
          <a:ext cx="0" cy="0"/>
          <a:chOff x="0" y="0"/>
          <a:chExt cx="0" cy="0"/>
        </a:xfrm>
      </p:grpSpPr>
      <p:sp>
        <p:nvSpPr>
          <p:cNvPr id="4" name="Date" hidden="1"/>
          <p:cNvSpPr>
            <a:spLocks noGrp="1"/>
          </p:cNvSpPr>
          <p:nvPr>
            <p:ph type="dt" sz="half" idx="11"/>
          </p:nvPr>
        </p:nvSpPr>
        <p:spPr/>
        <p:txBody>
          <a:bodyPr/>
          <a:lstStyle/>
          <a:p>
            <a:endParaRPr lang="en-US" dirty="0"/>
          </a:p>
        </p:txBody>
      </p:sp>
      <p:sp>
        <p:nvSpPr>
          <p:cNvPr id="13" name="Sub-title_column 3"/>
          <p:cNvSpPr>
            <a:spLocks noGrp="1"/>
          </p:cNvSpPr>
          <p:nvPr userDrawn="1">
            <p:ph type="body" sz="quarter" idx="16"/>
          </p:nvPr>
        </p:nvSpPr>
        <p:spPr>
          <a:xfrm>
            <a:off x="8289004" y="1525709"/>
            <a:ext cx="3345117" cy="776499"/>
          </a:xfrm>
          <a:prstGeom prst="rect">
            <a:avLst/>
          </a:prstGeom>
        </p:spPr>
        <p:txBody>
          <a:bodyPr lIns="68586" tIns="34294" rIns="68586" bIns="34294" anchor="t" anchorCtr="0">
            <a:noAutofit/>
          </a:bodyPr>
          <a:lstStyle>
            <a:lvl1pPr marL="0" indent="0">
              <a:lnSpc>
                <a:spcPct val="85000"/>
              </a:lnSpc>
              <a:buNone/>
              <a:defRPr sz="2799">
                <a:solidFill>
                  <a:schemeClr val="accent1"/>
                </a:solidFill>
              </a:defRPr>
            </a:lvl1pPr>
          </a:lstStyle>
          <a:p>
            <a:pPr lvl="0"/>
            <a:r>
              <a:rPr lang="en-US" smtClean="0"/>
              <a:t>Click to edit Master text styles</a:t>
            </a:r>
          </a:p>
        </p:txBody>
      </p:sp>
      <p:sp>
        <p:nvSpPr>
          <p:cNvPr id="11" name="Sub-title_column 2"/>
          <p:cNvSpPr>
            <a:spLocks noGrp="1"/>
          </p:cNvSpPr>
          <p:nvPr userDrawn="1">
            <p:ph type="body" sz="quarter" idx="14"/>
          </p:nvPr>
        </p:nvSpPr>
        <p:spPr>
          <a:xfrm>
            <a:off x="4438649" y="1525709"/>
            <a:ext cx="3374116" cy="776499"/>
          </a:xfrm>
          <a:prstGeom prst="rect">
            <a:avLst/>
          </a:prstGeom>
        </p:spPr>
        <p:txBody>
          <a:bodyPr lIns="68586" tIns="34294" rIns="68586" bIns="34294" anchor="t" anchorCtr="0">
            <a:noAutofit/>
          </a:bodyPr>
          <a:lstStyle>
            <a:lvl1pPr marL="0" indent="0">
              <a:lnSpc>
                <a:spcPct val="85000"/>
              </a:lnSpc>
              <a:buNone/>
              <a:defRPr sz="2799">
                <a:solidFill>
                  <a:schemeClr val="accent1"/>
                </a:solidFill>
              </a:defRPr>
            </a:lvl1pPr>
          </a:lstStyle>
          <a:p>
            <a:pPr lvl="0"/>
            <a:r>
              <a:rPr lang="en-US" smtClean="0"/>
              <a:t>Click to edit Master text styles</a:t>
            </a:r>
          </a:p>
        </p:txBody>
      </p:sp>
      <p:sp>
        <p:nvSpPr>
          <p:cNvPr id="6" name="Sub-title_column 1"/>
          <p:cNvSpPr>
            <a:spLocks noGrp="1"/>
          </p:cNvSpPr>
          <p:nvPr>
            <p:ph type="body" sz="quarter" idx="12"/>
          </p:nvPr>
        </p:nvSpPr>
        <p:spPr>
          <a:xfrm>
            <a:off x="584737" y="1525709"/>
            <a:ext cx="3402012" cy="776499"/>
          </a:xfrm>
          <a:prstGeom prst="rect">
            <a:avLst/>
          </a:prstGeom>
        </p:spPr>
        <p:txBody>
          <a:bodyPr lIns="68586" tIns="34294" rIns="68586" bIns="34294" anchor="t" anchorCtr="0">
            <a:noAutofit/>
          </a:bodyPr>
          <a:lstStyle>
            <a:lvl1pPr marL="0" indent="0">
              <a:lnSpc>
                <a:spcPct val="85000"/>
              </a:lnSpc>
              <a:buNone/>
              <a:defRPr sz="2799">
                <a:solidFill>
                  <a:schemeClr val="accent1"/>
                </a:solidFill>
              </a:defRPr>
            </a:lvl1pPr>
          </a:lstStyle>
          <a:p>
            <a:pPr lvl="0"/>
            <a:r>
              <a:rPr lang="en-US" smtClean="0"/>
              <a:t>Click to edit Master text styles</a:t>
            </a:r>
          </a:p>
        </p:txBody>
      </p:sp>
      <p:sp>
        <p:nvSpPr>
          <p:cNvPr id="2" name="Slide Title"/>
          <p:cNvSpPr>
            <a:spLocks noGrp="1"/>
          </p:cNvSpPr>
          <p:nvPr>
            <p:ph type="title"/>
          </p:nvPr>
        </p:nvSpPr>
        <p:spPr>
          <a:xfrm>
            <a:off x="585217" y="460552"/>
            <a:ext cx="9857339" cy="914400"/>
          </a:xfrm>
        </p:spPr>
        <p:txBody>
          <a:bodyPr/>
          <a:lstStyle>
            <a:lvl1pPr>
              <a:defRPr/>
            </a:lvl1pPr>
          </a:lstStyle>
          <a:p>
            <a:r>
              <a:rPr lang="en-US" smtClean="0"/>
              <a:t>Click to edit Master title style</a:t>
            </a:r>
            <a:endParaRPr lang="en-US" dirty="0"/>
          </a:p>
        </p:txBody>
      </p:sp>
      <p:sp>
        <p:nvSpPr>
          <p:cNvPr id="14" name="Text_column 2"/>
          <p:cNvSpPr>
            <a:spLocks noGrp="1"/>
          </p:cNvSpPr>
          <p:nvPr>
            <p:ph sz="half" idx="20"/>
          </p:nvPr>
        </p:nvSpPr>
        <p:spPr>
          <a:xfrm>
            <a:off x="582848" y="2560975"/>
            <a:ext cx="3337560" cy="3601231"/>
          </a:xfrm>
          <a:prstGeom prst="rect">
            <a:avLst/>
          </a:prstGeom>
        </p:spPr>
        <p:txBody>
          <a:bodyPr lIns="68586" tIns="68586" rIns="68586" bIns="68586">
            <a:noAutofit/>
          </a:bodyPr>
          <a:lstStyle>
            <a:lvl1pPr marL="228564" indent="-228564">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13" indent="-228564">
              <a:lnSpc>
                <a:spcPct val="95000"/>
              </a:lnSpc>
              <a:spcBef>
                <a:spcPts val="800"/>
              </a:spcBef>
              <a:buClr>
                <a:schemeClr val="accent1"/>
              </a:buClr>
              <a:buFont typeface="Calibri" panose="020F0502020204030204" pitchFamily="34" charset="0"/>
              <a:buChar char="–"/>
              <a:defRPr sz="1866">
                <a:solidFill>
                  <a:schemeClr val="tx1"/>
                </a:solidFill>
              </a:defRPr>
            </a:lvl2pPr>
            <a:lvl3pPr marL="685693" indent="-155424">
              <a:lnSpc>
                <a:spcPct val="95000"/>
              </a:lnSpc>
              <a:spcBef>
                <a:spcPts val="800"/>
              </a:spcBef>
              <a:buClr>
                <a:schemeClr val="accent1"/>
              </a:buClr>
              <a:buFont typeface="Calibri" panose="020F0502020204030204" pitchFamily="34" charset="0"/>
              <a:buChar char="̶"/>
              <a:tabLst>
                <a:tab pos="688865" algn="l"/>
              </a:tabLst>
              <a:defRPr sz="1600">
                <a:solidFill>
                  <a:schemeClr val="tx1"/>
                </a:solidFill>
              </a:defRPr>
            </a:lvl3pPr>
            <a:lvl4pPr marL="886828" indent="-155424">
              <a:lnSpc>
                <a:spcPct val="95000"/>
              </a:lnSpc>
              <a:spcBef>
                <a:spcPts val="800"/>
              </a:spcBef>
              <a:buClr>
                <a:schemeClr val="accent1"/>
              </a:buClr>
              <a:buFont typeface="Calibri" panose="020F0502020204030204" pitchFamily="34" charset="0"/>
              <a:buChar char="̶"/>
              <a:defRPr sz="1466">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6" name="Text_column 2"/>
          <p:cNvSpPr>
            <a:spLocks noGrp="1"/>
          </p:cNvSpPr>
          <p:nvPr>
            <p:ph sz="half" idx="21"/>
          </p:nvPr>
        </p:nvSpPr>
        <p:spPr>
          <a:xfrm>
            <a:off x="4434154" y="2560975"/>
            <a:ext cx="3337560" cy="3601231"/>
          </a:xfrm>
          <a:prstGeom prst="rect">
            <a:avLst/>
          </a:prstGeom>
        </p:spPr>
        <p:txBody>
          <a:bodyPr lIns="68586" tIns="68586" rIns="68586" bIns="68586">
            <a:noAutofit/>
          </a:bodyPr>
          <a:lstStyle>
            <a:lvl1pPr marL="228564" indent="-228564">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13" indent="-228564">
              <a:lnSpc>
                <a:spcPct val="95000"/>
              </a:lnSpc>
              <a:spcBef>
                <a:spcPts val="800"/>
              </a:spcBef>
              <a:buClr>
                <a:schemeClr val="accent1"/>
              </a:buClr>
              <a:buFont typeface="Calibri" panose="020F0502020204030204" pitchFamily="34" charset="0"/>
              <a:buChar char="–"/>
              <a:defRPr sz="1866">
                <a:solidFill>
                  <a:schemeClr val="tx1"/>
                </a:solidFill>
              </a:defRPr>
            </a:lvl2pPr>
            <a:lvl3pPr marL="685693" indent="-155424">
              <a:lnSpc>
                <a:spcPct val="95000"/>
              </a:lnSpc>
              <a:spcBef>
                <a:spcPts val="800"/>
              </a:spcBef>
              <a:buClr>
                <a:schemeClr val="accent1"/>
              </a:buClr>
              <a:buFont typeface="Calibri" panose="020F0502020204030204" pitchFamily="34" charset="0"/>
              <a:buChar char="̶"/>
              <a:tabLst>
                <a:tab pos="688865" algn="l"/>
              </a:tabLst>
              <a:defRPr sz="1600">
                <a:solidFill>
                  <a:schemeClr val="tx1"/>
                </a:solidFill>
              </a:defRPr>
            </a:lvl3pPr>
            <a:lvl4pPr marL="886828" indent="-155424">
              <a:lnSpc>
                <a:spcPct val="95000"/>
              </a:lnSpc>
              <a:spcBef>
                <a:spcPts val="800"/>
              </a:spcBef>
              <a:buClr>
                <a:schemeClr val="accent1"/>
              </a:buClr>
              <a:buFont typeface="Calibri" panose="020F0502020204030204" pitchFamily="34" charset="0"/>
              <a:buChar char="̶"/>
              <a:defRPr sz="1466">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8" name="Text_column 2"/>
          <p:cNvSpPr>
            <a:spLocks noGrp="1"/>
          </p:cNvSpPr>
          <p:nvPr>
            <p:ph sz="half" idx="22"/>
          </p:nvPr>
        </p:nvSpPr>
        <p:spPr>
          <a:xfrm>
            <a:off x="8283370" y="2560975"/>
            <a:ext cx="3337560" cy="3601231"/>
          </a:xfrm>
          <a:prstGeom prst="rect">
            <a:avLst/>
          </a:prstGeom>
        </p:spPr>
        <p:txBody>
          <a:bodyPr lIns="68586" tIns="68586" rIns="68586" bIns="68586">
            <a:noAutofit/>
          </a:bodyPr>
          <a:lstStyle>
            <a:lvl1pPr marL="228564" indent="-228564">
              <a:lnSpc>
                <a:spcPct val="95000"/>
              </a:lnSpc>
              <a:spcBef>
                <a:spcPts val="1000"/>
              </a:spcBef>
              <a:buClr>
                <a:schemeClr val="accent1"/>
              </a:buClr>
              <a:buSzPct val="85000"/>
              <a:buFont typeface="Calibri" panose="020F0502020204030204" pitchFamily="34" charset="0"/>
              <a:buChar char="•"/>
              <a:defRPr sz="2000">
                <a:solidFill>
                  <a:schemeClr val="tx1"/>
                </a:solidFill>
              </a:defRPr>
            </a:lvl1pPr>
            <a:lvl2pPr marL="475413" indent="-228564">
              <a:lnSpc>
                <a:spcPct val="95000"/>
              </a:lnSpc>
              <a:spcBef>
                <a:spcPts val="800"/>
              </a:spcBef>
              <a:buClr>
                <a:schemeClr val="accent1"/>
              </a:buClr>
              <a:buFont typeface="Calibri" panose="020F0502020204030204" pitchFamily="34" charset="0"/>
              <a:buChar char="–"/>
              <a:defRPr sz="1866">
                <a:solidFill>
                  <a:schemeClr val="tx1"/>
                </a:solidFill>
              </a:defRPr>
            </a:lvl2pPr>
            <a:lvl3pPr marL="685693" indent="-155424">
              <a:lnSpc>
                <a:spcPct val="95000"/>
              </a:lnSpc>
              <a:spcBef>
                <a:spcPts val="800"/>
              </a:spcBef>
              <a:buClr>
                <a:schemeClr val="accent1"/>
              </a:buClr>
              <a:buFont typeface="Calibri" panose="020F0502020204030204" pitchFamily="34" charset="0"/>
              <a:buChar char="̶"/>
              <a:tabLst>
                <a:tab pos="688865" algn="l"/>
              </a:tabLst>
              <a:defRPr sz="1600">
                <a:solidFill>
                  <a:schemeClr val="tx1"/>
                </a:solidFill>
              </a:defRPr>
            </a:lvl3pPr>
            <a:lvl4pPr marL="886828" indent="-155424">
              <a:lnSpc>
                <a:spcPct val="95000"/>
              </a:lnSpc>
              <a:spcBef>
                <a:spcPts val="800"/>
              </a:spcBef>
              <a:buClr>
                <a:schemeClr val="accent1"/>
              </a:buClr>
              <a:buFont typeface="Calibri" panose="020F0502020204030204" pitchFamily="34" charset="0"/>
              <a:buChar char="̶"/>
              <a:defRPr sz="1466">
                <a:solidFill>
                  <a:schemeClr val="tx1"/>
                </a:solidFill>
              </a:defRPr>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 name="Footer Placeholder 2" hidden="1"/>
          <p:cNvSpPr>
            <a:spLocks noGrp="1"/>
          </p:cNvSpPr>
          <p:nvPr>
            <p:ph type="ftr" sz="quarter" idx="23"/>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943115326"/>
      </p:ext>
    </p:extLst>
  </p:cSld>
  <p:clrMapOvr>
    <a:masterClrMapping/>
  </p:clrMapOvr>
  <p:transition>
    <p:fade/>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Date" hidden="1"/>
          <p:cNvSpPr>
            <a:spLocks noGrp="1"/>
          </p:cNvSpPr>
          <p:nvPr>
            <p:ph type="dt" sz="quarter" idx="12"/>
          </p:nvPr>
        </p:nvSpPr>
        <p:spPr>
          <a:xfrm>
            <a:off x="609603" y="6356352"/>
            <a:ext cx="2843213" cy="365125"/>
          </a:xfrm>
          <a:prstGeom prst="rect">
            <a:avLst/>
          </a:prstGeom>
        </p:spPr>
        <p:txBody>
          <a:bodyPr/>
          <a:lstStyle/>
          <a:p>
            <a:endParaRPr lang="en-US" dirty="0"/>
          </a:p>
        </p:txBody>
      </p:sp>
      <p:sp>
        <p:nvSpPr>
          <p:cNvPr id="2" name="Slide Title"/>
          <p:cNvSpPr>
            <a:spLocks noGrp="1"/>
          </p:cNvSpPr>
          <p:nvPr>
            <p:ph type="title"/>
          </p:nvPr>
        </p:nvSpPr>
        <p:spPr>
          <a:xfrm>
            <a:off x="583844" y="460554"/>
            <a:ext cx="9857339" cy="923748"/>
          </a:xfrm>
        </p:spPr>
        <p:txBody>
          <a:bodyPr/>
          <a:lstStyle>
            <a:lvl1pPr>
              <a:defRPr>
                <a:solidFill>
                  <a:schemeClr val="accent1"/>
                </a:solidFill>
              </a:defRPr>
            </a:lvl1pPr>
          </a:lstStyle>
          <a:p>
            <a:r>
              <a:rPr lang="en-US" smtClean="0"/>
              <a:t>Click to edit Master title style</a:t>
            </a:r>
            <a:endParaRPr lang="en-US" dirty="0"/>
          </a:p>
        </p:txBody>
      </p:sp>
      <p:sp>
        <p:nvSpPr>
          <p:cNvPr id="3" name="Footer Placeholder 2" hidden="1"/>
          <p:cNvSpPr>
            <a:spLocks noGrp="1"/>
          </p:cNvSpPr>
          <p:nvPr>
            <p:ph type="ftr" sz="quarter" idx="13"/>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3293782920"/>
      </p:ext>
    </p:extLst>
  </p:cSld>
  <p:clrMapOvr>
    <a:masterClrMapping/>
  </p:clrMapOvr>
  <p:transition>
    <p:fade/>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4" name="Date" hidden="1"/>
          <p:cNvSpPr>
            <a:spLocks noGrp="1"/>
          </p:cNvSpPr>
          <p:nvPr>
            <p:ph type="dt" sz="half" idx="11"/>
          </p:nvPr>
        </p:nvSpPr>
        <p:spPr/>
        <p:txBody>
          <a:bodyPr/>
          <a:lstStyle/>
          <a:p>
            <a:endParaRPr lang="en-US" dirty="0"/>
          </a:p>
        </p:txBody>
      </p:sp>
      <p:sp>
        <p:nvSpPr>
          <p:cNvPr id="2" name="Footer Placeholder 1" hidden="1"/>
          <p:cNvSpPr>
            <a:spLocks noGrp="1"/>
          </p:cNvSpPr>
          <p:nvPr>
            <p:ph type="ftr" sz="quarter" idx="12"/>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4054503495"/>
      </p:ext>
    </p:extLst>
  </p:cSld>
  <p:clrMapOvr>
    <a:masterClrMapping/>
  </p:clrMapOvr>
  <p:transition>
    <p:fade/>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grpSp>
        <p:nvGrpSpPr>
          <p:cNvPr id="3" name="Group 2"/>
          <p:cNvGrpSpPr/>
          <p:nvPr userDrawn="1"/>
        </p:nvGrpSpPr>
        <p:grpSpPr>
          <a:xfrm>
            <a:off x="0" y="-2"/>
            <a:ext cx="12188889" cy="6858003"/>
            <a:chOff x="-1" y="-1"/>
            <a:chExt cx="12188889" cy="6858002"/>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35"/>
              <a:ext cx="12188889" cy="6857965"/>
            </a:xfrm>
            <a:prstGeom prst="rect">
              <a:avLst/>
            </a:prstGeom>
          </p:spPr>
        </p:pic>
        <p:sp>
          <p:nvSpPr>
            <p:cNvPr id="19" name="Rectangle 18"/>
            <p:cNvSpPr/>
            <p:nvPr userDrawn="1"/>
          </p:nvSpPr>
          <p:spPr bwMode="auto">
            <a:xfrm rot="16200000">
              <a:off x="4868427" y="-462397"/>
              <a:ext cx="6858002" cy="7782794"/>
            </a:xfrm>
            <a:prstGeom prst="rect">
              <a:avLst/>
            </a:prstGeom>
            <a:gradFill flip="none" rotWithShape="1">
              <a:gsLst>
                <a:gs pos="0">
                  <a:schemeClr val="accent1">
                    <a:shade val="67500"/>
                    <a:satMod val="115000"/>
                    <a:alpha val="60000"/>
                  </a:schemeClr>
                </a:gs>
                <a:gs pos="100000">
                  <a:schemeClr val="accent1">
                    <a:shade val="100000"/>
                    <a:satMod val="115000"/>
                    <a:alpha val="0"/>
                  </a:schemeClr>
                </a:gs>
              </a:gsLst>
              <a:lin ang="0" scaled="1"/>
              <a:tileRect/>
            </a:gra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spcBef>
                  <a:spcPts val="1200"/>
                </a:spcBef>
                <a:spcAft>
                  <a:spcPts val="0"/>
                </a:spcAft>
                <a:buSzPct val="115000"/>
              </a:pPr>
              <a:endParaRPr lang="en-US" sz="2399" dirty="0" err="1" smtClean="0">
                <a:latin typeface="+mn-lt"/>
              </a:endParaRPr>
            </a:p>
          </p:txBody>
        </p:sp>
      </p:grpSp>
      <p:sp>
        <p:nvSpPr>
          <p:cNvPr id="2" name="Date" hidden="1"/>
          <p:cNvSpPr>
            <a:spLocks noGrp="1"/>
          </p:cNvSpPr>
          <p:nvPr userDrawn="1">
            <p:ph type="dt" sz="quarter" idx="12"/>
          </p:nvPr>
        </p:nvSpPr>
        <p:spPr>
          <a:xfrm>
            <a:off x="609603" y="6356352"/>
            <a:ext cx="2843213" cy="365125"/>
          </a:xfrm>
          <a:prstGeom prst="rect">
            <a:avLst/>
          </a:prstGeom>
        </p:spPr>
        <p:txBody>
          <a:bodyPr/>
          <a:lstStyle/>
          <a:p>
            <a:endParaRPr lang="en-US" dirty="0"/>
          </a:p>
        </p:txBody>
      </p:sp>
      <p:sp>
        <p:nvSpPr>
          <p:cNvPr id="4" name="Key points"/>
          <p:cNvSpPr>
            <a:spLocks noGrp="1"/>
          </p:cNvSpPr>
          <p:nvPr userDrawn="1">
            <p:ph type="body" sz="quarter" idx="11"/>
          </p:nvPr>
        </p:nvSpPr>
        <p:spPr>
          <a:xfrm>
            <a:off x="4875532" y="1399033"/>
            <a:ext cx="6730683" cy="4443815"/>
          </a:xfrm>
          <a:prstGeom prst="rect">
            <a:avLst/>
          </a:prstGeom>
        </p:spPr>
        <p:txBody>
          <a:bodyPr lIns="68586" tIns="34294" rIns="68586" bIns="34294" anchor="ctr" anchorCtr="0">
            <a:noAutofit/>
          </a:bodyPr>
          <a:lstStyle>
            <a:lvl1pPr marL="319989" indent="-319989">
              <a:lnSpc>
                <a:spcPct val="95000"/>
              </a:lnSpc>
              <a:buSzPct val="85000"/>
              <a:buFont typeface="Calibri" panose="020F0502020204030204" pitchFamily="34" charset="0"/>
              <a:buChar char="•"/>
              <a:defRPr sz="3199" baseline="0">
                <a:solidFill>
                  <a:schemeClr val="tx1"/>
                </a:solidFill>
                <a:latin typeface="+mn-lt"/>
              </a:defRPr>
            </a:lvl1pPr>
            <a:lvl2pPr marL="667406" indent="-237706">
              <a:lnSpc>
                <a:spcPct val="95000"/>
              </a:lnSpc>
              <a:defRPr sz="2666"/>
            </a:lvl2pPr>
            <a:lvl3pPr>
              <a:defRPr sz="2666"/>
            </a:lvl3pPr>
            <a:lvl4pPr>
              <a:defRPr sz="2666"/>
            </a:lvl4pPr>
            <a:lvl5pPr>
              <a:defRPr sz="2666"/>
            </a:lvl5pPr>
          </a:lstStyle>
          <a:p>
            <a:pPr lvl="0"/>
            <a:r>
              <a:rPr lang="en-US" smtClean="0"/>
              <a:t>Click to edit Master text styles</a:t>
            </a:r>
          </a:p>
          <a:p>
            <a:pPr lvl="1"/>
            <a:r>
              <a:rPr lang="en-US" smtClean="0"/>
              <a:t>Second level</a:t>
            </a:r>
          </a:p>
        </p:txBody>
      </p:sp>
      <p:pic>
        <p:nvPicPr>
          <p:cNvPr id="10"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10550766" y="290903"/>
            <a:ext cx="1296018" cy="790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userDrawn="1"/>
        </p:nvSpPr>
        <p:spPr bwMode="auto">
          <a:xfrm>
            <a:off x="2" y="3075148"/>
            <a:ext cx="4414345" cy="707744"/>
          </a:xfrm>
          <a:prstGeom prst="rect">
            <a:avLst/>
          </a:prstGeom>
          <a:noFill/>
          <a:ln>
            <a:noFill/>
          </a:ln>
          <a:effectLst/>
          <a:extLst/>
        </p:spPr>
        <p:txBody>
          <a:bodyPr vert="horz" wrap="square" lIns="91424" tIns="45713" rIns="91424" bIns="45713" numCol="1" rtlCol="0" anchor="ctr" anchorCtr="0" compatLnSpc="1">
            <a:prstTxWarp prst="textNoShape">
              <a:avLst/>
            </a:prstTxWarp>
            <a:spAutoFit/>
          </a:bodyPr>
          <a:lstStyle/>
          <a:p>
            <a:pPr algn="ctr">
              <a:spcBef>
                <a:spcPts val="0"/>
              </a:spcBef>
            </a:pPr>
            <a:r>
              <a:rPr lang="en-US" sz="3999" dirty="0" smtClean="0">
                <a:solidFill>
                  <a:schemeClr val="tx1"/>
                </a:solidFill>
                <a:latin typeface="+mn-lt"/>
              </a:rPr>
              <a:t>SUMMARY</a:t>
            </a:r>
            <a:r>
              <a:rPr lang="en-US" sz="3999" baseline="0" dirty="0" smtClean="0">
                <a:solidFill>
                  <a:schemeClr val="tx1"/>
                </a:solidFill>
                <a:latin typeface="+mn-lt"/>
              </a:rPr>
              <a:t> </a:t>
            </a:r>
            <a:endParaRPr lang="en-US" sz="3999" dirty="0" smtClean="0">
              <a:solidFill>
                <a:schemeClr val="tx1"/>
              </a:solidFill>
              <a:latin typeface="+mn-lt"/>
            </a:endParaRPr>
          </a:p>
        </p:txBody>
      </p:sp>
      <p:sp>
        <p:nvSpPr>
          <p:cNvPr id="8" name="Footer_page number"/>
          <p:cNvSpPr txBox="1">
            <a:spLocks/>
          </p:cNvSpPr>
          <p:nvPr userDrawn="1"/>
        </p:nvSpPr>
        <p:spPr>
          <a:xfrm>
            <a:off x="10006331" y="6556251"/>
            <a:ext cx="1840451" cy="269820"/>
          </a:xfrm>
          <a:prstGeom prst="rect">
            <a:avLst/>
          </a:prstGeom>
        </p:spPr>
        <p:txBody>
          <a:bodyPr wrap="square" lIns="121878" tIns="60939" rIns="121878" bIns="6093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r" fontAlgn="auto">
              <a:spcBef>
                <a:spcPts val="0"/>
              </a:spcBef>
              <a:spcAft>
                <a:spcPts val="0"/>
              </a:spcAft>
              <a:buClrTx/>
              <a:buSzTx/>
              <a:buFontTx/>
              <a:buNone/>
              <a:defRPr/>
            </a:pPr>
            <a:fld id="{349D3042-9933-4C71-BBE3-FA9237566B45}" type="slidenum">
              <a:rPr lang="en-US" sz="1066" kern="0" smtClean="0">
                <a:solidFill>
                  <a:schemeClr val="accent1"/>
                </a:solidFill>
                <a:latin typeface="+mn-lt"/>
                <a:ea typeface="+mn-ea"/>
                <a:cs typeface="+mn-cs"/>
              </a:rPr>
              <a:pPr algn="r" fontAlgn="auto">
                <a:spcBef>
                  <a:spcPts val="0"/>
                </a:spcBef>
                <a:spcAft>
                  <a:spcPts val="0"/>
                </a:spcAft>
                <a:buClrTx/>
                <a:buSzTx/>
                <a:buFontTx/>
                <a:buNone/>
                <a:defRPr/>
              </a:pPr>
              <a:t>‹#›</a:t>
            </a:fld>
            <a:endParaRPr lang="en-US" sz="1066" kern="0" dirty="0">
              <a:solidFill>
                <a:schemeClr val="accent1"/>
              </a:solidFill>
              <a:latin typeface="+mn-lt"/>
              <a:ea typeface="+mn-ea"/>
              <a:cs typeface="+mn-cs"/>
            </a:endParaRPr>
          </a:p>
        </p:txBody>
      </p:sp>
      <p:sp>
        <p:nvSpPr>
          <p:cNvPr id="11" name="Footer_copyright"/>
          <p:cNvSpPr txBox="1">
            <a:spLocks/>
          </p:cNvSpPr>
          <p:nvPr userDrawn="1"/>
        </p:nvSpPr>
        <p:spPr>
          <a:xfrm>
            <a:off x="800159" y="6527656"/>
            <a:ext cx="2744798" cy="304221"/>
          </a:xfrm>
          <a:prstGeom prst="rect">
            <a:avLst/>
          </a:prstGeom>
        </p:spPr>
        <p:txBody>
          <a:bodyPr wrap="square" lIns="121878" tIns="60939" rIns="121878" bIns="6093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33" kern="0" dirty="0" smtClean="0">
                <a:solidFill>
                  <a:schemeClr val="bg1">
                    <a:lumMod val="75000"/>
                  </a:schemeClr>
                </a:solidFill>
              </a:rPr>
              <a:t>©2018 Check Point Software Technologies</a:t>
            </a:r>
            <a:r>
              <a:rPr lang="en-US" sz="933" kern="0" baseline="0" dirty="0" smtClean="0">
                <a:solidFill>
                  <a:schemeClr val="bg1">
                    <a:lumMod val="75000"/>
                  </a:schemeClr>
                </a:solidFill>
              </a:rPr>
              <a:t> </a:t>
            </a:r>
            <a:r>
              <a:rPr lang="en-US" sz="933" kern="0" dirty="0" smtClean="0">
                <a:solidFill>
                  <a:schemeClr val="bg1">
                    <a:lumMod val="75000"/>
                  </a:schemeClr>
                </a:solidFill>
              </a:rPr>
              <a:t>Ltd. </a:t>
            </a:r>
            <a:endParaRPr lang="en-US" sz="933" kern="0" dirty="0">
              <a:solidFill>
                <a:schemeClr val="bg1">
                  <a:lumMod val="75000"/>
                </a:schemeClr>
              </a:solidFill>
            </a:endParaRPr>
          </a:p>
        </p:txBody>
      </p:sp>
      <p:grpSp>
        <p:nvGrpSpPr>
          <p:cNvPr id="12" name="Group 11"/>
          <p:cNvGrpSpPr/>
          <p:nvPr userDrawn="1"/>
        </p:nvGrpSpPr>
        <p:grpSpPr>
          <a:xfrm>
            <a:off x="0" y="6430508"/>
            <a:ext cx="12188825" cy="101600"/>
            <a:chOff x="-76200" y="6495052"/>
            <a:chExt cx="12188825" cy="101600"/>
          </a:xfrm>
        </p:grpSpPr>
        <p:cxnSp>
          <p:nvCxnSpPr>
            <p:cNvPr id="13" name="Footer line"/>
            <p:cNvCxnSpPr/>
            <p:nvPr userDrawn="1"/>
          </p:nvCxnSpPr>
          <p:spPr bwMode="auto">
            <a:xfrm>
              <a:off x="-76200" y="6541347"/>
              <a:ext cx="831574"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4" name="Picture 2"/>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846476"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Footer line"/>
            <p:cNvCxnSpPr/>
            <p:nvPr userDrawn="1"/>
          </p:nvCxnSpPr>
          <p:spPr bwMode="auto">
            <a:xfrm>
              <a:off x="4161767" y="6545184"/>
              <a:ext cx="7950858"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6" name="Footer Placeholder 1" hidden="1"/>
          <p:cNvSpPr>
            <a:spLocks noGrp="1"/>
          </p:cNvSpPr>
          <p:nvPr>
            <p:ph type="ftr" sz="quarter" idx="3"/>
          </p:nvPr>
        </p:nvSpPr>
        <p:spPr>
          <a:xfrm>
            <a:off x="4498740" y="6480640"/>
            <a:ext cx="4114800" cy="365125"/>
          </a:xfrm>
          <a:prstGeom prst="rect">
            <a:avLst/>
          </a:prstGeom>
        </p:spPr>
        <p:txBody>
          <a:bodyPr vert="horz" lIns="68586" tIns="34294" rIns="68586" bIns="34294" rtlCol="0" anchor="ctr"/>
          <a:lstStyle>
            <a:lvl1pPr algn="ctr">
              <a:defRPr sz="1200">
                <a:solidFill>
                  <a:schemeClr val="tx1">
                    <a:tint val="75000"/>
                  </a:schemeClr>
                </a:solidFill>
              </a:defRPr>
            </a:lvl1pPr>
          </a:lstStyle>
          <a:p>
            <a:r>
              <a:rPr lang="en-US" smtClean="0"/>
              <a:t> [Internal Use] for Check Point employees​</a:t>
            </a:r>
            <a:endParaRPr lang="en-US"/>
          </a:p>
        </p:txBody>
      </p:sp>
    </p:spTree>
    <p:extLst>
      <p:ext uri="{BB962C8B-B14F-4D97-AF65-F5344CB8AC3E}">
        <p14:creationId xmlns:p14="http://schemas.microsoft.com/office/powerpoint/2010/main" val="2950109656"/>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image" Target="../media/image1.emf"/><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9.emf"/><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10.emf"/><Relationship Id="rId5" Type="http://schemas.openxmlformats.org/officeDocument/2006/relationships/slideLayout" Target="../slideLayouts/slideLayout34.xml"/><Relationship Id="rId10" Type="http://schemas.openxmlformats.org/officeDocument/2006/relationships/image" Target="../media/image1.emf"/><Relationship Id="rId4" Type="http://schemas.openxmlformats.org/officeDocument/2006/relationships/slideLayout" Target="../slideLayouts/slideLayout3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6" Type="http://schemas.openxmlformats.org/officeDocument/2006/relationships/image" Target="../media/image9.emf"/><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1.emf"/><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image" Target="../media/image10.emf"/><Relationship Id="rId5" Type="http://schemas.openxmlformats.org/officeDocument/2006/relationships/slideLayout" Target="../slideLayouts/slideLayout55.xml"/><Relationship Id="rId10" Type="http://schemas.openxmlformats.org/officeDocument/2006/relationships/image" Target="../media/image1.emf"/><Relationship Id="rId4" Type="http://schemas.openxmlformats.org/officeDocument/2006/relationships/slideLayout" Target="../slideLayouts/slideLayout54.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7.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1.emf"/></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image" Target="../media/image10.emf"/><Relationship Id="rId5" Type="http://schemas.openxmlformats.org/officeDocument/2006/relationships/slideLayout" Target="../slideLayouts/slideLayout75.xml"/><Relationship Id="rId10" Type="http://schemas.openxmlformats.org/officeDocument/2006/relationships/image" Target="../media/image1.emf"/><Relationship Id="rId4" Type="http://schemas.openxmlformats.org/officeDocument/2006/relationships/slideLayout" Target="../slideLayouts/slideLayout74.xml"/><Relationship Id="rId9"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ooter_page number"/>
          <p:cNvSpPr txBox="1">
            <a:spLocks/>
          </p:cNvSpPr>
          <p:nvPr/>
        </p:nvSpPr>
        <p:spPr>
          <a:xfrm>
            <a:off x="10006331" y="6556249"/>
            <a:ext cx="1840451" cy="269820"/>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r" fontAlgn="auto">
              <a:spcBef>
                <a:spcPts val="0"/>
              </a:spcBef>
              <a:spcAft>
                <a:spcPts val="0"/>
              </a:spcAft>
              <a:buClrTx/>
              <a:buSzTx/>
              <a:buFontTx/>
              <a:buNone/>
              <a:defRPr/>
            </a:pPr>
            <a:fld id="{349D3042-9933-4C71-BBE3-FA9237566B45}" type="slidenum">
              <a:rPr lang="en-US" sz="1000" kern="0" smtClean="0">
                <a:solidFill>
                  <a:schemeClr val="accent1"/>
                </a:solidFill>
                <a:latin typeface="+mn-lt"/>
                <a:ea typeface="+mn-ea"/>
                <a:cs typeface="+mn-cs"/>
              </a:rPr>
              <a:pPr algn="r" fontAlgn="auto">
                <a:spcBef>
                  <a:spcPts val="0"/>
                </a:spcBef>
                <a:spcAft>
                  <a:spcPts val="0"/>
                </a:spcAft>
                <a:buClrTx/>
                <a:buSzTx/>
                <a:buFontTx/>
                <a:buNone/>
                <a:defRPr/>
              </a:pPr>
              <a:t>‹#›</a:t>
            </a:fld>
            <a:endParaRPr lang="en-US" sz="1100" kern="0" dirty="0">
              <a:solidFill>
                <a:schemeClr val="accent1"/>
              </a:solidFill>
              <a:latin typeface="+mn-lt"/>
              <a:ea typeface="+mn-ea"/>
              <a:cs typeface="+mn-cs"/>
            </a:endParaRPr>
          </a:p>
        </p:txBody>
      </p:sp>
      <p:sp>
        <p:nvSpPr>
          <p:cNvPr id="2" name="Footer_security classification" hidden="1"/>
          <p:cNvSpPr>
            <a:spLocks noGrp="1"/>
          </p:cNvSpPr>
          <p:nvPr>
            <p:ph type="ftr" sz="quarter" idx="3"/>
          </p:nvPr>
        </p:nvSpPr>
        <p:spPr>
          <a:xfrm>
            <a:off x="5929630" y="6533388"/>
            <a:ext cx="3799400" cy="301752"/>
          </a:xfrm>
          <a:prstGeom prst="rect">
            <a:avLst/>
          </a:prstGeom>
        </p:spPr>
        <p:txBody>
          <a:bodyPr vert="horz" lIns="121899" tIns="60949" rIns="121899" bIns="60949" rtlCol="0" anchor="ctr"/>
          <a:lstStyle>
            <a:lvl1pPr algn="ctr">
              <a:defRPr sz="900">
                <a:solidFill>
                  <a:schemeClr val="tx2"/>
                </a:solidFill>
                <a:latin typeface="+mn-lt"/>
              </a:defRPr>
            </a:lvl1pPr>
          </a:lstStyle>
          <a:p>
            <a:endParaRPr lang="en-US" dirty="0"/>
          </a:p>
        </p:txBody>
      </p:sp>
      <p:sp>
        <p:nvSpPr>
          <p:cNvPr id="8" name="Footer_copyright"/>
          <p:cNvSpPr txBox="1">
            <a:spLocks/>
          </p:cNvSpPr>
          <p:nvPr/>
        </p:nvSpPr>
        <p:spPr>
          <a:xfrm>
            <a:off x="800158" y="6527656"/>
            <a:ext cx="2744799"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tx2"/>
                </a:solidFill>
              </a:rPr>
              <a:t>©2019 Check Point Software Technologies</a:t>
            </a:r>
            <a:r>
              <a:rPr lang="en-US" sz="900" kern="0" baseline="0" dirty="0" smtClean="0">
                <a:solidFill>
                  <a:schemeClr val="tx2"/>
                </a:solidFill>
              </a:rPr>
              <a:t> </a:t>
            </a:r>
            <a:r>
              <a:rPr lang="en-US" sz="900" kern="0" dirty="0" smtClean="0">
                <a:solidFill>
                  <a:schemeClr val="tx2"/>
                </a:solidFill>
              </a:rPr>
              <a:t>Ltd. </a:t>
            </a:r>
            <a:endParaRPr lang="en-US" sz="900" kern="0" dirty="0">
              <a:solidFill>
                <a:schemeClr val="tx2"/>
              </a:solidFill>
            </a:endParaRPr>
          </a:p>
        </p:txBody>
      </p:sp>
      <p:sp>
        <p:nvSpPr>
          <p:cNvPr id="3" name="Date" hidden="1"/>
          <p:cNvSpPr>
            <a:spLocks noGrp="1"/>
          </p:cNvSpPr>
          <p:nvPr>
            <p:ph type="dt" sz="half" idx="2"/>
          </p:nvPr>
        </p:nvSpPr>
        <p:spPr>
          <a:xfrm>
            <a:off x="609600" y="6356350"/>
            <a:ext cx="284321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5138E8-3F3E-4DC5-A5FA-50868B94627A}" type="datetimeFigureOut">
              <a:rPr lang="en-US" smtClean="0"/>
              <a:t>29-May-19</a:t>
            </a:fld>
            <a:endParaRPr lang="en-US" dirty="0"/>
          </a:p>
        </p:txBody>
      </p:sp>
      <p:sp>
        <p:nvSpPr>
          <p:cNvPr id="11" name="Bullet text"/>
          <p:cNvSpPr>
            <a:spLocks noGrp="1" noChangeArrowheads="1"/>
          </p:cNvSpPr>
          <p:nvPr>
            <p:ph type="body" idx="1"/>
          </p:nvPr>
        </p:nvSpPr>
        <p:spPr bwMode="auto">
          <a:xfrm>
            <a:off x="583842" y="1534473"/>
            <a:ext cx="11022371" cy="4767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lvl="0"/>
            <a:r>
              <a:rPr lang="en-US" dirty="0" smtClean="0"/>
              <a:t>First Level</a:t>
            </a:r>
          </a:p>
          <a:p>
            <a:pPr lvl="1"/>
            <a:r>
              <a:rPr lang="en-US" dirty="0" smtClean="0"/>
              <a:t>Second level</a:t>
            </a:r>
          </a:p>
          <a:p>
            <a:pPr lvl="2"/>
            <a:r>
              <a:rPr lang="en-US" dirty="0" smtClean="0"/>
              <a:t>Third level</a:t>
            </a:r>
          </a:p>
          <a:p>
            <a:pPr lvl="0"/>
            <a:endParaRPr lang="en-US" dirty="0" smtClean="0"/>
          </a:p>
          <a:p>
            <a:pPr lvl="0"/>
            <a:endParaRPr lang="en-US" dirty="0" smtClean="0"/>
          </a:p>
        </p:txBody>
      </p:sp>
      <p:sp>
        <p:nvSpPr>
          <p:cNvPr id="58371" name="Slide Title"/>
          <p:cNvSpPr>
            <a:spLocks noGrp="1" noChangeArrowheads="1"/>
          </p:cNvSpPr>
          <p:nvPr>
            <p:ph type="title"/>
          </p:nvPr>
        </p:nvSpPr>
        <p:spPr bwMode="auto">
          <a:xfrm>
            <a:off x="583842" y="460552"/>
            <a:ext cx="9857339"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lvl="0"/>
            <a:r>
              <a:rPr lang="en-US" smtClean="0"/>
              <a:t>Click to edit Master title style</a:t>
            </a:r>
            <a:endParaRPr lang="en-US" dirty="0" smtClean="0"/>
          </a:p>
        </p:txBody>
      </p:sp>
      <p:grpSp>
        <p:nvGrpSpPr>
          <p:cNvPr id="91" name="Group 90"/>
          <p:cNvGrpSpPr/>
          <p:nvPr/>
        </p:nvGrpSpPr>
        <p:grpSpPr>
          <a:xfrm>
            <a:off x="0" y="6430508"/>
            <a:ext cx="12188825" cy="101600"/>
            <a:chOff x="-76200" y="6495052"/>
            <a:chExt cx="12188825" cy="101600"/>
          </a:xfrm>
        </p:grpSpPr>
        <p:cxnSp>
          <p:nvCxnSpPr>
            <p:cNvPr id="92" name="Footer line"/>
            <p:cNvCxnSpPr/>
            <p:nvPr userDrawn="1"/>
          </p:nvCxnSpPr>
          <p:spPr bwMode="auto">
            <a:xfrm>
              <a:off x="-76200" y="6541347"/>
              <a:ext cx="831574"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3"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46476"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4" name="Footer line"/>
            <p:cNvCxnSpPr/>
            <p:nvPr userDrawn="1"/>
          </p:nvCxnSpPr>
          <p:spPr bwMode="auto">
            <a:xfrm>
              <a:off x="4161767" y="6545184"/>
              <a:ext cx="7950858"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4" name="Picture 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006331" y="384386"/>
            <a:ext cx="1853079" cy="315117"/>
          </a:xfrm>
          <a:prstGeom prst="rect">
            <a:avLst/>
          </a:prstGeom>
        </p:spPr>
      </p:pic>
    </p:spTree>
    <p:extLst>
      <p:ext uri="{BB962C8B-B14F-4D97-AF65-F5344CB8AC3E}">
        <p14:creationId xmlns:p14="http://schemas.microsoft.com/office/powerpoint/2010/main" val="138871122"/>
      </p:ext>
    </p:extLst>
  </p:cSld>
  <p:clrMap bg1="lt1" tx1="dk1" bg2="lt2" tx2="dk2" accent1="accent1" accent2="accent2" accent3="accent3" accent4="accent4" accent5="accent5" accent6="accent6" hlink="hlink" folHlink="folHlink"/>
  <p:sldLayoutIdLst>
    <p:sldLayoutId id="2147483850" r:id="rId1"/>
    <p:sldLayoutId id="2147483869" r:id="rId2"/>
    <p:sldLayoutId id="2147483826" r:id="rId3"/>
    <p:sldLayoutId id="2147483879" r:id="rId4"/>
    <p:sldLayoutId id="2147483841" r:id="rId5"/>
    <p:sldLayoutId id="2147483842" r:id="rId6"/>
    <p:sldLayoutId id="2147483871" r:id="rId7"/>
    <p:sldLayoutId id="2147483872" r:id="rId8"/>
    <p:sldLayoutId id="2147483765" r:id="rId9"/>
    <p:sldLayoutId id="2147483764" r:id="rId10"/>
    <p:sldLayoutId id="2147483870" r:id="rId11"/>
  </p:sldLayoutIdLst>
  <p:transition>
    <p:fade/>
  </p:transition>
  <p:timing>
    <p:tnLst>
      <p:par>
        <p:cTn id="1" dur="indefinite" restart="never" nodeType="tmRoot"/>
      </p:par>
    </p:tnLst>
  </p:timing>
  <p:hf sldNum="0" hdr="0" ftr="0" dt="0"/>
  <p:txStyles>
    <p:titleStyle>
      <a:lvl1pPr algn="l" rtl="0" eaLnBrk="1" fontAlgn="base" hangingPunct="1">
        <a:lnSpc>
          <a:spcPct val="85000"/>
        </a:lnSpc>
        <a:spcBef>
          <a:spcPct val="0"/>
        </a:spcBef>
        <a:spcAft>
          <a:spcPct val="0"/>
        </a:spcAft>
        <a:defRPr sz="3400" b="1">
          <a:solidFill>
            <a:schemeClr val="accent1"/>
          </a:solidFill>
          <a:latin typeface="+mj-lt"/>
          <a:ea typeface="+mj-ea"/>
          <a:cs typeface="+mj-cs"/>
        </a:defRPr>
      </a:lvl1pPr>
      <a:lvl2pPr algn="l" rtl="0" eaLnBrk="1" fontAlgn="base" hangingPunct="1">
        <a:lnSpc>
          <a:spcPct val="85000"/>
        </a:lnSpc>
        <a:spcBef>
          <a:spcPct val="0"/>
        </a:spcBef>
        <a:spcAft>
          <a:spcPct val="0"/>
        </a:spcAft>
        <a:defRPr sz="3700" b="1">
          <a:solidFill>
            <a:srgbClr val="4E4E4E"/>
          </a:solidFill>
          <a:latin typeface="Helvetica" pitchFamily="34" charset="0"/>
        </a:defRPr>
      </a:lvl2pPr>
      <a:lvl3pPr algn="l" rtl="0" eaLnBrk="1" fontAlgn="base" hangingPunct="1">
        <a:lnSpc>
          <a:spcPct val="85000"/>
        </a:lnSpc>
        <a:spcBef>
          <a:spcPct val="0"/>
        </a:spcBef>
        <a:spcAft>
          <a:spcPct val="0"/>
        </a:spcAft>
        <a:defRPr sz="3700" b="1">
          <a:solidFill>
            <a:srgbClr val="4E4E4E"/>
          </a:solidFill>
          <a:latin typeface="Helvetica" pitchFamily="34" charset="0"/>
        </a:defRPr>
      </a:lvl3pPr>
      <a:lvl4pPr algn="l" rtl="0" eaLnBrk="1" fontAlgn="base" hangingPunct="1">
        <a:lnSpc>
          <a:spcPct val="85000"/>
        </a:lnSpc>
        <a:spcBef>
          <a:spcPct val="0"/>
        </a:spcBef>
        <a:spcAft>
          <a:spcPct val="0"/>
        </a:spcAft>
        <a:defRPr sz="3700" b="1">
          <a:solidFill>
            <a:srgbClr val="4E4E4E"/>
          </a:solidFill>
          <a:latin typeface="Helvetica" pitchFamily="34" charset="0"/>
        </a:defRPr>
      </a:lvl4pPr>
      <a:lvl5pPr algn="l" rtl="0" eaLnBrk="1" fontAlgn="base" hangingPunct="1">
        <a:lnSpc>
          <a:spcPct val="85000"/>
        </a:lnSpc>
        <a:spcBef>
          <a:spcPct val="0"/>
        </a:spcBef>
        <a:spcAft>
          <a:spcPct val="0"/>
        </a:spcAft>
        <a:defRPr sz="3700" b="1">
          <a:solidFill>
            <a:srgbClr val="4E4E4E"/>
          </a:solidFill>
          <a:latin typeface="Helvetica" pitchFamily="34" charset="0"/>
        </a:defRPr>
      </a:lvl5pPr>
      <a:lvl6pPr marL="609493" algn="l" rtl="0" eaLnBrk="1" fontAlgn="base" hangingPunct="1">
        <a:lnSpc>
          <a:spcPct val="85000"/>
        </a:lnSpc>
        <a:spcBef>
          <a:spcPct val="0"/>
        </a:spcBef>
        <a:spcAft>
          <a:spcPct val="0"/>
        </a:spcAft>
        <a:defRPr sz="3700" b="1">
          <a:solidFill>
            <a:srgbClr val="4E4E4E"/>
          </a:solidFill>
          <a:latin typeface="Helvetica" pitchFamily="34" charset="0"/>
        </a:defRPr>
      </a:lvl6pPr>
      <a:lvl7pPr marL="1218987" algn="l" rtl="0" eaLnBrk="1" fontAlgn="base" hangingPunct="1">
        <a:lnSpc>
          <a:spcPct val="85000"/>
        </a:lnSpc>
        <a:spcBef>
          <a:spcPct val="0"/>
        </a:spcBef>
        <a:spcAft>
          <a:spcPct val="0"/>
        </a:spcAft>
        <a:defRPr sz="3700" b="1">
          <a:solidFill>
            <a:srgbClr val="4E4E4E"/>
          </a:solidFill>
          <a:latin typeface="Helvetica" pitchFamily="34" charset="0"/>
        </a:defRPr>
      </a:lvl7pPr>
      <a:lvl8pPr marL="1828480" algn="l" rtl="0" eaLnBrk="1" fontAlgn="base" hangingPunct="1">
        <a:lnSpc>
          <a:spcPct val="85000"/>
        </a:lnSpc>
        <a:spcBef>
          <a:spcPct val="0"/>
        </a:spcBef>
        <a:spcAft>
          <a:spcPct val="0"/>
        </a:spcAft>
        <a:defRPr sz="3700" b="1">
          <a:solidFill>
            <a:srgbClr val="4E4E4E"/>
          </a:solidFill>
          <a:latin typeface="Helvetica" pitchFamily="34" charset="0"/>
        </a:defRPr>
      </a:lvl8pPr>
      <a:lvl9pPr marL="2437973" algn="l" rtl="0" eaLnBrk="1" fontAlgn="base" hangingPunct="1">
        <a:lnSpc>
          <a:spcPct val="85000"/>
        </a:lnSpc>
        <a:spcBef>
          <a:spcPct val="0"/>
        </a:spcBef>
        <a:spcAft>
          <a:spcPct val="0"/>
        </a:spcAft>
        <a:defRPr sz="3700" b="1">
          <a:solidFill>
            <a:srgbClr val="4E4E4E"/>
          </a:solidFill>
          <a:latin typeface="Helvetica" pitchFamily="34" charset="0"/>
        </a:defRPr>
      </a:lvl9pPr>
    </p:titleStyle>
    <p:bodyStyle>
      <a:lvl1pPr marL="228600" indent="-228600" algn="l" rtl="0" eaLnBrk="1" fontAlgn="base" hangingPunct="1">
        <a:lnSpc>
          <a:spcPct val="95000"/>
        </a:lnSpc>
        <a:spcBef>
          <a:spcPts val="1000"/>
        </a:spcBef>
        <a:spcAft>
          <a:spcPct val="0"/>
        </a:spcAft>
        <a:buClr>
          <a:schemeClr val="accent1"/>
        </a:buClr>
        <a:buSzPct val="85000"/>
        <a:buFont typeface="Calibri" panose="020F0502020204030204" pitchFamily="34" charset="0"/>
        <a:buChar char="•"/>
        <a:defRPr lang="en-US" sz="2800" dirty="0" smtClean="0">
          <a:solidFill>
            <a:schemeClr val="tx1"/>
          </a:solidFill>
          <a:latin typeface="+mn-lt"/>
          <a:ea typeface="+mn-ea"/>
          <a:cs typeface="Arial" pitchFamily="34" charset="0"/>
        </a:defRPr>
      </a:lvl1pPr>
      <a:lvl2pPr marL="576072" indent="-228600"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400" dirty="0" smtClean="0">
          <a:solidFill>
            <a:schemeClr val="tx1"/>
          </a:solidFill>
          <a:latin typeface="+mn-lt"/>
        </a:defRPr>
      </a:lvl2pPr>
      <a:lvl3pPr marL="886968" indent="-228600"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000" dirty="0" smtClean="0">
          <a:solidFill>
            <a:schemeClr val="tx1"/>
          </a:solidFill>
          <a:latin typeface="+mn-lt"/>
        </a:defRPr>
      </a:lvl3pPr>
      <a:lvl4pPr marL="1170432" indent="-228600" algn="l" rtl="0" eaLnBrk="1" fontAlgn="base" hangingPunct="1">
        <a:lnSpc>
          <a:spcPct val="90000"/>
        </a:lnSpc>
        <a:spcBef>
          <a:spcPts val="800"/>
        </a:spcBef>
        <a:spcAft>
          <a:spcPct val="0"/>
        </a:spcAft>
        <a:buClr>
          <a:schemeClr val="accent2"/>
        </a:buClr>
        <a:buSzPct val="100000"/>
        <a:buFont typeface="Arial" panose="020B0604020202020204" pitchFamily="34" charset="0"/>
        <a:buChar char="̶"/>
        <a:defRPr lang="en-US" sz="1800" dirty="0" smtClean="0">
          <a:solidFill>
            <a:schemeClr val="tx1"/>
          </a:solidFill>
          <a:latin typeface="+mn-lt"/>
        </a:defRPr>
      </a:lvl4pPr>
      <a:lvl5pPr marL="1463040" indent="-228600" algn="l" rtl="0" eaLnBrk="1" fontAlgn="base" hangingPunct="1">
        <a:lnSpc>
          <a:spcPct val="90000"/>
        </a:lnSpc>
        <a:spcBef>
          <a:spcPts val="800"/>
        </a:spcBef>
        <a:spcAft>
          <a:spcPct val="0"/>
        </a:spcAft>
        <a:buClr>
          <a:schemeClr val="accent2"/>
        </a:buClr>
        <a:buFont typeface="Arial" panose="020B0604020202020204" pitchFamily="34" charset="0"/>
        <a:buChar char="̶"/>
        <a:defRPr lang="en-US" sz="1600" baseline="0" dirty="0" smtClean="0">
          <a:solidFill>
            <a:schemeClr val="tx1"/>
          </a:solidFill>
          <a:latin typeface="+mn-lt"/>
        </a:defRPr>
      </a:lvl5pPr>
      <a:lvl6pPr marL="3352213" indent="-304747" algn="l" rtl="0" eaLnBrk="1" fontAlgn="base" hangingPunct="1">
        <a:spcBef>
          <a:spcPct val="20000"/>
        </a:spcBef>
        <a:spcAft>
          <a:spcPct val="0"/>
        </a:spcAft>
        <a:buClr>
          <a:schemeClr val="accent2"/>
        </a:buClr>
        <a:buChar char="»"/>
        <a:defRPr sz="2100">
          <a:solidFill>
            <a:schemeClr val="tx1"/>
          </a:solidFill>
          <a:latin typeface="+mn-lt"/>
        </a:defRPr>
      </a:lvl6pPr>
      <a:lvl7pPr marL="3961707" indent="-304747" algn="l" rtl="0" eaLnBrk="1" fontAlgn="base" hangingPunct="1">
        <a:spcBef>
          <a:spcPct val="20000"/>
        </a:spcBef>
        <a:spcAft>
          <a:spcPct val="0"/>
        </a:spcAft>
        <a:buClr>
          <a:schemeClr val="accent2"/>
        </a:buClr>
        <a:buChar char="»"/>
        <a:defRPr sz="2100">
          <a:solidFill>
            <a:schemeClr val="tx1"/>
          </a:solidFill>
          <a:latin typeface="+mn-lt"/>
        </a:defRPr>
      </a:lvl7pPr>
      <a:lvl8pPr marL="4571200" indent="-304747" algn="l" rtl="0" eaLnBrk="1" fontAlgn="base" hangingPunct="1">
        <a:spcBef>
          <a:spcPct val="20000"/>
        </a:spcBef>
        <a:spcAft>
          <a:spcPct val="0"/>
        </a:spcAft>
        <a:buClr>
          <a:schemeClr val="accent2"/>
        </a:buClr>
        <a:buChar char="»"/>
        <a:defRPr sz="2100">
          <a:solidFill>
            <a:schemeClr val="tx1"/>
          </a:solidFill>
          <a:latin typeface="+mn-lt"/>
        </a:defRPr>
      </a:lvl8pPr>
      <a:lvl9pPr marL="5180693" indent="-304747" algn="l" rtl="0" eaLnBrk="1" fontAlgn="base" hangingPunct="1">
        <a:spcBef>
          <a:spcPct val="20000"/>
        </a:spcBef>
        <a:spcAft>
          <a:spcPct val="0"/>
        </a:spcAft>
        <a:buClr>
          <a:schemeClr val="accent2"/>
        </a:buClr>
        <a:buChar char="»"/>
        <a:defRPr sz="2100">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tx1"/>
            </a:gs>
          </a:gsLst>
          <a:lin ang="54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3" name="Date Placeholder 2"/>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C58188-9971-4795-8D8B-F6EFF3CC07C1}" type="datetimeFigureOut">
              <a:rPr lang="en-US" smtClean="0"/>
              <a:t>29-May-19</a:t>
            </a:fld>
            <a:endParaRPr lang="en-US"/>
          </a:p>
        </p:txBody>
      </p:sp>
    </p:spTree>
    <p:extLst>
      <p:ext uri="{BB962C8B-B14F-4D97-AF65-F5344CB8AC3E}">
        <p14:creationId xmlns:p14="http://schemas.microsoft.com/office/powerpoint/2010/main" val="1665512859"/>
      </p:ext>
    </p:extLst>
  </p:cSld>
  <p:clrMap bg1="dk1" tx1="lt1" bg2="dk2" tx2="lt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Lst>
  <p:timing>
    <p:tnLst>
      <p:par>
        <p:cTn id="1" dur="indefinite" restart="never" nodeType="tmRoot"/>
      </p:par>
    </p:tnLst>
  </p:timing>
  <p:txStyles>
    <p:titleStyle>
      <a:lvl1pPr algn="r" defTabSz="913856" rtl="1" eaLnBrk="1" latinLnBrk="0" hangingPunct="1">
        <a:lnSpc>
          <a:spcPct val="90000"/>
        </a:lnSpc>
        <a:spcBef>
          <a:spcPct val="0"/>
        </a:spcBef>
        <a:buNone/>
        <a:defRPr sz="4399" kern="1200">
          <a:solidFill>
            <a:schemeClr val="tx1"/>
          </a:solidFill>
          <a:latin typeface="+mj-lt"/>
          <a:ea typeface="+mj-ea"/>
          <a:cs typeface="+mj-cs"/>
        </a:defRPr>
      </a:lvl1pPr>
    </p:titleStyle>
    <p:bodyStyle>
      <a:lvl1pPr marL="228459" indent="-228459" algn="r" defTabSz="913856" rtl="1"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390" indent="-228459" algn="r" defTabSz="913856" rtl="1"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316" indent="-228459" algn="r" defTabSz="913856" rtl="1"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240" indent="-228459" algn="r" defTabSz="913856" rtl="1"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170" indent="-228459" algn="r" defTabSz="913856" rtl="1"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090" indent="-228459" algn="r" defTabSz="913856" rtl="1"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021" indent="-228459" algn="r" defTabSz="913856" rtl="1"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6946" indent="-228459" algn="r" defTabSz="913856" rtl="1"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3870" indent="-228459" algn="r" defTabSz="913856" rtl="1"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he-IL"/>
      </a:defPPr>
      <a:lvl1pPr marL="0" algn="r" defTabSz="913856" rtl="1" eaLnBrk="1" latinLnBrk="0" hangingPunct="1">
        <a:defRPr sz="1799" kern="1200">
          <a:solidFill>
            <a:schemeClr val="tx1"/>
          </a:solidFill>
          <a:latin typeface="+mn-lt"/>
          <a:ea typeface="+mn-ea"/>
          <a:cs typeface="+mn-cs"/>
        </a:defRPr>
      </a:lvl1pPr>
      <a:lvl2pPr marL="456921" algn="r" defTabSz="913856" rtl="1" eaLnBrk="1" latinLnBrk="0" hangingPunct="1">
        <a:defRPr sz="1799" kern="1200">
          <a:solidFill>
            <a:schemeClr val="tx1"/>
          </a:solidFill>
          <a:latin typeface="+mn-lt"/>
          <a:ea typeface="+mn-ea"/>
          <a:cs typeface="+mn-cs"/>
        </a:defRPr>
      </a:lvl2pPr>
      <a:lvl3pPr marL="913856" algn="r" defTabSz="913856" rtl="1" eaLnBrk="1" latinLnBrk="0" hangingPunct="1">
        <a:defRPr sz="1799" kern="1200">
          <a:solidFill>
            <a:schemeClr val="tx1"/>
          </a:solidFill>
          <a:latin typeface="+mn-lt"/>
          <a:ea typeface="+mn-ea"/>
          <a:cs typeface="+mn-cs"/>
        </a:defRPr>
      </a:lvl3pPr>
      <a:lvl4pPr marL="1370781" algn="r" defTabSz="913856" rtl="1" eaLnBrk="1" latinLnBrk="0" hangingPunct="1">
        <a:defRPr sz="1799" kern="1200">
          <a:solidFill>
            <a:schemeClr val="tx1"/>
          </a:solidFill>
          <a:latin typeface="+mn-lt"/>
          <a:ea typeface="+mn-ea"/>
          <a:cs typeface="+mn-cs"/>
        </a:defRPr>
      </a:lvl4pPr>
      <a:lvl5pPr marL="1827711" algn="r" defTabSz="913856" rtl="1" eaLnBrk="1" latinLnBrk="0" hangingPunct="1">
        <a:defRPr sz="1799" kern="1200">
          <a:solidFill>
            <a:schemeClr val="tx1"/>
          </a:solidFill>
          <a:latin typeface="+mn-lt"/>
          <a:ea typeface="+mn-ea"/>
          <a:cs typeface="+mn-cs"/>
        </a:defRPr>
      </a:lvl5pPr>
      <a:lvl6pPr marL="2284630" algn="r" defTabSz="913856" rtl="1" eaLnBrk="1" latinLnBrk="0" hangingPunct="1">
        <a:defRPr sz="1799" kern="1200">
          <a:solidFill>
            <a:schemeClr val="tx1"/>
          </a:solidFill>
          <a:latin typeface="+mn-lt"/>
          <a:ea typeface="+mn-ea"/>
          <a:cs typeface="+mn-cs"/>
        </a:defRPr>
      </a:lvl6pPr>
      <a:lvl7pPr marL="2741551" algn="r" defTabSz="913856" rtl="1" eaLnBrk="1" latinLnBrk="0" hangingPunct="1">
        <a:defRPr sz="1799" kern="1200">
          <a:solidFill>
            <a:schemeClr val="tx1"/>
          </a:solidFill>
          <a:latin typeface="+mn-lt"/>
          <a:ea typeface="+mn-ea"/>
          <a:cs typeface="+mn-cs"/>
        </a:defRPr>
      </a:lvl7pPr>
      <a:lvl8pPr marL="3198480" algn="r" defTabSz="913856" rtl="1" eaLnBrk="1" latinLnBrk="0" hangingPunct="1">
        <a:defRPr sz="1799" kern="1200">
          <a:solidFill>
            <a:schemeClr val="tx1"/>
          </a:solidFill>
          <a:latin typeface="+mn-lt"/>
          <a:ea typeface="+mn-ea"/>
          <a:cs typeface="+mn-cs"/>
        </a:defRPr>
      </a:lvl8pPr>
      <a:lvl9pPr marL="3655406" algn="r" defTabSz="913856" rtl="1" eaLnBrk="1" latinLnBrk="0" hangingPunct="1">
        <a:defRPr sz="17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ooter_page number"/>
          <p:cNvSpPr txBox="1">
            <a:spLocks/>
          </p:cNvSpPr>
          <p:nvPr/>
        </p:nvSpPr>
        <p:spPr>
          <a:xfrm>
            <a:off x="10006331" y="6556249"/>
            <a:ext cx="1840451" cy="269820"/>
          </a:xfrm>
          <a:prstGeom prst="rect">
            <a:avLst/>
          </a:prstGeom>
        </p:spPr>
        <p:txBody>
          <a:bodyPr wrap="square" lIns="121867" tIns="60933" rIns="121867" bIns="60933"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r" fontAlgn="auto">
              <a:spcBef>
                <a:spcPts val="0"/>
              </a:spcBef>
              <a:spcAft>
                <a:spcPts val="0"/>
              </a:spcAft>
              <a:buClrTx/>
              <a:buSzTx/>
              <a:buFontTx/>
              <a:buNone/>
              <a:defRPr/>
            </a:pPr>
            <a:fld id="{349D3042-9933-4C71-BBE3-FA9237566B45}" type="slidenum">
              <a:rPr lang="en-US" sz="1000" kern="0" smtClean="0">
                <a:solidFill>
                  <a:srgbClr val="E45785"/>
                </a:solidFill>
              </a:rPr>
              <a:pPr algn="r" fontAlgn="auto">
                <a:spcBef>
                  <a:spcPts val="0"/>
                </a:spcBef>
                <a:spcAft>
                  <a:spcPts val="0"/>
                </a:spcAft>
                <a:buClrTx/>
                <a:buSzTx/>
                <a:buFontTx/>
                <a:buNone/>
                <a:defRPr/>
              </a:pPr>
              <a:t>‹#›</a:t>
            </a:fld>
            <a:endParaRPr lang="en-US" sz="1100" kern="0" dirty="0">
              <a:solidFill>
                <a:srgbClr val="E45785"/>
              </a:solidFill>
            </a:endParaRPr>
          </a:p>
        </p:txBody>
      </p:sp>
      <p:sp>
        <p:nvSpPr>
          <p:cNvPr id="2" name="Footer_security classification" hidden="1"/>
          <p:cNvSpPr>
            <a:spLocks noGrp="1"/>
          </p:cNvSpPr>
          <p:nvPr>
            <p:ph type="ftr" sz="quarter" idx="3"/>
          </p:nvPr>
        </p:nvSpPr>
        <p:spPr>
          <a:xfrm>
            <a:off x="5929630" y="6533388"/>
            <a:ext cx="3799400" cy="301752"/>
          </a:xfrm>
          <a:prstGeom prst="rect">
            <a:avLst/>
          </a:prstGeom>
        </p:spPr>
        <p:txBody>
          <a:bodyPr vert="horz" lIns="121899" tIns="60949" rIns="121899" bIns="60949" rtlCol="0" anchor="ctr"/>
          <a:lstStyle>
            <a:lvl1pPr algn="ctr">
              <a:defRPr sz="900">
                <a:solidFill>
                  <a:schemeClr val="tx2"/>
                </a:solidFill>
                <a:latin typeface="+mn-lt"/>
              </a:defRPr>
            </a:lvl1pPr>
          </a:lstStyle>
          <a:p>
            <a:pPr>
              <a:buClr>
                <a:srgbClr val="72183E"/>
              </a:buClr>
            </a:pPr>
            <a:endParaRPr lang="en-US" dirty="0">
              <a:solidFill>
                <a:srgbClr val="777777"/>
              </a:solidFill>
            </a:endParaRPr>
          </a:p>
        </p:txBody>
      </p:sp>
      <p:sp>
        <p:nvSpPr>
          <p:cNvPr id="3" name="Date" hidden="1"/>
          <p:cNvSpPr>
            <a:spLocks noGrp="1"/>
          </p:cNvSpPr>
          <p:nvPr>
            <p:ph type="dt" sz="half" idx="2"/>
          </p:nvPr>
        </p:nvSpPr>
        <p:spPr>
          <a:xfrm>
            <a:off x="609600" y="6356352"/>
            <a:ext cx="2843213"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buClr>
                <a:srgbClr val="72183E"/>
              </a:buClr>
            </a:pPr>
            <a:fld id="{285138E8-3F3E-4DC5-A5FA-50868B94627A}"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11" name="Bullet text"/>
          <p:cNvSpPr>
            <a:spLocks noGrp="1" noChangeArrowheads="1"/>
          </p:cNvSpPr>
          <p:nvPr>
            <p:ph type="body" idx="1"/>
          </p:nvPr>
        </p:nvSpPr>
        <p:spPr bwMode="auto">
          <a:xfrm>
            <a:off x="583843" y="1534475"/>
            <a:ext cx="11022371" cy="4767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lvl="0"/>
            <a:r>
              <a:rPr lang="en-US" dirty="0" smtClean="0"/>
              <a:t>First Level</a:t>
            </a:r>
          </a:p>
          <a:p>
            <a:pPr lvl="1"/>
            <a:r>
              <a:rPr lang="en-US" dirty="0" smtClean="0"/>
              <a:t>Second level</a:t>
            </a:r>
          </a:p>
          <a:p>
            <a:pPr lvl="2"/>
            <a:r>
              <a:rPr lang="en-US" dirty="0" smtClean="0"/>
              <a:t>Third level</a:t>
            </a:r>
          </a:p>
          <a:p>
            <a:pPr lvl="0"/>
            <a:endParaRPr lang="en-US" dirty="0" smtClean="0"/>
          </a:p>
          <a:p>
            <a:pPr lvl="0"/>
            <a:endParaRPr lang="en-US" dirty="0" smtClean="0"/>
          </a:p>
        </p:txBody>
      </p:sp>
      <p:sp>
        <p:nvSpPr>
          <p:cNvPr id="58371" name="Slide Title"/>
          <p:cNvSpPr>
            <a:spLocks noGrp="1" noChangeArrowheads="1"/>
          </p:cNvSpPr>
          <p:nvPr>
            <p:ph type="title"/>
          </p:nvPr>
        </p:nvSpPr>
        <p:spPr bwMode="auto">
          <a:xfrm>
            <a:off x="583843" y="460552"/>
            <a:ext cx="9857339"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lvl="0"/>
            <a:r>
              <a:rPr lang="en-US" smtClean="0"/>
              <a:t>Click to edit Master title style</a:t>
            </a:r>
            <a:endParaRPr lang="en-US" dirty="0" smtClean="0"/>
          </a:p>
        </p:txBody>
      </p:sp>
      <p:pic>
        <p:nvPicPr>
          <p:cNvPr id="2051"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570106" y="201999"/>
            <a:ext cx="1289304" cy="808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_copyright"/>
          <p:cNvSpPr txBox="1">
            <a:spLocks/>
          </p:cNvSpPr>
          <p:nvPr userDrawn="1"/>
        </p:nvSpPr>
        <p:spPr>
          <a:xfrm>
            <a:off x="800159" y="6527658"/>
            <a:ext cx="2744799" cy="304221"/>
          </a:xfrm>
          <a:prstGeom prst="rect">
            <a:avLst/>
          </a:prstGeom>
        </p:spPr>
        <p:txBody>
          <a:bodyPr wrap="square" lIns="121867" tIns="60933" rIns="121867" bIns="60933"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rgbClr val="777777"/>
                </a:solidFill>
              </a:rPr>
              <a:t>©2018 Check Point Software Technologies Ltd. </a:t>
            </a:r>
            <a:endParaRPr lang="en-US" sz="900" kern="0" dirty="0">
              <a:solidFill>
                <a:srgbClr val="777777"/>
              </a:solidFill>
            </a:endParaRPr>
          </a:p>
        </p:txBody>
      </p:sp>
      <p:grpSp>
        <p:nvGrpSpPr>
          <p:cNvPr id="14" name="Group 13"/>
          <p:cNvGrpSpPr/>
          <p:nvPr userDrawn="1"/>
        </p:nvGrpSpPr>
        <p:grpSpPr>
          <a:xfrm>
            <a:off x="1" y="6430508"/>
            <a:ext cx="12188825" cy="101600"/>
            <a:chOff x="-76200" y="6495052"/>
            <a:chExt cx="12188825" cy="101600"/>
          </a:xfrm>
        </p:grpSpPr>
        <p:cxnSp>
          <p:nvCxnSpPr>
            <p:cNvPr id="15" name="Footer line"/>
            <p:cNvCxnSpPr/>
            <p:nvPr userDrawn="1"/>
          </p:nvCxnSpPr>
          <p:spPr bwMode="auto">
            <a:xfrm>
              <a:off x="-76200" y="6541347"/>
              <a:ext cx="831574"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6" name="Picture 2"/>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846476"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Footer line"/>
            <p:cNvCxnSpPr/>
            <p:nvPr userDrawn="1"/>
          </p:nvCxnSpPr>
          <p:spPr bwMode="auto">
            <a:xfrm>
              <a:off x="4161767" y="6545184"/>
              <a:ext cx="7950858"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628755718"/>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 id="2147483893" r:id="rId13"/>
  </p:sldLayoutIdLst>
  <p:transition>
    <p:fade/>
  </p:transition>
  <p:timing>
    <p:tnLst>
      <p:par>
        <p:cTn id="1" dur="indefinite" restart="never" nodeType="tmRoot"/>
      </p:par>
    </p:tnLst>
  </p:timing>
  <p:hf sldNum="0" hdr="0" ftr="0" dt="0"/>
  <p:txStyles>
    <p:titleStyle>
      <a:lvl1pPr algn="l" rtl="0" eaLnBrk="1" fontAlgn="base" hangingPunct="1">
        <a:lnSpc>
          <a:spcPct val="85000"/>
        </a:lnSpc>
        <a:spcBef>
          <a:spcPct val="0"/>
        </a:spcBef>
        <a:spcAft>
          <a:spcPct val="0"/>
        </a:spcAft>
        <a:defRPr sz="3399" b="1">
          <a:solidFill>
            <a:schemeClr val="accent1"/>
          </a:solidFill>
          <a:latin typeface="+mj-lt"/>
          <a:ea typeface="+mj-ea"/>
          <a:cs typeface="+mj-cs"/>
        </a:defRPr>
      </a:lvl1pPr>
      <a:lvl2pPr algn="l" rtl="0" eaLnBrk="1" fontAlgn="base" hangingPunct="1">
        <a:lnSpc>
          <a:spcPct val="85000"/>
        </a:lnSpc>
        <a:spcBef>
          <a:spcPct val="0"/>
        </a:spcBef>
        <a:spcAft>
          <a:spcPct val="0"/>
        </a:spcAft>
        <a:defRPr sz="3699" b="1">
          <a:solidFill>
            <a:srgbClr val="4E4E4E"/>
          </a:solidFill>
          <a:latin typeface="Helvetica" pitchFamily="34" charset="0"/>
        </a:defRPr>
      </a:lvl2pPr>
      <a:lvl3pPr algn="l" rtl="0" eaLnBrk="1" fontAlgn="base" hangingPunct="1">
        <a:lnSpc>
          <a:spcPct val="85000"/>
        </a:lnSpc>
        <a:spcBef>
          <a:spcPct val="0"/>
        </a:spcBef>
        <a:spcAft>
          <a:spcPct val="0"/>
        </a:spcAft>
        <a:defRPr sz="3699" b="1">
          <a:solidFill>
            <a:srgbClr val="4E4E4E"/>
          </a:solidFill>
          <a:latin typeface="Helvetica" pitchFamily="34" charset="0"/>
        </a:defRPr>
      </a:lvl3pPr>
      <a:lvl4pPr algn="l" rtl="0" eaLnBrk="1" fontAlgn="base" hangingPunct="1">
        <a:lnSpc>
          <a:spcPct val="85000"/>
        </a:lnSpc>
        <a:spcBef>
          <a:spcPct val="0"/>
        </a:spcBef>
        <a:spcAft>
          <a:spcPct val="0"/>
        </a:spcAft>
        <a:defRPr sz="3699" b="1">
          <a:solidFill>
            <a:srgbClr val="4E4E4E"/>
          </a:solidFill>
          <a:latin typeface="Helvetica" pitchFamily="34" charset="0"/>
        </a:defRPr>
      </a:lvl4pPr>
      <a:lvl5pPr algn="l" rtl="0" eaLnBrk="1" fontAlgn="base" hangingPunct="1">
        <a:lnSpc>
          <a:spcPct val="85000"/>
        </a:lnSpc>
        <a:spcBef>
          <a:spcPct val="0"/>
        </a:spcBef>
        <a:spcAft>
          <a:spcPct val="0"/>
        </a:spcAft>
        <a:defRPr sz="3699" b="1">
          <a:solidFill>
            <a:srgbClr val="4E4E4E"/>
          </a:solidFill>
          <a:latin typeface="Helvetica" pitchFamily="34" charset="0"/>
        </a:defRPr>
      </a:lvl5pPr>
      <a:lvl6pPr marL="609310" algn="l" rtl="0" eaLnBrk="1" fontAlgn="base" hangingPunct="1">
        <a:lnSpc>
          <a:spcPct val="85000"/>
        </a:lnSpc>
        <a:spcBef>
          <a:spcPct val="0"/>
        </a:spcBef>
        <a:spcAft>
          <a:spcPct val="0"/>
        </a:spcAft>
        <a:defRPr sz="3699" b="1">
          <a:solidFill>
            <a:srgbClr val="4E4E4E"/>
          </a:solidFill>
          <a:latin typeface="Helvetica" pitchFamily="34" charset="0"/>
        </a:defRPr>
      </a:lvl6pPr>
      <a:lvl7pPr marL="1218621" algn="l" rtl="0" eaLnBrk="1" fontAlgn="base" hangingPunct="1">
        <a:lnSpc>
          <a:spcPct val="85000"/>
        </a:lnSpc>
        <a:spcBef>
          <a:spcPct val="0"/>
        </a:spcBef>
        <a:spcAft>
          <a:spcPct val="0"/>
        </a:spcAft>
        <a:defRPr sz="3699" b="1">
          <a:solidFill>
            <a:srgbClr val="4E4E4E"/>
          </a:solidFill>
          <a:latin typeface="Helvetica" pitchFamily="34" charset="0"/>
        </a:defRPr>
      </a:lvl7pPr>
      <a:lvl8pPr marL="1827931" algn="l" rtl="0" eaLnBrk="1" fontAlgn="base" hangingPunct="1">
        <a:lnSpc>
          <a:spcPct val="85000"/>
        </a:lnSpc>
        <a:spcBef>
          <a:spcPct val="0"/>
        </a:spcBef>
        <a:spcAft>
          <a:spcPct val="0"/>
        </a:spcAft>
        <a:defRPr sz="3699" b="1">
          <a:solidFill>
            <a:srgbClr val="4E4E4E"/>
          </a:solidFill>
          <a:latin typeface="Helvetica" pitchFamily="34" charset="0"/>
        </a:defRPr>
      </a:lvl8pPr>
      <a:lvl9pPr marL="2437242" algn="l" rtl="0" eaLnBrk="1" fontAlgn="base" hangingPunct="1">
        <a:lnSpc>
          <a:spcPct val="85000"/>
        </a:lnSpc>
        <a:spcBef>
          <a:spcPct val="0"/>
        </a:spcBef>
        <a:spcAft>
          <a:spcPct val="0"/>
        </a:spcAft>
        <a:defRPr sz="3699" b="1">
          <a:solidFill>
            <a:srgbClr val="4E4E4E"/>
          </a:solidFill>
          <a:latin typeface="Helvetica" pitchFamily="34" charset="0"/>
        </a:defRPr>
      </a:lvl9pPr>
    </p:titleStyle>
    <p:bodyStyle>
      <a:lvl1pPr marL="228531" indent="-228531" algn="l" rtl="0" eaLnBrk="1" fontAlgn="base" hangingPunct="1">
        <a:lnSpc>
          <a:spcPct val="95000"/>
        </a:lnSpc>
        <a:spcBef>
          <a:spcPts val="1000"/>
        </a:spcBef>
        <a:spcAft>
          <a:spcPct val="0"/>
        </a:spcAft>
        <a:buClr>
          <a:schemeClr val="accent1"/>
        </a:buClr>
        <a:buSzPct val="85000"/>
        <a:buFont typeface="Calibri" panose="020F0502020204030204" pitchFamily="34" charset="0"/>
        <a:buChar char="•"/>
        <a:defRPr lang="en-US" sz="2799" dirty="0" smtClean="0">
          <a:solidFill>
            <a:schemeClr val="tx1"/>
          </a:solidFill>
          <a:latin typeface="+mn-lt"/>
          <a:ea typeface="+mn-ea"/>
          <a:cs typeface="Arial" pitchFamily="34" charset="0"/>
        </a:defRPr>
      </a:lvl1pPr>
      <a:lvl2pPr marL="575899" indent="-228531"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399" dirty="0" smtClean="0">
          <a:solidFill>
            <a:schemeClr val="tx1"/>
          </a:solidFill>
          <a:latin typeface="+mn-lt"/>
        </a:defRPr>
      </a:lvl2pPr>
      <a:lvl3pPr marL="886702" indent="-228531"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1999" dirty="0" smtClean="0">
          <a:solidFill>
            <a:schemeClr val="tx1"/>
          </a:solidFill>
          <a:latin typeface="+mn-lt"/>
        </a:defRPr>
      </a:lvl3pPr>
      <a:lvl4pPr marL="1170081" indent="-228531" algn="l" rtl="0" eaLnBrk="1" fontAlgn="base" hangingPunct="1">
        <a:lnSpc>
          <a:spcPct val="90000"/>
        </a:lnSpc>
        <a:spcBef>
          <a:spcPts val="800"/>
        </a:spcBef>
        <a:spcAft>
          <a:spcPct val="0"/>
        </a:spcAft>
        <a:buClr>
          <a:schemeClr val="accent2"/>
        </a:buClr>
        <a:buSzPct val="100000"/>
        <a:buFont typeface="Arial" panose="020B0604020202020204" pitchFamily="34" charset="0"/>
        <a:buChar char="̶"/>
        <a:defRPr lang="en-US" sz="1799" dirty="0" smtClean="0">
          <a:solidFill>
            <a:schemeClr val="tx1"/>
          </a:solidFill>
          <a:latin typeface="+mn-lt"/>
        </a:defRPr>
      </a:lvl4pPr>
      <a:lvl5pPr marL="1462601" indent="-228531" algn="l" rtl="0" eaLnBrk="1" fontAlgn="base" hangingPunct="1">
        <a:lnSpc>
          <a:spcPct val="90000"/>
        </a:lnSpc>
        <a:spcBef>
          <a:spcPts val="800"/>
        </a:spcBef>
        <a:spcAft>
          <a:spcPct val="0"/>
        </a:spcAft>
        <a:buClr>
          <a:schemeClr val="accent2"/>
        </a:buClr>
        <a:buFont typeface="Arial" panose="020B0604020202020204" pitchFamily="34" charset="0"/>
        <a:buChar char="̶"/>
        <a:defRPr lang="en-US" sz="1600" baseline="0" dirty="0" smtClean="0">
          <a:solidFill>
            <a:schemeClr val="tx1"/>
          </a:solidFill>
          <a:latin typeface="+mn-lt"/>
        </a:defRPr>
      </a:lvl5pPr>
      <a:lvl6pPr marL="3351207" indent="-304656" algn="l" rtl="0" eaLnBrk="1" fontAlgn="base" hangingPunct="1">
        <a:spcBef>
          <a:spcPct val="20000"/>
        </a:spcBef>
        <a:spcAft>
          <a:spcPct val="0"/>
        </a:spcAft>
        <a:buClr>
          <a:schemeClr val="accent2"/>
        </a:buClr>
        <a:buChar char="»"/>
        <a:defRPr sz="2099">
          <a:solidFill>
            <a:schemeClr val="tx1"/>
          </a:solidFill>
          <a:latin typeface="+mn-lt"/>
        </a:defRPr>
      </a:lvl6pPr>
      <a:lvl7pPr marL="3960518" indent="-304656" algn="l" rtl="0" eaLnBrk="1" fontAlgn="base" hangingPunct="1">
        <a:spcBef>
          <a:spcPct val="20000"/>
        </a:spcBef>
        <a:spcAft>
          <a:spcPct val="0"/>
        </a:spcAft>
        <a:buClr>
          <a:schemeClr val="accent2"/>
        </a:buClr>
        <a:buChar char="»"/>
        <a:defRPr sz="2099">
          <a:solidFill>
            <a:schemeClr val="tx1"/>
          </a:solidFill>
          <a:latin typeface="+mn-lt"/>
        </a:defRPr>
      </a:lvl7pPr>
      <a:lvl8pPr marL="4569829" indent="-304656" algn="l" rtl="0" eaLnBrk="1" fontAlgn="base" hangingPunct="1">
        <a:spcBef>
          <a:spcPct val="20000"/>
        </a:spcBef>
        <a:spcAft>
          <a:spcPct val="0"/>
        </a:spcAft>
        <a:buClr>
          <a:schemeClr val="accent2"/>
        </a:buClr>
        <a:buChar char="»"/>
        <a:defRPr sz="2099">
          <a:solidFill>
            <a:schemeClr val="tx1"/>
          </a:solidFill>
          <a:latin typeface="+mn-lt"/>
        </a:defRPr>
      </a:lvl8pPr>
      <a:lvl9pPr marL="5179139" indent="-304656" algn="l" rtl="0" eaLnBrk="1" fontAlgn="base" hangingPunct="1">
        <a:spcBef>
          <a:spcPct val="20000"/>
        </a:spcBef>
        <a:spcAft>
          <a:spcPct val="0"/>
        </a:spcAft>
        <a:buClr>
          <a:schemeClr val="accent2"/>
        </a:buClr>
        <a:buChar char="»"/>
        <a:defRPr sz="2099">
          <a:solidFill>
            <a:schemeClr val="tx1"/>
          </a:solidFill>
          <a:latin typeface="+mn-lt"/>
        </a:defRPr>
      </a:lvl9pPr>
    </p:bodyStyle>
    <p:otherStyle>
      <a:defPPr>
        <a:defRPr lang="en-US"/>
      </a:defPPr>
      <a:lvl1pPr marL="0" algn="l" defTabSz="1218621" rtl="0" eaLnBrk="1" latinLnBrk="0" hangingPunct="1">
        <a:defRPr sz="2399" kern="1200">
          <a:solidFill>
            <a:schemeClr val="tx1"/>
          </a:solidFill>
          <a:latin typeface="+mn-lt"/>
          <a:ea typeface="+mn-ea"/>
          <a:cs typeface="+mn-cs"/>
        </a:defRPr>
      </a:lvl1pPr>
      <a:lvl2pPr marL="609310" algn="l" defTabSz="1218621" rtl="0" eaLnBrk="1" latinLnBrk="0" hangingPunct="1">
        <a:defRPr sz="2399" kern="1200">
          <a:solidFill>
            <a:schemeClr val="tx1"/>
          </a:solidFill>
          <a:latin typeface="+mn-lt"/>
          <a:ea typeface="+mn-ea"/>
          <a:cs typeface="+mn-cs"/>
        </a:defRPr>
      </a:lvl2pPr>
      <a:lvl3pPr marL="1218621" algn="l" defTabSz="1218621" rtl="0" eaLnBrk="1" latinLnBrk="0" hangingPunct="1">
        <a:defRPr sz="2399" kern="1200">
          <a:solidFill>
            <a:schemeClr val="tx1"/>
          </a:solidFill>
          <a:latin typeface="+mn-lt"/>
          <a:ea typeface="+mn-ea"/>
          <a:cs typeface="+mn-cs"/>
        </a:defRPr>
      </a:lvl3pPr>
      <a:lvl4pPr marL="1827931" algn="l" defTabSz="1218621" rtl="0" eaLnBrk="1" latinLnBrk="0" hangingPunct="1">
        <a:defRPr sz="2399" kern="1200">
          <a:solidFill>
            <a:schemeClr val="tx1"/>
          </a:solidFill>
          <a:latin typeface="+mn-lt"/>
          <a:ea typeface="+mn-ea"/>
          <a:cs typeface="+mn-cs"/>
        </a:defRPr>
      </a:lvl4pPr>
      <a:lvl5pPr marL="2437242" algn="l" defTabSz="1218621" rtl="0" eaLnBrk="1" latinLnBrk="0" hangingPunct="1">
        <a:defRPr sz="2399" kern="1200">
          <a:solidFill>
            <a:schemeClr val="tx1"/>
          </a:solidFill>
          <a:latin typeface="+mn-lt"/>
          <a:ea typeface="+mn-ea"/>
          <a:cs typeface="+mn-cs"/>
        </a:defRPr>
      </a:lvl5pPr>
      <a:lvl6pPr marL="3046553" algn="l" defTabSz="1218621" rtl="0" eaLnBrk="1" latinLnBrk="0" hangingPunct="1">
        <a:defRPr sz="2399" kern="1200">
          <a:solidFill>
            <a:schemeClr val="tx1"/>
          </a:solidFill>
          <a:latin typeface="+mn-lt"/>
          <a:ea typeface="+mn-ea"/>
          <a:cs typeface="+mn-cs"/>
        </a:defRPr>
      </a:lvl6pPr>
      <a:lvl7pPr marL="3655863" algn="l" defTabSz="1218621" rtl="0" eaLnBrk="1" latinLnBrk="0" hangingPunct="1">
        <a:defRPr sz="2399" kern="1200">
          <a:solidFill>
            <a:schemeClr val="tx1"/>
          </a:solidFill>
          <a:latin typeface="+mn-lt"/>
          <a:ea typeface="+mn-ea"/>
          <a:cs typeface="+mn-cs"/>
        </a:defRPr>
      </a:lvl7pPr>
      <a:lvl8pPr marL="4265173" algn="l" defTabSz="1218621" rtl="0" eaLnBrk="1" latinLnBrk="0" hangingPunct="1">
        <a:defRPr sz="2399" kern="1200">
          <a:solidFill>
            <a:schemeClr val="tx1"/>
          </a:solidFill>
          <a:latin typeface="+mn-lt"/>
          <a:ea typeface="+mn-ea"/>
          <a:cs typeface="+mn-cs"/>
        </a:defRPr>
      </a:lvl8pPr>
      <a:lvl9pPr marL="4874484" algn="l" defTabSz="1218621" rtl="0" eaLnBrk="1" latinLnBrk="0" hangingPunct="1">
        <a:defRPr sz="23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Footer_copyright"/>
          <p:cNvSpPr txBox="1">
            <a:spLocks/>
          </p:cNvSpPr>
          <p:nvPr/>
        </p:nvSpPr>
        <p:spPr>
          <a:xfrm>
            <a:off x="583842" y="6527656"/>
            <a:ext cx="2611491"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tx2"/>
                </a:solidFill>
              </a:rPr>
              <a:t>©2018 Check Point Software Technologies</a:t>
            </a:r>
            <a:r>
              <a:rPr lang="en-US" sz="900" kern="0" baseline="0" dirty="0" smtClean="0">
                <a:solidFill>
                  <a:schemeClr val="tx2"/>
                </a:solidFill>
              </a:rPr>
              <a:t> </a:t>
            </a:r>
            <a:r>
              <a:rPr lang="en-US" sz="900" kern="0" dirty="0" smtClean="0">
                <a:solidFill>
                  <a:schemeClr val="tx2"/>
                </a:solidFill>
              </a:rPr>
              <a:t>Ltd. </a:t>
            </a:r>
            <a:endParaRPr lang="en-US" sz="900" kern="0" dirty="0">
              <a:solidFill>
                <a:schemeClr val="tx2"/>
              </a:solidFill>
            </a:endParaRPr>
          </a:p>
        </p:txBody>
      </p:sp>
      <p:sp>
        <p:nvSpPr>
          <p:cNvPr id="3" name="Date" hidden="1"/>
          <p:cNvSpPr>
            <a:spLocks noGrp="1"/>
          </p:cNvSpPr>
          <p:nvPr>
            <p:ph type="dt" sz="half" idx="2"/>
          </p:nvPr>
        </p:nvSpPr>
        <p:spPr>
          <a:xfrm>
            <a:off x="609600" y="6356350"/>
            <a:ext cx="2843213"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11" name="Bullet text"/>
          <p:cNvSpPr>
            <a:spLocks noGrp="1" noChangeArrowheads="1"/>
          </p:cNvSpPr>
          <p:nvPr>
            <p:ph type="body" idx="1"/>
          </p:nvPr>
        </p:nvSpPr>
        <p:spPr bwMode="auto">
          <a:xfrm>
            <a:off x="583842" y="1534473"/>
            <a:ext cx="11022371" cy="4767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dirty="0" smtClean="0"/>
              <a:t>First Level</a:t>
            </a:r>
          </a:p>
          <a:p>
            <a:pPr lvl="1"/>
            <a:r>
              <a:rPr lang="en-US" dirty="0" smtClean="0"/>
              <a:t>Second level</a:t>
            </a:r>
          </a:p>
          <a:p>
            <a:pPr lvl="2"/>
            <a:r>
              <a:rPr lang="en-US" dirty="0" smtClean="0"/>
              <a:t>Third level</a:t>
            </a:r>
          </a:p>
          <a:p>
            <a:pPr lvl="0"/>
            <a:endParaRPr lang="en-US" dirty="0" smtClean="0"/>
          </a:p>
          <a:p>
            <a:pPr lvl="0"/>
            <a:endParaRPr lang="en-US" dirty="0" smtClean="0"/>
          </a:p>
        </p:txBody>
      </p:sp>
      <p:sp>
        <p:nvSpPr>
          <p:cNvPr id="58371" name="Slide Title"/>
          <p:cNvSpPr>
            <a:spLocks noGrp="1" noChangeArrowheads="1"/>
          </p:cNvSpPr>
          <p:nvPr>
            <p:ph type="title"/>
          </p:nvPr>
        </p:nvSpPr>
        <p:spPr bwMode="auto">
          <a:xfrm>
            <a:off x="583842" y="460552"/>
            <a:ext cx="9857339"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lvl="0"/>
            <a:r>
              <a:rPr lang="en-US" smtClean="0"/>
              <a:t>Click to edit Master title style</a:t>
            </a:r>
            <a:endParaRPr lang="en-US" dirty="0" smtClean="0"/>
          </a:p>
        </p:txBody>
      </p:sp>
      <p:grpSp>
        <p:nvGrpSpPr>
          <p:cNvPr id="91" name="Group 90"/>
          <p:cNvGrpSpPr/>
          <p:nvPr/>
        </p:nvGrpSpPr>
        <p:grpSpPr>
          <a:xfrm>
            <a:off x="1" y="6430508"/>
            <a:ext cx="12188824" cy="101600"/>
            <a:chOff x="-76200" y="6495052"/>
            <a:chExt cx="12188825" cy="101600"/>
          </a:xfrm>
        </p:grpSpPr>
        <p:cxnSp>
          <p:nvCxnSpPr>
            <p:cNvPr id="92" name="Footer line"/>
            <p:cNvCxnSpPr/>
            <p:nvPr userDrawn="1"/>
          </p:nvCxnSpPr>
          <p:spPr bwMode="auto">
            <a:xfrm>
              <a:off x="-76200" y="6541347"/>
              <a:ext cx="8189259"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3" name="Picture 2"/>
            <p:cNvPicPr>
              <a:picLocks noChangeAspect="1" noChangeArrowheads="1"/>
            </p:cNvPicPr>
            <p:nvPr userDrawn="1"/>
          </p:nvPicPr>
          <p:blipFill>
            <a:blip r:embed="rId10">
              <a:extLst>
                <a:ext uri="{28A0092B-C50C-407E-A947-70E740481C1C}">
                  <a14:useLocalDpi xmlns:a14="http://schemas.microsoft.com/office/drawing/2010/main"/>
                </a:ext>
              </a:extLst>
            </a:blip>
            <a:srcRect/>
            <a:stretch>
              <a:fillRect/>
            </a:stretch>
          </p:blipFill>
          <p:spPr bwMode="auto">
            <a:xfrm>
              <a:off x="8278813"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4" name="Footer line"/>
            <p:cNvCxnSpPr/>
            <p:nvPr userDrawn="1"/>
          </p:nvCxnSpPr>
          <p:spPr bwMode="auto">
            <a:xfrm>
              <a:off x="11669806" y="6545184"/>
              <a:ext cx="442819"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13" name="Picture 2"/>
          <p:cNvPicPr>
            <a:picLocks noChangeAspect="1" noChangeArrowheads="1"/>
          </p:cNvPicPr>
          <p:nvPr userDrawn="1"/>
        </p:nvPicPr>
        <p:blipFill>
          <a:blip r:embed="rId11">
            <a:extLst>
              <a:ext uri="{28A0092B-C50C-407E-A947-70E740481C1C}">
                <a14:useLocalDpi xmlns:a14="http://schemas.microsoft.com/office/drawing/2010/main"/>
              </a:ext>
            </a:extLst>
          </a:blip>
          <a:srcRect/>
          <a:stretch>
            <a:fillRect/>
          </a:stretch>
        </p:blipFill>
        <p:spPr bwMode="auto">
          <a:xfrm>
            <a:off x="10550764" y="290901"/>
            <a:ext cx="1296018" cy="790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hidden="1"/>
          <p:cNvSpPr>
            <a:spLocks noGrp="1"/>
          </p:cNvSpPr>
          <p:nvPr>
            <p:ph type="ftr" sz="quarter" idx="3"/>
          </p:nvPr>
        </p:nvSpPr>
        <p:spPr>
          <a:xfrm>
            <a:off x="4498740" y="648064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 [Internal Use] for Check Point employees​</a:t>
            </a:r>
            <a:endParaRPr lang="en-US"/>
          </a:p>
        </p:txBody>
      </p:sp>
    </p:spTree>
    <p:extLst>
      <p:ext uri="{BB962C8B-B14F-4D97-AF65-F5344CB8AC3E}">
        <p14:creationId xmlns:p14="http://schemas.microsoft.com/office/powerpoint/2010/main" val="3887237190"/>
      </p:ext>
    </p:extLst>
  </p:cSld>
  <p:clrMap bg1="dk1" tx1="lt1" bg2="dk2" tx2="lt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Lst>
  <p:transition>
    <p:fade/>
  </p:transition>
  <p:timing>
    <p:tnLst>
      <p:par>
        <p:cTn id="1" dur="indefinite" restart="never" nodeType="tmRoot"/>
      </p:par>
    </p:tnLst>
  </p:timing>
  <p:hf sldNum="0" hdr="0" ftr="0" dt="0"/>
  <p:txStyles>
    <p:titleStyle>
      <a:lvl1pPr algn="l" rtl="0" eaLnBrk="1" fontAlgn="base" hangingPunct="1">
        <a:lnSpc>
          <a:spcPct val="85000"/>
        </a:lnSpc>
        <a:spcBef>
          <a:spcPct val="0"/>
        </a:spcBef>
        <a:spcAft>
          <a:spcPct val="0"/>
        </a:spcAft>
        <a:defRPr sz="3400" b="0" cap="all" baseline="0">
          <a:solidFill>
            <a:schemeClr val="accent1"/>
          </a:solidFill>
          <a:latin typeface="+mj-lt"/>
          <a:ea typeface="+mj-ea"/>
          <a:cs typeface="+mj-cs"/>
        </a:defRPr>
      </a:lvl1pPr>
      <a:lvl2pPr algn="l" rtl="0" eaLnBrk="1" fontAlgn="base" hangingPunct="1">
        <a:lnSpc>
          <a:spcPct val="85000"/>
        </a:lnSpc>
        <a:spcBef>
          <a:spcPct val="0"/>
        </a:spcBef>
        <a:spcAft>
          <a:spcPct val="0"/>
        </a:spcAft>
        <a:defRPr sz="3700" b="1">
          <a:solidFill>
            <a:srgbClr val="4E4E4E"/>
          </a:solidFill>
          <a:latin typeface="Helvetica" pitchFamily="34" charset="0"/>
        </a:defRPr>
      </a:lvl2pPr>
      <a:lvl3pPr algn="l" rtl="0" eaLnBrk="1" fontAlgn="base" hangingPunct="1">
        <a:lnSpc>
          <a:spcPct val="85000"/>
        </a:lnSpc>
        <a:spcBef>
          <a:spcPct val="0"/>
        </a:spcBef>
        <a:spcAft>
          <a:spcPct val="0"/>
        </a:spcAft>
        <a:defRPr sz="3700" b="1">
          <a:solidFill>
            <a:srgbClr val="4E4E4E"/>
          </a:solidFill>
          <a:latin typeface="Helvetica" pitchFamily="34" charset="0"/>
        </a:defRPr>
      </a:lvl3pPr>
      <a:lvl4pPr algn="l" rtl="0" eaLnBrk="1" fontAlgn="base" hangingPunct="1">
        <a:lnSpc>
          <a:spcPct val="85000"/>
        </a:lnSpc>
        <a:spcBef>
          <a:spcPct val="0"/>
        </a:spcBef>
        <a:spcAft>
          <a:spcPct val="0"/>
        </a:spcAft>
        <a:defRPr sz="3700" b="1">
          <a:solidFill>
            <a:srgbClr val="4E4E4E"/>
          </a:solidFill>
          <a:latin typeface="Helvetica" pitchFamily="34" charset="0"/>
        </a:defRPr>
      </a:lvl4pPr>
      <a:lvl5pPr algn="l" rtl="0" eaLnBrk="1" fontAlgn="base" hangingPunct="1">
        <a:lnSpc>
          <a:spcPct val="85000"/>
        </a:lnSpc>
        <a:spcBef>
          <a:spcPct val="0"/>
        </a:spcBef>
        <a:spcAft>
          <a:spcPct val="0"/>
        </a:spcAft>
        <a:defRPr sz="3700" b="1">
          <a:solidFill>
            <a:srgbClr val="4E4E4E"/>
          </a:solidFill>
          <a:latin typeface="Helvetica" pitchFamily="34" charset="0"/>
        </a:defRPr>
      </a:lvl5pPr>
      <a:lvl6pPr marL="609493" algn="l" rtl="0" eaLnBrk="1" fontAlgn="base" hangingPunct="1">
        <a:lnSpc>
          <a:spcPct val="85000"/>
        </a:lnSpc>
        <a:spcBef>
          <a:spcPct val="0"/>
        </a:spcBef>
        <a:spcAft>
          <a:spcPct val="0"/>
        </a:spcAft>
        <a:defRPr sz="3700" b="1">
          <a:solidFill>
            <a:srgbClr val="4E4E4E"/>
          </a:solidFill>
          <a:latin typeface="Helvetica" pitchFamily="34" charset="0"/>
        </a:defRPr>
      </a:lvl6pPr>
      <a:lvl7pPr marL="1218987" algn="l" rtl="0" eaLnBrk="1" fontAlgn="base" hangingPunct="1">
        <a:lnSpc>
          <a:spcPct val="85000"/>
        </a:lnSpc>
        <a:spcBef>
          <a:spcPct val="0"/>
        </a:spcBef>
        <a:spcAft>
          <a:spcPct val="0"/>
        </a:spcAft>
        <a:defRPr sz="3700" b="1">
          <a:solidFill>
            <a:srgbClr val="4E4E4E"/>
          </a:solidFill>
          <a:latin typeface="Helvetica" pitchFamily="34" charset="0"/>
        </a:defRPr>
      </a:lvl7pPr>
      <a:lvl8pPr marL="1828480" algn="l" rtl="0" eaLnBrk="1" fontAlgn="base" hangingPunct="1">
        <a:lnSpc>
          <a:spcPct val="85000"/>
        </a:lnSpc>
        <a:spcBef>
          <a:spcPct val="0"/>
        </a:spcBef>
        <a:spcAft>
          <a:spcPct val="0"/>
        </a:spcAft>
        <a:defRPr sz="3700" b="1">
          <a:solidFill>
            <a:srgbClr val="4E4E4E"/>
          </a:solidFill>
          <a:latin typeface="Helvetica" pitchFamily="34" charset="0"/>
        </a:defRPr>
      </a:lvl8pPr>
      <a:lvl9pPr marL="2437973" algn="l" rtl="0" eaLnBrk="1" fontAlgn="base" hangingPunct="1">
        <a:lnSpc>
          <a:spcPct val="85000"/>
        </a:lnSpc>
        <a:spcBef>
          <a:spcPct val="0"/>
        </a:spcBef>
        <a:spcAft>
          <a:spcPct val="0"/>
        </a:spcAft>
        <a:defRPr sz="3700" b="1">
          <a:solidFill>
            <a:srgbClr val="4E4E4E"/>
          </a:solidFill>
          <a:latin typeface="Helvetica" pitchFamily="34" charset="0"/>
        </a:defRPr>
      </a:lvl9pPr>
    </p:titleStyle>
    <p:bodyStyle>
      <a:lvl1pPr marL="228600" indent="-228600" algn="l" rtl="0" eaLnBrk="1" fontAlgn="base" hangingPunct="1">
        <a:lnSpc>
          <a:spcPct val="95000"/>
        </a:lnSpc>
        <a:spcBef>
          <a:spcPts val="1000"/>
        </a:spcBef>
        <a:spcAft>
          <a:spcPct val="0"/>
        </a:spcAft>
        <a:buClr>
          <a:schemeClr val="accent1"/>
        </a:buClr>
        <a:buSzPct val="85000"/>
        <a:buFont typeface="Calibri" panose="020F0502020204030204" pitchFamily="34" charset="0"/>
        <a:buChar char="•"/>
        <a:defRPr lang="en-US" sz="2800" dirty="0" smtClean="0">
          <a:solidFill>
            <a:schemeClr val="tx1"/>
          </a:solidFill>
          <a:latin typeface="+mn-lt"/>
          <a:ea typeface="+mn-ea"/>
          <a:cs typeface="Arial" pitchFamily="34" charset="0"/>
        </a:defRPr>
      </a:lvl1pPr>
      <a:lvl2pPr marL="576072" indent="-228600"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400" dirty="0" smtClean="0">
          <a:solidFill>
            <a:schemeClr val="tx1"/>
          </a:solidFill>
          <a:latin typeface="+mn-lt"/>
        </a:defRPr>
      </a:lvl2pPr>
      <a:lvl3pPr marL="886968" indent="-228600"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000" dirty="0" smtClean="0">
          <a:solidFill>
            <a:schemeClr val="tx1"/>
          </a:solidFill>
          <a:latin typeface="+mn-lt"/>
        </a:defRPr>
      </a:lvl3pPr>
      <a:lvl4pPr marL="1170432" indent="-228600" algn="l" rtl="0" eaLnBrk="1" fontAlgn="base" hangingPunct="1">
        <a:lnSpc>
          <a:spcPct val="90000"/>
        </a:lnSpc>
        <a:spcBef>
          <a:spcPts val="800"/>
        </a:spcBef>
        <a:spcAft>
          <a:spcPct val="0"/>
        </a:spcAft>
        <a:buClr>
          <a:schemeClr val="accent2"/>
        </a:buClr>
        <a:buSzPct val="100000"/>
        <a:buFont typeface="Arial" panose="020B0604020202020204" pitchFamily="34" charset="0"/>
        <a:buChar char="̶"/>
        <a:defRPr lang="en-US" sz="1800" dirty="0" smtClean="0">
          <a:solidFill>
            <a:schemeClr val="tx1"/>
          </a:solidFill>
          <a:latin typeface="+mn-lt"/>
        </a:defRPr>
      </a:lvl4pPr>
      <a:lvl5pPr marL="1463040" indent="-228600" algn="l" rtl="0" eaLnBrk="1" fontAlgn="base" hangingPunct="1">
        <a:lnSpc>
          <a:spcPct val="90000"/>
        </a:lnSpc>
        <a:spcBef>
          <a:spcPts val="800"/>
        </a:spcBef>
        <a:spcAft>
          <a:spcPct val="0"/>
        </a:spcAft>
        <a:buClr>
          <a:schemeClr val="accent2"/>
        </a:buClr>
        <a:buFont typeface="Arial" panose="020B0604020202020204" pitchFamily="34" charset="0"/>
        <a:buChar char="̶"/>
        <a:defRPr lang="en-US" sz="1600" baseline="0" dirty="0" smtClean="0">
          <a:solidFill>
            <a:schemeClr val="tx1"/>
          </a:solidFill>
          <a:latin typeface="+mn-lt"/>
        </a:defRPr>
      </a:lvl5pPr>
      <a:lvl6pPr marL="3352213" indent="-304747" algn="l" rtl="0" eaLnBrk="1" fontAlgn="base" hangingPunct="1">
        <a:spcBef>
          <a:spcPct val="20000"/>
        </a:spcBef>
        <a:spcAft>
          <a:spcPct val="0"/>
        </a:spcAft>
        <a:buClr>
          <a:schemeClr val="accent2"/>
        </a:buClr>
        <a:buChar char="»"/>
        <a:defRPr sz="2100">
          <a:solidFill>
            <a:schemeClr val="tx1"/>
          </a:solidFill>
          <a:latin typeface="+mn-lt"/>
        </a:defRPr>
      </a:lvl6pPr>
      <a:lvl7pPr marL="3961707" indent="-304747" algn="l" rtl="0" eaLnBrk="1" fontAlgn="base" hangingPunct="1">
        <a:spcBef>
          <a:spcPct val="20000"/>
        </a:spcBef>
        <a:spcAft>
          <a:spcPct val="0"/>
        </a:spcAft>
        <a:buClr>
          <a:schemeClr val="accent2"/>
        </a:buClr>
        <a:buChar char="»"/>
        <a:defRPr sz="2100">
          <a:solidFill>
            <a:schemeClr val="tx1"/>
          </a:solidFill>
          <a:latin typeface="+mn-lt"/>
        </a:defRPr>
      </a:lvl7pPr>
      <a:lvl8pPr marL="4571200" indent="-304747" algn="l" rtl="0" eaLnBrk="1" fontAlgn="base" hangingPunct="1">
        <a:spcBef>
          <a:spcPct val="20000"/>
        </a:spcBef>
        <a:spcAft>
          <a:spcPct val="0"/>
        </a:spcAft>
        <a:buClr>
          <a:schemeClr val="accent2"/>
        </a:buClr>
        <a:buChar char="»"/>
        <a:defRPr sz="2100">
          <a:solidFill>
            <a:schemeClr val="tx1"/>
          </a:solidFill>
          <a:latin typeface="+mn-lt"/>
        </a:defRPr>
      </a:lvl8pPr>
      <a:lvl9pPr marL="5180693" indent="-304747" algn="l" rtl="0" eaLnBrk="1" fontAlgn="base" hangingPunct="1">
        <a:spcBef>
          <a:spcPct val="20000"/>
        </a:spcBef>
        <a:spcAft>
          <a:spcPct val="0"/>
        </a:spcAft>
        <a:buClr>
          <a:schemeClr val="accent2"/>
        </a:buClr>
        <a:buChar char="»"/>
        <a:defRPr sz="2100">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ooter_page number"/>
          <p:cNvSpPr txBox="1">
            <a:spLocks/>
          </p:cNvSpPr>
          <p:nvPr/>
        </p:nvSpPr>
        <p:spPr>
          <a:xfrm>
            <a:off x="10006331" y="6556249"/>
            <a:ext cx="1840451" cy="269820"/>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r" fontAlgn="auto">
              <a:spcBef>
                <a:spcPts val="0"/>
              </a:spcBef>
              <a:spcAft>
                <a:spcPts val="0"/>
              </a:spcAft>
              <a:buClrTx/>
              <a:buSzTx/>
              <a:buFontTx/>
              <a:buNone/>
              <a:defRPr/>
            </a:pPr>
            <a:fld id="{349D3042-9933-4C71-BBE3-FA9237566B45}" type="slidenum">
              <a:rPr lang="en-US" sz="1000" kern="0" smtClean="0">
                <a:solidFill>
                  <a:schemeClr val="accent1"/>
                </a:solidFill>
                <a:latin typeface="+mn-lt"/>
                <a:ea typeface="+mn-ea"/>
                <a:cs typeface="+mn-cs"/>
              </a:rPr>
              <a:pPr algn="r" fontAlgn="auto">
                <a:spcBef>
                  <a:spcPts val="0"/>
                </a:spcBef>
                <a:spcAft>
                  <a:spcPts val="0"/>
                </a:spcAft>
                <a:buClrTx/>
                <a:buSzTx/>
                <a:buFontTx/>
                <a:buNone/>
                <a:defRPr/>
              </a:pPr>
              <a:t>‹#›</a:t>
            </a:fld>
            <a:endParaRPr lang="en-US" sz="1100" kern="0" dirty="0">
              <a:solidFill>
                <a:schemeClr val="accent1"/>
              </a:solidFill>
              <a:latin typeface="+mn-lt"/>
              <a:ea typeface="+mn-ea"/>
              <a:cs typeface="+mn-cs"/>
            </a:endParaRPr>
          </a:p>
        </p:txBody>
      </p:sp>
      <p:sp>
        <p:nvSpPr>
          <p:cNvPr id="2" name="Footer_security classification" hidden="1"/>
          <p:cNvSpPr>
            <a:spLocks noGrp="1"/>
          </p:cNvSpPr>
          <p:nvPr>
            <p:ph type="ftr" sz="quarter" idx="3"/>
          </p:nvPr>
        </p:nvSpPr>
        <p:spPr>
          <a:xfrm>
            <a:off x="5929630" y="6533388"/>
            <a:ext cx="3799400" cy="301752"/>
          </a:xfrm>
          <a:prstGeom prst="rect">
            <a:avLst/>
          </a:prstGeom>
        </p:spPr>
        <p:txBody>
          <a:bodyPr vert="horz" lIns="121899" tIns="60949" rIns="121899" bIns="60949" rtlCol="0" anchor="ctr"/>
          <a:lstStyle>
            <a:lvl1pPr algn="ctr">
              <a:defRPr sz="900">
                <a:solidFill>
                  <a:schemeClr val="tx2"/>
                </a:solidFill>
                <a:latin typeface="+mn-lt"/>
              </a:defRPr>
            </a:lvl1pPr>
          </a:lstStyle>
          <a:p>
            <a:endParaRPr lang="en-US" dirty="0"/>
          </a:p>
        </p:txBody>
      </p:sp>
      <p:sp>
        <p:nvSpPr>
          <p:cNvPr id="8" name="Footer_copyright"/>
          <p:cNvSpPr txBox="1">
            <a:spLocks/>
          </p:cNvSpPr>
          <p:nvPr/>
        </p:nvSpPr>
        <p:spPr>
          <a:xfrm>
            <a:off x="800158" y="6527656"/>
            <a:ext cx="2744799" cy="304221"/>
          </a:xfrm>
          <a:prstGeom prst="rect">
            <a:avLst/>
          </a:prstGeom>
        </p:spPr>
        <p:txBody>
          <a:bodyPr wrap="square" lIns="121899" tIns="60949" rIns="121899" bIns="6094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00" kern="0" dirty="0" smtClean="0">
                <a:solidFill>
                  <a:schemeClr val="tx2"/>
                </a:solidFill>
              </a:rPr>
              <a:t>©2019 Check Point Software Technologies</a:t>
            </a:r>
            <a:r>
              <a:rPr lang="en-US" sz="900" kern="0" baseline="0" dirty="0" smtClean="0">
                <a:solidFill>
                  <a:schemeClr val="tx2"/>
                </a:solidFill>
              </a:rPr>
              <a:t> </a:t>
            </a:r>
            <a:r>
              <a:rPr lang="en-US" sz="900" kern="0" dirty="0" smtClean="0">
                <a:solidFill>
                  <a:schemeClr val="tx2"/>
                </a:solidFill>
              </a:rPr>
              <a:t>Ltd. </a:t>
            </a:r>
            <a:endParaRPr lang="en-US" sz="900" kern="0" dirty="0">
              <a:solidFill>
                <a:schemeClr val="tx2"/>
              </a:solidFill>
            </a:endParaRPr>
          </a:p>
        </p:txBody>
      </p:sp>
      <p:sp>
        <p:nvSpPr>
          <p:cNvPr id="3" name="Date" hidden="1"/>
          <p:cNvSpPr>
            <a:spLocks noGrp="1"/>
          </p:cNvSpPr>
          <p:nvPr>
            <p:ph type="dt" sz="half" idx="2"/>
          </p:nvPr>
        </p:nvSpPr>
        <p:spPr>
          <a:xfrm>
            <a:off x="609600" y="6356350"/>
            <a:ext cx="284321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5138E8-3F3E-4DC5-A5FA-50868B94627A}" type="datetimeFigureOut">
              <a:rPr lang="en-US" smtClean="0"/>
              <a:t>29-May-19</a:t>
            </a:fld>
            <a:endParaRPr lang="en-US" dirty="0"/>
          </a:p>
        </p:txBody>
      </p:sp>
      <p:sp>
        <p:nvSpPr>
          <p:cNvPr id="11" name="Bullet text"/>
          <p:cNvSpPr>
            <a:spLocks noGrp="1" noChangeArrowheads="1"/>
          </p:cNvSpPr>
          <p:nvPr>
            <p:ph type="body" idx="1"/>
          </p:nvPr>
        </p:nvSpPr>
        <p:spPr bwMode="auto">
          <a:xfrm>
            <a:off x="583842" y="1534473"/>
            <a:ext cx="11022371" cy="4767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lvl="0"/>
            <a:r>
              <a:rPr lang="en-US" dirty="0" smtClean="0"/>
              <a:t>First Level</a:t>
            </a:r>
          </a:p>
          <a:p>
            <a:pPr lvl="1"/>
            <a:r>
              <a:rPr lang="en-US" dirty="0" smtClean="0"/>
              <a:t>Second level</a:t>
            </a:r>
          </a:p>
          <a:p>
            <a:pPr lvl="2"/>
            <a:r>
              <a:rPr lang="en-US" dirty="0" smtClean="0"/>
              <a:t>Third level</a:t>
            </a:r>
          </a:p>
          <a:p>
            <a:pPr lvl="0"/>
            <a:endParaRPr lang="en-US" dirty="0" smtClean="0"/>
          </a:p>
          <a:p>
            <a:pPr lvl="0"/>
            <a:endParaRPr lang="en-US" dirty="0" smtClean="0"/>
          </a:p>
        </p:txBody>
      </p:sp>
      <p:sp>
        <p:nvSpPr>
          <p:cNvPr id="58371" name="Slide Title"/>
          <p:cNvSpPr>
            <a:spLocks noGrp="1" noChangeArrowheads="1"/>
          </p:cNvSpPr>
          <p:nvPr>
            <p:ph type="title"/>
          </p:nvPr>
        </p:nvSpPr>
        <p:spPr bwMode="auto">
          <a:xfrm>
            <a:off x="583842" y="460552"/>
            <a:ext cx="9857339"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lvl="0"/>
            <a:r>
              <a:rPr lang="en-US" smtClean="0"/>
              <a:t>Click to edit Master title style</a:t>
            </a:r>
            <a:endParaRPr lang="en-US" dirty="0" smtClean="0"/>
          </a:p>
        </p:txBody>
      </p:sp>
      <p:grpSp>
        <p:nvGrpSpPr>
          <p:cNvPr id="91" name="Group 90"/>
          <p:cNvGrpSpPr/>
          <p:nvPr/>
        </p:nvGrpSpPr>
        <p:grpSpPr>
          <a:xfrm>
            <a:off x="0" y="6430508"/>
            <a:ext cx="12188825" cy="101600"/>
            <a:chOff x="-76200" y="6495052"/>
            <a:chExt cx="12188825" cy="101600"/>
          </a:xfrm>
        </p:grpSpPr>
        <p:cxnSp>
          <p:nvCxnSpPr>
            <p:cNvPr id="92" name="Footer line"/>
            <p:cNvCxnSpPr/>
            <p:nvPr userDrawn="1"/>
          </p:nvCxnSpPr>
          <p:spPr bwMode="auto">
            <a:xfrm>
              <a:off x="-76200" y="6541347"/>
              <a:ext cx="831574"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3" name="Picture 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46476"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4" name="Footer line"/>
            <p:cNvCxnSpPr/>
            <p:nvPr userDrawn="1"/>
          </p:nvCxnSpPr>
          <p:spPr bwMode="auto">
            <a:xfrm>
              <a:off x="4161767" y="6545184"/>
              <a:ext cx="7950858"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2051" name="Picture 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570106" y="201999"/>
            <a:ext cx="1289304" cy="808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6151899"/>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 id="2147483916" r:id="rId13"/>
  </p:sldLayoutIdLst>
  <p:transition>
    <p:fade/>
  </p:transition>
  <p:timing>
    <p:tnLst>
      <p:par>
        <p:cTn id="1" dur="indefinite" restart="never" nodeType="tmRoot"/>
      </p:par>
    </p:tnLst>
  </p:timing>
  <p:hf sldNum="0" hdr="0" ftr="0" dt="0"/>
  <p:txStyles>
    <p:titleStyle>
      <a:lvl1pPr algn="l" rtl="0" eaLnBrk="1" fontAlgn="base" hangingPunct="1">
        <a:lnSpc>
          <a:spcPct val="85000"/>
        </a:lnSpc>
        <a:spcBef>
          <a:spcPct val="0"/>
        </a:spcBef>
        <a:spcAft>
          <a:spcPct val="0"/>
        </a:spcAft>
        <a:defRPr sz="3400" b="1">
          <a:solidFill>
            <a:schemeClr val="accent1"/>
          </a:solidFill>
          <a:latin typeface="+mj-lt"/>
          <a:ea typeface="+mj-ea"/>
          <a:cs typeface="+mj-cs"/>
        </a:defRPr>
      </a:lvl1pPr>
      <a:lvl2pPr algn="l" rtl="0" eaLnBrk="1" fontAlgn="base" hangingPunct="1">
        <a:lnSpc>
          <a:spcPct val="85000"/>
        </a:lnSpc>
        <a:spcBef>
          <a:spcPct val="0"/>
        </a:spcBef>
        <a:spcAft>
          <a:spcPct val="0"/>
        </a:spcAft>
        <a:defRPr sz="3700" b="1">
          <a:solidFill>
            <a:srgbClr val="4E4E4E"/>
          </a:solidFill>
          <a:latin typeface="Helvetica" pitchFamily="34" charset="0"/>
        </a:defRPr>
      </a:lvl2pPr>
      <a:lvl3pPr algn="l" rtl="0" eaLnBrk="1" fontAlgn="base" hangingPunct="1">
        <a:lnSpc>
          <a:spcPct val="85000"/>
        </a:lnSpc>
        <a:spcBef>
          <a:spcPct val="0"/>
        </a:spcBef>
        <a:spcAft>
          <a:spcPct val="0"/>
        </a:spcAft>
        <a:defRPr sz="3700" b="1">
          <a:solidFill>
            <a:srgbClr val="4E4E4E"/>
          </a:solidFill>
          <a:latin typeface="Helvetica" pitchFamily="34" charset="0"/>
        </a:defRPr>
      </a:lvl3pPr>
      <a:lvl4pPr algn="l" rtl="0" eaLnBrk="1" fontAlgn="base" hangingPunct="1">
        <a:lnSpc>
          <a:spcPct val="85000"/>
        </a:lnSpc>
        <a:spcBef>
          <a:spcPct val="0"/>
        </a:spcBef>
        <a:spcAft>
          <a:spcPct val="0"/>
        </a:spcAft>
        <a:defRPr sz="3700" b="1">
          <a:solidFill>
            <a:srgbClr val="4E4E4E"/>
          </a:solidFill>
          <a:latin typeface="Helvetica" pitchFamily="34" charset="0"/>
        </a:defRPr>
      </a:lvl4pPr>
      <a:lvl5pPr algn="l" rtl="0" eaLnBrk="1" fontAlgn="base" hangingPunct="1">
        <a:lnSpc>
          <a:spcPct val="85000"/>
        </a:lnSpc>
        <a:spcBef>
          <a:spcPct val="0"/>
        </a:spcBef>
        <a:spcAft>
          <a:spcPct val="0"/>
        </a:spcAft>
        <a:defRPr sz="3700" b="1">
          <a:solidFill>
            <a:srgbClr val="4E4E4E"/>
          </a:solidFill>
          <a:latin typeface="Helvetica" pitchFamily="34" charset="0"/>
        </a:defRPr>
      </a:lvl5pPr>
      <a:lvl6pPr marL="609493" algn="l" rtl="0" eaLnBrk="1" fontAlgn="base" hangingPunct="1">
        <a:lnSpc>
          <a:spcPct val="85000"/>
        </a:lnSpc>
        <a:spcBef>
          <a:spcPct val="0"/>
        </a:spcBef>
        <a:spcAft>
          <a:spcPct val="0"/>
        </a:spcAft>
        <a:defRPr sz="3700" b="1">
          <a:solidFill>
            <a:srgbClr val="4E4E4E"/>
          </a:solidFill>
          <a:latin typeface="Helvetica" pitchFamily="34" charset="0"/>
        </a:defRPr>
      </a:lvl6pPr>
      <a:lvl7pPr marL="1218987" algn="l" rtl="0" eaLnBrk="1" fontAlgn="base" hangingPunct="1">
        <a:lnSpc>
          <a:spcPct val="85000"/>
        </a:lnSpc>
        <a:spcBef>
          <a:spcPct val="0"/>
        </a:spcBef>
        <a:spcAft>
          <a:spcPct val="0"/>
        </a:spcAft>
        <a:defRPr sz="3700" b="1">
          <a:solidFill>
            <a:srgbClr val="4E4E4E"/>
          </a:solidFill>
          <a:latin typeface="Helvetica" pitchFamily="34" charset="0"/>
        </a:defRPr>
      </a:lvl7pPr>
      <a:lvl8pPr marL="1828480" algn="l" rtl="0" eaLnBrk="1" fontAlgn="base" hangingPunct="1">
        <a:lnSpc>
          <a:spcPct val="85000"/>
        </a:lnSpc>
        <a:spcBef>
          <a:spcPct val="0"/>
        </a:spcBef>
        <a:spcAft>
          <a:spcPct val="0"/>
        </a:spcAft>
        <a:defRPr sz="3700" b="1">
          <a:solidFill>
            <a:srgbClr val="4E4E4E"/>
          </a:solidFill>
          <a:latin typeface="Helvetica" pitchFamily="34" charset="0"/>
        </a:defRPr>
      </a:lvl8pPr>
      <a:lvl9pPr marL="2437973" algn="l" rtl="0" eaLnBrk="1" fontAlgn="base" hangingPunct="1">
        <a:lnSpc>
          <a:spcPct val="85000"/>
        </a:lnSpc>
        <a:spcBef>
          <a:spcPct val="0"/>
        </a:spcBef>
        <a:spcAft>
          <a:spcPct val="0"/>
        </a:spcAft>
        <a:defRPr sz="3700" b="1">
          <a:solidFill>
            <a:srgbClr val="4E4E4E"/>
          </a:solidFill>
          <a:latin typeface="Helvetica" pitchFamily="34" charset="0"/>
        </a:defRPr>
      </a:lvl9pPr>
    </p:titleStyle>
    <p:bodyStyle>
      <a:lvl1pPr marL="228600" indent="-228600" algn="l" rtl="0" eaLnBrk="1" fontAlgn="base" hangingPunct="1">
        <a:lnSpc>
          <a:spcPct val="95000"/>
        </a:lnSpc>
        <a:spcBef>
          <a:spcPts val="1000"/>
        </a:spcBef>
        <a:spcAft>
          <a:spcPct val="0"/>
        </a:spcAft>
        <a:buClr>
          <a:schemeClr val="accent1"/>
        </a:buClr>
        <a:buSzPct val="85000"/>
        <a:buFont typeface="Calibri" panose="020F0502020204030204" pitchFamily="34" charset="0"/>
        <a:buChar char="•"/>
        <a:defRPr lang="en-US" sz="2800" dirty="0" smtClean="0">
          <a:solidFill>
            <a:schemeClr val="tx1"/>
          </a:solidFill>
          <a:latin typeface="+mn-lt"/>
          <a:ea typeface="+mn-ea"/>
          <a:cs typeface="Arial" pitchFamily="34" charset="0"/>
        </a:defRPr>
      </a:lvl1pPr>
      <a:lvl2pPr marL="576072" indent="-228600"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400" dirty="0" smtClean="0">
          <a:solidFill>
            <a:schemeClr val="tx1"/>
          </a:solidFill>
          <a:latin typeface="+mn-lt"/>
        </a:defRPr>
      </a:lvl2pPr>
      <a:lvl3pPr marL="886968" indent="-228600"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000" dirty="0" smtClean="0">
          <a:solidFill>
            <a:schemeClr val="tx1"/>
          </a:solidFill>
          <a:latin typeface="+mn-lt"/>
        </a:defRPr>
      </a:lvl3pPr>
      <a:lvl4pPr marL="1170432" indent="-228600" algn="l" rtl="0" eaLnBrk="1" fontAlgn="base" hangingPunct="1">
        <a:lnSpc>
          <a:spcPct val="90000"/>
        </a:lnSpc>
        <a:spcBef>
          <a:spcPts val="800"/>
        </a:spcBef>
        <a:spcAft>
          <a:spcPct val="0"/>
        </a:spcAft>
        <a:buClr>
          <a:schemeClr val="accent2"/>
        </a:buClr>
        <a:buSzPct val="100000"/>
        <a:buFont typeface="Arial" panose="020B0604020202020204" pitchFamily="34" charset="0"/>
        <a:buChar char="̶"/>
        <a:defRPr lang="en-US" sz="1800" dirty="0" smtClean="0">
          <a:solidFill>
            <a:schemeClr val="tx1"/>
          </a:solidFill>
          <a:latin typeface="+mn-lt"/>
        </a:defRPr>
      </a:lvl4pPr>
      <a:lvl5pPr marL="1463040" indent="-228600" algn="l" rtl="0" eaLnBrk="1" fontAlgn="base" hangingPunct="1">
        <a:lnSpc>
          <a:spcPct val="90000"/>
        </a:lnSpc>
        <a:spcBef>
          <a:spcPts val="800"/>
        </a:spcBef>
        <a:spcAft>
          <a:spcPct val="0"/>
        </a:spcAft>
        <a:buClr>
          <a:schemeClr val="accent2"/>
        </a:buClr>
        <a:buFont typeface="Arial" panose="020B0604020202020204" pitchFamily="34" charset="0"/>
        <a:buChar char="̶"/>
        <a:defRPr lang="en-US" sz="1600" baseline="0" dirty="0" smtClean="0">
          <a:solidFill>
            <a:schemeClr val="tx1"/>
          </a:solidFill>
          <a:latin typeface="+mn-lt"/>
        </a:defRPr>
      </a:lvl5pPr>
      <a:lvl6pPr marL="3352213" indent="-304747" algn="l" rtl="0" eaLnBrk="1" fontAlgn="base" hangingPunct="1">
        <a:spcBef>
          <a:spcPct val="20000"/>
        </a:spcBef>
        <a:spcAft>
          <a:spcPct val="0"/>
        </a:spcAft>
        <a:buClr>
          <a:schemeClr val="accent2"/>
        </a:buClr>
        <a:buChar char="»"/>
        <a:defRPr sz="2100">
          <a:solidFill>
            <a:schemeClr val="tx1"/>
          </a:solidFill>
          <a:latin typeface="+mn-lt"/>
        </a:defRPr>
      </a:lvl6pPr>
      <a:lvl7pPr marL="3961707" indent="-304747" algn="l" rtl="0" eaLnBrk="1" fontAlgn="base" hangingPunct="1">
        <a:spcBef>
          <a:spcPct val="20000"/>
        </a:spcBef>
        <a:spcAft>
          <a:spcPct val="0"/>
        </a:spcAft>
        <a:buClr>
          <a:schemeClr val="accent2"/>
        </a:buClr>
        <a:buChar char="»"/>
        <a:defRPr sz="2100">
          <a:solidFill>
            <a:schemeClr val="tx1"/>
          </a:solidFill>
          <a:latin typeface="+mn-lt"/>
        </a:defRPr>
      </a:lvl7pPr>
      <a:lvl8pPr marL="4571200" indent="-304747" algn="l" rtl="0" eaLnBrk="1" fontAlgn="base" hangingPunct="1">
        <a:spcBef>
          <a:spcPct val="20000"/>
        </a:spcBef>
        <a:spcAft>
          <a:spcPct val="0"/>
        </a:spcAft>
        <a:buClr>
          <a:schemeClr val="accent2"/>
        </a:buClr>
        <a:buChar char="»"/>
        <a:defRPr sz="2100">
          <a:solidFill>
            <a:schemeClr val="tx1"/>
          </a:solidFill>
          <a:latin typeface="+mn-lt"/>
        </a:defRPr>
      </a:lvl8pPr>
      <a:lvl9pPr marL="5180693" indent="-304747" algn="l" rtl="0" eaLnBrk="1" fontAlgn="base" hangingPunct="1">
        <a:spcBef>
          <a:spcPct val="20000"/>
        </a:spcBef>
        <a:spcAft>
          <a:spcPct val="0"/>
        </a:spcAft>
        <a:buClr>
          <a:schemeClr val="accent2"/>
        </a:buClr>
        <a:buChar char="»"/>
        <a:defRPr sz="2100">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Footer_copyright"/>
          <p:cNvSpPr txBox="1">
            <a:spLocks/>
          </p:cNvSpPr>
          <p:nvPr/>
        </p:nvSpPr>
        <p:spPr>
          <a:xfrm>
            <a:off x="583843" y="6527656"/>
            <a:ext cx="2611490" cy="304221"/>
          </a:xfrm>
          <a:prstGeom prst="rect">
            <a:avLst/>
          </a:prstGeom>
        </p:spPr>
        <p:txBody>
          <a:bodyPr wrap="square" lIns="121883" tIns="60941" rIns="121883" bIns="60941"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33" kern="0" dirty="0" smtClean="0">
                <a:solidFill>
                  <a:srgbClr val="D5D5D5"/>
                </a:solidFill>
              </a:rPr>
              <a:t>©2018 Check Point Software Technologies Ltd. </a:t>
            </a:r>
            <a:endParaRPr lang="en-US" sz="933" kern="0" dirty="0">
              <a:solidFill>
                <a:srgbClr val="D5D5D5"/>
              </a:solidFill>
            </a:endParaRPr>
          </a:p>
        </p:txBody>
      </p:sp>
      <p:sp>
        <p:nvSpPr>
          <p:cNvPr id="3" name="Date" hidden="1"/>
          <p:cNvSpPr>
            <a:spLocks noGrp="1"/>
          </p:cNvSpPr>
          <p:nvPr>
            <p:ph type="dt" sz="half" idx="2"/>
          </p:nvPr>
        </p:nvSpPr>
        <p:spPr>
          <a:xfrm>
            <a:off x="609602" y="6356351"/>
            <a:ext cx="2843213" cy="365125"/>
          </a:xfrm>
          <a:prstGeom prst="rect">
            <a:avLst/>
          </a:prstGeom>
        </p:spPr>
        <p:txBody>
          <a:bodyPr vert="horz" lIns="68589" tIns="34295" rIns="68589" bIns="34295" rtlCol="0" anchor="ctr"/>
          <a:lstStyle>
            <a:lvl1pPr algn="l">
              <a:defRPr sz="1200">
                <a:solidFill>
                  <a:schemeClr val="tx1">
                    <a:tint val="75000"/>
                  </a:schemeClr>
                </a:solidFill>
              </a:defRPr>
            </a:lvl1pPr>
          </a:lstStyle>
          <a:p>
            <a:pPr>
              <a:buClr>
                <a:srgbClr val="72183E"/>
              </a:buClr>
            </a:pPr>
            <a:endParaRPr lang="en-US" dirty="0">
              <a:solidFill>
                <a:srgbClr val="FFFFFF">
                  <a:tint val="75000"/>
                </a:srgbClr>
              </a:solidFill>
            </a:endParaRPr>
          </a:p>
        </p:txBody>
      </p:sp>
      <p:sp>
        <p:nvSpPr>
          <p:cNvPr id="11" name="Bullet text"/>
          <p:cNvSpPr>
            <a:spLocks noGrp="1" noChangeArrowheads="1"/>
          </p:cNvSpPr>
          <p:nvPr>
            <p:ph type="body" idx="1"/>
          </p:nvPr>
        </p:nvSpPr>
        <p:spPr bwMode="auto">
          <a:xfrm>
            <a:off x="583842" y="1534473"/>
            <a:ext cx="11022372" cy="4767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9" tIns="34295" rIns="68589" bIns="34295" numCol="1" anchor="t" anchorCtr="0" compatLnSpc="1">
            <a:prstTxWarp prst="textNoShape">
              <a:avLst/>
            </a:prstTxWarp>
            <a:normAutofit/>
          </a:bodyPr>
          <a:lstStyle/>
          <a:p>
            <a:pPr lvl="0"/>
            <a:r>
              <a:rPr lang="en-US" dirty="0" smtClean="0"/>
              <a:t>First Level</a:t>
            </a:r>
          </a:p>
          <a:p>
            <a:pPr lvl="1"/>
            <a:r>
              <a:rPr lang="en-US" dirty="0" smtClean="0"/>
              <a:t>Second level</a:t>
            </a:r>
          </a:p>
          <a:p>
            <a:pPr lvl="2"/>
            <a:r>
              <a:rPr lang="en-US" dirty="0" smtClean="0"/>
              <a:t>Third level</a:t>
            </a:r>
          </a:p>
          <a:p>
            <a:pPr lvl="0"/>
            <a:endParaRPr lang="en-US" dirty="0" smtClean="0"/>
          </a:p>
          <a:p>
            <a:pPr lvl="0"/>
            <a:endParaRPr lang="en-US" dirty="0" smtClean="0"/>
          </a:p>
        </p:txBody>
      </p:sp>
      <p:sp>
        <p:nvSpPr>
          <p:cNvPr id="58371" name="Slide Title"/>
          <p:cNvSpPr>
            <a:spLocks noGrp="1" noChangeArrowheads="1"/>
          </p:cNvSpPr>
          <p:nvPr>
            <p:ph type="title"/>
          </p:nvPr>
        </p:nvSpPr>
        <p:spPr bwMode="auto">
          <a:xfrm>
            <a:off x="583843" y="460552"/>
            <a:ext cx="9857339"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9" tIns="34295" rIns="68589" bIns="34295" numCol="1" anchor="t" anchorCtr="0" compatLnSpc="1">
            <a:prstTxWarp prst="textNoShape">
              <a:avLst/>
            </a:prstTxWarp>
            <a:noAutofit/>
          </a:bodyPr>
          <a:lstStyle/>
          <a:p>
            <a:pPr lvl="0"/>
            <a:r>
              <a:rPr lang="en-US" smtClean="0"/>
              <a:t>Click to edit Master title style</a:t>
            </a:r>
            <a:endParaRPr lang="en-US" dirty="0" smtClean="0"/>
          </a:p>
        </p:txBody>
      </p:sp>
      <p:grpSp>
        <p:nvGrpSpPr>
          <p:cNvPr id="91" name="Group 90"/>
          <p:cNvGrpSpPr/>
          <p:nvPr/>
        </p:nvGrpSpPr>
        <p:grpSpPr>
          <a:xfrm>
            <a:off x="2" y="6430508"/>
            <a:ext cx="12188824" cy="101600"/>
            <a:chOff x="-76200" y="6495052"/>
            <a:chExt cx="12188825" cy="101600"/>
          </a:xfrm>
        </p:grpSpPr>
        <p:cxnSp>
          <p:nvCxnSpPr>
            <p:cNvPr id="92" name="Footer line"/>
            <p:cNvCxnSpPr/>
            <p:nvPr userDrawn="1"/>
          </p:nvCxnSpPr>
          <p:spPr bwMode="auto">
            <a:xfrm>
              <a:off x="-76200" y="6541347"/>
              <a:ext cx="8189259"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3" name="Picture 2"/>
            <p:cNvPicPr>
              <a:picLocks noChangeAspect="1" noChangeArrowheads="1"/>
            </p:cNvPicPr>
            <p:nvPr userDrawn="1"/>
          </p:nvPicPr>
          <p:blipFill>
            <a:blip r:embed="rId10">
              <a:extLst>
                <a:ext uri="{28A0092B-C50C-407E-A947-70E740481C1C}">
                  <a14:useLocalDpi xmlns:a14="http://schemas.microsoft.com/office/drawing/2010/main"/>
                </a:ext>
              </a:extLst>
            </a:blip>
            <a:srcRect/>
            <a:stretch>
              <a:fillRect/>
            </a:stretch>
          </p:blipFill>
          <p:spPr bwMode="auto">
            <a:xfrm>
              <a:off x="8278813"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4" name="Footer line"/>
            <p:cNvCxnSpPr/>
            <p:nvPr userDrawn="1"/>
          </p:nvCxnSpPr>
          <p:spPr bwMode="auto">
            <a:xfrm>
              <a:off x="11669806" y="6545184"/>
              <a:ext cx="442819"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13" name="Picture 2"/>
          <p:cNvPicPr>
            <a:picLocks noChangeAspect="1" noChangeArrowheads="1"/>
          </p:cNvPicPr>
          <p:nvPr userDrawn="1"/>
        </p:nvPicPr>
        <p:blipFill>
          <a:blip r:embed="rId11">
            <a:extLst>
              <a:ext uri="{28A0092B-C50C-407E-A947-70E740481C1C}">
                <a14:useLocalDpi xmlns:a14="http://schemas.microsoft.com/office/drawing/2010/main"/>
              </a:ext>
            </a:extLst>
          </a:blip>
          <a:srcRect/>
          <a:stretch>
            <a:fillRect/>
          </a:stretch>
        </p:blipFill>
        <p:spPr bwMode="auto">
          <a:xfrm>
            <a:off x="10550765" y="290902"/>
            <a:ext cx="1296018" cy="790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hidden="1"/>
          <p:cNvSpPr>
            <a:spLocks noGrp="1"/>
          </p:cNvSpPr>
          <p:nvPr>
            <p:ph type="ftr" sz="quarter" idx="3"/>
          </p:nvPr>
        </p:nvSpPr>
        <p:spPr>
          <a:xfrm>
            <a:off x="4498740" y="6480640"/>
            <a:ext cx="4114800" cy="365125"/>
          </a:xfrm>
          <a:prstGeom prst="rect">
            <a:avLst/>
          </a:prstGeom>
        </p:spPr>
        <p:txBody>
          <a:bodyPr vert="horz" lIns="68589" tIns="34295" rIns="68589" bIns="34295" rtlCol="0" anchor="ctr"/>
          <a:lstStyle>
            <a:lvl1pPr algn="ctr">
              <a:defRPr sz="1200">
                <a:solidFill>
                  <a:schemeClr val="tx1">
                    <a:tint val="75000"/>
                  </a:schemeClr>
                </a:solidFill>
              </a:defRPr>
            </a:lvl1pPr>
          </a:lstStyle>
          <a:p>
            <a:pPr>
              <a:buClr>
                <a:srgbClr val="72183E"/>
              </a:buClr>
            </a:pPr>
            <a:r>
              <a:rPr lang="en-US" smtClean="0">
                <a:solidFill>
                  <a:srgbClr val="FFFFFF">
                    <a:tint val="75000"/>
                  </a:srgbClr>
                </a:solidFill>
              </a:rPr>
              <a:t> [Internal Use] for Check Point employees​</a:t>
            </a:r>
            <a:endParaRPr lang="en-US">
              <a:solidFill>
                <a:srgbClr val="FFFFFF">
                  <a:tint val="75000"/>
                </a:srgbClr>
              </a:solidFill>
            </a:endParaRPr>
          </a:p>
        </p:txBody>
      </p:sp>
    </p:spTree>
    <p:extLst>
      <p:ext uri="{BB962C8B-B14F-4D97-AF65-F5344CB8AC3E}">
        <p14:creationId xmlns:p14="http://schemas.microsoft.com/office/powerpoint/2010/main" val="3124420989"/>
      </p:ext>
    </p:extLst>
  </p:cSld>
  <p:clrMap bg1="dk1" tx1="lt1" bg2="dk2" tx2="lt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Lst>
  <p:transition>
    <p:fade/>
  </p:transition>
  <p:timing>
    <p:tnLst>
      <p:par>
        <p:cTn id="1" dur="indefinite" restart="never" nodeType="tmRoot"/>
      </p:par>
    </p:tnLst>
  </p:timing>
  <p:hf sldNum="0" hdr="0" ftr="0" dt="0"/>
  <p:txStyles>
    <p:titleStyle>
      <a:lvl1pPr algn="l" rtl="0" eaLnBrk="1" fontAlgn="base" hangingPunct="1">
        <a:lnSpc>
          <a:spcPct val="85000"/>
        </a:lnSpc>
        <a:spcBef>
          <a:spcPct val="0"/>
        </a:spcBef>
        <a:spcAft>
          <a:spcPct val="0"/>
        </a:spcAft>
        <a:defRPr sz="3466" b="0" cap="all" baseline="0">
          <a:solidFill>
            <a:schemeClr val="accent1"/>
          </a:solidFill>
          <a:latin typeface="+mj-lt"/>
          <a:ea typeface="+mj-ea"/>
          <a:cs typeface="+mj-cs"/>
        </a:defRPr>
      </a:lvl1pPr>
      <a:lvl2pPr algn="l" rtl="0" eaLnBrk="1" fontAlgn="base" hangingPunct="1">
        <a:lnSpc>
          <a:spcPct val="85000"/>
        </a:lnSpc>
        <a:spcBef>
          <a:spcPct val="0"/>
        </a:spcBef>
        <a:spcAft>
          <a:spcPct val="0"/>
        </a:spcAft>
        <a:defRPr sz="3732" b="1">
          <a:solidFill>
            <a:srgbClr val="4E4E4E"/>
          </a:solidFill>
          <a:latin typeface="Helvetica" pitchFamily="34" charset="0"/>
        </a:defRPr>
      </a:lvl2pPr>
      <a:lvl3pPr algn="l" rtl="0" eaLnBrk="1" fontAlgn="base" hangingPunct="1">
        <a:lnSpc>
          <a:spcPct val="85000"/>
        </a:lnSpc>
        <a:spcBef>
          <a:spcPct val="0"/>
        </a:spcBef>
        <a:spcAft>
          <a:spcPct val="0"/>
        </a:spcAft>
        <a:defRPr sz="3732" b="1">
          <a:solidFill>
            <a:srgbClr val="4E4E4E"/>
          </a:solidFill>
          <a:latin typeface="Helvetica" pitchFamily="34" charset="0"/>
        </a:defRPr>
      </a:lvl3pPr>
      <a:lvl4pPr algn="l" rtl="0" eaLnBrk="1" fontAlgn="base" hangingPunct="1">
        <a:lnSpc>
          <a:spcPct val="85000"/>
        </a:lnSpc>
        <a:spcBef>
          <a:spcPct val="0"/>
        </a:spcBef>
        <a:spcAft>
          <a:spcPct val="0"/>
        </a:spcAft>
        <a:defRPr sz="3732" b="1">
          <a:solidFill>
            <a:srgbClr val="4E4E4E"/>
          </a:solidFill>
          <a:latin typeface="Helvetica" pitchFamily="34" charset="0"/>
        </a:defRPr>
      </a:lvl4pPr>
      <a:lvl5pPr algn="l" rtl="0" eaLnBrk="1" fontAlgn="base" hangingPunct="1">
        <a:lnSpc>
          <a:spcPct val="85000"/>
        </a:lnSpc>
        <a:spcBef>
          <a:spcPct val="0"/>
        </a:spcBef>
        <a:spcAft>
          <a:spcPct val="0"/>
        </a:spcAft>
        <a:defRPr sz="3732" b="1">
          <a:solidFill>
            <a:srgbClr val="4E4E4E"/>
          </a:solidFill>
          <a:latin typeface="Helvetica" pitchFamily="34" charset="0"/>
        </a:defRPr>
      </a:lvl5pPr>
      <a:lvl6pPr marL="609422" algn="l" rtl="0" eaLnBrk="1" fontAlgn="base" hangingPunct="1">
        <a:lnSpc>
          <a:spcPct val="85000"/>
        </a:lnSpc>
        <a:spcBef>
          <a:spcPct val="0"/>
        </a:spcBef>
        <a:spcAft>
          <a:spcPct val="0"/>
        </a:spcAft>
        <a:defRPr sz="3732" b="1">
          <a:solidFill>
            <a:srgbClr val="4E4E4E"/>
          </a:solidFill>
          <a:latin typeface="Helvetica" pitchFamily="34" charset="0"/>
        </a:defRPr>
      </a:lvl6pPr>
      <a:lvl7pPr marL="1218845" algn="l" rtl="0" eaLnBrk="1" fontAlgn="base" hangingPunct="1">
        <a:lnSpc>
          <a:spcPct val="85000"/>
        </a:lnSpc>
        <a:spcBef>
          <a:spcPct val="0"/>
        </a:spcBef>
        <a:spcAft>
          <a:spcPct val="0"/>
        </a:spcAft>
        <a:defRPr sz="3732" b="1">
          <a:solidFill>
            <a:srgbClr val="4E4E4E"/>
          </a:solidFill>
          <a:latin typeface="Helvetica" pitchFamily="34" charset="0"/>
        </a:defRPr>
      </a:lvl7pPr>
      <a:lvl8pPr marL="1828267" algn="l" rtl="0" eaLnBrk="1" fontAlgn="base" hangingPunct="1">
        <a:lnSpc>
          <a:spcPct val="85000"/>
        </a:lnSpc>
        <a:spcBef>
          <a:spcPct val="0"/>
        </a:spcBef>
        <a:spcAft>
          <a:spcPct val="0"/>
        </a:spcAft>
        <a:defRPr sz="3732" b="1">
          <a:solidFill>
            <a:srgbClr val="4E4E4E"/>
          </a:solidFill>
          <a:latin typeface="Helvetica" pitchFamily="34" charset="0"/>
        </a:defRPr>
      </a:lvl8pPr>
      <a:lvl9pPr marL="2437689" algn="l" rtl="0" eaLnBrk="1" fontAlgn="base" hangingPunct="1">
        <a:lnSpc>
          <a:spcPct val="85000"/>
        </a:lnSpc>
        <a:spcBef>
          <a:spcPct val="0"/>
        </a:spcBef>
        <a:spcAft>
          <a:spcPct val="0"/>
        </a:spcAft>
        <a:defRPr sz="3732" b="1">
          <a:solidFill>
            <a:srgbClr val="4E4E4E"/>
          </a:solidFill>
          <a:latin typeface="Helvetica" pitchFamily="34" charset="0"/>
        </a:defRPr>
      </a:lvl9pPr>
    </p:titleStyle>
    <p:bodyStyle>
      <a:lvl1pPr marL="228574" indent="-228574" algn="l" rtl="0" eaLnBrk="1" fontAlgn="base" hangingPunct="1">
        <a:lnSpc>
          <a:spcPct val="95000"/>
        </a:lnSpc>
        <a:spcBef>
          <a:spcPts val="1000"/>
        </a:spcBef>
        <a:spcAft>
          <a:spcPct val="0"/>
        </a:spcAft>
        <a:buClr>
          <a:schemeClr val="accent1"/>
        </a:buClr>
        <a:buSzPct val="85000"/>
        <a:buFont typeface="Calibri" panose="020F0502020204030204" pitchFamily="34" charset="0"/>
        <a:buChar char="•"/>
        <a:defRPr lang="en-US" sz="2799" dirty="0" smtClean="0">
          <a:solidFill>
            <a:schemeClr val="tx1"/>
          </a:solidFill>
          <a:latin typeface="+mn-lt"/>
          <a:ea typeface="+mn-ea"/>
          <a:cs typeface="Arial" pitchFamily="34" charset="0"/>
        </a:defRPr>
      </a:lvl1pPr>
      <a:lvl2pPr marL="576005" indent="-228574"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399" dirty="0" smtClean="0">
          <a:solidFill>
            <a:schemeClr val="tx1"/>
          </a:solidFill>
          <a:latin typeface="+mn-lt"/>
        </a:defRPr>
      </a:lvl2pPr>
      <a:lvl3pPr marL="886865" indent="-228574"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000" dirty="0" smtClean="0">
          <a:solidFill>
            <a:schemeClr val="tx1"/>
          </a:solidFill>
          <a:latin typeface="+mn-lt"/>
        </a:defRPr>
      </a:lvl3pPr>
      <a:lvl4pPr marL="1170295" indent="-228574" algn="l" rtl="0" eaLnBrk="1" fontAlgn="base" hangingPunct="1">
        <a:lnSpc>
          <a:spcPct val="90000"/>
        </a:lnSpc>
        <a:spcBef>
          <a:spcPts val="800"/>
        </a:spcBef>
        <a:spcAft>
          <a:spcPct val="0"/>
        </a:spcAft>
        <a:buClr>
          <a:schemeClr val="accent2"/>
        </a:buClr>
        <a:buSzPct val="100000"/>
        <a:buFont typeface="Arial" panose="020B0604020202020204" pitchFamily="34" charset="0"/>
        <a:buChar char="̶"/>
        <a:defRPr lang="en-US" sz="1866" dirty="0" smtClean="0">
          <a:solidFill>
            <a:schemeClr val="tx1"/>
          </a:solidFill>
          <a:latin typeface="+mn-lt"/>
        </a:defRPr>
      </a:lvl4pPr>
      <a:lvl5pPr marL="1462869" indent="-228574" algn="l" rtl="0" eaLnBrk="1" fontAlgn="base" hangingPunct="1">
        <a:lnSpc>
          <a:spcPct val="90000"/>
        </a:lnSpc>
        <a:spcBef>
          <a:spcPts val="800"/>
        </a:spcBef>
        <a:spcAft>
          <a:spcPct val="0"/>
        </a:spcAft>
        <a:buClr>
          <a:schemeClr val="accent2"/>
        </a:buClr>
        <a:buFont typeface="Arial" panose="020B0604020202020204" pitchFamily="34" charset="0"/>
        <a:buChar char="̶"/>
        <a:defRPr lang="en-US" sz="1600" baseline="0" dirty="0" smtClean="0">
          <a:solidFill>
            <a:schemeClr val="tx1"/>
          </a:solidFill>
          <a:latin typeface="+mn-lt"/>
        </a:defRPr>
      </a:lvl5pPr>
      <a:lvl6pPr marL="3351822" indent="-304712" algn="l" rtl="0" eaLnBrk="1" fontAlgn="base" hangingPunct="1">
        <a:spcBef>
          <a:spcPct val="20000"/>
        </a:spcBef>
        <a:spcAft>
          <a:spcPct val="0"/>
        </a:spcAft>
        <a:buClr>
          <a:schemeClr val="accent2"/>
        </a:buClr>
        <a:buChar char="»"/>
        <a:defRPr sz="2133">
          <a:solidFill>
            <a:schemeClr val="tx1"/>
          </a:solidFill>
          <a:latin typeface="+mn-lt"/>
        </a:defRPr>
      </a:lvl6pPr>
      <a:lvl7pPr marL="3961244" indent="-304712" algn="l" rtl="0" eaLnBrk="1" fontAlgn="base" hangingPunct="1">
        <a:spcBef>
          <a:spcPct val="20000"/>
        </a:spcBef>
        <a:spcAft>
          <a:spcPct val="0"/>
        </a:spcAft>
        <a:buClr>
          <a:schemeClr val="accent2"/>
        </a:buClr>
        <a:buChar char="»"/>
        <a:defRPr sz="2133">
          <a:solidFill>
            <a:schemeClr val="tx1"/>
          </a:solidFill>
          <a:latin typeface="+mn-lt"/>
        </a:defRPr>
      </a:lvl7pPr>
      <a:lvl8pPr marL="4570666" indent="-304712" algn="l" rtl="0" eaLnBrk="1" fontAlgn="base" hangingPunct="1">
        <a:spcBef>
          <a:spcPct val="20000"/>
        </a:spcBef>
        <a:spcAft>
          <a:spcPct val="0"/>
        </a:spcAft>
        <a:buClr>
          <a:schemeClr val="accent2"/>
        </a:buClr>
        <a:buChar char="»"/>
        <a:defRPr sz="2133">
          <a:solidFill>
            <a:schemeClr val="tx1"/>
          </a:solidFill>
          <a:latin typeface="+mn-lt"/>
        </a:defRPr>
      </a:lvl8pPr>
      <a:lvl9pPr marL="5180089" indent="-304712" algn="l" rtl="0" eaLnBrk="1" fontAlgn="base" hangingPunct="1">
        <a:spcBef>
          <a:spcPct val="20000"/>
        </a:spcBef>
        <a:spcAft>
          <a:spcPct val="0"/>
        </a:spcAft>
        <a:buClr>
          <a:schemeClr val="accent2"/>
        </a:buClr>
        <a:buChar char="»"/>
        <a:defRPr sz="2133">
          <a:solidFill>
            <a:schemeClr val="tx1"/>
          </a:solidFill>
          <a:latin typeface="+mn-lt"/>
        </a:defRPr>
      </a:lvl9pPr>
    </p:bodyStyle>
    <p:otherStyle>
      <a:defPPr>
        <a:defRPr lang="en-US"/>
      </a:defPPr>
      <a:lvl1pPr marL="0" algn="l" defTabSz="1218845" rtl="0" eaLnBrk="1" latinLnBrk="0" hangingPunct="1">
        <a:defRPr sz="2399" kern="1200">
          <a:solidFill>
            <a:schemeClr val="tx1"/>
          </a:solidFill>
          <a:latin typeface="+mn-lt"/>
          <a:ea typeface="+mn-ea"/>
          <a:cs typeface="+mn-cs"/>
        </a:defRPr>
      </a:lvl1pPr>
      <a:lvl2pPr marL="609422" algn="l" defTabSz="1218845" rtl="0" eaLnBrk="1" latinLnBrk="0" hangingPunct="1">
        <a:defRPr sz="2399" kern="1200">
          <a:solidFill>
            <a:schemeClr val="tx1"/>
          </a:solidFill>
          <a:latin typeface="+mn-lt"/>
          <a:ea typeface="+mn-ea"/>
          <a:cs typeface="+mn-cs"/>
        </a:defRPr>
      </a:lvl2pPr>
      <a:lvl3pPr marL="1218845" algn="l" defTabSz="1218845" rtl="0" eaLnBrk="1" latinLnBrk="0" hangingPunct="1">
        <a:defRPr sz="2399" kern="1200">
          <a:solidFill>
            <a:schemeClr val="tx1"/>
          </a:solidFill>
          <a:latin typeface="+mn-lt"/>
          <a:ea typeface="+mn-ea"/>
          <a:cs typeface="+mn-cs"/>
        </a:defRPr>
      </a:lvl3pPr>
      <a:lvl4pPr marL="1828267" algn="l" defTabSz="1218845" rtl="0" eaLnBrk="1" latinLnBrk="0" hangingPunct="1">
        <a:defRPr sz="2399" kern="1200">
          <a:solidFill>
            <a:schemeClr val="tx1"/>
          </a:solidFill>
          <a:latin typeface="+mn-lt"/>
          <a:ea typeface="+mn-ea"/>
          <a:cs typeface="+mn-cs"/>
        </a:defRPr>
      </a:lvl4pPr>
      <a:lvl5pPr marL="2437689" algn="l" defTabSz="1218845" rtl="0" eaLnBrk="1" latinLnBrk="0" hangingPunct="1">
        <a:defRPr sz="2399" kern="1200">
          <a:solidFill>
            <a:schemeClr val="tx1"/>
          </a:solidFill>
          <a:latin typeface="+mn-lt"/>
          <a:ea typeface="+mn-ea"/>
          <a:cs typeface="+mn-cs"/>
        </a:defRPr>
      </a:lvl5pPr>
      <a:lvl6pPr marL="3047111" algn="l" defTabSz="1218845" rtl="0" eaLnBrk="1" latinLnBrk="0" hangingPunct="1">
        <a:defRPr sz="2399" kern="1200">
          <a:solidFill>
            <a:schemeClr val="tx1"/>
          </a:solidFill>
          <a:latin typeface="+mn-lt"/>
          <a:ea typeface="+mn-ea"/>
          <a:cs typeface="+mn-cs"/>
        </a:defRPr>
      </a:lvl6pPr>
      <a:lvl7pPr marL="3656534" algn="l" defTabSz="1218845" rtl="0" eaLnBrk="1" latinLnBrk="0" hangingPunct="1">
        <a:defRPr sz="2399" kern="1200">
          <a:solidFill>
            <a:schemeClr val="tx1"/>
          </a:solidFill>
          <a:latin typeface="+mn-lt"/>
          <a:ea typeface="+mn-ea"/>
          <a:cs typeface="+mn-cs"/>
        </a:defRPr>
      </a:lvl7pPr>
      <a:lvl8pPr marL="4265955" algn="l" defTabSz="1218845" rtl="0" eaLnBrk="1" latinLnBrk="0" hangingPunct="1">
        <a:defRPr sz="2399" kern="1200">
          <a:solidFill>
            <a:schemeClr val="tx1"/>
          </a:solidFill>
          <a:latin typeface="+mn-lt"/>
          <a:ea typeface="+mn-ea"/>
          <a:cs typeface="+mn-cs"/>
        </a:defRPr>
      </a:lvl8pPr>
      <a:lvl9pPr marL="4875378" algn="l" defTabSz="1218845" rtl="0" eaLnBrk="1" latinLnBrk="0" hangingPunct="1">
        <a:defRPr sz="2399"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ooter_page number"/>
          <p:cNvSpPr txBox="1">
            <a:spLocks/>
          </p:cNvSpPr>
          <p:nvPr/>
        </p:nvSpPr>
        <p:spPr>
          <a:xfrm>
            <a:off x="10006332" y="6556251"/>
            <a:ext cx="1840451" cy="269820"/>
          </a:xfrm>
          <a:prstGeom prst="rect">
            <a:avLst/>
          </a:prstGeom>
        </p:spPr>
        <p:txBody>
          <a:bodyPr wrap="square" lIns="121872" tIns="60936" rIns="121872" bIns="60936"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r" fontAlgn="auto">
              <a:spcBef>
                <a:spcPts val="0"/>
              </a:spcBef>
              <a:spcAft>
                <a:spcPts val="0"/>
              </a:spcAft>
              <a:buClrTx/>
              <a:buSzTx/>
              <a:buFontTx/>
              <a:buNone/>
              <a:defRPr/>
            </a:pPr>
            <a:fld id="{349D3042-9933-4C71-BBE3-FA9237566B45}" type="slidenum">
              <a:rPr lang="en-US" sz="1066" kern="0" smtClean="0">
                <a:solidFill>
                  <a:srgbClr val="E45785"/>
                </a:solidFill>
              </a:rPr>
              <a:pPr algn="r" fontAlgn="auto">
                <a:spcBef>
                  <a:spcPts val="0"/>
                </a:spcBef>
                <a:spcAft>
                  <a:spcPts val="0"/>
                </a:spcAft>
                <a:buClrTx/>
                <a:buSzTx/>
                <a:buFontTx/>
                <a:buNone/>
                <a:defRPr/>
              </a:pPr>
              <a:t>‹#›</a:t>
            </a:fld>
            <a:endParaRPr lang="en-US" sz="1066" kern="0" dirty="0">
              <a:solidFill>
                <a:srgbClr val="E45785"/>
              </a:solidFill>
            </a:endParaRPr>
          </a:p>
        </p:txBody>
      </p:sp>
      <p:sp>
        <p:nvSpPr>
          <p:cNvPr id="2" name="Footer_security classification" hidden="1"/>
          <p:cNvSpPr>
            <a:spLocks noGrp="1"/>
          </p:cNvSpPr>
          <p:nvPr>
            <p:ph type="ftr" sz="quarter" idx="3"/>
          </p:nvPr>
        </p:nvSpPr>
        <p:spPr>
          <a:xfrm>
            <a:off x="5929630" y="6533388"/>
            <a:ext cx="3799400" cy="301752"/>
          </a:xfrm>
          <a:prstGeom prst="rect">
            <a:avLst/>
          </a:prstGeom>
        </p:spPr>
        <p:txBody>
          <a:bodyPr vert="horz" lIns="91428" tIns="45714" rIns="91428" bIns="45714" rtlCol="0" anchor="ctr"/>
          <a:lstStyle>
            <a:lvl1pPr algn="ctr">
              <a:defRPr sz="933">
                <a:solidFill>
                  <a:schemeClr val="tx2"/>
                </a:solidFill>
                <a:latin typeface="+mn-lt"/>
              </a:defRPr>
            </a:lvl1pPr>
          </a:lstStyle>
          <a:p>
            <a:pPr>
              <a:buClr>
                <a:srgbClr val="72183E"/>
              </a:buClr>
            </a:pPr>
            <a:endParaRPr lang="en-US" dirty="0">
              <a:solidFill>
                <a:srgbClr val="777777"/>
              </a:solidFill>
            </a:endParaRPr>
          </a:p>
        </p:txBody>
      </p:sp>
      <p:sp>
        <p:nvSpPr>
          <p:cNvPr id="8" name="Footer_copyright"/>
          <p:cNvSpPr txBox="1">
            <a:spLocks/>
          </p:cNvSpPr>
          <p:nvPr/>
        </p:nvSpPr>
        <p:spPr>
          <a:xfrm>
            <a:off x="800164" y="6527667"/>
            <a:ext cx="2744798" cy="304221"/>
          </a:xfrm>
          <a:prstGeom prst="rect">
            <a:avLst/>
          </a:prstGeom>
        </p:spPr>
        <p:txBody>
          <a:bodyPr wrap="square" lIns="121872" tIns="60936" rIns="121872" bIns="60936"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33" kern="0" dirty="0" smtClean="0">
                <a:solidFill>
                  <a:srgbClr val="777777"/>
                </a:solidFill>
              </a:rPr>
              <a:t>©2017 Check Point Software Technologies Ltd. </a:t>
            </a:r>
            <a:endParaRPr lang="en-US" sz="933" kern="0" dirty="0">
              <a:solidFill>
                <a:srgbClr val="777777"/>
              </a:solidFill>
            </a:endParaRPr>
          </a:p>
        </p:txBody>
      </p:sp>
      <p:sp>
        <p:nvSpPr>
          <p:cNvPr id="3" name="Date" hidden="1"/>
          <p:cNvSpPr>
            <a:spLocks noGrp="1"/>
          </p:cNvSpPr>
          <p:nvPr>
            <p:ph type="dt" sz="half" idx="2"/>
          </p:nvPr>
        </p:nvSpPr>
        <p:spPr>
          <a:xfrm>
            <a:off x="609603" y="6356360"/>
            <a:ext cx="2843213" cy="365125"/>
          </a:xfrm>
          <a:prstGeom prst="rect">
            <a:avLst/>
          </a:prstGeom>
        </p:spPr>
        <p:txBody>
          <a:bodyPr vert="horz" lIns="68582" tIns="34292" rIns="68582" bIns="34292" rtlCol="0" anchor="ctr"/>
          <a:lstStyle>
            <a:lvl1pPr algn="l">
              <a:defRPr sz="1200">
                <a:solidFill>
                  <a:schemeClr val="tx1">
                    <a:tint val="75000"/>
                  </a:schemeClr>
                </a:solidFill>
              </a:defRPr>
            </a:lvl1pPr>
          </a:lstStyle>
          <a:p>
            <a:pPr>
              <a:buClr>
                <a:srgbClr val="72183E"/>
              </a:buClr>
            </a:pPr>
            <a:fld id="{285138E8-3F3E-4DC5-A5FA-50868B94627A}" type="datetimeFigureOut">
              <a:rPr lang="en-US" smtClean="0">
                <a:solidFill>
                  <a:srgbClr val="4D4D4F">
                    <a:tint val="75000"/>
                  </a:srgbClr>
                </a:solidFill>
              </a:rPr>
              <a:pPr>
                <a:buClr>
                  <a:srgbClr val="72183E"/>
                </a:buClr>
              </a:pPr>
              <a:t>29-May-19</a:t>
            </a:fld>
            <a:endParaRPr lang="en-US" dirty="0">
              <a:solidFill>
                <a:srgbClr val="4D4D4F">
                  <a:tint val="75000"/>
                </a:srgbClr>
              </a:solidFill>
            </a:endParaRPr>
          </a:p>
        </p:txBody>
      </p:sp>
      <p:sp>
        <p:nvSpPr>
          <p:cNvPr id="11" name="Bullet text"/>
          <p:cNvSpPr>
            <a:spLocks noGrp="1" noChangeArrowheads="1"/>
          </p:cNvSpPr>
          <p:nvPr>
            <p:ph type="body" idx="1"/>
          </p:nvPr>
        </p:nvSpPr>
        <p:spPr bwMode="auto">
          <a:xfrm>
            <a:off x="583846" y="1534476"/>
            <a:ext cx="11022372" cy="4767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2" tIns="34292" rIns="68582" bIns="34292" numCol="1" anchor="t" anchorCtr="0" compatLnSpc="1">
            <a:prstTxWarp prst="textNoShape">
              <a:avLst/>
            </a:prstTxWarp>
            <a:noAutofit/>
          </a:bodyPr>
          <a:lstStyle/>
          <a:p>
            <a:pPr lvl="0"/>
            <a:r>
              <a:rPr lang="en-US" dirty="0" smtClean="0"/>
              <a:t>First Level</a:t>
            </a:r>
          </a:p>
          <a:p>
            <a:pPr lvl="1"/>
            <a:r>
              <a:rPr lang="en-US" dirty="0" smtClean="0"/>
              <a:t>Second level</a:t>
            </a:r>
          </a:p>
          <a:p>
            <a:pPr lvl="2"/>
            <a:r>
              <a:rPr lang="en-US" dirty="0" smtClean="0"/>
              <a:t>Third level</a:t>
            </a:r>
          </a:p>
          <a:p>
            <a:pPr lvl="0"/>
            <a:endParaRPr lang="en-US" dirty="0" smtClean="0"/>
          </a:p>
          <a:p>
            <a:pPr lvl="0"/>
            <a:endParaRPr lang="en-US" dirty="0" smtClean="0"/>
          </a:p>
        </p:txBody>
      </p:sp>
      <p:sp>
        <p:nvSpPr>
          <p:cNvPr id="58371" name="Slide Title"/>
          <p:cNvSpPr>
            <a:spLocks noGrp="1" noChangeArrowheads="1"/>
          </p:cNvSpPr>
          <p:nvPr>
            <p:ph type="title"/>
          </p:nvPr>
        </p:nvSpPr>
        <p:spPr bwMode="auto">
          <a:xfrm>
            <a:off x="583848" y="460552"/>
            <a:ext cx="9857339"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2" tIns="34292" rIns="68582" bIns="34292" numCol="1" anchor="t" anchorCtr="0" compatLnSpc="1">
            <a:prstTxWarp prst="textNoShape">
              <a:avLst/>
            </a:prstTxWarp>
            <a:noAutofit/>
          </a:bodyPr>
          <a:lstStyle/>
          <a:p>
            <a:pPr lvl="0"/>
            <a:r>
              <a:rPr lang="en-US" smtClean="0"/>
              <a:t>Click to edit Master title style</a:t>
            </a:r>
            <a:endParaRPr lang="en-US" dirty="0" smtClean="0"/>
          </a:p>
        </p:txBody>
      </p:sp>
      <p:grpSp>
        <p:nvGrpSpPr>
          <p:cNvPr id="91" name="Group 90"/>
          <p:cNvGrpSpPr/>
          <p:nvPr/>
        </p:nvGrpSpPr>
        <p:grpSpPr>
          <a:xfrm>
            <a:off x="4" y="6430508"/>
            <a:ext cx="12188825" cy="101600"/>
            <a:chOff x="-76200" y="6495052"/>
            <a:chExt cx="12188825" cy="101600"/>
          </a:xfrm>
        </p:grpSpPr>
        <p:cxnSp>
          <p:nvCxnSpPr>
            <p:cNvPr id="92" name="Footer line"/>
            <p:cNvCxnSpPr/>
            <p:nvPr userDrawn="1"/>
          </p:nvCxnSpPr>
          <p:spPr bwMode="auto">
            <a:xfrm>
              <a:off x="-76200" y="6541347"/>
              <a:ext cx="831574"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3" name="Picture 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46476"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4" name="Footer line"/>
            <p:cNvCxnSpPr/>
            <p:nvPr userDrawn="1"/>
          </p:nvCxnSpPr>
          <p:spPr bwMode="auto">
            <a:xfrm>
              <a:off x="4161767" y="6545184"/>
              <a:ext cx="7950858"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950724372"/>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Lst>
  <p:transition>
    <p:fade/>
  </p:transition>
  <p:timing>
    <p:tnLst>
      <p:par>
        <p:cTn id="1" dur="indefinite" restart="never" nodeType="tmRoot"/>
      </p:par>
    </p:tnLst>
  </p:timing>
  <p:hf sldNum="0" hdr="0" ftr="0" dt="0"/>
  <p:txStyles>
    <p:titleStyle>
      <a:lvl1pPr algn="l" rtl="0" eaLnBrk="1" fontAlgn="base" hangingPunct="1">
        <a:lnSpc>
          <a:spcPct val="85000"/>
        </a:lnSpc>
        <a:spcBef>
          <a:spcPct val="0"/>
        </a:spcBef>
        <a:spcAft>
          <a:spcPct val="0"/>
        </a:spcAft>
        <a:defRPr sz="3466" b="1">
          <a:solidFill>
            <a:schemeClr val="accent1"/>
          </a:solidFill>
          <a:latin typeface="+mj-lt"/>
          <a:ea typeface="+mj-ea"/>
          <a:cs typeface="+mj-cs"/>
        </a:defRPr>
      </a:lvl1pPr>
      <a:lvl2pPr algn="l" rtl="0" eaLnBrk="1" fontAlgn="base" hangingPunct="1">
        <a:lnSpc>
          <a:spcPct val="85000"/>
        </a:lnSpc>
        <a:spcBef>
          <a:spcPct val="0"/>
        </a:spcBef>
        <a:spcAft>
          <a:spcPct val="0"/>
        </a:spcAft>
        <a:defRPr sz="3732" b="1">
          <a:solidFill>
            <a:srgbClr val="4E4E4E"/>
          </a:solidFill>
          <a:latin typeface="Helvetica" pitchFamily="34" charset="0"/>
        </a:defRPr>
      </a:lvl2pPr>
      <a:lvl3pPr algn="l" rtl="0" eaLnBrk="1" fontAlgn="base" hangingPunct="1">
        <a:lnSpc>
          <a:spcPct val="85000"/>
        </a:lnSpc>
        <a:spcBef>
          <a:spcPct val="0"/>
        </a:spcBef>
        <a:spcAft>
          <a:spcPct val="0"/>
        </a:spcAft>
        <a:defRPr sz="3732" b="1">
          <a:solidFill>
            <a:srgbClr val="4E4E4E"/>
          </a:solidFill>
          <a:latin typeface="Helvetica" pitchFamily="34" charset="0"/>
        </a:defRPr>
      </a:lvl3pPr>
      <a:lvl4pPr algn="l" rtl="0" eaLnBrk="1" fontAlgn="base" hangingPunct="1">
        <a:lnSpc>
          <a:spcPct val="85000"/>
        </a:lnSpc>
        <a:spcBef>
          <a:spcPct val="0"/>
        </a:spcBef>
        <a:spcAft>
          <a:spcPct val="0"/>
        </a:spcAft>
        <a:defRPr sz="3732" b="1">
          <a:solidFill>
            <a:srgbClr val="4E4E4E"/>
          </a:solidFill>
          <a:latin typeface="Helvetica" pitchFamily="34" charset="0"/>
        </a:defRPr>
      </a:lvl4pPr>
      <a:lvl5pPr algn="l" rtl="0" eaLnBrk="1" fontAlgn="base" hangingPunct="1">
        <a:lnSpc>
          <a:spcPct val="85000"/>
        </a:lnSpc>
        <a:spcBef>
          <a:spcPct val="0"/>
        </a:spcBef>
        <a:spcAft>
          <a:spcPct val="0"/>
        </a:spcAft>
        <a:defRPr sz="3732" b="1">
          <a:solidFill>
            <a:srgbClr val="4E4E4E"/>
          </a:solidFill>
          <a:latin typeface="Helvetica" pitchFamily="34" charset="0"/>
        </a:defRPr>
      </a:lvl5pPr>
      <a:lvl6pPr marL="609366" algn="l" rtl="0" eaLnBrk="1" fontAlgn="base" hangingPunct="1">
        <a:lnSpc>
          <a:spcPct val="85000"/>
        </a:lnSpc>
        <a:spcBef>
          <a:spcPct val="0"/>
        </a:spcBef>
        <a:spcAft>
          <a:spcPct val="0"/>
        </a:spcAft>
        <a:defRPr sz="3732" b="1">
          <a:solidFill>
            <a:srgbClr val="4E4E4E"/>
          </a:solidFill>
          <a:latin typeface="Helvetica" pitchFamily="34" charset="0"/>
        </a:defRPr>
      </a:lvl6pPr>
      <a:lvl7pPr marL="1218733" algn="l" rtl="0" eaLnBrk="1" fontAlgn="base" hangingPunct="1">
        <a:lnSpc>
          <a:spcPct val="85000"/>
        </a:lnSpc>
        <a:spcBef>
          <a:spcPct val="0"/>
        </a:spcBef>
        <a:spcAft>
          <a:spcPct val="0"/>
        </a:spcAft>
        <a:defRPr sz="3732" b="1">
          <a:solidFill>
            <a:srgbClr val="4E4E4E"/>
          </a:solidFill>
          <a:latin typeface="Helvetica" pitchFamily="34" charset="0"/>
        </a:defRPr>
      </a:lvl7pPr>
      <a:lvl8pPr marL="1828100" algn="l" rtl="0" eaLnBrk="1" fontAlgn="base" hangingPunct="1">
        <a:lnSpc>
          <a:spcPct val="85000"/>
        </a:lnSpc>
        <a:spcBef>
          <a:spcPct val="0"/>
        </a:spcBef>
        <a:spcAft>
          <a:spcPct val="0"/>
        </a:spcAft>
        <a:defRPr sz="3732" b="1">
          <a:solidFill>
            <a:srgbClr val="4E4E4E"/>
          </a:solidFill>
          <a:latin typeface="Helvetica" pitchFamily="34" charset="0"/>
        </a:defRPr>
      </a:lvl8pPr>
      <a:lvl9pPr marL="2437465" algn="l" rtl="0" eaLnBrk="1" fontAlgn="base" hangingPunct="1">
        <a:lnSpc>
          <a:spcPct val="85000"/>
        </a:lnSpc>
        <a:spcBef>
          <a:spcPct val="0"/>
        </a:spcBef>
        <a:spcAft>
          <a:spcPct val="0"/>
        </a:spcAft>
        <a:defRPr sz="3732" b="1">
          <a:solidFill>
            <a:srgbClr val="4E4E4E"/>
          </a:solidFill>
          <a:latin typeface="Helvetica" pitchFamily="34" charset="0"/>
        </a:defRPr>
      </a:lvl9pPr>
    </p:titleStyle>
    <p:bodyStyle>
      <a:lvl1pPr marL="228554" indent="-228554" algn="l" rtl="0" eaLnBrk="1" fontAlgn="base" hangingPunct="1">
        <a:lnSpc>
          <a:spcPct val="95000"/>
        </a:lnSpc>
        <a:spcBef>
          <a:spcPts val="1000"/>
        </a:spcBef>
        <a:spcAft>
          <a:spcPct val="0"/>
        </a:spcAft>
        <a:buClr>
          <a:schemeClr val="accent1"/>
        </a:buClr>
        <a:buSzPct val="85000"/>
        <a:buFont typeface="Calibri" panose="020F0502020204030204" pitchFamily="34" charset="0"/>
        <a:buChar char="•"/>
        <a:defRPr lang="en-US" sz="2799" dirty="0" smtClean="0">
          <a:solidFill>
            <a:schemeClr val="tx1"/>
          </a:solidFill>
          <a:latin typeface="+mn-lt"/>
          <a:ea typeface="+mn-ea"/>
          <a:cs typeface="Arial" pitchFamily="34" charset="0"/>
        </a:defRPr>
      </a:lvl1pPr>
      <a:lvl2pPr marL="575952" indent="-228554"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399" dirty="0" smtClean="0">
          <a:solidFill>
            <a:schemeClr val="tx1"/>
          </a:solidFill>
          <a:latin typeface="+mn-lt"/>
        </a:defRPr>
      </a:lvl2pPr>
      <a:lvl3pPr marL="886784" indent="-228554"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000" dirty="0" smtClean="0">
          <a:solidFill>
            <a:schemeClr val="tx1"/>
          </a:solidFill>
          <a:latin typeface="+mn-lt"/>
        </a:defRPr>
      </a:lvl3pPr>
      <a:lvl4pPr marL="1170187" indent="-228554" algn="l" rtl="0" eaLnBrk="1" fontAlgn="base" hangingPunct="1">
        <a:lnSpc>
          <a:spcPct val="90000"/>
        </a:lnSpc>
        <a:spcBef>
          <a:spcPts val="800"/>
        </a:spcBef>
        <a:spcAft>
          <a:spcPct val="0"/>
        </a:spcAft>
        <a:buClr>
          <a:schemeClr val="accent2"/>
        </a:buClr>
        <a:buSzPct val="100000"/>
        <a:buFont typeface="Arial" panose="020B0604020202020204" pitchFamily="34" charset="0"/>
        <a:buChar char="̶"/>
        <a:defRPr lang="en-US" sz="1866" dirty="0" smtClean="0">
          <a:solidFill>
            <a:schemeClr val="tx1"/>
          </a:solidFill>
          <a:latin typeface="+mn-lt"/>
        </a:defRPr>
      </a:lvl4pPr>
      <a:lvl5pPr marL="1462737" indent="-228554" algn="l" rtl="0" eaLnBrk="1" fontAlgn="base" hangingPunct="1">
        <a:lnSpc>
          <a:spcPct val="90000"/>
        </a:lnSpc>
        <a:spcBef>
          <a:spcPts val="800"/>
        </a:spcBef>
        <a:spcAft>
          <a:spcPct val="0"/>
        </a:spcAft>
        <a:buClr>
          <a:schemeClr val="accent2"/>
        </a:buClr>
        <a:buFont typeface="Arial" panose="020B0604020202020204" pitchFamily="34" charset="0"/>
        <a:buChar char="̶"/>
        <a:defRPr lang="en-US" sz="1600" baseline="0" dirty="0" smtClean="0">
          <a:solidFill>
            <a:schemeClr val="tx1"/>
          </a:solidFill>
          <a:latin typeface="+mn-lt"/>
        </a:defRPr>
      </a:lvl5pPr>
      <a:lvl6pPr marL="3351514" indent="-304684" algn="l" rtl="0" eaLnBrk="1" fontAlgn="base" hangingPunct="1">
        <a:spcBef>
          <a:spcPct val="20000"/>
        </a:spcBef>
        <a:spcAft>
          <a:spcPct val="0"/>
        </a:spcAft>
        <a:buClr>
          <a:schemeClr val="accent2"/>
        </a:buClr>
        <a:buChar char="»"/>
        <a:defRPr sz="2133">
          <a:solidFill>
            <a:schemeClr val="tx1"/>
          </a:solidFill>
          <a:latin typeface="+mn-lt"/>
        </a:defRPr>
      </a:lvl6pPr>
      <a:lvl7pPr marL="3960882" indent="-304684" algn="l" rtl="0" eaLnBrk="1" fontAlgn="base" hangingPunct="1">
        <a:spcBef>
          <a:spcPct val="20000"/>
        </a:spcBef>
        <a:spcAft>
          <a:spcPct val="0"/>
        </a:spcAft>
        <a:buClr>
          <a:schemeClr val="accent2"/>
        </a:buClr>
        <a:buChar char="»"/>
        <a:defRPr sz="2133">
          <a:solidFill>
            <a:schemeClr val="tx1"/>
          </a:solidFill>
          <a:latin typeface="+mn-lt"/>
        </a:defRPr>
      </a:lvl7pPr>
      <a:lvl8pPr marL="4570246" indent="-304684" algn="l" rtl="0" eaLnBrk="1" fontAlgn="base" hangingPunct="1">
        <a:spcBef>
          <a:spcPct val="20000"/>
        </a:spcBef>
        <a:spcAft>
          <a:spcPct val="0"/>
        </a:spcAft>
        <a:buClr>
          <a:schemeClr val="accent2"/>
        </a:buClr>
        <a:buChar char="»"/>
        <a:defRPr sz="2133">
          <a:solidFill>
            <a:schemeClr val="tx1"/>
          </a:solidFill>
          <a:latin typeface="+mn-lt"/>
        </a:defRPr>
      </a:lvl8pPr>
      <a:lvl9pPr marL="5179614" indent="-304684" algn="l" rtl="0" eaLnBrk="1" fontAlgn="base" hangingPunct="1">
        <a:spcBef>
          <a:spcPct val="20000"/>
        </a:spcBef>
        <a:spcAft>
          <a:spcPct val="0"/>
        </a:spcAft>
        <a:buClr>
          <a:schemeClr val="accent2"/>
        </a:buClr>
        <a:buChar char="»"/>
        <a:defRPr sz="2133">
          <a:solidFill>
            <a:schemeClr val="tx1"/>
          </a:solidFill>
          <a:latin typeface="+mn-lt"/>
        </a:defRPr>
      </a:lvl9pPr>
    </p:bodyStyle>
    <p:otherStyle>
      <a:defPPr>
        <a:defRPr lang="en-US"/>
      </a:defPPr>
      <a:lvl1pPr marL="0" algn="l" defTabSz="1218733" rtl="0" eaLnBrk="1" latinLnBrk="0" hangingPunct="1">
        <a:defRPr sz="2399" kern="1200">
          <a:solidFill>
            <a:schemeClr val="tx1"/>
          </a:solidFill>
          <a:latin typeface="+mn-lt"/>
          <a:ea typeface="+mn-ea"/>
          <a:cs typeface="+mn-cs"/>
        </a:defRPr>
      </a:lvl1pPr>
      <a:lvl2pPr marL="609366" algn="l" defTabSz="1218733" rtl="0" eaLnBrk="1" latinLnBrk="0" hangingPunct="1">
        <a:defRPr sz="2399" kern="1200">
          <a:solidFill>
            <a:schemeClr val="tx1"/>
          </a:solidFill>
          <a:latin typeface="+mn-lt"/>
          <a:ea typeface="+mn-ea"/>
          <a:cs typeface="+mn-cs"/>
        </a:defRPr>
      </a:lvl2pPr>
      <a:lvl3pPr marL="1218733" algn="l" defTabSz="1218733" rtl="0" eaLnBrk="1" latinLnBrk="0" hangingPunct="1">
        <a:defRPr sz="2399" kern="1200">
          <a:solidFill>
            <a:schemeClr val="tx1"/>
          </a:solidFill>
          <a:latin typeface="+mn-lt"/>
          <a:ea typeface="+mn-ea"/>
          <a:cs typeface="+mn-cs"/>
        </a:defRPr>
      </a:lvl3pPr>
      <a:lvl4pPr marL="1828100" algn="l" defTabSz="1218733" rtl="0" eaLnBrk="1" latinLnBrk="0" hangingPunct="1">
        <a:defRPr sz="2399" kern="1200">
          <a:solidFill>
            <a:schemeClr val="tx1"/>
          </a:solidFill>
          <a:latin typeface="+mn-lt"/>
          <a:ea typeface="+mn-ea"/>
          <a:cs typeface="+mn-cs"/>
        </a:defRPr>
      </a:lvl4pPr>
      <a:lvl5pPr marL="2437465" algn="l" defTabSz="1218733" rtl="0" eaLnBrk="1" latinLnBrk="0" hangingPunct="1">
        <a:defRPr sz="2399" kern="1200">
          <a:solidFill>
            <a:schemeClr val="tx1"/>
          </a:solidFill>
          <a:latin typeface="+mn-lt"/>
          <a:ea typeface="+mn-ea"/>
          <a:cs typeface="+mn-cs"/>
        </a:defRPr>
      </a:lvl5pPr>
      <a:lvl6pPr marL="3046831" algn="l" defTabSz="1218733" rtl="0" eaLnBrk="1" latinLnBrk="0" hangingPunct="1">
        <a:defRPr sz="2399" kern="1200">
          <a:solidFill>
            <a:schemeClr val="tx1"/>
          </a:solidFill>
          <a:latin typeface="+mn-lt"/>
          <a:ea typeface="+mn-ea"/>
          <a:cs typeface="+mn-cs"/>
        </a:defRPr>
      </a:lvl6pPr>
      <a:lvl7pPr marL="3656198" algn="l" defTabSz="1218733" rtl="0" eaLnBrk="1" latinLnBrk="0" hangingPunct="1">
        <a:defRPr sz="2399" kern="1200">
          <a:solidFill>
            <a:schemeClr val="tx1"/>
          </a:solidFill>
          <a:latin typeface="+mn-lt"/>
          <a:ea typeface="+mn-ea"/>
          <a:cs typeface="+mn-cs"/>
        </a:defRPr>
      </a:lvl7pPr>
      <a:lvl8pPr marL="4265565" algn="l" defTabSz="1218733" rtl="0" eaLnBrk="1" latinLnBrk="0" hangingPunct="1">
        <a:defRPr sz="2399" kern="1200">
          <a:solidFill>
            <a:schemeClr val="tx1"/>
          </a:solidFill>
          <a:latin typeface="+mn-lt"/>
          <a:ea typeface="+mn-ea"/>
          <a:cs typeface="+mn-cs"/>
        </a:defRPr>
      </a:lvl8pPr>
      <a:lvl9pPr marL="4874932" algn="l" defTabSz="1218733" rtl="0" eaLnBrk="1" latinLnBrk="0" hangingPunct="1">
        <a:defRPr sz="2399"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Footer_copyright"/>
          <p:cNvSpPr txBox="1">
            <a:spLocks/>
          </p:cNvSpPr>
          <p:nvPr/>
        </p:nvSpPr>
        <p:spPr>
          <a:xfrm>
            <a:off x="583843" y="6527656"/>
            <a:ext cx="2611490" cy="304221"/>
          </a:xfrm>
          <a:prstGeom prst="rect">
            <a:avLst/>
          </a:prstGeom>
        </p:spPr>
        <p:txBody>
          <a:bodyPr wrap="square" lIns="121878" tIns="60939" rIns="121878" bIns="60939" anchor="ctr">
            <a:noAutofit/>
          </a:bodyPr>
          <a:lstStyle>
            <a:defPPr>
              <a:defRPr lang="en-US"/>
            </a:defPPr>
            <a:lvl1pPr algn="ctr" rtl="0" fontAlgn="base">
              <a:spcBef>
                <a:spcPct val="20000"/>
              </a:spcBef>
              <a:spcAft>
                <a:spcPct val="0"/>
              </a:spcAft>
              <a:buClr>
                <a:schemeClr val="accent2"/>
              </a:buClr>
              <a:buSzPct val="65000"/>
              <a:buFont typeface="Wingdings" pitchFamily="2" charset="2"/>
              <a:defRPr sz="900" kern="1200">
                <a:solidFill>
                  <a:schemeClr val="bg1"/>
                </a:solidFill>
                <a:latin typeface="+mn-lt"/>
                <a:ea typeface="+mn-ea"/>
                <a:cs typeface="+mn-cs"/>
              </a:defRPr>
            </a:lvl1pPr>
            <a:lvl2pPr marL="4572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2pPr>
            <a:lvl3pPr marL="9144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3pPr>
            <a:lvl4pPr marL="13716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4pPr>
            <a:lvl5pPr marL="1828800" algn="l" rtl="0" fontAlgn="base">
              <a:spcBef>
                <a:spcPct val="20000"/>
              </a:spcBef>
              <a:spcAft>
                <a:spcPct val="0"/>
              </a:spcAft>
              <a:buClr>
                <a:schemeClr val="accent2"/>
              </a:buClr>
              <a:buSzPct val="65000"/>
              <a:buFont typeface="Wingdings" pitchFamily="2" charset="2"/>
              <a:defRPr sz="3000" kern="1200">
                <a:solidFill>
                  <a:schemeClr val="tx1"/>
                </a:solidFill>
                <a:latin typeface="Helvetica" pitchFamily="34" charset="0"/>
                <a:ea typeface="+mn-ea"/>
                <a:cs typeface="+mn-cs"/>
              </a:defRPr>
            </a:lvl5pPr>
            <a:lvl6pPr marL="2286000" algn="l" defTabSz="914400" rtl="0" eaLnBrk="1" latinLnBrk="0" hangingPunct="1">
              <a:defRPr sz="3000" kern="1200">
                <a:solidFill>
                  <a:schemeClr val="tx1"/>
                </a:solidFill>
                <a:latin typeface="Helvetica" pitchFamily="34" charset="0"/>
                <a:ea typeface="+mn-ea"/>
                <a:cs typeface="+mn-cs"/>
              </a:defRPr>
            </a:lvl6pPr>
            <a:lvl7pPr marL="2743200" algn="l" defTabSz="914400" rtl="0" eaLnBrk="1" latinLnBrk="0" hangingPunct="1">
              <a:defRPr sz="3000" kern="1200">
                <a:solidFill>
                  <a:schemeClr val="tx1"/>
                </a:solidFill>
                <a:latin typeface="Helvetica" pitchFamily="34" charset="0"/>
                <a:ea typeface="+mn-ea"/>
                <a:cs typeface="+mn-cs"/>
              </a:defRPr>
            </a:lvl7pPr>
            <a:lvl8pPr marL="3200400" algn="l" defTabSz="914400" rtl="0" eaLnBrk="1" latinLnBrk="0" hangingPunct="1">
              <a:defRPr sz="3000" kern="1200">
                <a:solidFill>
                  <a:schemeClr val="tx1"/>
                </a:solidFill>
                <a:latin typeface="Helvetica" pitchFamily="34" charset="0"/>
                <a:ea typeface="+mn-ea"/>
                <a:cs typeface="+mn-cs"/>
              </a:defRPr>
            </a:lvl8pPr>
            <a:lvl9pPr marL="3657600" algn="l" defTabSz="914400" rtl="0" eaLnBrk="1" latinLnBrk="0" hangingPunct="1">
              <a:defRPr sz="3000" kern="1200">
                <a:solidFill>
                  <a:schemeClr val="tx1"/>
                </a:solidFill>
                <a:latin typeface="Helvetica" pitchFamily="34" charset="0"/>
                <a:ea typeface="+mn-ea"/>
                <a:cs typeface="+mn-cs"/>
              </a:defRPr>
            </a:lvl9pPr>
          </a:lstStyle>
          <a:p>
            <a:pPr algn="l" fontAlgn="auto">
              <a:spcBef>
                <a:spcPts val="0"/>
              </a:spcBef>
              <a:spcAft>
                <a:spcPts val="0"/>
              </a:spcAft>
              <a:buClrTx/>
              <a:buSzTx/>
              <a:buFontTx/>
              <a:buNone/>
              <a:defRPr/>
            </a:pPr>
            <a:r>
              <a:rPr lang="en-US" sz="933" kern="0" dirty="0" smtClean="0">
                <a:solidFill>
                  <a:schemeClr val="tx2"/>
                </a:solidFill>
              </a:rPr>
              <a:t>©2018 Check Point Software Technologies</a:t>
            </a:r>
            <a:r>
              <a:rPr lang="en-US" sz="933" kern="0" baseline="0" dirty="0" smtClean="0">
                <a:solidFill>
                  <a:schemeClr val="tx2"/>
                </a:solidFill>
              </a:rPr>
              <a:t> </a:t>
            </a:r>
            <a:r>
              <a:rPr lang="en-US" sz="933" kern="0" dirty="0" smtClean="0">
                <a:solidFill>
                  <a:schemeClr val="tx2"/>
                </a:solidFill>
              </a:rPr>
              <a:t>Ltd. </a:t>
            </a:r>
            <a:endParaRPr lang="en-US" sz="933" kern="0" dirty="0">
              <a:solidFill>
                <a:schemeClr val="tx2"/>
              </a:solidFill>
            </a:endParaRPr>
          </a:p>
        </p:txBody>
      </p:sp>
      <p:sp>
        <p:nvSpPr>
          <p:cNvPr id="3" name="Date" hidden="1"/>
          <p:cNvSpPr>
            <a:spLocks noGrp="1"/>
          </p:cNvSpPr>
          <p:nvPr>
            <p:ph type="dt" sz="half" idx="2"/>
          </p:nvPr>
        </p:nvSpPr>
        <p:spPr>
          <a:xfrm>
            <a:off x="609603" y="6356352"/>
            <a:ext cx="2843213" cy="365125"/>
          </a:xfrm>
          <a:prstGeom prst="rect">
            <a:avLst/>
          </a:prstGeom>
        </p:spPr>
        <p:txBody>
          <a:bodyPr vert="horz" lIns="68586" tIns="34294" rIns="68586" bIns="34294" rtlCol="0" anchor="ctr"/>
          <a:lstStyle>
            <a:lvl1pPr algn="l">
              <a:defRPr sz="1200">
                <a:solidFill>
                  <a:schemeClr val="tx1">
                    <a:tint val="75000"/>
                  </a:schemeClr>
                </a:solidFill>
              </a:defRPr>
            </a:lvl1pPr>
          </a:lstStyle>
          <a:p>
            <a:endParaRPr lang="en-US" dirty="0"/>
          </a:p>
        </p:txBody>
      </p:sp>
      <p:sp>
        <p:nvSpPr>
          <p:cNvPr id="11" name="Bullet text"/>
          <p:cNvSpPr>
            <a:spLocks noGrp="1" noChangeArrowheads="1"/>
          </p:cNvSpPr>
          <p:nvPr>
            <p:ph type="body" idx="1"/>
          </p:nvPr>
        </p:nvSpPr>
        <p:spPr bwMode="auto">
          <a:xfrm>
            <a:off x="583842" y="1534473"/>
            <a:ext cx="11022372" cy="4767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6" tIns="34294" rIns="68586" bIns="34294" numCol="1" anchor="t" anchorCtr="0" compatLnSpc="1">
            <a:prstTxWarp prst="textNoShape">
              <a:avLst/>
            </a:prstTxWarp>
            <a:normAutofit/>
          </a:bodyPr>
          <a:lstStyle/>
          <a:p>
            <a:pPr lvl="0"/>
            <a:r>
              <a:rPr lang="en-US" dirty="0" smtClean="0"/>
              <a:t>First Level</a:t>
            </a:r>
          </a:p>
          <a:p>
            <a:pPr lvl="1"/>
            <a:r>
              <a:rPr lang="en-US" dirty="0" smtClean="0"/>
              <a:t>Second level</a:t>
            </a:r>
          </a:p>
          <a:p>
            <a:pPr lvl="2"/>
            <a:r>
              <a:rPr lang="en-US" dirty="0" smtClean="0"/>
              <a:t>Third level</a:t>
            </a:r>
          </a:p>
          <a:p>
            <a:pPr lvl="0"/>
            <a:endParaRPr lang="en-US" dirty="0" smtClean="0"/>
          </a:p>
          <a:p>
            <a:pPr lvl="0"/>
            <a:endParaRPr lang="en-US" dirty="0" smtClean="0"/>
          </a:p>
        </p:txBody>
      </p:sp>
      <p:sp>
        <p:nvSpPr>
          <p:cNvPr id="58371" name="Slide Title"/>
          <p:cNvSpPr>
            <a:spLocks noGrp="1" noChangeArrowheads="1"/>
          </p:cNvSpPr>
          <p:nvPr>
            <p:ph type="title"/>
          </p:nvPr>
        </p:nvSpPr>
        <p:spPr bwMode="auto">
          <a:xfrm>
            <a:off x="583844" y="460552"/>
            <a:ext cx="9857339"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6" tIns="34294" rIns="68586" bIns="34294" numCol="1" anchor="t" anchorCtr="0" compatLnSpc="1">
            <a:prstTxWarp prst="textNoShape">
              <a:avLst/>
            </a:prstTxWarp>
            <a:noAutofit/>
          </a:bodyPr>
          <a:lstStyle/>
          <a:p>
            <a:pPr lvl="0"/>
            <a:r>
              <a:rPr lang="en-US" smtClean="0"/>
              <a:t>Click to edit Master title style</a:t>
            </a:r>
            <a:endParaRPr lang="en-US" dirty="0" smtClean="0"/>
          </a:p>
        </p:txBody>
      </p:sp>
      <p:grpSp>
        <p:nvGrpSpPr>
          <p:cNvPr id="91" name="Group 90"/>
          <p:cNvGrpSpPr/>
          <p:nvPr/>
        </p:nvGrpSpPr>
        <p:grpSpPr>
          <a:xfrm>
            <a:off x="3" y="6430508"/>
            <a:ext cx="12188824" cy="101600"/>
            <a:chOff x="-76200" y="6495052"/>
            <a:chExt cx="12188825" cy="101600"/>
          </a:xfrm>
        </p:grpSpPr>
        <p:cxnSp>
          <p:nvCxnSpPr>
            <p:cNvPr id="92" name="Footer line"/>
            <p:cNvCxnSpPr/>
            <p:nvPr userDrawn="1"/>
          </p:nvCxnSpPr>
          <p:spPr bwMode="auto">
            <a:xfrm>
              <a:off x="-76200" y="6541347"/>
              <a:ext cx="8189259"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3" name="Picture 2"/>
            <p:cNvPicPr>
              <a:picLocks noChangeAspect="1" noChangeArrowheads="1"/>
            </p:cNvPicPr>
            <p:nvPr userDrawn="1"/>
          </p:nvPicPr>
          <p:blipFill>
            <a:blip r:embed="rId10">
              <a:extLst>
                <a:ext uri="{28A0092B-C50C-407E-A947-70E740481C1C}">
                  <a14:useLocalDpi xmlns:a14="http://schemas.microsoft.com/office/drawing/2010/main"/>
                </a:ext>
              </a:extLst>
            </a:blip>
            <a:srcRect/>
            <a:stretch>
              <a:fillRect/>
            </a:stretch>
          </p:blipFill>
          <p:spPr bwMode="auto">
            <a:xfrm>
              <a:off x="8278813" y="6495052"/>
              <a:ext cx="3251200" cy="10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4" name="Footer line"/>
            <p:cNvCxnSpPr/>
            <p:nvPr userDrawn="1"/>
          </p:nvCxnSpPr>
          <p:spPr bwMode="auto">
            <a:xfrm>
              <a:off x="11669806" y="6545184"/>
              <a:ext cx="442819" cy="0"/>
            </a:xfrm>
            <a:prstGeom prst="line">
              <a:avLst/>
            </a:pr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13" name="Picture 2"/>
          <p:cNvPicPr>
            <a:picLocks noChangeAspect="1" noChangeArrowheads="1"/>
          </p:cNvPicPr>
          <p:nvPr userDrawn="1"/>
        </p:nvPicPr>
        <p:blipFill>
          <a:blip r:embed="rId11">
            <a:extLst>
              <a:ext uri="{28A0092B-C50C-407E-A947-70E740481C1C}">
                <a14:useLocalDpi xmlns:a14="http://schemas.microsoft.com/office/drawing/2010/main"/>
              </a:ext>
            </a:extLst>
          </a:blip>
          <a:srcRect/>
          <a:stretch>
            <a:fillRect/>
          </a:stretch>
        </p:blipFill>
        <p:spPr bwMode="auto">
          <a:xfrm>
            <a:off x="10550766" y="290903"/>
            <a:ext cx="1296018" cy="790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hidden="1"/>
          <p:cNvSpPr>
            <a:spLocks noGrp="1"/>
          </p:cNvSpPr>
          <p:nvPr>
            <p:ph type="ftr" sz="quarter" idx="3"/>
          </p:nvPr>
        </p:nvSpPr>
        <p:spPr>
          <a:xfrm>
            <a:off x="4498740" y="6480640"/>
            <a:ext cx="4114800" cy="365125"/>
          </a:xfrm>
          <a:prstGeom prst="rect">
            <a:avLst/>
          </a:prstGeom>
        </p:spPr>
        <p:txBody>
          <a:bodyPr vert="horz" lIns="68586" tIns="34294" rIns="68586" bIns="34294" rtlCol="0" anchor="ctr"/>
          <a:lstStyle>
            <a:lvl1pPr algn="ctr">
              <a:defRPr sz="1200">
                <a:solidFill>
                  <a:schemeClr val="tx1">
                    <a:tint val="75000"/>
                  </a:schemeClr>
                </a:solidFill>
              </a:defRPr>
            </a:lvl1pPr>
          </a:lstStyle>
          <a:p>
            <a:r>
              <a:rPr lang="en-US" smtClean="0"/>
              <a:t> [Internal Use] for Check Point employees​</a:t>
            </a:r>
            <a:endParaRPr lang="en-US"/>
          </a:p>
        </p:txBody>
      </p:sp>
    </p:spTree>
    <p:extLst>
      <p:ext uri="{BB962C8B-B14F-4D97-AF65-F5344CB8AC3E}">
        <p14:creationId xmlns:p14="http://schemas.microsoft.com/office/powerpoint/2010/main" val="595501561"/>
      </p:ext>
    </p:extLst>
  </p:cSld>
  <p:clrMap bg1="dk1" tx1="lt1" bg2="dk2" tx2="lt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Lst>
  <p:transition>
    <p:fade/>
  </p:transition>
  <p:timing>
    <p:tnLst>
      <p:par>
        <p:cTn id="1" dur="indefinite" restart="never" nodeType="tmRoot"/>
      </p:par>
    </p:tnLst>
  </p:timing>
  <p:hf sldNum="0" hdr="0" ftr="0" dt="0"/>
  <p:txStyles>
    <p:titleStyle>
      <a:lvl1pPr algn="l" rtl="0" eaLnBrk="1" fontAlgn="base" hangingPunct="1">
        <a:lnSpc>
          <a:spcPct val="85000"/>
        </a:lnSpc>
        <a:spcBef>
          <a:spcPct val="0"/>
        </a:spcBef>
        <a:spcAft>
          <a:spcPct val="0"/>
        </a:spcAft>
        <a:defRPr sz="3466" b="0" cap="all" baseline="0">
          <a:solidFill>
            <a:schemeClr val="accent1"/>
          </a:solidFill>
          <a:latin typeface="+mj-lt"/>
          <a:ea typeface="+mj-ea"/>
          <a:cs typeface="+mj-cs"/>
        </a:defRPr>
      </a:lvl1pPr>
      <a:lvl2pPr algn="l" rtl="0" eaLnBrk="1" fontAlgn="base" hangingPunct="1">
        <a:lnSpc>
          <a:spcPct val="85000"/>
        </a:lnSpc>
        <a:spcBef>
          <a:spcPct val="0"/>
        </a:spcBef>
        <a:spcAft>
          <a:spcPct val="0"/>
        </a:spcAft>
        <a:defRPr sz="3732" b="1">
          <a:solidFill>
            <a:srgbClr val="4E4E4E"/>
          </a:solidFill>
          <a:latin typeface="Helvetica" pitchFamily="34" charset="0"/>
        </a:defRPr>
      </a:lvl2pPr>
      <a:lvl3pPr algn="l" rtl="0" eaLnBrk="1" fontAlgn="base" hangingPunct="1">
        <a:lnSpc>
          <a:spcPct val="85000"/>
        </a:lnSpc>
        <a:spcBef>
          <a:spcPct val="0"/>
        </a:spcBef>
        <a:spcAft>
          <a:spcPct val="0"/>
        </a:spcAft>
        <a:defRPr sz="3732" b="1">
          <a:solidFill>
            <a:srgbClr val="4E4E4E"/>
          </a:solidFill>
          <a:latin typeface="Helvetica" pitchFamily="34" charset="0"/>
        </a:defRPr>
      </a:lvl3pPr>
      <a:lvl4pPr algn="l" rtl="0" eaLnBrk="1" fontAlgn="base" hangingPunct="1">
        <a:lnSpc>
          <a:spcPct val="85000"/>
        </a:lnSpc>
        <a:spcBef>
          <a:spcPct val="0"/>
        </a:spcBef>
        <a:spcAft>
          <a:spcPct val="0"/>
        </a:spcAft>
        <a:defRPr sz="3732" b="1">
          <a:solidFill>
            <a:srgbClr val="4E4E4E"/>
          </a:solidFill>
          <a:latin typeface="Helvetica" pitchFamily="34" charset="0"/>
        </a:defRPr>
      </a:lvl4pPr>
      <a:lvl5pPr algn="l" rtl="0" eaLnBrk="1" fontAlgn="base" hangingPunct="1">
        <a:lnSpc>
          <a:spcPct val="85000"/>
        </a:lnSpc>
        <a:spcBef>
          <a:spcPct val="0"/>
        </a:spcBef>
        <a:spcAft>
          <a:spcPct val="0"/>
        </a:spcAft>
        <a:defRPr sz="3732" b="1">
          <a:solidFill>
            <a:srgbClr val="4E4E4E"/>
          </a:solidFill>
          <a:latin typeface="Helvetica" pitchFamily="34" charset="0"/>
        </a:defRPr>
      </a:lvl5pPr>
      <a:lvl6pPr marL="609397" algn="l" rtl="0" eaLnBrk="1" fontAlgn="base" hangingPunct="1">
        <a:lnSpc>
          <a:spcPct val="85000"/>
        </a:lnSpc>
        <a:spcBef>
          <a:spcPct val="0"/>
        </a:spcBef>
        <a:spcAft>
          <a:spcPct val="0"/>
        </a:spcAft>
        <a:defRPr sz="3732" b="1">
          <a:solidFill>
            <a:srgbClr val="4E4E4E"/>
          </a:solidFill>
          <a:latin typeface="Helvetica" pitchFamily="34" charset="0"/>
        </a:defRPr>
      </a:lvl6pPr>
      <a:lvl7pPr marL="1218794" algn="l" rtl="0" eaLnBrk="1" fontAlgn="base" hangingPunct="1">
        <a:lnSpc>
          <a:spcPct val="85000"/>
        </a:lnSpc>
        <a:spcBef>
          <a:spcPct val="0"/>
        </a:spcBef>
        <a:spcAft>
          <a:spcPct val="0"/>
        </a:spcAft>
        <a:defRPr sz="3732" b="1">
          <a:solidFill>
            <a:srgbClr val="4E4E4E"/>
          </a:solidFill>
          <a:latin typeface="Helvetica" pitchFamily="34" charset="0"/>
        </a:defRPr>
      </a:lvl7pPr>
      <a:lvl8pPr marL="1828191" algn="l" rtl="0" eaLnBrk="1" fontAlgn="base" hangingPunct="1">
        <a:lnSpc>
          <a:spcPct val="85000"/>
        </a:lnSpc>
        <a:spcBef>
          <a:spcPct val="0"/>
        </a:spcBef>
        <a:spcAft>
          <a:spcPct val="0"/>
        </a:spcAft>
        <a:defRPr sz="3732" b="1">
          <a:solidFill>
            <a:srgbClr val="4E4E4E"/>
          </a:solidFill>
          <a:latin typeface="Helvetica" pitchFamily="34" charset="0"/>
        </a:defRPr>
      </a:lvl8pPr>
      <a:lvl9pPr marL="2437588" algn="l" rtl="0" eaLnBrk="1" fontAlgn="base" hangingPunct="1">
        <a:lnSpc>
          <a:spcPct val="85000"/>
        </a:lnSpc>
        <a:spcBef>
          <a:spcPct val="0"/>
        </a:spcBef>
        <a:spcAft>
          <a:spcPct val="0"/>
        </a:spcAft>
        <a:defRPr sz="3732" b="1">
          <a:solidFill>
            <a:srgbClr val="4E4E4E"/>
          </a:solidFill>
          <a:latin typeface="Helvetica" pitchFamily="34" charset="0"/>
        </a:defRPr>
      </a:lvl9pPr>
    </p:titleStyle>
    <p:bodyStyle>
      <a:lvl1pPr marL="228564" indent="-228564" algn="l" rtl="0" eaLnBrk="1" fontAlgn="base" hangingPunct="1">
        <a:lnSpc>
          <a:spcPct val="95000"/>
        </a:lnSpc>
        <a:spcBef>
          <a:spcPts val="1000"/>
        </a:spcBef>
        <a:spcAft>
          <a:spcPct val="0"/>
        </a:spcAft>
        <a:buClr>
          <a:schemeClr val="accent1"/>
        </a:buClr>
        <a:buSzPct val="85000"/>
        <a:buFont typeface="Calibri" panose="020F0502020204030204" pitchFamily="34" charset="0"/>
        <a:buChar char="•"/>
        <a:defRPr lang="en-US" sz="2799" dirty="0" smtClean="0">
          <a:solidFill>
            <a:schemeClr val="tx1"/>
          </a:solidFill>
          <a:latin typeface="+mn-lt"/>
          <a:ea typeface="+mn-ea"/>
          <a:cs typeface="Arial" pitchFamily="34" charset="0"/>
        </a:defRPr>
      </a:lvl1pPr>
      <a:lvl2pPr marL="575981" indent="-228564"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399" dirty="0" smtClean="0">
          <a:solidFill>
            <a:schemeClr val="tx1"/>
          </a:solidFill>
          <a:latin typeface="+mn-lt"/>
        </a:defRPr>
      </a:lvl2pPr>
      <a:lvl3pPr marL="886828" indent="-228564" algn="l" rtl="0" eaLnBrk="1" fontAlgn="base" hangingPunct="1">
        <a:lnSpc>
          <a:spcPct val="95000"/>
        </a:lnSpc>
        <a:spcBef>
          <a:spcPts val="800"/>
        </a:spcBef>
        <a:spcAft>
          <a:spcPct val="0"/>
        </a:spcAft>
        <a:buClr>
          <a:schemeClr val="accent1"/>
        </a:buClr>
        <a:buSzPct val="100000"/>
        <a:buFont typeface="Calibri" panose="020F0502020204030204" pitchFamily="34" charset="0"/>
        <a:buChar char="̶"/>
        <a:defRPr lang="en-US" sz="2000" dirty="0" smtClean="0">
          <a:solidFill>
            <a:schemeClr val="tx1"/>
          </a:solidFill>
          <a:latin typeface="+mn-lt"/>
        </a:defRPr>
      </a:lvl3pPr>
      <a:lvl4pPr marL="1170246" indent="-228564" algn="l" rtl="0" eaLnBrk="1" fontAlgn="base" hangingPunct="1">
        <a:lnSpc>
          <a:spcPct val="90000"/>
        </a:lnSpc>
        <a:spcBef>
          <a:spcPts val="800"/>
        </a:spcBef>
        <a:spcAft>
          <a:spcPct val="0"/>
        </a:spcAft>
        <a:buClr>
          <a:schemeClr val="accent2"/>
        </a:buClr>
        <a:buSzPct val="100000"/>
        <a:buFont typeface="Arial" panose="020B0604020202020204" pitchFamily="34" charset="0"/>
        <a:buChar char="̶"/>
        <a:defRPr lang="en-US" sz="1866" dirty="0" smtClean="0">
          <a:solidFill>
            <a:schemeClr val="tx1"/>
          </a:solidFill>
          <a:latin typeface="+mn-lt"/>
        </a:defRPr>
      </a:lvl4pPr>
      <a:lvl5pPr marL="1462809" indent="-228564" algn="l" rtl="0" eaLnBrk="1" fontAlgn="base" hangingPunct="1">
        <a:lnSpc>
          <a:spcPct val="90000"/>
        </a:lnSpc>
        <a:spcBef>
          <a:spcPts val="800"/>
        </a:spcBef>
        <a:spcAft>
          <a:spcPct val="0"/>
        </a:spcAft>
        <a:buClr>
          <a:schemeClr val="accent2"/>
        </a:buClr>
        <a:buFont typeface="Arial" panose="020B0604020202020204" pitchFamily="34" charset="0"/>
        <a:buChar char="̶"/>
        <a:defRPr lang="en-US" sz="1600" baseline="0" dirty="0" smtClean="0">
          <a:solidFill>
            <a:schemeClr val="tx1"/>
          </a:solidFill>
          <a:latin typeface="+mn-lt"/>
        </a:defRPr>
      </a:lvl5pPr>
      <a:lvl6pPr marL="3351682" indent="-304700" algn="l" rtl="0" eaLnBrk="1" fontAlgn="base" hangingPunct="1">
        <a:spcBef>
          <a:spcPct val="20000"/>
        </a:spcBef>
        <a:spcAft>
          <a:spcPct val="0"/>
        </a:spcAft>
        <a:buClr>
          <a:schemeClr val="accent2"/>
        </a:buClr>
        <a:buChar char="»"/>
        <a:defRPr sz="2133">
          <a:solidFill>
            <a:schemeClr val="tx1"/>
          </a:solidFill>
          <a:latin typeface="+mn-lt"/>
        </a:defRPr>
      </a:lvl6pPr>
      <a:lvl7pPr marL="3961079" indent="-304700" algn="l" rtl="0" eaLnBrk="1" fontAlgn="base" hangingPunct="1">
        <a:spcBef>
          <a:spcPct val="20000"/>
        </a:spcBef>
        <a:spcAft>
          <a:spcPct val="0"/>
        </a:spcAft>
        <a:buClr>
          <a:schemeClr val="accent2"/>
        </a:buClr>
        <a:buChar char="»"/>
        <a:defRPr sz="2133">
          <a:solidFill>
            <a:schemeClr val="tx1"/>
          </a:solidFill>
          <a:latin typeface="+mn-lt"/>
        </a:defRPr>
      </a:lvl7pPr>
      <a:lvl8pPr marL="4570476" indent="-304700" algn="l" rtl="0" eaLnBrk="1" fontAlgn="base" hangingPunct="1">
        <a:spcBef>
          <a:spcPct val="20000"/>
        </a:spcBef>
        <a:spcAft>
          <a:spcPct val="0"/>
        </a:spcAft>
        <a:buClr>
          <a:schemeClr val="accent2"/>
        </a:buClr>
        <a:buChar char="»"/>
        <a:defRPr sz="2133">
          <a:solidFill>
            <a:schemeClr val="tx1"/>
          </a:solidFill>
          <a:latin typeface="+mn-lt"/>
        </a:defRPr>
      </a:lvl8pPr>
      <a:lvl9pPr marL="5179873" indent="-304700" algn="l" rtl="0" eaLnBrk="1" fontAlgn="base" hangingPunct="1">
        <a:spcBef>
          <a:spcPct val="20000"/>
        </a:spcBef>
        <a:spcAft>
          <a:spcPct val="0"/>
        </a:spcAft>
        <a:buClr>
          <a:schemeClr val="accent2"/>
        </a:buClr>
        <a:buChar char="»"/>
        <a:defRPr sz="2133">
          <a:solidFill>
            <a:schemeClr val="tx1"/>
          </a:solidFill>
          <a:latin typeface="+mn-lt"/>
        </a:defRPr>
      </a:lvl9pPr>
    </p:bodyStyle>
    <p:otherStyle>
      <a:defPPr>
        <a:defRPr lang="en-US"/>
      </a:defPPr>
      <a:lvl1pPr marL="0" algn="l" defTabSz="1218794" rtl="0" eaLnBrk="1" latinLnBrk="0" hangingPunct="1">
        <a:defRPr sz="2399" kern="1200">
          <a:solidFill>
            <a:schemeClr val="tx1"/>
          </a:solidFill>
          <a:latin typeface="+mn-lt"/>
          <a:ea typeface="+mn-ea"/>
          <a:cs typeface="+mn-cs"/>
        </a:defRPr>
      </a:lvl1pPr>
      <a:lvl2pPr marL="609397" algn="l" defTabSz="1218794" rtl="0" eaLnBrk="1" latinLnBrk="0" hangingPunct="1">
        <a:defRPr sz="2399" kern="1200">
          <a:solidFill>
            <a:schemeClr val="tx1"/>
          </a:solidFill>
          <a:latin typeface="+mn-lt"/>
          <a:ea typeface="+mn-ea"/>
          <a:cs typeface="+mn-cs"/>
        </a:defRPr>
      </a:lvl2pPr>
      <a:lvl3pPr marL="1218794" algn="l" defTabSz="1218794" rtl="0" eaLnBrk="1" latinLnBrk="0" hangingPunct="1">
        <a:defRPr sz="2399" kern="1200">
          <a:solidFill>
            <a:schemeClr val="tx1"/>
          </a:solidFill>
          <a:latin typeface="+mn-lt"/>
          <a:ea typeface="+mn-ea"/>
          <a:cs typeface="+mn-cs"/>
        </a:defRPr>
      </a:lvl3pPr>
      <a:lvl4pPr marL="1828191" algn="l" defTabSz="1218794" rtl="0" eaLnBrk="1" latinLnBrk="0" hangingPunct="1">
        <a:defRPr sz="2399" kern="1200">
          <a:solidFill>
            <a:schemeClr val="tx1"/>
          </a:solidFill>
          <a:latin typeface="+mn-lt"/>
          <a:ea typeface="+mn-ea"/>
          <a:cs typeface="+mn-cs"/>
        </a:defRPr>
      </a:lvl4pPr>
      <a:lvl5pPr marL="2437588" algn="l" defTabSz="1218794" rtl="0" eaLnBrk="1" latinLnBrk="0" hangingPunct="1">
        <a:defRPr sz="2399" kern="1200">
          <a:solidFill>
            <a:schemeClr val="tx1"/>
          </a:solidFill>
          <a:latin typeface="+mn-lt"/>
          <a:ea typeface="+mn-ea"/>
          <a:cs typeface="+mn-cs"/>
        </a:defRPr>
      </a:lvl5pPr>
      <a:lvl6pPr marL="3046985" algn="l" defTabSz="1218794" rtl="0" eaLnBrk="1" latinLnBrk="0" hangingPunct="1">
        <a:defRPr sz="2399" kern="1200">
          <a:solidFill>
            <a:schemeClr val="tx1"/>
          </a:solidFill>
          <a:latin typeface="+mn-lt"/>
          <a:ea typeface="+mn-ea"/>
          <a:cs typeface="+mn-cs"/>
        </a:defRPr>
      </a:lvl6pPr>
      <a:lvl7pPr marL="3656382" algn="l" defTabSz="1218794" rtl="0" eaLnBrk="1" latinLnBrk="0" hangingPunct="1">
        <a:defRPr sz="2399" kern="1200">
          <a:solidFill>
            <a:schemeClr val="tx1"/>
          </a:solidFill>
          <a:latin typeface="+mn-lt"/>
          <a:ea typeface="+mn-ea"/>
          <a:cs typeface="+mn-cs"/>
        </a:defRPr>
      </a:lvl7pPr>
      <a:lvl8pPr marL="4265777" algn="l" defTabSz="1218794" rtl="0" eaLnBrk="1" latinLnBrk="0" hangingPunct="1">
        <a:defRPr sz="2399" kern="1200">
          <a:solidFill>
            <a:schemeClr val="tx1"/>
          </a:solidFill>
          <a:latin typeface="+mn-lt"/>
          <a:ea typeface="+mn-ea"/>
          <a:cs typeface="+mn-cs"/>
        </a:defRPr>
      </a:lvl8pPr>
      <a:lvl9pPr marL="4875176" algn="l" defTabSz="1218794"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jtoledano@checkpoint.com" TargetMode="External"/><Relationship Id="rId2" Type="http://schemas.openxmlformats.org/officeDocument/2006/relationships/image" Target="../media/image23.jpeg"/><Relationship Id="rId1" Type="http://schemas.openxmlformats.org/officeDocument/2006/relationships/slideLayout" Target="../slideLayouts/slideLayout3.xml"/><Relationship Id="rId5" Type="http://schemas.openxmlformats.org/officeDocument/2006/relationships/image" Target="../media/image25.jp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13" Type="http://schemas.openxmlformats.org/officeDocument/2006/relationships/image" Target="../media/image37.png"/><Relationship Id="rId18" Type="http://schemas.openxmlformats.org/officeDocument/2006/relationships/image" Target="../media/image42.png"/><Relationship Id="rId26" Type="http://schemas.openxmlformats.org/officeDocument/2006/relationships/image" Target="../media/image50.png"/><Relationship Id="rId39" Type="http://schemas.openxmlformats.org/officeDocument/2006/relationships/image" Target="../media/image63.png"/><Relationship Id="rId21" Type="http://schemas.openxmlformats.org/officeDocument/2006/relationships/image" Target="../media/image45.png"/><Relationship Id="rId34" Type="http://schemas.openxmlformats.org/officeDocument/2006/relationships/image" Target="../media/image58.png"/><Relationship Id="rId42" Type="http://schemas.openxmlformats.org/officeDocument/2006/relationships/image" Target="../media/image65.png"/><Relationship Id="rId7" Type="http://schemas.openxmlformats.org/officeDocument/2006/relationships/image" Target="../media/image31.png"/><Relationship Id="rId2" Type="http://schemas.openxmlformats.org/officeDocument/2006/relationships/image" Target="../media/image26.png"/><Relationship Id="rId16" Type="http://schemas.openxmlformats.org/officeDocument/2006/relationships/image" Target="../media/image40.png"/><Relationship Id="rId20" Type="http://schemas.openxmlformats.org/officeDocument/2006/relationships/image" Target="../media/image44.png"/><Relationship Id="rId29" Type="http://schemas.openxmlformats.org/officeDocument/2006/relationships/image" Target="../media/image53.png"/><Relationship Id="rId41" Type="http://schemas.openxmlformats.org/officeDocument/2006/relationships/slide" Target="slide6.xml"/><Relationship Id="rId1" Type="http://schemas.openxmlformats.org/officeDocument/2006/relationships/slideLayout" Target="../slideLayouts/slideLayout19.xml"/><Relationship Id="rId6" Type="http://schemas.openxmlformats.org/officeDocument/2006/relationships/image" Target="../media/image30.png"/><Relationship Id="rId11" Type="http://schemas.openxmlformats.org/officeDocument/2006/relationships/image" Target="../media/image35.png"/><Relationship Id="rId24" Type="http://schemas.openxmlformats.org/officeDocument/2006/relationships/image" Target="../media/image48.png"/><Relationship Id="rId32" Type="http://schemas.openxmlformats.org/officeDocument/2006/relationships/image" Target="../media/image56.png"/><Relationship Id="rId37" Type="http://schemas.openxmlformats.org/officeDocument/2006/relationships/image" Target="../media/image61.png"/><Relationship Id="rId40" Type="http://schemas.openxmlformats.org/officeDocument/2006/relationships/image" Target="../media/image64.png"/><Relationship Id="rId5" Type="http://schemas.openxmlformats.org/officeDocument/2006/relationships/image" Target="../media/image29.png"/><Relationship Id="rId15" Type="http://schemas.openxmlformats.org/officeDocument/2006/relationships/image" Target="../media/image39.png"/><Relationship Id="rId23" Type="http://schemas.openxmlformats.org/officeDocument/2006/relationships/image" Target="../media/image47.png"/><Relationship Id="rId28" Type="http://schemas.openxmlformats.org/officeDocument/2006/relationships/image" Target="../media/image52.png"/><Relationship Id="rId36" Type="http://schemas.openxmlformats.org/officeDocument/2006/relationships/image" Target="../media/image60.png"/><Relationship Id="rId10" Type="http://schemas.openxmlformats.org/officeDocument/2006/relationships/image" Target="../media/image34.png"/><Relationship Id="rId19" Type="http://schemas.openxmlformats.org/officeDocument/2006/relationships/image" Target="../media/image43.png"/><Relationship Id="rId31" Type="http://schemas.openxmlformats.org/officeDocument/2006/relationships/image" Target="../media/image55.png"/><Relationship Id="rId4" Type="http://schemas.openxmlformats.org/officeDocument/2006/relationships/image" Target="../media/image28.png"/><Relationship Id="rId9" Type="http://schemas.openxmlformats.org/officeDocument/2006/relationships/image" Target="../media/image33.emf"/><Relationship Id="rId14" Type="http://schemas.openxmlformats.org/officeDocument/2006/relationships/image" Target="../media/image38.png"/><Relationship Id="rId22" Type="http://schemas.openxmlformats.org/officeDocument/2006/relationships/image" Target="../media/image46.png"/><Relationship Id="rId27" Type="http://schemas.openxmlformats.org/officeDocument/2006/relationships/image" Target="../media/image51.png"/><Relationship Id="rId30" Type="http://schemas.openxmlformats.org/officeDocument/2006/relationships/image" Target="../media/image54.png"/><Relationship Id="rId35" Type="http://schemas.openxmlformats.org/officeDocument/2006/relationships/image" Target="../media/image59.png"/><Relationship Id="rId43" Type="http://schemas.openxmlformats.org/officeDocument/2006/relationships/image" Target="../media/image66.png"/><Relationship Id="rId8" Type="http://schemas.openxmlformats.org/officeDocument/2006/relationships/image" Target="../media/image32.png"/><Relationship Id="rId3" Type="http://schemas.openxmlformats.org/officeDocument/2006/relationships/image" Target="../media/image27.png"/><Relationship Id="rId12" Type="http://schemas.openxmlformats.org/officeDocument/2006/relationships/image" Target="../media/image36.png"/><Relationship Id="rId17" Type="http://schemas.openxmlformats.org/officeDocument/2006/relationships/image" Target="../media/image41.png"/><Relationship Id="rId25" Type="http://schemas.openxmlformats.org/officeDocument/2006/relationships/image" Target="../media/image49.png"/><Relationship Id="rId33" Type="http://schemas.openxmlformats.org/officeDocument/2006/relationships/image" Target="../media/image57.png"/><Relationship Id="rId38" Type="http://schemas.openxmlformats.org/officeDocument/2006/relationships/image" Target="../media/image62.png"/></Relationships>
</file>

<file path=ppt/slides/_rels/slide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4.xml"/><Relationship Id="rId5" Type="http://schemas.openxmlformats.org/officeDocument/2006/relationships/image" Target="../media/image70.png"/><Relationship Id="rId4" Type="http://schemas.openxmlformats.org/officeDocument/2006/relationships/image" Target="../media/image69.png"/></Relationships>
</file>

<file path=ppt/slides/_rels/slide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xml"/><Relationship Id="rId1" Type="http://schemas.openxmlformats.org/officeDocument/2006/relationships/slideLayout" Target="../slideLayouts/slideLayout7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xml"/><Relationship Id="rId1" Type="http://schemas.openxmlformats.org/officeDocument/2006/relationships/slideLayout" Target="../slideLayouts/slideLayout36.xml"/><Relationship Id="rId5" Type="http://schemas.openxmlformats.org/officeDocument/2006/relationships/image" Target="../media/image77.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xml"/><Relationship Id="rId1" Type="http://schemas.openxmlformats.org/officeDocument/2006/relationships/slideLayout" Target="../slideLayouts/slideLayout36.xml"/><Relationship Id="rId5" Type="http://schemas.openxmlformats.org/officeDocument/2006/relationships/image" Target="../media/image78.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xml"/><Relationship Id="rId1" Type="http://schemas.openxmlformats.org/officeDocument/2006/relationships/slideLayout" Target="../slideLayouts/slideLayout36.xml"/><Relationship Id="rId5" Type="http://schemas.openxmlformats.org/officeDocument/2006/relationships/chart" Target="../charts/char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45.xml"/><Relationship Id="rId7" Type="http://schemas.openxmlformats.org/officeDocument/2006/relationships/image" Target="../media/image2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1.png"/><Relationship Id="rId11" Type="http://schemas.microsoft.com/office/2007/relationships/hdphoto" Target="../media/hdphoto2.wdp"/><Relationship Id="rId5" Type="http://schemas.openxmlformats.org/officeDocument/2006/relationships/image" Target="../media/image80.png"/><Relationship Id="rId10" Type="http://schemas.openxmlformats.org/officeDocument/2006/relationships/image" Target="../media/image83.png"/><Relationship Id="rId4" Type="http://schemas.openxmlformats.org/officeDocument/2006/relationships/image" Target="../media/image79.png"/><Relationship Id="rId9" Type="http://schemas.openxmlformats.org/officeDocument/2006/relationships/image" Target="../media/image8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2.png"/><Relationship Id="rId5" Type="http://schemas.openxmlformats.org/officeDocument/2006/relationships/image" Target="../media/image84.png"/><Relationship Id="rId4" Type="http://schemas.openxmlformats.org/officeDocument/2006/relationships/image" Target="../media/image79.png"/></Relationships>
</file>

<file path=ppt/slides/_rels/slide1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image" Target="../media/image90.png"/><Relationship Id="rId2" Type="http://schemas.openxmlformats.org/officeDocument/2006/relationships/notesSlide" Target="../notesSlides/notesSlide8.xml"/><Relationship Id="rId1" Type="http://schemas.openxmlformats.org/officeDocument/2006/relationships/slideLayout" Target="../slideLayouts/slideLayout57.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91.png"/><Relationship Id="rId4"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24.png"/><Relationship Id="rId4" Type="http://schemas.openxmlformats.org/officeDocument/2006/relationships/hyperlink" Target="mailto:jtoledano@checkpoin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hidden="1"/>
          <p:cNvSpPr>
            <a:spLocks noGrp="1"/>
          </p:cNvSpPr>
          <p:nvPr>
            <p:ph type="dt" sz="half" idx="2"/>
          </p:nvPr>
        </p:nvSpPr>
        <p:spPr/>
        <p:txBody>
          <a:bodyPr/>
          <a:lstStyle/>
          <a:p>
            <a:endParaRPr lang="en-US" dirty="0"/>
          </a:p>
        </p:txBody>
      </p:sp>
      <p:sp>
        <p:nvSpPr>
          <p:cNvPr id="6" name="Subtitle 5"/>
          <p:cNvSpPr>
            <a:spLocks noGrp="1"/>
          </p:cNvSpPr>
          <p:nvPr>
            <p:ph type="subTitle" idx="1"/>
          </p:nvPr>
        </p:nvSpPr>
        <p:spPr/>
        <p:txBody>
          <a:bodyPr/>
          <a:lstStyle/>
          <a:p>
            <a:r>
              <a:rPr lang="es-ES" dirty="0" smtClean="0"/>
              <a:t>Jesús Toledano | </a:t>
            </a:r>
            <a:r>
              <a:rPr lang="es-ES" dirty="0" err="1" smtClean="0"/>
              <a:t>Emerging</a:t>
            </a:r>
            <a:r>
              <a:rPr lang="es-ES" dirty="0" smtClean="0"/>
              <a:t> </a:t>
            </a:r>
            <a:r>
              <a:rPr lang="es-ES" dirty="0" err="1" smtClean="0"/>
              <a:t>Tech</a:t>
            </a:r>
            <a:r>
              <a:rPr lang="es-ES" dirty="0" smtClean="0"/>
              <a:t> SE, Iberia</a:t>
            </a:r>
            <a:endParaRPr lang="en-US" dirty="0"/>
          </a:p>
        </p:txBody>
      </p:sp>
      <p:sp>
        <p:nvSpPr>
          <p:cNvPr id="5" name="Text Placeholder 4"/>
          <p:cNvSpPr>
            <a:spLocks noGrp="1"/>
          </p:cNvSpPr>
          <p:nvPr>
            <p:ph type="body" sz="quarter" idx="13"/>
          </p:nvPr>
        </p:nvSpPr>
        <p:spPr/>
        <p:txBody>
          <a:bodyPr/>
          <a:lstStyle/>
          <a:p>
            <a:r>
              <a:rPr lang="es-ES" dirty="0" smtClean="0"/>
              <a:t>Jornadas técnicas </a:t>
            </a:r>
            <a:r>
              <a:rPr lang="es-ES" dirty="0" err="1" smtClean="0"/>
              <a:t>Rediris</a:t>
            </a:r>
            <a:r>
              <a:rPr lang="es-ES" dirty="0" smtClean="0"/>
              <a:t> 2019</a:t>
            </a:r>
            <a:endParaRPr lang="en-US" dirty="0"/>
          </a:p>
        </p:txBody>
      </p:sp>
      <p:sp>
        <p:nvSpPr>
          <p:cNvPr id="7" name="Text Placeholder 6"/>
          <p:cNvSpPr>
            <a:spLocks noGrp="1"/>
          </p:cNvSpPr>
          <p:nvPr>
            <p:ph type="body" sz="quarter" idx="14"/>
          </p:nvPr>
        </p:nvSpPr>
        <p:spPr/>
        <p:txBody>
          <a:bodyPr/>
          <a:lstStyle/>
          <a:p>
            <a:r>
              <a:rPr lang="en-US" dirty="0" smtClean="0"/>
              <a:t>No </a:t>
            </a:r>
            <a:r>
              <a:rPr lang="en-US" dirty="0" err="1" smtClean="0"/>
              <a:t>es</a:t>
            </a:r>
            <a:r>
              <a:rPr lang="en-US" dirty="0" smtClean="0"/>
              <a:t> </a:t>
            </a:r>
            <a:r>
              <a:rPr lang="en-US" dirty="0" err="1" smtClean="0"/>
              <a:t>ciberseguridad</a:t>
            </a:r>
            <a:r>
              <a:rPr lang="en-US" dirty="0" smtClean="0"/>
              <a:t>,</a:t>
            </a:r>
          </a:p>
          <a:p>
            <a:r>
              <a:rPr lang="es-ES" dirty="0" smtClean="0"/>
              <a:t>llámalo</a:t>
            </a:r>
            <a:r>
              <a:rPr lang="es-ES" dirty="0" smtClean="0"/>
              <a:t> ciencia</a:t>
            </a:r>
            <a:endParaRPr lang="en-US" dirty="0"/>
          </a:p>
        </p:txBody>
      </p:sp>
      <p:sp>
        <p:nvSpPr>
          <p:cNvPr id="3" name="Footer Placeholder 2" hidden="1"/>
          <p:cNvSpPr>
            <a:spLocks noGrp="1"/>
          </p:cNvSpPr>
          <p:nvPr>
            <p:ph type="ftr" sz="quarter" idx="3"/>
          </p:nvPr>
        </p:nvSpPr>
        <p:spPr/>
        <p:txBody>
          <a:bodyPr/>
          <a:lstStyle/>
          <a:p>
            <a:r>
              <a:rPr lang="en-US" smtClean="0"/>
              <a:t> [Internal Use] for Check Point employees​</a:t>
            </a:r>
            <a:endParaRPr lang="en-US"/>
          </a:p>
        </p:txBody>
      </p:sp>
    </p:spTree>
    <p:extLst>
      <p:ext uri="{BB962C8B-B14F-4D97-AF65-F5344CB8AC3E}">
        <p14:creationId xmlns:p14="http://schemas.microsoft.com/office/powerpoint/2010/main" val="1924400693"/>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MTP\From\whoami.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550" y="304801"/>
            <a:ext cx="1984449" cy="179363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s-ES" dirty="0" smtClean="0"/>
              <a:t>WHO AM I</a:t>
            </a:r>
            <a:endParaRPr lang="en-US" dirty="0"/>
          </a:p>
        </p:txBody>
      </p:sp>
      <p:sp>
        <p:nvSpPr>
          <p:cNvPr id="5" name="Content Placeholder 71"/>
          <p:cNvSpPr>
            <a:spLocks noGrp="1"/>
          </p:cNvSpPr>
          <p:nvPr>
            <p:ph sz="quarter" idx="11"/>
          </p:nvPr>
        </p:nvSpPr>
        <p:spPr>
          <a:xfrm>
            <a:off x="-594025" y="3900124"/>
            <a:ext cx="7515133" cy="2301875"/>
          </a:xfrm>
        </p:spPr>
        <p:txBody>
          <a:bodyPr/>
          <a:lstStyle/>
          <a:p>
            <a:pPr marL="0" indent="0" algn="r">
              <a:buNone/>
            </a:pPr>
            <a:r>
              <a:rPr lang="en-US" sz="3200" b="1" dirty="0" smtClean="0">
                <a:solidFill>
                  <a:schemeClr val="accent2">
                    <a:lumMod val="60000"/>
                    <a:lumOff val="40000"/>
                  </a:schemeClr>
                </a:solidFill>
              </a:rPr>
              <a:t>Jesús Toledano</a:t>
            </a:r>
            <a:endParaRPr lang="es-ES" sz="1000" dirty="0" smtClean="0"/>
          </a:p>
          <a:p>
            <a:pPr marL="0" indent="0" algn="r">
              <a:buNone/>
            </a:pPr>
            <a:r>
              <a:rPr lang="es-ES" dirty="0" smtClean="0">
                <a:hlinkClick r:id="rId3"/>
              </a:rPr>
              <a:t>jtoledano@checkpoint.com</a:t>
            </a:r>
            <a:endParaRPr lang="es-ES" dirty="0"/>
          </a:p>
          <a:p>
            <a:pPr marL="0" indent="0" algn="r">
              <a:buNone/>
            </a:pPr>
            <a:r>
              <a:rPr lang="en-US" dirty="0" smtClean="0"/>
              <a:t>+</a:t>
            </a:r>
            <a:r>
              <a:rPr lang="en-US" dirty="0"/>
              <a:t>34 682 288 </a:t>
            </a:r>
            <a:r>
              <a:rPr lang="en-US" dirty="0" smtClean="0"/>
              <a:t>186</a:t>
            </a:r>
            <a:endParaRPr lang="es-ES" dirty="0" smtClean="0"/>
          </a:p>
          <a:p>
            <a:pPr marL="0" indent="0" algn="r">
              <a:buNone/>
            </a:pPr>
            <a:r>
              <a:rPr lang="es-ES" dirty="0" smtClean="0"/>
              <a:t>         </a:t>
            </a:r>
            <a:r>
              <a:rPr lang="es-ES" i="1" dirty="0" smtClean="0"/>
              <a:t>https://linkedin.com/in/toledanosjesus</a:t>
            </a:r>
            <a:r>
              <a:rPr lang="es-ES" i="1" dirty="0"/>
              <a:t>/</a:t>
            </a:r>
          </a:p>
        </p:txBody>
      </p:sp>
      <p:pic>
        <p:nvPicPr>
          <p:cNvPr id="7" name="Picture 3" descr="D:\MTP\From\LinkedIn_logo_initia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903" y="5462605"/>
            <a:ext cx="500412" cy="5004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59790" y="1676767"/>
            <a:ext cx="2857500" cy="4286250"/>
          </a:xfrm>
          <a:prstGeom prst="rect">
            <a:avLst/>
          </a:prstGeom>
        </p:spPr>
      </p:pic>
    </p:spTree>
    <p:extLst>
      <p:ext uri="{BB962C8B-B14F-4D97-AF65-F5344CB8AC3E}">
        <p14:creationId xmlns:p14="http://schemas.microsoft.com/office/powerpoint/2010/main" val="284877577"/>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588" y="893"/>
            <a:ext cx="12185651" cy="7070762"/>
          </a:xfrm>
          <a:prstGeom prst="rect">
            <a:avLst/>
          </a:prstGeom>
          <a:solidFill>
            <a:schemeClr val="bg1"/>
          </a:solid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lnSpc>
                <a:spcPct val="80000"/>
              </a:lnSpc>
              <a:spcBef>
                <a:spcPts val="1200"/>
              </a:spcBef>
              <a:spcAft>
                <a:spcPts val="0"/>
              </a:spcAft>
              <a:buClr>
                <a:srgbClr val="72183E"/>
              </a:buClr>
              <a:buSzPct val="115000"/>
            </a:pPr>
            <a:endParaRPr lang="en-US" sz="2399" dirty="0" err="1">
              <a:solidFill>
                <a:srgbClr val="4D4D4F"/>
              </a:solidFill>
              <a:latin typeface="Calibri"/>
            </a:endParaRPr>
          </a:p>
        </p:txBody>
      </p:sp>
      <p:grpSp>
        <p:nvGrpSpPr>
          <p:cNvPr id="13" name="Group 12"/>
          <p:cNvGrpSpPr/>
          <p:nvPr/>
        </p:nvGrpSpPr>
        <p:grpSpPr>
          <a:xfrm>
            <a:off x="394243" y="4054177"/>
            <a:ext cx="3871959" cy="2494388"/>
            <a:chOff x="583670" y="4054340"/>
            <a:chExt cx="3872968" cy="2495038"/>
          </a:xfrm>
        </p:grpSpPr>
        <p:grpSp>
          <p:nvGrpSpPr>
            <p:cNvPr id="9" name="Group 8"/>
            <p:cNvGrpSpPr/>
            <p:nvPr/>
          </p:nvGrpSpPr>
          <p:grpSpPr>
            <a:xfrm>
              <a:off x="583670" y="4054340"/>
              <a:ext cx="3872968" cy="2495038"/>
              <a:chOff x="583670" y="4054340"/>
              <a:chExt cx="3872968" cy="2495038"/>
            </a:xfrm>
          </p:grpSpPr>
          <p:sp>
            <p:nvSpPr>
              <p:cNvPr id="609" name="Shape 209" descr="מלבן מעוגל 12"/>
              <p:cNvSpPr/>
              <p:nvPr/>
            </p:nvSpPr>
            <p:spPr>
              <a:xfrm>
                <a:off x="583670" y="4054340"/>
                <a:ext cx="3872968" cy="2495038"/>
              </a:xfrm>
              <a:prstGeom prst="roundRect">
                <a:avLst>
                  <a:gd name="adj" fmla="val 3729"/>
                </a:avLst>
              </a:prstGeom>
              <a:gradFill>
                <a:gsLst>
                  <a:gs pos="30000">
                    <a:srgbClr val="FFFFFF"/>
                  </a:gs>
                  <a:gs pos="73000">
                    <a:srgbClr val="F2F4F5"/>
                  </a:gs>
                  <a:gs pos="100000">
                    <a:srgbClr val="E5E8EA"/>
                  </a:gs>
                </a:gsLst>
                <a:lin ang="5400000"/>
              </a:gradFill>
              <a:ln w="12700">
                <a:miter lim="400000"/>
              </a:ln>
              <a:effectLst>
                <a:outerShdw blurRad="165100" dist="50800" dir="8400000" rotWithShape="0">
                  <a:srgbClr val="000000">
                    <a:alpha val="23000"/>
                  </a:srgbClr>
                </a:outerShdw>
              </a:effectLst>
            </p:spPr>
            <p:txBody>
              <a:bodyPr lIns="45707" rIns="45707" anchor="ctr"/>
              <a:lstStyle/>
              <a:p>
                <a:pPr algn="ctr" defTabSz="914126">
                  <a:lnSpc>
                    <a:spcPct val="80000"/>
                  </a:lnSpc>
                  <a:spcBef>
                    <a:spcPts val="1200"/>
                  </a:spcBef>
                  <a:buClr>
                    <a:srgbClr val="72183E"/>
                  </a:buClr>
                  <a:defRPr sz="2400"/>
                </a:pPr>
                <a:endParaRPr sz="2399" b="1" dirty="0">
                  <a:solidFill>
                    <a:srgbClr val="4D4D4F"/>
                  </a:solidFill>
                  <a:latin typeface="Segoe UI Light" panose="020B0502040204020203" pitchFamily="34" charset="0"/>
                </a:endParaRPr>
              </a:p>
            </p:txBody>
          </p:sp>
          <p:sp>
            <p:nvSpPr>
              <p:cNvPr id="610" name="Shape 222" descr="מחבר ישר 224"/>
              <p:cNvSpPr/>
              <p:nvPr/>
            </p:nvSpPr>
            <p:spPr>
              <a:xfrm>
                <a:off x="675653" y="4475393"/>
                <a:ext cx="3689003" cy="0"/>
              </a:xfrm>
              <a:prstGeom prst="line">
                <a:avLst/>
              </a:prstGeom>
              <a:solidFill>
                <a:srgbClr val="FFFFFF"/>
              </a:solidFill>
              <a:ln>
                <a:solidFill>
                  <a:srgbClr val="D5D5D5"/>
                </a:solidFill>
              </a:ln>
            </p:spPr>
            <p:txBody>
              <a:bodyPr lIns="45707" rIns="45707"/>
              <a:lstStyle/>
              <a:p>
                <a:pPr defTabSz="914126">
                  <a:buClr>
                    <a:srgbClr val="72183E"/>
                  </a:buClr>
                </a:pPr>
                <a:endParaRPr sz="3999" b="1" dirty="0">
                  <a:solidFill>
                    <a:srgbClr val="4D4D4F"/>
                  </a:solidFill>
                  <a:latin typeface="Segoe UI Light" panose="020B0502040204020203" pitchFamily="34" charset="0"/>
                </a:endParaRPr>
              </a:p>
            </p:txBody>
          </p:sp>
          <p:sp>
            <p:nvSpPr>
              <p:cNvPr id="612" name="Shape 245" descr="Straight Connector 13"/>
              <p:cNvSpPr/>
              <p:nvPr/>
            </p:nvSpPr>
            <p:spPr>
              <a:xfrm flipH="1">
                <a:off x="2520154" y="4662457"/>
                <a:ext cx="1" cy="1696971"/>
              </a:xfrm>
              <a:prstGeom prst="line">
                <a:avLst/>
              </a:prstGeom>
              <a:solidFill>
                <a:srgbClr val="FFFFFF"/>
              </a:solidFill>
              <a:ln>
                <a:solidFill>
                  <a:schemeClr val="accent1"/>
                </a:solidFill>
                <a:prstDash val="dash"/>
              </a:ln>
            </p:spPr>
            <p:txBody>
              <a:bodyPr lIns="45707" rIns="45707"/>
              <a:lstStyle/>
              <a:p>
                <a:pPr defTabSz="914126">
                  <a:buClr>
                    <a:srgbClr val="72183E"/>
                  </a:buClr>
                </a:pPr>
                <a:endParaRPr sz="3999" b="1" dirty="0">
                  <a:solidFill>
                    <a:srgbClr val="4D4D4F"/>
                  </a:solidFill>
                  <a:latin typeface="Segoe UI Light" panose="020B0502040204020203" pitchFamily="34" charset="0"/>
                </a:endParaRPr>
              </a:p>
            </p:txBody>
          </p:sp>
        </p:grpSp>
        <p:grpSp>
          <p:nvGrpSpPr>
            <p:cNvPr id="8" name="Group 7"/>
            <p:cNvGrpSpPr/>
            <p:nvPr/>
          </p:nvGrpSpPr>
          <p:grpSpPr>
            <a:xfrm>
              <a:off x="1721399" y="4142331"/>
              <a:ext cx="1597511" cy="315613"/>
              <a:chOff x="1782859" y="4142331"/>
              <a:chExt cx="1597511" cy="315613"/>
            </a:xfrm>
          </p:grpSpPr>
          <p:sp>
            <p:nvSpPr>
              <p:cNvPr id="611" name="Shape 210" descr="Rectangle 7"/>
              <p:cNvSpPr/>
              <p:nvPr/>
            </p:nvSpPr>
            <p:spPr>
              <a:xfrm>
                <a:off x="2015747" y="4144012"/>
                <a:ext cx="1364623" cy="313932"/>
              </a:xfrm>
              <a:prstGeom prst="rect">
                <a:avLst/>
              </a:prstGeom>
              <a:ln w="12700">
                <a:miter lim="400000"/>
              </a:ln>
              <a:extLst>
                <a:ext uri="{C572A759-6A51-4108-AA02-DFA0A04FC94B}">
                  <ma14:wrappingTextBoxFlag xmlns:ma14="http://schemas.microsoft.com/office/mac/drawingml/2011/main" xmlns="" val="1"/>
                </a:ext>
              </a:extLst>
            </p:spPr>
            <p:txBody>
              <a:bodyPr lIns="45707" rIns="45707" anchor="ctr">
                <a:spAutoFit/>
              </a:bodyPr>
              <a:lstStyle>
                <a:lvl1pPr algn="ctr">
                  <a:lnSpc>
                    <a:spcPct val="80000"/>
                  </a:lnSpc>
                  <a:spcBef>
                    <a:spcPts val="1200"/>
                  </a:spcBef>
                  <a:defRPr sz="1800" b="1">
                    <a:solidFill>
                      <a:schemeClr val="accent1"/>
                    </a:solidFill>
                  </a:defRPr>
                </a:lvl1pPr>
              </a:lstStyle>
              <a:p>
                <a:pPr defTabSz="914126">
                  <a:buClr>
                    <a:srgbClr val="72183E"/>
                  </a:buClr>
                </a:pPr>
                <a:r>
                  <a:rPr lang="en-US" sz="1799" dirty="0">
                    <a:solidFill>
                      <a:srgbClr val="E45785"/>
                    </a:solidFill>
                    <a:latin typeface="Segoe UI Light" panose="020B0502040204020203" pitchFamily="34" charset="0"/>
                  </a:rPr>
                  <a:t>NETWORK</a:t>
                </a:r>
                <a:endParaRPr sz="1799" dirty="0">
                  <a:solidFill>
                    <a:srgbClr val="E45785"/>
                  </a:solidFill>
                  <a:latin typeface="Segoe UI Light" panose="020B0502040204020203" pitchFamily="34" charset="0"/>
                </a:endParaRPr>
              </a:p>
            </p:txBody>
          </p:sp>
          <p:pic>
            <p:nvPicPr>
              <p:cNvPr id="631" name="image23.pdf" descr="תמונה 309"/>
              <p:cNvPicPr>
                <a:picLocks noChangeAspect="1"/>
              </p:cNvPicPr>
              <p:nvPr/>
            </p:nvPicPr>
            <p:blipFill>
              <a:blip r:embed="rId2">
                <a:extLst/>
              </a:blip>
              <a:stretch>
                <a:fillRect/>
              </a:stretch>
            </p:blipFill>
            <p:spPr>
              <a:xfrm>
                <a:off x="1782859" y="4142331"/>
                <a:ext cx="258855" cy="278513"/>
              </a:xfrm>
              <a:prstGeom prst="rect">
                <a:avLst/>
              </a:prstGeom>
              <a:ln w="12700">
                <a:miter lim="400000"/>
              </a:ln>
            </p:spPr>
          </p:pic>
        </p:grpSp>
      </p:grpSp>
      <p:grpSp>
        <p:nvGrpSpPr>
          <p:cNvPr id="269" name="Group 215" descr="Group 20"/>
          <p:cNvGrpSpPr/>
          <p:nvPr/>
        </p:nvGrpSpPr>
        <p:grpSpPr>
          <a:xfrm>
            <a:off x="5081131" y="1529194"/>
            <a:ext cx="2026562" cy="1788387"/>
            <a:chOff x="0" y="0"/>
            <a:chExt cx="2027086" cy="1788851"/>
          </a:xfrm>
        </p:grpSpPr>
        <p:pic>
          <p:nvPicPr>
            <p:cNvPr id="273" name="image15.png" descr="Picture 19"/>
            <p:cNvPicPr>
              <a:picLocks noChangeAspect="1"/>
            </p:cNvPicPr>
            <p:nvPr/>
          </p:nvPicPr>
          <p:blipFill>
            <a:blip r:embed="rId3">
              <a:extLst/>
            </a:blip>
            <a:stretch>
              <a:fillRect/>
            </a:stretch>
          </p:blipFill>
          <p:spPr>
            <a:xfrm>
              <a:off x="0" y="164680"/>
              <a:ext cx="2027087" cy="1624172"/>
            </a:xfrm>
            <a:prstGeom prst="rect">
              <a:avLst/>
            </a:prstGeom>
            <a:ln w="12700" cap="flat">
              <a:noFill/>
              <a:miter lim="400000"/>
            </a:ln>
            <a:effectLst/>
          </p:spPr>
        </p:pic>
        <p:pic>
          <p:nvPicPr>
            <p:cNvPr id="274" name="image16.pdf" descr="Picture 5"/>
            <p:cNvPicPr>
              <a:picLocks noChangeAspect="1"/>
            </p:cNvPicPr>
            <p:nvPr/>
          </p:nvPicPr>
          <p:blipFill>
            <a:blip r:embed="rId4">
              <a:extLst/>
            </a:blip>
            <a:stretch>
              <a:fillRect/>
            </a:stretch>
          </p:blipFill>
          <p:spPr>
            <a:xfrm>
              <a:off x="41272" y="0"/>
              <a:ext cx="1928973" cy="329362"/>
            </a:xfrm>
            <a:prstGeom prst="rect">
              <a:avLst/>
            </a:prstGeom>
            <a:ln w="12700" cap="flat">
              <a:noFill/>
              <a:miter lim="400000"/>
            </a:ln>
            <a:effectLst/>
          </p:spPr>
        </p:pic>
      </p:grpSp>
      <p:grpSp>
        <p:nvGrpSpPr>
          <p:cNvPr id="270" name="Group 218" descr="קבוצה 14"/>
          <p:cNvGrpSpPr/>
          <p:nvPr/>
        </p:nvGrpSpPr>
        <p:grpSpPr>
          <a:xfrm>
            <a:off x="4780658" y="1164746"/>
            <a:ext cx="2627508" cy="311332"/>
            <a:chOff x="-301561" y="0"/>
            <a:chExt cx="2628187" cy="311412"/>
          </a:xfrm>
        </p:grpSpPr>
        <p:sp>
          <p:nvSpPr>
            <p:cNvPr id="271" name="Shape 216" descr="Rectangle 24"/>
            <p:cNvSpPr/>
            <p:nvPr/>
          </p:nvSpPr>
          <p:spPr>
            <a:xfrm>
              <a:off x="106562" y="22864"/>
              <a:ext cx="2220064" cy="26468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07" tIns="45707" rIns="45707" bIns="45707" numCol="1" anchor="ctr">
              <a:spAutoFit/>
            </a:bodyPr>
            <a:lstStyle>
              <a:lvl1pPr algn="ctr">
                <a:lnSpc>
                  <a:spcPct val="80000"/>
                </a:lnSpc>
                <a:spcBef>
                  <a:spcPts val="300"/>
                </a:spcBef>
                <a:defRPr sz="1400"/>
              </a:lvl1pPr>
            </a:lstStyle>
            <a:p>
              <a:pPr algn="l" defTabSz="914126">
                <a:buClr>
                  <a:srgbClr val="72183E"/>
                </a:buClr>
              </a:pPr>
              <a:r>
                <a:rPr lang="en-US" b="1" dirty="0">
                  <a:solidFill>
                    <a:srgbClr val="4D4D4F"/>
                  </a:solidFill>
                  <a:latin typeface="Segoe UI Light" panose="020B0502040204020203" pitchFamily="34" charset="0"/>
                </a:rPr>
                <a:t>Shared </a:t>
              </a:r>
              <a:r>
                <a:rPr b="1" dirty="0">
                  <a:solidFill>
                    <a:srgbClr val="4D4D4F"/>
                  </a:solidFill>
                  <a:latin typeface="Segoe UI Light" panose="020B0502040204020203" pitchFamily="34" charset="0"/>
                </a:rPr>
                <a:t>Threat Intelligence</a:t>
              </a:r>
            </a:p>
          </p:txBody>
        </p:sp>
        <p:pic>
          <p:nvPicPr>
            <p:cNvPr id="272" name="image17.pdf" descr="תמונה 238"/>
            <p:cNvPicPr>
              <a:picLocks noChangeAspect="1"/>
            </p:cNvPicPr>
            <p:nvPr/>
          </p:nvPicPr>
          <p:blipFill>
            <a:blip r:embed="rId5">
              <a:extLst/>
            </a:blip>
            <a:stretch>
              <a:fillRect/>
            </a:stretch>
          </p:blipFill>
          <p:spPr>
            <a:xfrm>
              <a:off x="-301561" y="0"/>
              <a:ext cx="374597" cy="311412"/>
            </a:xfrm>
            <a:prstGeom prst="rect">
              <a:avLst/>
            </a:prstGeom>
            <a:ln w="12700" cap="flat">
              <a:noFill/>
              <a:miter lim="400000"/>
            </a:ln>
            <a:effectLst/>
          </p:spPr>
        </p:pic>
      </p:grpSp>
      <p:sp>
        <p:nvSpPr>
          <p:cNvPr id="279" name="Shape 449" descr="מחבר מרפקי 11"/>
          <p:cNvSpPr/>
          <p:nvPr/>
        </p:nvSpPr>
        <p:spPr>
          <a:xfrm>
            <a:off x="4303746" y="2738387"/>
            <a:ext cx="873211" cy="26443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5117" y="21600"/>
                </a:lnTo>
                <a:lnTo>
                  <a:pt x="5117" y="0"/>
                </a:lnTo>
                <a:lnTo>
                  <a:pt x="21600" y="0"/>
                </a:lnTo>
              </a:path>
            </a:pathLst>
          </a:custGeom>
          <a:ln w="12700">
            <a:solidFill>
              <a:schemeClr val="accent1"/>
            </a:solidFill>
            <a:prstDash val="sysDash"/>
            <a:headEnd type="triangle"/>
            <a:tailEnd type="triangle"/>
          </a:ln>
        </p:spPr>
        <p:txBody>
          <a:bodyPr/>
          <a:lstStyle/>
          <a:p>
            <a:pPr defTabSz="914126">
              <a:buClr>
                <a:srgbClr val="72183E"/>
              </a:buClr>
            </a:pPr>
            <a:endParaRPr sz="3999" b="1" dirty="0">
              <a:solidFill>
                <a:srgbClr val="4D4D4F"/>
              </a:solidFill>
              <a:latin typeface="Segoe UI Light" panose="020B0502040204020203" pitchFamily="34" charset="0"/>
            </a:endParaRPr>
          </a:p>
        </p:txBody>
      </p:sp>
      <p:pic>
        <p:nvPicPr>
          <p:cNvPr id="292" name="image39.png" descr="Picture 44"/>
          <p:cNvPicPr>
            <a:picLocks noChangeAspect="1"/>
          </p:cNvPicPr>
          <p:nvPr/>
        </p:nvPicPr>
        <p:blipFill>
          <a:blip r:embed="rId6">
            <a:extLst/>
          </a:blip>
          <a:stretch>
            <a:fillRect/>
          </a:stretch>
        </p:blipFill>
        <p:spPr>
          <a:xfrm>
            <a:off x="5109947" y="3574823"/>
            <a:ext cx="1968931" cy="2204913"/>
          </a:xfrm>
          <a:prstGeom prst="rect">
            <a:avLst/>
          </a:prstGeom>
          <a:ln w="12700" cap="flat">
            <a:noFill/>
            <a:miter lim="400000"/>
          </a:ln>
          <a:effectLst/>
        </p:spPr>
      </p:pic>
      <p:grpSp>
        <p:nvGrpSpPr>
          <p:cNvPr id="293" name="Group 292"/>
          <p:cNvGrpSpPr/>
          <p:nvPr/>
        </p:nvGrpSpPr>
        <p:grpSpPr>
          <a:xfrm>
            <a:off x="5335713" y="3744695"/>
            <a:ext cx="1517399" cy="2886049"/>
            <a:chOff x="4466458" y="3313946"/>
            <a:chExt cx="1517794" cy="2886801"/>
          </a:xfrm>
        </p:grpSpPr>
        <p:grpSp>
          <p:nvGrpSpPr>
            <p:cNvPr id="294" name="Group 281" descr="קבוצה 320"/>
            <p:cNvGrpSpPr/>
            <p:nvPr/>
          </p:nvGrpSpPr>
          <p:grpSpPr>
            <a:xfrm>
              <a:off x="4619246" y="5275771"/>
              <a:ext cx="1212218" cy="924976"/>
              <a:chOff x="234203" y="-31865"/>
              <a:chExt cx="1212215" cy="924972"/>
            </a:xfrm>
          </p:grpSpPr>
          <p:sp>
            <p:nvSpPr>
              <p:cNvPr id="296" name="Shape 279" descr="Rectangle 23"/>
              <p:cNvSpPr/>
              <p:nvPr/>
            </p:nvSpPr>
            <p:spPr>
              <a:xfrm>
                <a:off x="234203" y="283714"/>
                <a:ext cx="1212215" cy="6093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07" tIns="45707" rIns="45707" bIns="45707" numCol="1" anchor="ctr">
                <a:spAutoFit/>
              </a:bodyPr>
              <a:lstStyle/>
              <a:p>
                <a:pPr algn="ctr" defTabSz="914126">
                  <a:lnSpc>
                    <a:spcPct val="80000"/>
                  </a:lnSpc>
                  <a:spcBef>
                    <a:spcPts val="1200"/>
                  </a:spcBef>
                  <a:buClr>
                    <a:srgbClr val="72183E"/>
                  </a:buClr>
                  <a:defRPr sz="2000" b="1">
                    <a:solidFill>
                      <a:srgbClr val="000000"/>
                    </a:solidFill>
                  </a:defRPr>
                </a:pPr>
                <a:r>
                  <a:rPr lang="en-US" sz="1400" b="1" dirty="0">
                    <a:solidFill>
                      <a:srgbClr val="000000"/>
                    </a:solidFill>
                    <a:latin typeface="Segoe UI Light" panose="020B0502040204020203" pitchFamily="34" charset="0"/>
                  </a:rPr>
                  <a:t>Consolidated Security Management</a:t>
                </a:r>
              </a:p>
            </p:txBody>
          </p:sp>
          <p:pic>
            <p:nvPicPr>
              <p:cNvPr id="297" name="image38.pdf" descr="Picture 53"/>
              <p:cNvPicPr>
                <a:picLocks noChangeAspect="1"/>
              </p:cNvPicPr>
              <p:nvPr/>
            </p:nvPicPr>
            <p:blipFill>
              <a:blip r:embed="rId7">
                <a:extLst/>
              </a:blip>
              <a:stretch>
                <a:fillRect/>
              </a:stretch>
            </p:blipFill>
            <p:spPr>
              <a:xfrm>
                <a:off x="637022" y="-31865"/>
                <a:ext cx="406578" cy="304859"/>
              </a:xfrm>
              <a:prstGeom prst="rect">
                <a:avLst/>
              </a:prstGeom>
              <a:ln w="12700" cap="flat">
                <a:noFill/>
                <a:miter lim="400000"/>
              </a:ln>
              <a:effectLst/>
            </p:spPr>
          </p:pic>
        </p:grpSp>
        <p:pic>
          <p:nvPicPr>
            <p:cNvPr id="295" name="image40.png" descr="Picture 49"/>
            <p:cNvPicPr>
              <a:picLocks noChangeAspect="1"/>
            </p:cNvPicPr>
            <p:nvPr/>
          </p:nvPicPr>
          <p:blipFill>
            <a:blip r:embed="rId8">
              <a:extLst/>
            </a:blip>
            <a:srcRect l="14595" t="7662" r="8100" b="4850"/>
            <a:stretch>
              <a:fillRect/>
            </a:stretch>
          </p:blipFill>
          <p:spPr>
            <a:xfrm>
              <a:off x="4466458" y="3313946"/>
              <a:ext cx="1517794" cy="1923607"/>
            </a:xfrm>
            <a:prstGeom prst="rect">
              <a:avLst/>
            </a:prstGeom>
            <a:ln w="12700" cap="flat">
              <a:noFill/>
              <a:miter lim="400000"/>
            </a:ln>
            <a:effectLst/>
          </p:spPr>
        </p:pic>
      </p:grpSp>
      <p:pic>
        <p:nvPicPr>
          <p:cNvPr id="327" name="Picture 326"/>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172139" y="1254843"/>
            <a:ext cx="451301" cy="378648"/>
          </a:xfrm>
          <a:prstGeom prst="rect">
            <a:avLst/>
          </a:prstGeom>
        </p:spPr>
      </p:pic>
      <p:sp>
        <p:nvSpPr>
          <p:cNvPr id="3" name="Footer Placeholder 2" hidden="1"/>
          <p:cNvSpPr>
            <a:spLocks noGrp="1"/>
          </p:cNvSpPr>
          <p:nvPr>
            <p:ph type="ftr" sz="quarter" idx="4294967295"/>
          </p:nvPr>
        </p:nvSpPr>
        <p:spPr>
          <a:xfrm>
            <a:off x="5929673" y="6532580"/>
            <a:ext cx="3798411" cy="301673"/>
          </a:xfrm>
          <a:prstGeom prst="rect">
            <a:avLst/>
          </a:prstGeom>
        </p:spPr>
        <p:txBody>
          <a:bodyPr/>
          <a:lstStyle/>
          <a:p>
            <a:pPr defTabSz="914126">
              <a:buClr>
                <a:srgbClr val="72183E"/>
              </a:buClr>
            </a:pPr>
            <a:endParaRPr lang="en-US" dirty="0">
              <a:solidFill>
                <a:srgbClr val="4D4D4F"/>
              </a:solidFill>
              <a:latin typeface="Calibri"/>
            </a:endParaRPr>
          </a:p>
        </p:txBody>
      </p:sp>
      <p:sp>
        <p:nvSpPr>
          <p:cNvPr id="4" name="Date Placeholder 3" hidden="1"/>
          <p:cNvSpPr>
            <a:spLocks noGrp="1"/>
          </p:cNvSpPr>
          <p:nvPr>
            <p:ph type="dt" sz="quarter" idx="12"/>
          </p:nvPr>
        </p:nvSpPr>
        <p:spPr/>
        <p:txBody>
          <a:bodyPr/>
          <a:lstStyle/>
          <a:p>
            <a:pPr defTabSz="914126">
              <a:buClr>
                <a:srgbClr val="72183E"/>
              </a:buClr>
            </a:pPr>
            <a:endParaRPr lang="en-US" dirty="0">
              <a:solidFill>
                <a:srgbClr val="4D4D4F">
                  <a:tint val="75000"/>
                </a:srgbClr>
              </a:solidFill>
            </a:endParaRPr>
          </a:p>
        </p:txBody>
      </p:sp>
      <p:grpSp>
        <p:nvGrpSpPr>
          <p:cNvPr id="606" name="Group 605"/>
          <p:cNvGrpSpPr/>
          <p:nvPr/>
        </p:nvGrpSpPr>
        <p:grpSpPr>
          <a:xfrm>
            <a:off x="2368820" y="3309672"/>
            <a:ext cx="1191994" cy="520776"/>
            <a:chOff x="7223383" y="2428351"/>
            <a:chExt cx="1192304" cy="520912"/>
          </a:xfrm>
        </p:grpSpPr>
        <p:pic>
          <p:nvPicPr>
            <p:cNvPr id="607" name="Picture 606"/>
            <p:cNvPicPr>
              <a:picLocks noChangeAspect="1"/>
            </p:cNvPicPr>
            <p:nvPr/>
          </p:nvPicPr>
          <p:blipFill rotWithShape="1">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l="10832" t="19012" r="11304" b="19079"/>
            <a:stretch/>
          </p:blipFill>
          <p:spPr>
            <a:xfrm>
              <a:off x="7575367" y="2428351"/>
              <a:ext cx="362005" cy="287824"/>
            </a:xfrm>
            <a:prstGeom prst="rect">
              <a:avLst/>
            </a:prstGeom>
          </p:spPr>
        </p:pic>
        <p:sp>
          <p:nvSpPr>
            <p:cNvPr id="608" name="Shape 258" descr="Rectangle 135"/>
            <p:cNvSpPr/>
            <p:nvPr/>
          </p:nvSpPr>
          <p:spPr>
            <a:xfrm>
              <a:off x="7223383" y="2733819"/>
              <a:ext cx="1192304"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spcBef>
                  <a:spcPts val="100"/>
                </a:spcBef>
                <a:defRPr sz="800"/>
              </a:lvl1pPr>
            </a:lstStyle>
            <a:p>
              <a:pPr defTabSz="914126">
                <a:buClr>
                  <a:srgbClr val="72183E"/>
                </a:buClr>
              </a:pPr>
              <a:r>
                <a:rPr lang="en-US" b="1" dirty="0">
                  <a:solidFill>
                    <a:srgbClr val="4D4D4F"/>
                  </a:solidFill>
                  <a:latin typeface="Segoe UI Light" panose="020B0502040204020203" pitchFamily="34" charset="0"/>
                </a:rPr>
                <a:t>Multi &amp; Hybrid Cloud</a:t>
              </a:r>
              <a:endParaRPr b="1" dirty="0">
                <a:solidFill>
                  <a:srgbClr val="4D4D4F"/>
                </a:solidFill>
                <a:latin typeface="Segoe UI Light" panose="020B0502040204020203" pitchFamily="34" charset="0"/>
              </a:endParaRPr>
            </a:p>
          </p:txBody>
        </p:sp>
      </p:grpSp>
      <p:sp>
        <p:nvSpPr>
          <p:cNvPr id="613" name="Rectangle 612"/>
          <p:cNvSpPr/>
          <p:nvPr/>
        </p:nvSpPr>
        <p:spPr>
          <a:xfrm>
            <a:off x="440814" y="4558486"/>
            <a:ext cx="912191" cy="246157"/>
          </a:xfrm>
          <a:prstGeom prst="rect">
            <a:avLst/>
          </a:prstGeom>
        </p:spPr>
        <p:txBody>
          <a:bodyPr wrap="none">
            <a:spAutoFit/>
          </a:bodyPr>
          <a:lstStyle/>
          <a:p>
            <a:pPr defTabSz="914126">
              <a:buClr>
                <a:srgbClr val="72183E"/>
              </a:buClr>
            </a:pPr>
            <a:r>
              <a:rPr lang="en-US" sz="1000" b="1" dirty="0">
                <a:solidFill>
                  <a:srgbClr val="E45785"/>
                </a:solidFill>
                <a:latin typeface="Segoe UI Light" panose="020B0502040204020203" pitchFamily="34" charset="0"/>
              </a:rPr>
              <a:t>Headquarters</a:t>
            </a:r>
            <a:endParaRPr lang="en-US" sz="1100" b="1" dirty="0">
              <a:solidFill>
                <a:srgbClr val="E45785"/>
              </a:solidFill>
              <a:latin typeface="Segoe UI Light" panose="020B0502040204020203" pitchFamily="34" charset="0"/>
            </a:endParaRPr>
          </a:p>
        </p:txBody>
      </p:sp>
      <p:sp>
        <p:nvSpPr>
          <p:cNvPr id="614" name="Rectangle 613"/>
          <p:cNvSpPr/>
          <p:nvPr/>
        </p:nvSpPr>
        <p:spPr>
          <a:xfrm>
            <a:off x="2467435" y="4557429"/>
            <a:ext cx="556418" cy="246157"/>
          </a:xfrm>
          <a:prstGeom prst="rect">
            <a:avLst/>
          </a:prstGeom>
        </p:spPr>
        <p:txBody>
          <a:bodyPr wrap="none">
            <a:spAutoFit/>
          </a:bodyPr>
          <a:lstStyle/>
          <a:p>
            <a:pPr defTabSz="914126">
              <a:buClr>
                <a:srgbClr val="72183E"/>
              </a:buClr>
            </a:pPr>
            <a:r>
              <a:rPr lang="en-US" sz="1000" b="1" dirty="0">
                <a:solidFill>
                  <a:srgbClr val="E45785"/>
                </a:solidFill>
                <a:latin typeface="Segoe UI Light" panose="020B0502040204020203" pitchFamily="34" charset="0"/>
              </a:rPr>
              <a:t>Branch</a:t>
            </a:r>
            <a:endParaRPr lang="en-US" sz="1100" b="1" dirty="0">
              <a:solidFill>
                <a:srgbClr val="E45785"/>
              </a:solidFill>
              <a:latin typeface="Segoe UI Light" panose="020B0502040204020203" pitchFamily="34" charset="0"/>
            </a:endParaRPr>
          </a:p>
        </p:txBody>
      </p:sp>
      <p:sp>
        <p:nvSpPr>
          <p:cNvPr id="615" name="Shape 405" descr="TextBox 40"/>
          <p:cNvSpPr/>
          <p:nvPr/>
        </p:nvSpPr>
        <p:spPr>
          <a:xfrm>
            <a:off x="772875" y="4925601"/>
            <a:ext cx="756060" cy="246117"/>
          </a:xfrm>
          <a:prstGeom prst="rect">
            <a:avLst/>
          </a:prstGeom>
          <a:ln w="12700">
            <a:miter lim="400000"/>
          </a:ln>
          <a:extLst>
            <a:ext uri="{C572A759-6A51-4108-AA02-DFA0A04FC94B}">
              <ma14:wrappingTextBoxFlag xmlns:ma14="http://schemas.microsoft.com/office/mac/drawingml/2011/main" xmlns="" val="1"/>
            </a:ext>
          </a:extLst>
        </p:spPr>
        <p:txBody>
          <a:bodyPr wrap="none" lIns="60924" tIns="60924" rIns="60924" bIns="60924">
            <a:spAutoFit/>
          </a:bodyPr>
          <a:lstStyle/>
          <a:p>
            <a:pPr defTabSz="914126">
              <a:spcBef>
                <a:spcPts val="0"/>
              </a:spcBef>
              <a:buClr>
                <a:srgbClr val="72183E"/>
              </a:buClr>
              <a:defRPr sz="900"/>
            </a:pPr>
            <a:r>
              <a:rPr lang="en-US" sz="800" b="1" dirty="0">
                <a:solidFill>
                  <a:srgbClr val="4D4D4F"/>
                </a:solidFill>
                <a:latin typeface="Segoe UI Light" panose="020B0502040204020203" pitchFamily="34" charset="0"/>
              </a:rPr>
              <a:t>Access Control</a:t>
            </a:r>
            <a:endParaRPr sz="800" b="1" dirty="0">
              <a:solidFill>
                <a:srgbClr val="4D4D4F"/>
              </a:solidFill>
              <a:latin typeface="Segoe UI Light" panose="020B0502040204020203" pitchFamily="34" charset="0"/>
            </a:endParaRPr>
          </a:p>
        </p:txBody>
      </p:sp>
      <p:sp>
        <p:nvSpPr>
          <p:cNvPr id="616" name="Shape 405" descr="TextBox 40"/>
          <p:cNvSpPr/>
          <p:nvPr/>
        </p:nvSpPr>
        <p:spPr>
          <a:xfrm>
            <a:off x="779216" y="5685184"/>
            <a:ext cx="1063756" cy="246117"/>
          </a:xfrm>
          <a:prstGeom prst="rect">
            <a:avLst/>
          </a:prstGeom>
          <a:ln w="12700">
            <a:miter lim="400000"/>
          </a:ln>
          <a:extLst>
            <a:ext uri="{C572A759-6A51-4108-AA02-DFA0A04FC94B}">
              <ma14:wrappingTextBoxFlag xmlns:ma14="http://schemas.microsoft.com/office/mac/drawingml/2011/main" xmlns="" val="1"/>
            </a:ext>
          </a:extLst>
        </p:spPr>
        <p:txBody>
          <a:bodyPr wrap="none" lIns="60924" tIns="60924" rIns="60924" bIns="60924">
            <a:spAutoFit/>
          </a:bodyPr>
          <a:lstStyle/>
          <a:p>
            <a:pPr defTabSz="914126">
              <a:spcBef>
                <a:spcPts val="0"/>
              </a:spcBef>
              <a:buClr>
                <a:srgbClr val="72183E"/>
              </a:buClr>
              <a:defRPr sz="900"/>
            </a:pPr>
            <a:r>
              <a:rPr lang="en-US" sz="800" b="1" dirty="0">
                <a:solidFill>
                  <a:srgbClr val="4D4D4F"/>
                </a:solidFill>
                <a:latin typeface="Segoe UI Light" panose="020B0502040204020203" pitchFamily="34" charset="0"/>
              </a:rPr>
              <a:t>Multi Layered Security</a:t>
            </a:r>
            <a:endParaRPr sz="800" b="1" dirty="0">
              <a:solidFill>
                <a:srgbClr val="4D4D4F"/>
              </a:solidFill>
              <a:latin typeface="Segoe UI Light" panose="020B0502040204020203" pitchFamily="34" charset="0"/>
            </a:endParaRPr>
          </a:p>
        </p:txBody>
      </p:sp>
      <p:sp>
        <p:nvSpPr>
          <p:cNvPr id="617" name="Shape 251" descr="Rectangle 123"/>
          <p:cNvSpPr/>
          <p:nvPr/>
        </p:nvSpPr>
        <p:spPr>
          <a:xfrm>
            <a:off x="786933" y="6090407"/>
            <a:ext cx="1474160" cy="215388"/>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lgn="ctr">
              <a:spcBef>
                <a:spcPts val="0"/>
              </a:spcBef>
              <a:defRPr sz="800"/>
            </a:lvl1pPr>
          </a:lstStyle>
          <a:p>
            <a:pPr algn="l" defTabSz="914126">
              <a:buClr>
                <a:srgbClr val="72183E"/>
              </a:buClr>
            </a:pPr>
            <a:r>
              <a:rPr lang="en-US" b="1" dirty="0">
                <a:solidFill>
                  <a:srgbClr val="4D4D4F"/>
                </a:solidFill>
                <a:latin typeface="Segoe UI Light" panose="020B0502040204020203" pitchFamily="34" charset="0"/>
              </a:rPr>
              <a:t>Advanced Threat Prevention</a:t>
            </a:r>
          </a:p>
        </p:txBody>
      </p:sp>
      <p:sp>
        <p:nvSpPr>
          <p:cNvPr id="618" name="Shape 251" descr="Rectangle 123"/>
          <p:cNvSpPr/>
          <p:nvPr/>
        </p:nvSpPr>
        <p:spPr>
          <a:xfrm>
            <a:off x="799629" y="5329490"/>
            <a:ext cx="1095391" cy="215388"/>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lgn="ctr">
              <a:spcBef>
                <a:spcPts val="0"/>
              </a:spcBef>
              <a:defRPr sz="800"/>
            </a:lvl1pPr>
          </a:lstStyle>
          <a:p>
            <a:pPr algn="l" defTabSz="914126">
              <a:buClr>
                <a:srgbClr val="72183E"/>
              </a:buClr>
            </a:pPr>
            <a:r>
              <a:rPr lang="en-US" b="1" dirty="0">
                <a:solidFill>
                  <a:srgbClr val="4D4D4F"/>
                </a:solidFill>
                <a:latin typeface="Segoe UI Light" panose="020B0502040204020203" pitchFamily="34" charset="0"/>
              </a:rPr>
              <a:t>Data Protection</a:t>
            </a:r>
          </a:p>
        </p:txBody>
      </p:sp>
      <p:sp>
        <p:nvSpPr>
          <p:cNvPr id="619" name="Shape 405" descr="TextBox 40"/>
          <p:cNvSpPr/>
          <p:nvPr/>
        </p:nvSpPr>
        <p:spPr>
          <a:xfrm>
            <a:off x="2807214" y="4940152"/>
            <a:ext cx="756060" cy="246117"/>
          </a:xfrm>
          <a:prstGeom prst="rect">
            <a:avLst/>
          </a:prstGeom>
          <a:ln w="12700">
            <a:miter lim="400000"/>
          </a:ln>
          <a:extLst>
            <a:ext uri="{C572A759-6A51-4108-AA02-DFA0A04FC94B}">
              <ma14:wrappingTextBoxFlag xmlns:ma14="http://schemas.microsoft.com/office/mac/drawingml/2011/main" xmlns="" val="1"/>
            </a:ext>
          </a:extLst>
        </p:spPr>
        <p:txBody>
          <a:bodyPr wrap="none" lIns="60924" tIns="60924" rIns="60924" bIns="60924">
            <a:spAutoFit/>
          </a:bodyPr>
          <a:lstStyle/>
          <a:p>
            <a:pPr defTabSz="914126">
              <a:spcBef>
                <a:spcPts val="0"/>
              </a:spcBef>
              <a:buClr>
                <a:srgbClr val="72183E"/>
              </a:buClr>
              <a:defRPr sz="900"/>
            </a:pPr>
            <a:r>
              <a:rPr lang="en-US" sz="800" b="1" dirty="0">
                <a:solidFill>
                  <a:srgbClr val="4D4D4F"/>
                </a:solidFill>
                <a:latin typeface="Segoe UI Light" panose="020B0502040204020203" pitchFamily="34" charset="0"/>
              </a:rPr>
              <a:t>Access Control</a:t>
            </a:r>
            <a:endParaRPr sz="800" b="1" dirty="0">
              <a:solidFill>
                <a:srgbClr val="4D4D4F"/>
              </a:solidFill>
              <a:latin typeface="Segoe UI Light" panose="020B0502040204020203" pitchFamily="34" charset="0"/>
            </a:endParaRPr>
          </a:p>
        </p:txBody>
      </p:sp>
      <p:sp>
        <p:nvSpPr>
          <p:cNvPr id="620" name="Shape 405" descr="TextBox 40"/>
          <p:cNvSpPr/>
          <p:nvPr/>
        </p:nvSpPr>
        <p:spPr>
          <a:xfrm>
            <a:off x="2813555" y="5315170"/>
            <a:ext cx="1063756" cy="246117"/>
          </a:xfrm>
          <a:prstGeom prst="rect">
            <a:avLst/>
          </a:prstGeom>
          <a:ln w="12700">
            <a:miter lim="400000"/>
          </a:ln>
          <a:extLst>
            <a:ext uri="{C572A759-6A51-4108-AA02-DFA0A04FC94B}">
              <ma14:wrappingTextBoxFlag xmlns:ma14="http://schemas.microsoft.com/office/mac/drawingml/2011/main" xmlns="" val="1"/>
            </a:ext>
          </a:extLst>
        </p:spPr>
        <p:txBody>
          <a:bodyPr wrap="none" lIns="60924" tIns="60924" rIns="60924" bIns="60924">
            <a:spAutoFit/>
          </a:bodyPr>
          <a:lstStyle/>
          <a:p>
            <a:pPr defTabSz="914126">
              <a:spcBef>
                <a:spcPts val="0"/>
              </a:spcBef>
              <a:buClr>
                <a:srgbClr val="72183E"/>
              </a:buClr>
              <a:defRPr sz="900"/>
            </a:pPr>
            <a:r>
              <a:rPr lang="en-US" sz="800" b="1" dirty="0">
                <a:solidFill>
                  <a:srgbClr val="4D4D4F"/>
                </a:solidFill>
                <a:latin typeface="Segoe UI Light" panose="020B0502040204020203" pitchFamily="34" charset="0"/>
              </a:rPr>
              <a:t>Multi Layered Security</a:t>
            </a:r>
            <a:endParaRPr sz="800" b="1" dirty="0">
              <a:solidFill>
                <a:srgbClr val="4D4D4F"/>
              </a:solidFill>
              <a:latin typeface="Segoe UI Light" panose="020B0502040204020203" pitchFamily="34" charset="0"/>
            </a:endParaRPr>
          </a:p>
        </p:txBody>
      </p:sp>
      <p:sp>
        <p:nvSpPr>
          <p:cNvPr id="621" name="Shape 251" descr="Rectangle 123"/>
          <p:cNvSpPr/>
          <p:nvPr/>
        </p:nvSpPr>
        <p:spPr>
          <a:xfrm>
            <a:off x="2806035" y="5684501"/>
            <a:ext cx="1520327" cy="220631"/>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lgn="ctr">
              <a:spcBef>
                <a:spcPts val="0"/>
              </a:spcBef>
              <a:defRPr sz="800"/>
            </a:lvl1pPr>
          </a:lstStyle>
          <a:p>
            <a:pPr algn="l" defTabSz="914126">
              <a:buClr>
                <a:srgbClr val="72183E"/>
              </a:buClr>
            </a:pPr>
            <a:r>
              <a:rPr lang="en-US" b="1" dirty="0">
                <a:solidFill>
                  <a:srgbClr val="4D4D4F"/>
                </a:solidFill>
                <a:latin typeface="Segoe UI Light" panose="020B0502040204020203" pitchFamily="34" charset="0"/>
              </a:rPr>
              <a:t>Advanced Threat Prevention</a:t>
            </a:r>
          </a:p>
        </p:txBody>
      </p:sp>
      <p:sp>
        <p:nvSpPr>
          <p:cNvPr id="622" name="Shape 251" descr="Rectangle 123"/>
          <p:cNvSpPr/>
          <p:nvPr/>
        </p:nvSpPr>
        <p:spPr>
          <a:xfrm>
            <a:off x="2792999" y="6065017"/>
            <a:ext cx="1291914" cy="215388"/>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lgn="ctr">
              <a:spcBef>
                <a:spcPts val="0"/>
              </a:spcBef>
              <a:defRPr sz="800"/>
            </a:lvl1pPr>
          </a:lstStyle>
          <a:p>
            <a:pPr algn="l" defTabSz="914126">
              <a:buClr>
                <a:srgbClr val="72183E"/>
              </a:buClr>
            </a:pPr>
            <a:r>
              <a:rPr lang="en-US" b="1" dirty="0">
                <a:solidFill>
                  <a:srgbClr val="4D4D4F"/>
                </a:solidFill>
                <a:latin typeface="Segoe UI Light" panose="020B0502040204020203" pitchFamily="34" charset="0"/>
              </a:rPr>
              <a:t>Wi-Fi, DSL, PPoE Ready</a:t>
            </a:r>
          </a:p>
        </p:txBody>
      </p:sp>
      <p:pic>
        <p:nvPicPr>
          <p:cNvPr id="623" name="image37.png" descr="Picture 38"/>
          <p:cNvPicPr>
            <a:picLocks noChangeAspect="1"/>
          </p:cNvPicPr>
          <p:nvPr/>
        </p:nvPicPr>
        <p:blipFill>
          <a:blip r:embed="rId11">
            <a:extLst/>
          </a:blip>
          <a:stretch>
            <a:fillRect/>
          </a:stretch>
        </p:blipFill>
        <p:spPr>
          <a:xfrm>
            <a:off x="433693" y="5656000"/>
            <a:ext cx="404882" cy="404882"/>
          </a:xfrm>
          <a:prstGeom prst="rect">
            <a:avLst/>
          </a:prstGeom>
          <a:ln w="12700">
            <a:miter lim="400000"/>
          </a:ln>
        </p:spPr>
      </p:pic>
      <p:pic>
        <p:nvPicPr>
          <p:cNvPr id="624" name="image22.pdf" descr="תמונה 274"/>
          <p:cNvPicPr>
            <a:picLocks noChangeAspect="1"/>
          </p:cNvPicPr>
          <p:nvPr/>
        </p:nvPicPr>
        <p:blipFill>
          <a:blip r:embed="rId12">
            <a:extLst/>
          </a:blip>
          <a:stretch>
            <a:fillRect/>
          </a:stretch>
        </p:blipFill>
        <p:spPr>
          <a:xfrm>
            <a:off x="508096" y="6099217"/>
            <a:ext cx="216492" cy="244425"/>
          </a:xfrm>
          <a:prstGeom prst="rect">
            <a:avLst/>
          </a:prstGeom>
          <a:ln w="12700">
            <a:miter lim="400000"/>
          </a:ln>
        </p:spPr>
      </p:pic>
      <p:pic>
        <p:nvPicPr>
          <p:cNvPr id="625" name="image21.pdf" descr="תמונה 272"/>
          <p:cNvPicPr>
            <a:picLocks noChangeAspect="1"/>
          </p:cNvPicPr>
          <p:nvPr/>
        </p:nvPicPr>
        <p:blipFill>
          <a:blip r:embed="rId13">
            <a:extLst/>
          </a:blip>
          <a:stretch>
            <a:fillRect/>
          </a:stretch>
        </p:blipFill>
        <p:spPr>
          <a:xfrm>
            <a:off x="488836" y="4937482"/>
            <a:ext cx="272995" cy="272995"/>
          </a:xfrm>
          <a:prstGeom prst="rect">
            <a:avLst/>
          </a:prstGeom>
          <a:ln w="12700">
            <a:miter lim="400000"/>
          </a:ln>
        </p:spPr>
      </p:pic>
      <p:pic>
        <p:nvPicPr>
          <p:cNvPr id="626" name="image36.png" descr="Picture 216"/>
          <p:cNvPicPr>
            <a:picLocks noChangeAspect="1"/>
          </p:cNvPicPr>
          <p:nvPr/>
        </p:nvPicPr>
        <p:blipFill>
          <a:blip r:embed="rId14">
            <a:extLst/>
          </a:blip>
          <a:stretch>
            <a:fillRect/>
          </a:stretch>
        </p:blipFill>
        <p:spPr>
          <a:xfrm>
            <a:off x="434974" y="5276069"/>
            <a:ext cx="364655" cy="364655"/>
          </a:xfrm>
          <a:prstGeom prst="rect">
            <a:avLst/>
          </a:prstGeom>
          <a:ln w="12700">
            <a:miter lim="400000"/>
          </a:ln>
        </p:spPr>
      </p:pic>
      <p:pic>
        <p:nvPicPr>
          <p:cNvPr id="627" name="image25.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476125" y="6017158"/>
            <a:ext cx="316874" cy="316874"/>
          </a:xfrm>
          <a:prstGeom prst="rect">
            <a:avLst/>
          </a:prstGeom>
          <a:ln w="12700">
            <a:miter lim="400000"/>
          </a:ln>
        </p:spPr>
      </p:pic>
      <p:pic>
        <p:nvPicPr>
          <p:cNvPr id="628" name="image37.png" descr="Picture 38"/>
          <p:cNvPicPr>
            <a:picLocks noChangeAspect="1"/>
          </p:cNvPicPr>
          <p:nvPr/>
        </p:nvPicPr>
        <p:blipFill>
          <a:blip r:embed="rId11">
            <a:extLst/>
          </a:blip>
          <a:stretch>
            <a:fillRect/>
          </a:stretch>
        </p:blipFill>
        <p:spPr>
          <a:xfrm>
            <a:off x="2456542" y="5240175"/>
            <a:ext cx="404882" cy="404882"/>
          </a:xfrm>
          <a:prstGeom prst="rect">
            <a:avLst/>
          </a:prstGeom>
          <a:ln w="12700">
            <a:miter lim="400000"/>
          </a:ln>
        </p:spPr>
      </p:pic>
      <p:pic>
        <p:nvPicPr>
          <p:cNvPr id="629" name="image22.pdf" descr="תמונה 274"/>
          <p:cNvPicPr>
            <a:picLocks noChangeAspect="1"/>
          </p:cNvPicPr>
          <p:nvPr/>
        </p:nvPicPr>
        <p:blipFill>
          <a:blip r:embed="rId12">
            <a:extLst/>
          </a:blip>
          <a:stretch>
            <a:fillRect/>
          </a:stretch>
        </p:blipFill>
        <p:spPr>
          <a:xfrm>
            <a:off x="2515709" y="5675774"/>
            <a:ext cx="216492" cy="244425"/>
          </a:xfrm>
          <a:prstGeom prst="rect">
            <a:avLst/>
          </a:prstGeom>
          <a:ln w="12700">
            <a:miter lim="400000"/>
          </a:ln>
        </p:spPr>
      </p:pic>
      <p:pic>
        <p:nvPicPr>
          <p:cNvPr id="630" name="image21.pdf" descr="תמונה 272"/>
          <p:cNvPicPr>
            <a:picLocks noChangeAspect="1"/>
          </p:cNvPicPr>
          <p:nvPr/>
        </p:nvPicPr>
        <p:blipFill>
          <a:blip r:embed="rId13">
            <a:extLst/>
          </a:blip>
          <a:stretch>
            <a:fillRect/>
          </a:stretch>
        </p:blipFill>
        <p:spPr>
          <a:xfrm>
            <a:off x="2511685" y="4953345"/>
            <a:ext cx="272995" cy="272995"/>
          </a:xfrm>
          <a:prstGeom prst="rect">
            <a:avLst/>
          </a:prstGeom>
          <a:ln w="12700">
            <a:miter lim="400000"/>
          </a:ln>
        </p:spPr>
      </p:pic>
      <p:grpSp>
        <p:nvGrpSpPr>
          <p:cNvPr id="632" name="Group 401" descr="Group 721"/>
          <p:cNvGrpSpPr/>
          <p:nvPr/>
        </p:nvGrpSpPr>
        <p:grpSpPr>
          <a:xfrm>
            <a:off x="1643495" y="4495561"/>
            <a:ext cx="572954" cy="580831"/>
            <a:chOff x="0" y="0"/>
            <a:chExt cx="631349" cy="567485"/>
          </a:xfrm>
        </p:grpSpPr>
        <p:sp>
          <p:nvSpPr>
            <p:cNvPr id="633" name="Shape 291" descr="Freeform 248"/>
            <p:cNvSpPr/>
            <p:nvPr/>
          </p:nvSpPr>
          <p:spPr>
            <a:xfrm>
              <a:off x="119664" y="267237"/>
              <a:ext cx="282452" cy="167178"/>
            </a:xfrm>
            <a:custGeom>
              <a:avLst/>
              <a:gdLst/>
              <a:ahLst/>
              <a:cxnLst>
                <a:cxn ang="0">
                  <a:pos x="wd2" y="hd2"/>
                </a:cxn>
                <a:cxn ang="5400000">
                  <a:pos x="wd2" y="hd2"/>
                </a:cxn>
                <a:cxn ang="10800000">
                  <a:pos x="wd2" y="hd2"/>
                </a:cxn>
                <a:cxn ang="16200000">
                  <a:pos x="wd2" y="hd2"/>
                </a:cxn>
              </a:cxnLst>
              <a:rect l="0" t="0" r="r" b="b"/>
              <a:pathLst>
                <a:path w="21491" h="21549" extrusionOk="0">
                  <a:moveTo>
                    <a:pt x="318" y="21549"/>
                  </a:moveTo>
                  <a:cubicBezTo>
                    <a:pt x="231" y="21549"/>
                    <a:pt x="57" y="21401"/>
                    <a:pt x="57" y="21253"/>
                  </a:cubicBezTo>
                  <a:cubicBezTo>
                    <a:pt x="-30" y="20957"/>
                    <a:pt x="-30" y="20661"/>
                    <a:pt x="144" y="20513"/>
                  </a:cubicBezTo>
                  <a:cubicBezTo>
                    <a:pt x="20960" y="97"/>
                    <a:pt x="20960" y="97"/>
                    <a:pt x="20960" y="97"/>
                  </a:cubicBezTo>
                  <a:cubicBezTo>
                    <a:pt x="21135" y="-51"/>
                    <a:pt x="21309" y="-51"/>
                    <a:pt x="21396" y="245"/>
                  </a:cubicBezTo>
                  <a:cubicBezTo>
                    <a:pt x="21570" y="541"/>
                    <a:pt x="21483" y="985"/>
                    <a:pt x="21309" y="1133"/>
                  </a:cubicBezTo>
                  <a:cubicBezTo>
                    <a:pt x="493" y="21549"/>
                    <a:pt x="493" y="21549"/>
                    <a:pt x="493" y="21549"/>
                  </a:cubicBezTo>
                  <a:cubicBezTo>
                    <a:pt x="493" y="21549"/>
                    <a:pt x="405" y="21549"/>
                    <a:pt x="318" y="21549"/>
                  </a:cubicBezTo>
                  <a:close/>
                </a:path>
              </a:pathLst>
            </a:custGeom>
            <a:solidFill>
              <a:srgbClr val="9B9B9B"/>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34" name="Shape 292" descr="Freeform 252"/>
            <p:cNvSpPr/>
            <p:nvPr/>
          </p:nvSpPr>
          <p:spPr>
            <a:xfrm>
              <a:off x="172181" y="142048"/>
              <a:ext cx="340708" cy="195766"/>
            </a:xfrm>
            <a:custGeom>
              <a:avLst/>
              <a:gdLst/>
              <a:ahLst/>
              <a:cxnLst>
                <a:cxn ang="0">
                  <a:pos x="wd2" y="hd2"/>
                </a:cxn>
                <a:cxn ang="5400000">
                  <a:pos x="wd2" y="hd2"/>
                </a:cxn>
                <a:cxn ang="10800000">
                  <a:pos x="wd2" y="hd2"/>
                </a:cxn>
                <a:cxn ang="16200000">
                  <a:pos x="wd2" y="hd2"/>
                </a:cxn>
              </a:cxnLst>
              <a:rect l="0" t="0" r="r" b="b"/>
              <a:pathLst>
                <a:path w="21516" h="21557" extrusionOk="0">
                  <a:moveTo>
                    <a:pt x="21270" y="21557"/>
                  </a:moveTo>
                  <a:cubicBezTo>
                    <a:pt x="21270" y="21557"/>
                    <a:pt x="21198" y="21431"/>
                    <a:pt x="21198" y="21431"/>
                  </a:cubicBezTo>
                  <a:cubicBezTo>
                    <a:pt x="102" y="710"/>
                    <a:pt x="102" y="710"/>
                    <a:pt x="102" y="710"/>
                  </a:cubicBezTo>
                  <a:cubicBezTo>
                    <a:pt x="30" y="585"/>
                    <a:pt x="-42" y="334"/>
                    <a:pt x="30" y="208"/>
                  </a:cubicBezTo>
                  <a:cubicBezTo>
                    <a:pt x="102" y="-43"/>
                    <a:pt x="246" y="-43"/>
                    <a:pt x="318" y="83"/>
                  </a:cubicBezTo>
                  <a:cubicBezTo>
                    <a:pt x="21414" y="20804"/>
                    <a:pt x="21414" y="20804"/>
                    <a:pt x="21414" y="20804"/>
                  </a:cubicBezTo>
                  <a:cubicBezTo>
                    <a:pt x="21486" y="20929"/>
                    <a:pt x="21558" y="21180"/>
                    <a:pt x="21486" y="21306"/>
                  </a:cubicBezTo>
                  <a:cubicBezTo>
                    <a:pt x="21414" y="21431"/>
                    <a:pt x="21342" y="21557"/>
                    <a:pt x="21270" y="21557"/>
                  </a:cubicBezTo>
                  <a:close/>
                </a:path>
              </a:pathLst>
            </a:custGeom>
            <a:solidFill>
              <a:srgbClr val="9B9B9B"/>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35" name="Shape 293" descr="Freeform 255"/>
            <p:cNvSpPr/>
            <p:nvPr/>
          </p:nvSpPr>
          <p:spPr>
            <a:xfrm>
              <a:off x="561363" y="325277"/>
              <a:ext cx="33515" cy="17466"/>
            </a:xfrm>
            <a:custGeom>
              <a:avLst/>
              <a:gdLst/>
              <a:ahLst/>
              <a:cxnLst>
                <a:cxn ang="0">
                  <a:pos x="wd2" y="hd2"/>
                </a:cxn>
                <a:cxn ang="5400000">
                  <a:pos x="wd2" y="hd2"/>
                </a:cxn>
                <a:cxn ang="10800000">
                  <a:pos x="wd2" y="hd2"/>
                </a:cxn>
                <a:cxn ang="16200000">
                  <a:pos x="wd2" y="hd2"/>
                </a:cxn>
              </a:cxnLst>
              <a:rect l="0" t="0" r="r" b="b"/>
              <a:pathLst>
                <a:path w="21600" h="21263" extrusionOk="0">
                  <a:moveTo>
                    <a:pt x="2234" y="1013"/>
                  </a:moveTo>
                  <a:cubicBezTo>
                    <a:pt x="21600" y="21263"/>
                    <a:pt x="21600" y="21263"/>
                    <a:pt x="21600" y="21263"/>
                  </a:cubicBezTo>
                  <a:cubicBezTo>
                    <a:pt x="20855" y="19913"/>
                    <a:pt x="20110" y="19913"/>
                    <a:pt x="19366" y="21263"/>
                  </a:cubicBezTo>
                  <a:cubicBezTo>
                    <a:pt x="0" y="1013"/>
                    <a:pt x="0" y="1013"/>
                    <a:pt x="0" y="1013"/>
                  </a:cubicBezTo>
                  <a:cubicBezTo>
                    <a:pt x="745" y="-337"/>
                    <a:pt x="1490" y="-337"/>
                    <a:pt x="2234" y="1013"/>
                  </a:cubicBezTo>
                  <a:close/>
                </a:path>
              </a:pathLst>
            </a:custGeom>
            <a:solidFill>
              <a:srgbClr val="F8F9FC"/>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36" name="Shape 294" descr="Freeform 256"/>
            <p:cNvSpPr/>
            <p:nvPr/>
          </p:nvSpPr>
          <p:spPr>
            <a:xfrm>
              <a:off x="463777" y="325986"/>
              <a:ext cx="127159" cy="72943"/>
            </a:xfrm>
            <a:custGeom>
              <a:avLst/>
              <a:gdLst/>
              <a:ahLst/>
              <a:cxnLst>
                <a:cxn ang="0">
                  <a:pos x="wd2" y="hd2"/>
                </a:cxn>
                <a:cxn ang="5400000">
                  <a:pos x="wd2" y="hd2"/>
                </a:cxn>
                <a:cxn ang="10800000">
                  <a:pos x="wd2" y="hd2"/>
                </a:cxn>
                <a:cxn ang="16200000">
                  <a:pos x="wd2" y="hd2"/>
                </a:cxn>
              </a:cxnLst>
              <a:rect l="0" t="0" r="r" b="b"/>
              <a:pathLst>
                <a:path w="21600" h="21600" extrusionOk="0">
                  <a:moveTo>
                    <a:pt x="5191" y="21600"/>
                  </a:moveTo>
                  <a:lnTo>
                    <a:pt x="0" y="16638"/>
                  </a:lnTo>
                  <a:lnTo>
                    <a:pt x="16577" y="0"/>
                  </a:lnTo>
                  <a:lnTo>
                    <a:pt x="21600" y="4962"/>
                  </a:lnTo>
                  <a:lnTo>
                    <a:pt x="5191" y="21600"/>
                  </a:lnTo>
                  <a:close/>
                </a:path>
              </a:pathLst>
            </a:custGeom>
            <a:solidFill>
              <a:srgbClr val="EDF1F4"/>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37" name="Shape 295" descr="Freeform 257"/>
            <p:cNvSpPr/>
            <p:nvPr/>
          </p:nvSpPr>
          <p:spPr>
            <a:xfrm>
              <a:off x="459835" y="382171"/>
              <a:ext cx="34501" cy="30558"/>
            </a:xfrm>
            <a:custGeom>
              <a:avLst/>
              <a:gdLst/>
              <a:ahLst/>
              <a:cxnLst>
                <a:cxn ang="0">
                  <a:pos x="wd2" y="hd2"/>
                </a:cxn>
                <a:cxn ang="5400000">
                  <a:pos x="wd2" y="hd2"/>
                </a:cxn>
                <a:cxn ang="10800000">
                  <a:pos x="wd2" y="hd2"/>
                </a:cxn>
                <a:cxn ang="16200000">
                  <a:pos x="wd2" y="hd2"/>
                </a:cxn>
              </a:cxnLst>
              <a:rect l="0" t="0" r="r" b="b"/>
              <a:pathLst>
                <a:path w="21600" h="21600" extrusionOk="0">
                  <a:moveTo>
                    <a:pt x="21600" y="12000"/>
                  </a:moveTo>
                  <a:cubicBezTo>
                    <a:pt x="2880" y="0"/>
                    <a:pt x="2880" y="0"/>
                    <a:pt x="2880" y="0"/>
                  </a:cubicBezTo>
                  <a:cubicBezTo>
                    <a:pt x="1440" y="800"/>
                    <a:pt x="0" y="4000"/>
                    <a:pt x="0" y="5600"/>
                  </a:cubicBezTo>
                  <a:cubicBezTo>
                    <a:pt x="0" y="7200"/>
                    <a:pt x="0" y="7200"/>
                    <a:pt x="0" y="7200"/>
                  </a:cubicBezTo>
                  <a:cubicBezTo>
                    <a:pt x="0" y="8800"/>
                    <a:pt x="0" y="8800"/>
                    <a:pt x="720" y="9600"/>
                  </a:cubicBezTo>
                  <a:cubicBezTo>
                    <a:pt x="19440" y="21600"/>
                    <a:pt x="19440" y="21600"/>
                    <a:pt x="19440" y="21600"/>
                  </a:cubicBezTo>
                  <a:cubicBezTo>
                    <a:pt x="18720" y="20800"/>
                    <a:pt x="18720" y="20000"/>
                    <a:pt x="18720" y="19200"/>
                  </a:cubicBezTo>
                  <a:cubicBezTo>
                    <a:pt x="18720" y="17600"/>
                    <a:pt x="18720" y="17600"/>
                    <a:pt x="18720" y="17600"/>
                  </a:cubicBezTo>
                  <a:cubicBezTo>
                    <a:pt x="18720" y="15200"/>
                    <a:pt x="19440" y="12800"/>
                    <a:pt x="21600" y="12000"/>
                  </a:cubicBezTo>
                  <a:close/>
                </a:path>
              </a:pathLst>
            </a:custGeom>
            <a:solidFill>
              <a:srgbClr val="AEBFCF"/>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38" name="Shape 296" descr="Freeform 258"/>
            <p:cNvSpPr/>
            <p:nvPr/>
          </p:nvSpPr>
          <p:spPr>
            <a:xfrm>
              <a:off x="489406" y="342451"/>
              <a:ext cx="106458" cy="70168"/>
            </a:xfrm>
            <a:custGeom>
              <a:avLst/>
              <a:gdLst/>
              <a:ahLst/>
              <a:cxnLst>
                <a:cxn ang="0">
                  <a:pos x="wd2" y="hd2"/>
                </a:cxn>
                <a:cxn ang="5400000">
                  <a:pos x="wd2" y="hd2"/>
                </a:cxn>
                <a:cxn ang="10800000">
                  <a:pos x="wd2" y="hd2"/>
                </a:cxn>
                <a:cxn ang="16200000">
                  <a:pos x="wd2" y="hd2"/>
                </a:cxn>
              </a:cxnLst>
              <a:rect l="0" t="0" r="r" b="b"/>
              <a:pathLst>
                <a:path w="21600" h="21063" extrusionOk="0">
                  <a:moveTo>
                    <a:pt x="20671" y="135"/>
                  </a:moveTo>
                  <a:cubicBezTo>
                    <a:pt x="21135" y="-208"/>
                    <a:pt x="21600" y="135"/>
                    <a:pt x="21600" y="821"/>
                  </a:cubicBezTo>
                  <a:cubicBezTo>
                    <a:pt x="21600" y="1506"/>
                    <a:pt x="21600" y="1506"/>
                    <a:pt x="21600" y="1506"/>
                  </a:cubicBezTo>
                  <a:cubicBezTo>
                    <a:pt x="21600" y="2535"/>
                    <a:pt x="21135" y="3563"/>
                    <a:pt x="20671" y="3906"/>
                  </a:cubicBezTo>
                  <a:cubicBezTo>
                    <a:pt x="929" y="20706"/>
                    <a:pt x="929" y="20706"/>
                    <a:pt x="929" y="20706"/>
                  </a:cubicBezTo>
                  <a:cubicBezTo>
                    <a:pt x="465" y="21392"/>
                    <a:pt x="0" y="21049"/>
                    <a:pt x="0" y="20021"/>
                  </a:cubicBezTo>
                  <a:cubicBezTo>
                    <a:pt x="0" y="19335"/>
                    <a:pt x="0" y="19335"/>
                    <a:pt x="0" y="19335"/>
                  </a:cubicBezTo>
                  <a:cubicBezTo>
                    <a:pt x="0" y="18306"/>
                    <a:pt x="232" y="17278"/>
                    <a:pt x="929" y="16935"/>
                  </a:cubicBezTo>
                  <a:lnTo>
                    <a:pt x="20671" y="135"/>
                  </a:lnTo>
                  <a:close/>
                </a:path>
              </a:pathLst>
            </a:custGeom>
            <a:solidFill>
              <a:srgbClr val="AEBFCF"/>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39" name="Shape 297" descr="Freeform 259"/>
            <p:cNvSpPr/>
            <p:nvPr/>
          </p:nvSpPr>
          <p:spPr>
            <a:xfrm>
              <a:off x="429277" y="125292"/>
              <a:ext cx="199115" cy="256880"/>
            </a:xfrm>
            <a:custGeom>
              <a:avLst/>
              <a:gdLst/>
              <a:ahLst/>
              <a:cxnLst>
                <a:cxn ang="0">
                  <a:pos x="wd2" y="hd2"/>
                </a:cxn>
                <a:cxn ang="5400000">
                  <a:pos x="wd2" y="hd2"/>
                </a:cxn>
                <a:cxn ang="10800000">
                  <a:pos x="wd2" y="hd2"/>
                </a:cxn>
                <a:cxn ang="16200000">
                  <a:pos x="wd2" y="hd2"/>
                </a:cxn>
              </a:cxnLst>
              <a:rect l="0" t="0" r="r" b="b"/>
              <a:pathLst>
                <a:path w="21600" h="21567" extrusionOk="0">
                  <a:moveTo>
                    <a:pt x="864" y="21087"/>
                  </a:moveTo>
                  <a:cubicBezTo>
                    <a:pt x="864" y="20703"/>
                    <a:pt x="864" y="20703"/>
                    <a:pt x="864" y="20703"/>
                  </a:cubicBezTo>
                  <a:cubicBezTo>
                    <a:pt x="1111" y="20799"/>
                    <a:pt x="1111" y="20799"/>
                    <a:pt x="1111" y="20799"/>
                  </a:cubicBezTo>
                  <a:cubicBezTo>
                    <a:pt x="21600" y="11583"/>
                    <a:pt x="21600" y="11583"/>
                    <a:pt x="21600" y="11583"/>
                  </a:cubicBezTo>
                  <a:cubicBezTo>
                    <a:pt x="21106" y="11295"/>
                    <a:pt x="21106" y="11295"/>
                    <a:pt x="21106" y="11295"/>
                  </a:cubicBezTo>
                  <a:cubicBezTo>
                    <a:pt x="20983" y="1791"/>
                    <a:pt x="20983" y="1791"/>
                    <a:pt x="20983" y="1791"/>
                  </a:cubicBezTo>
                  <a:cubicBezTo>
                    <a:pt x="20983" y="1695"/>
                    <a:pt x="20983" y="1695"/>
                    <a:pt x="20983" y="1695"/>
                  </a:cubicBezTo>
                  <a:cubicBezTo>
                    <a:pt x="20983" y="1695"/>
                    <a:pt x="20983" y="1695"/>
                    <a:pt x="20983" y="1599"/>
                  </a:cubicBezTo>
                  <a:cubicBezTo>
                    <a:pt x="20983" y="1695"/>
                    <a:pt x="20983" y="1695"/>
                    <a:pt x="20983" y="1695"/>
                  </a:cubicBezTo>
                  <a:cubicBezTo>
                    <a:pt x="20983" y="1599"/>
                    <a:pt x="20983" y="1599"/>
                    <a:pt x="20983" y="1599"/>
                  </a:cubicBezTo>
                  <a:cubicBezTo>
                    <a:pt x="20983" y="1599"/>
                    <a:pt x="20983" y="1599"/>
                    <a:pt x="20983" y="1599"/>
                  </a:cubicBezTo>
                  <a:cubicBezTo>
                    <a:pt x="20983" y="1599"/>
                    <a:pt x="20983" y="1599"/>
                    <a:pt x="20983" y="1599"/>
                  </a:cubicBezTo>
                  <a:cubicBezTo>
                    <a:pt x="20983" y="1599"/>
                    <a:pt x="20983" y="1599"/>
                    <a:pt x="20983" y="1599"/>
                  </a:cubicBezTo>
                  <a:cubicBezTo>
                    <a:pt x="20983" y="1503"/>
                    <a:pt x="20859" y="1503"/>
                    <a:pt x="20859" y="1503"/>
                  </a:cubicBezTo>
                  <a:cubicBezTo>
                    <a:pt x="20613" y="1407"/>
                    <a:pt x="20366" y="1215"/>
                    <a:pt x="20119" y="1119"/>
                  </a:cubicBezTo>
                  <a:cubicBezTo>
                    <a:pt x="20489" y="1023"/>
                    <a:pt x="20489" y="1023"/>
                    <a:pt x="20489" y="1023"/>
                  </a:cubicBezTo>
                  <a:cubicBezTo>
                    <a:pt x="20489" y="927"/>
                    <a:pt x="20613" y="927"/>
                    <a:pt x="20613" y="927"/>
                  </a:cubicBezTo>
                  <a:cubicBezTo>
                    <a:pt x="20736" y="927"/>
                    <a:pt x="20736" y="1023"/>
                    <a:pt x="20736" y="1119"/>
                  </a:cubicBezTo>
                  <a:cubicBezTo>
                    <a:pt x="21600" y="1503"/>
                    <a:pt x="21600" y="1503"/>
                    <a:pt x="21600" y="1503"/>
                  </a:cubicBezTo>
                  <a:cubicBezTo>
                    <a:pt x="21600" y="1215"/>
                    <a:pt x="21477" y="1023"/>
                    <a:pt x="21230" y="927"/>
                  </a:cubicBezTo>
                  <a:cubicBezTo>
                    <a:pt x="20983" y="831"/>
                    <a:pt x="20859" y="735"/>
                    <a:pt x="20613" y="639"/>
                  </a:cubicBezTo>
                  <a:cubicBezTo>
                    <a:pt x="20859" y="543"/>
                    <a:pt x="20859" y="543"/>
                    <a:pt x="20859" y="543"/>
                  </a:cubicBezTo>
                  <a:cubicBezTo>
                    <a:pt x="21106" y="447"/>
                    <a:pt x="21353" y="447"/>
                    <a:pt x="21477" y="447"/>
                  </a:cubicBezTo>
                  <a:cubicBezTo>
                    <a:pt x="21353" y="447"/>
                    <a:pt x="21230" y="351"/>
                    <a:pt x="21106" y="351"/>
                  </a:cubicBezTo>
                  <a:cubicBezTo>
                    <a:pt x="21106" y="351"/>
                    <a:pt x="21106" y="351"/>
                    <a:pt x="21106" y="351"/>
                  </a:cubicBezTo>
                  <a:cubicBezTo>
                    <a:pt x="20983" y="255"/>
                    <a:pt x="20859" y="159"/>
                    <a:pt x="20736" y="159"/>
                  </a:cubicBezTo>
                  <a:cubicBezTo>
                    <a:pt x="20736" y="159"/>
                    <a:pt x="20613" y="63"/>
                    <a:pt x="20613" y="63"/>
                  </a:cubicBezTo>
                  <a:cubicBezTo>
                    <a:pt x="20366" y="-33"/>
                    <a:pt x="20242" y="-33"/>
                    <a:pt x="19872" y="159"/>
                  </a:cubicBezTo>
                  <a:cubicBezTo>
                    <a:pt x="864" y="8703"/>
                    <a:pt x="864" y="8703"/>
                    <a:pt x="864" y="8703"/>
                  </a:cubicBezTo>
                  <a:cubicBezTo>
                    <a:pt x="370" y="8895"/>
                    <a:pt x="0" y="9471"/>
                    <a:pt x="0" y="9951"/>
                  </a:cubicBezTo>
                  <a:cubicBezTo>
                    <a:pt x="0" y="19263"/>
                    <a:pt x="0" y="19263"/>
                    <a:pt x="0" y="19263"/>
                  </a:cubicBezTo>
                  <a:cubicBezTo>
                    <a:pt x="0" y="19743"/>
                    <a:pt x="0" y="19743"/>
                    <a:pt x="0" y="19743"/>
                  </a:cubicBezTo>
                  <a:cubicBezTo>
                    <a:pt x="0" y="20703"/>
                    <a:pt x="0" y="20703"/>
                    <a:pt x="0" y="20703"/>
                  </a:cubicBezTo>
                  <a:cubicBezTo>
                    <a:pt x="0" y="20895"/>
                    <a:pt x="123" y="21087"/>
                    <a:pt x="247" y="21183"/>
                  </a:cubicBezTo>
                  <a:cubicBezTo>
                    <a:pt x="617" y="21279"/>
                    <a:pt x="864" y="21471"/>
                    <a:pt x="1234" y="21567"/>
                  </a:cubicBezTo>
                  <a:cubicBezTo>
                    <a:pt x="987" y="21471"/>
                    <a:pt x="864" y="21375"/>
                    <a:pt x="864" y="21087"/>
                  </a:cubicBezTo>
                  <a:close/>
                </a:path>
              </a:pathLst>
            </a:custGeom>
            <a:solidFill>
              <a:srgbClr val="AEBFCF"/>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40" name="Shape 298" descr="Freeform 262"/>
            <p:cNvSpPr/>
            <p:nvPr/>
          </p:nvSpPr>
          <p:spPr>
            <a:xfrm>
              <a:off x="444063" y="142371"/>
              <a:ext cx="180387" cy="221072"/>
            </a:xfrm>
            <a:custGeom>
              <a:avLst/>
              <a:gdLst/>
              <a:ahLst/>
              <a:cxnLst>
                <a:cxn ang="0">
                  <a:pos x="wd2" y="hd2"/>
                </a:cxn>
                <a:cxn ang="5400000">
                  <a:pos x="wd2" y="hd2"/>
                </a:cxn>
                <a:cxn ang="10800000">
                  <a:pos x="wd2" y="hd2"/>
                </a:cxn>
                <a:cxn ang="16200000">
                  <a:pos x="wd2" y="hd2"/>
                </a:cxn>
              </a:cxnLst>
              <a:rect l="0" t="0" r="r" b="b"/>
              <a:pathLst>
                <a:path w="21600" h="21530" extrusionOk="0">
                  <a:moveTo>
                    <a:pt x="20916" y="41"/>
                  </a:moveTo>
                  <a:cubicBezTo>
                    <a:pt x="21190" y="-70"/>
                    <a:pt x="21463" y="41"/>
                    <a:pt x="21463" y="375"/>
                  </a:cubicBezTo>
                  <a:cubicBezTo>
                    <a:pt x="21600" y="11398"/>
                    <a:pt x="21600" y="11398"/>
                    <a:pt x="21600" y="11398"/>
                  </a:cubicBezTo>
                  <a:cubicBezTo>
                    <a:pt x="0" y="21530"/>
                    <a:pt x="0" y="21530"/>
                    <a:pt x="0" y="21530"/>
                  </a:cubicBezTo>
                  <a:cubicBezTo>
                    <a:pt x="0" y="10396"/>
                    <a:pt x="0" y="10396"/>
                    <a:pt x="0" y="10396"/>
                  </a:cubicBezTo>
                  <a:cubicBezTo>
                    <a:pt x="0" y="10062"/>
                    <a:pt x="273" y="9728"/>
                    <a:pt x="684" y="9505"/>
                  </a:cubicBezTo>
                  <a:lnTo>
                    <a:pt x="20916" y="41"/>
                  </a:lnTo>
                  <a:close/>
                </a:path>
              </a:pathLst>
            </a:custGeom>
            <a:solidFill>
              <a:srgbClr val="E24E7F"/>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41" name="Shape 299" descr="Freeform 263"/>
            <p:cNvSpPr/>
            <p:nvPr/>
          </p:nvSpPr>
          <p:spPr>
            <a:xfrm>
              <a:off x="480098" y="350628"/>
              <a:ext cx="12701" cy="414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8514"/>
                  </a:lnTo>
                  <a:lnTo>
                    <a:pt x="0" y="0"/>
                  </a:lnTo>
                  <a:lnTo>
                    <a:pt x="21600" y="2571"/>
                  </a:lnTo>
                  <a:lnTo>
                    <a:pt x="21600" y="21600"/>
                  </a:lnTo>
                  <a:close/>
                </a:path>
              </a:pathLst>
            </a:custGeom>
            <a:solidFill>
              <a:srgbClr val="082C44"/>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42" name="Shape 300" descr="Freeform 264"/>
            <p:cNvSpPr/>
            <p:nvPr/>
          </p:nvSpPr>
          <p:spPr>
            <a:xfrm>
              <a:off x="482506" y="300357"/>
              <a:ext cx="94629" cy="55201"/>
            </a:xfrm>
            <a:custGeom>
              <a:avLst/>
              <a:gdLst/>
              <a:ahLst/>
              <a:cxnLst>
                <a:cxn ang="0">
                  <a:pos x="wd2" y="hd2"/>
                </a:cxn>
                <a:cxn ang="5400000">
                  <a:pos x="wd2" y="hd2"/>
                </a:cxn>
                <a:cxn ang="10800000">
                  <a:pos x="wd2" y="hd2"/>
                </a:cxn>
                <a:cxn ang="16200000">
                  <a:pos x="wd2" y="hd2"/>
                </a:cxn>
              </a:cxnLst>
              <a:rect l="0" t="0" r="r" b="b"/>
              <a:pathLst>
                <a:path w="21600" h="21600" extrusionOk="0">
                  <a:moveTo>
                    <a:pt x="1800" y="21600"/>
                  </a:moveTo>
                  <a:lnTo>
                    <a:pt x="0" y="19671"/>
                  </a:lnTo>
                  <a:lnTo>
                    <a:pt x="19575" y="0"/>
                  </a:lnTo>
                  <a:lnTo>
                    <a:pt x="21600" y="1929"/>
                  </a:lnTo>
                  <a:lnTo>
                    <a:pt x="1800" y="21600"/>
                  </a:lnTo>
                  <a:close/>
                </a:path>
              </a:pathLst>
            </a:custGeom>
            <a:solidFill>
              <a:srgbClr val="134169"/>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43" name="Shape 301" descr="Freeform 265"/>
            <p:cNvSpPr/>
            <p:nvPr/>
          </p:nvSpPr>
          <p:spPr>
            <a:xfrm>
              <a:off x="490391" y="305285"/>
              <a:ext cx="86744" cy="8674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9082"/>
                  </a:lnTo>
                  <a:lnTo>
                    <a:pt x="0" y="21600"/>
                  </a:lnTo>
                  <a:lnTo>
                    <a:pt x="0" y="12518"/>
                  </a:lnTo>
                  <a:lnTo>
                    <a:pt x="21600" y="0"/>
                  </a:lnTo>
                  <a:close/>
                </a:path>
              </a:pathLst>
            </a:custGeom>
            <a:solidFill>
              <a:srgbClr val="134169"/>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44" name="Shape 302" descr="Freeform 266"/>
            <p:cNvSpPr/>
            <p:nvPr/>
          </p:nvSpPr>
          <p:spPr>
            <a:xfrm>
              <a:off x="439134" y="135630"/>
              <a:ext cx="189258" cy="237670"/>
            </a:xfrm>
            <a:custGeom>
              <a:avLst/>
              <a:gdLst/>
              <a:ahLst/>
              <a:cxnLst>
                <a:cxn ang="0">
                  <a:pos x="wd2" y="hd2"/>
                </a:cxn>
                <a:cxn ang="5400000">
                  <a:pos x="wd2" y="hd2"/>
                </a:cxn>
                <a:cxn ang="10800000">
                  <a:pos x="wd2" y="hd2"/>
                </a:cxn>
                <a:cxn ang="16200000">
                  <a:pos x="wd2" y="hd2"/>
                </a:cxn>
              </a:cxnLst>
              <a:rect l="0" t="0" r="r" b="b"/>
              <a:pathLst>
                <a:path w="21600" h="21432" extrusionOk="0">
                  <a:moveTo>
                    <a:pt x="21600" y="659"/>
                  </a:moveTo>
                  <a:cubicBezTo>
                    <a:pt x="21600" y="39"/>
                    <a:pt x="21080" y="-168"/>
                    <a:pt x="20429" y="142"/>
                  </a:cubicBezTo>
                  <a:cubicBezTo>
                    <a:pt x="1171" y="8927"/>
                    <a:pt x="1171" y="8927"/>
                    <a:pt x="1171" y="8927"/>
                  </a:cubicBezTo>
                  <a:cubicBezTo>
                    <a:pt x="520" y="9237"/>
                    <a:pt x="0" y="9960"/>
                    <a:pt x="0" y="10580"/>
                  </a:cubicBezTo>
                  <a:cubicBezTo>
                    <a:pt x="0" y="21432"/>
                    <a:pt x="0" y="21432"/>
                    <a:pt x="0" y="21432"/>
                  </a:cubicBezTo>
                  <a:cubicBezTo>
                    <a:pt x="21600" y="11510"/>
                    <a:pt x="21600" y="11510"/>
                    <a:pt x="21600" y="11510"/>
                  </a:cubicBezTo>
                  <a:lnTo>
                    <a:pt x="21600" y="659"/>
                  </a:lnTo>
                  <a:close/>
                  <a:moveTo>
                    <a:pt x="520" y="20605"/>
                  </a:moveTo>
                  <a:cubicBezTo>
                    <a:pt x="520" y="10270"/>
                    <a:pt x="520" y="10270"/>
                    <a:pt x="520" y="10270"/>
                  </a:cubicBezTo>
                  <a:cubicBezTo>
                    <a:pt x="520" y="9960"/>
                    <a:pt x="781" y="9650"/>
                    <a:pt x="1171" y="9443"/>
                  </a:cubicBezTo>
                  <a:cubicBezTo>
                    <a:pt x="20429" y="659"/>
                    <a:pt x="20429" y="659"/>
                    <a:pt x="20429" y="659"/>
                  </a:cubicBezTo>
                  <a:cubicBezTo>
                    <a:pt x="20689" y="555"/>
                    <a:pt x="20949" y="659"/>
                    <a:pt x="20949" y="969"/>
                  </a:cubicBezTo>
                  <a:cubicBezTo>
                    <a:pt x="21080" y="11200"/>
                    <a:pt x="21080" y="11200"/>
                    <a:pt x="21080" y="11200"/>
                  </a:cubicBezTo>
                  <a:cubicBezTo>
                    <a:pt x="520" y="20605"/>
                    <a:pt x="520" y="20605"/>
                    <a:pt x="520" y="20605"/>
                  </a:cubicBezTo>
                  <a:close/>
                </a:path>
              </a:pathLst>
            </a:custGeom>
            <a:solidFill>
              <a:srgbClr val="134169"/>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45" name="Shape 303" descr="Freeform 267"/>
            <p:cNvSpPr/>
            <p:nvPr/>
          </p:nvSpPr>
          <p:spPr>
            <a:xfrm>
              <a:off x="437163" y="131214"/>
              <a:ext cx="194187" cy="251523"/>
            </a:xfrm>
            <a:custGeom>
              <a:avLst/>
              <a:gdLst/>
              <a:ahLst/>
              <a:cxnLst>
                <a:cxn ang="0">
                  <a:pos x="wd2" y="hd2"/>
                </a:cxn>
                <a:cxn ang="5400000">
                  <a:pos x="wd2" y="hd2"/>
                </a:cxn>
                <a:cxn ang="10800000">
                  <a:pos x="wd2" y="hd2"/>
                </a:cxn>
                <a:cxn ang="16200000">
                  <a:pos x="wd2" y="hd2"/>
                </a:cxn>
              </a:cxnLst>
              <a:rect l="0" t="0" r="r" b="b"/>
              <a:pathLst>
                <a:path w="21600" h="21363" extrusionOk="0">
                  <a:moveTo>
                    <a:pt x="21600" y="10440"/>
                  </a:moveTo>
                  <a:cubicBezTo>
                    <a:pt x="21600" y="9859"/>
                    <a:pt x="21600" y="9859"/>
                    <a:pt x="21600" y="9859"/>
                  </a:cubicBezTo>
                  <a:cubicBezTo>
                    <a:pt x="21473" y="463"/>
                    <a:pt x="21473" y="463"/>
                    <a:pt x="21473" y="463"/>
                  </a:cubicBezTo>
                  <a:cubicBezTo>
                    <a:pt x="21473" y="76"/>
                    <a:pt x="21092" y="-118"/>
                    <a:pt x="20584" y="76"/>
                  </a:cubicBezTo>
                  <a:cubicBezTo>
                    <a:pt x="1016" y="8696"/>
                    <a:pt x="1016" y="8696"/>
                    <a:pt x="1016" y="8696"/>
                  </a:cubicBezTo>
                  <a:cubicBezTo>
                    <a:pt x="381" y="8890"/>
                    <a:pt x="0" y="9471"/>
                    <a:pt x="0" y="9956"/>
                  </a:cubicBezTo>
                  <a:cubicBezTo>
                    <a:pt x="0" y="19351"/>
                    <a:pt x="0" y="19351"/>
                    <a:pt x="0" y="19351"/>
                  </a:cubicBezTo>
                  <a:cubicBezTo>
                    <a:pt x="0" y="19932"/>
                    <a:pt x="0" y="19932"/>
                    <a:pt x="0" y="19932"/>
                  </a:cubicBezTo>
                  <a:cubicBezTo>
                    <a:pt x="0" y="20804"/>
                    <a:pt x="0" y="20804"/>
                    <a:pt x="0" y="20804"/>
                  </a:cubicBezTo>
                  <a:cubicBezTo>
                    <a:pt x="0" y="21288"/>
                    <a:pt x="508" y="21482"/>
                    <a:pt x="1016" y="21288"/>
                  </a:cubicBezTo>
                  <a:cubicBezTo>
                    <a:pt x="5972" y="19060"/>
                    <a:pt x="5972" y="19060"/>
                    <a:pt x="5972" y="19060"/>
                  </a:cubicBezTo>
                  <a:cubicBezTo>
                    <a:pt x="15628" y="14799"/>
                    <a:pt x="15628" y="14799"/>
                    <a:pt x="15628" y="14799"/>
                  </a:cubicBezTo>
                  <a:cubicBezTo>
                    <a:pt x="20584" y="12668"/>
                    <a:pt x="20584" y="12668"/>
                    <a:pt x="20584" y="12668"/>
                  </a:cubicBezTo>
                  <a:cubicBezTo>
                    <a:pt x="21092" y="12377"/>
                    <a:pt x="21600" y="11796"/>
                    <a:pt x="21600" y="11312"/>
                  </a:cubicBezTo>
                  <a:lnTo>
                    <a:pt x="21600" y="10440"/>
                  </a:lnTo>
                  <a:close/>
                  <a:moveTo>
                    <a:pt x="21346" y="11215"/>
                  </a:moveTo>
                  <a:cubicBezTo>
                    <a:pt x="254" y="20513"/>
                    <a:pt x="254" y="20513"/>
                    <a:pt x="254" y="20513"/>
                  </a:cubicBezTo>
                  <a:cubicBezTo>
                    <a:pt x="254" y="10343"/>
                    <a:pt x="254" y="10343"/>
                    <a:pt x="254" y="10343"/>
                  </a:cubicBezTo>
                  <a:cubicBezTo>
                    <a:pt x="254" y="10052"/>
                    <a:pt x="381" y="9665"/>
                    <a:pt x="635" y="9374"/>
                  </a:cubicBezTo>
                  <a:cubicBezTo>
                    <a:pt x="635" y="9374"/>
                    <a:pt x="635" y="9278"/>
                    <a:pt x="762" y="9278"/>
                  </a:cubicBezTo>
                  <a:cubicBezTo>
                    <a:pt x="762" y="9278"/>
                    <a:pt x="762" y="9181"/>
                    <a:pt x="762" y="9181"/>
                  </a:cubicBezTo>
                  <a:cubicBezTo>
                    <a:pt x="1016" y="8987"/>
                    <a:pt x="1144" y="8890"/>
                    <a:pt x="1398" y="8793"/>
                  </a:cubicBezTo>
                  <a:cubicBezTo>
                    <a:pt x="20202" y="560"/>
                    <a:pt x="20202" y="560"/>
                    <a:pt x="20202" y="560"/>
                  </a:cubicBezTo>
                  <a:cubicBezTo>
                    <a:pt x="20584" y="366"/>
                    <a:pt x="20965" y="366"/>
                    <a:pt x="21092" y="560"/>
                  </a:cubicBezTo>
                  <a:cubicBezTo>
                    <a:pt x="21092" y="560"/>
                    <a:pt x="21219" y="560"/>
                    <a:pt x="21219" y="657"/>
                  </a:cubicBezTo>
                  <a:cubicBezTo>
                    <a:pt x="21219" y="657"/>
                    <a:pt x="21219" y="657"/>
                    <a:pt x="21219" y="657"/>
                  </a:cubicBezTo>
                  <a:cubicBezTo>
                    <a:pt x="21346" y="754"/>
                    <a:pt x="21346" y="851"/>
                    <a:pt x="21346" y="1044"/>
                  </a:cubicBezTo>
                  <a:cubicBezTo>
                    <a:pt x="21346" y="6081"/>
                    <a:pt x="21346" y="6081"/>
                    <a:pt x="21346" y="6081"/>
                  </a:cubicBezTo>
                  <a:cubicBezTo>
                    <a:pt x="21346" y="11215"/>
                    <a:pt x="21346" y="11215"/>
                    <a:pt x="21346" y="11215"/>
                  </a:cubicBezTo>
                  <a:cubicBezTo>
                    <a:pt x="21346" y="11215"/>
                    <a:pt x="21346" y="11215"/>
                    <a:pt x="21346" y="11215"/>
                  </a:cubicBezTo>
                  <a:close/>
                </a:path>
              </a:pathLst>
            </a:custGeom>
            <a:solidFill>
              <a:srgbClr val="F8F9FC"/>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46" name="Shape 304" descr="Freeform 329"/>
            <p:cNvSpPr/>
            <p:nvPr/>
          </p:nvSpPr>
          <p:spPr>
            <a:xfrm>
              <a:off x="150814" y="13223"/>
              <a:ext cx="153772" cy="185898"/>
            </a:xfrm>
            <a:custGeom>
              <a:avLst/>
              <a:gdLst/>
              <a:ahLst/>
              <a:cxnLst>
                <a:cxn ang="0">
                  <a:pos x="wd2" y="hd2"/>
                </a:cxn>
                <a:cxn ang="5400000">
                  <a:pos x="wd2" y="hd2"/>
                </a:cxn>
                <a:cxn ang="10800000">
                  <a:pos x="wd2" y="hd2"/>
                </a:cxn>
                <a:cxn ang="16200000">
                  <a:pos x="wd2" y="hd2"/>
                </a:cxn>
              </a:cxnLst>
              <a:rect l="0" t="0" r="r" b="b"/>
              <a:pathLst>
                <a:path w="21600" h="21440" extrusionOk="0">
                  <a:moveTo>
                    <a:pt x="20800" y="52"/>
                  </a:moveTo>
                  <a:cubicBezTo>
                    <a:pt x="21280" y="-80"/>
                    <a:pt x="21440" y="52"/>
                    <a:pt x="21440" y="315"/>
                  </a:cubicBezTo>
                  <a:cubicBezTo>
                    <a:pt x="21600" y="10852"/>
                    <a:pt x="21600" y="10852"/>
                    <a:pt x="21600" y="10852"/>
                  </a:cubicBezTo>
                  <a:cubicBezTo>
                    <a:pt x="21600" y="11247"/>
                    <a:pt x="21280" y="11642"/>
                    <a:pt x="20960" y="11774"/>
                  </a:cubicBezTo>
                  <a:cubicBezTo>
                    <a:pt x="640" y="21388"/>
                    <a:pt x="640" y="21388"/>
                    <a:pt x="640" y="21388"/>
                  </a:cubicBezTo>
                  <a:cubicBezTo>
                    <a:pt x="320" y="21520"/>
                    <a:pt x="0" y="21388"/>
                    <a:pt x="0" y="21125"/>
                  </a:cubicBezTo>
                  <a:cubicBezTo>
                    <a:pt x="0" y="10588"/>
                    <a:pt x="0" y="10588"/>
                    <a:pt x="0" y="10588"/>
                  </a:cubicBezTo>
                  <a:cubicBezTo>
                    <a:pt x="0" y="10193"/>
                    <a:pt x="320" y="9798"/>
                    <a:pt x="640" y="9666"/>
                  </a:cubicBezTo>
                  <a:lnTo>
                    <a:pt x="20800" y="52"/>
                  </a:lnTo>
                  <a:close/>
                </a:path>
              </a:pathLst>
            </a:custGeom>
            <a:solidFill>
              <a:srgbClr val="E24E7F"/>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47" name="Shape 305" descr="Freeform 330"/>
            <p:cNvSpPr/>
            <p:nvPr/>
          </p:nvSpPr>
          <p:spPr>
            <a:xfrm>
              <a:off x="149828" y="128843"/>
              <a:ext cx="258257" cy="148843"/>
            </a:xfrm>
            <a:custGeom>
              <a:avLst/>
              <a:gdLst/>
              <a:ahLst/>
              <a:cxnLst>
                <a:cxn ang="0">
                  <a:pos x="wd2" y="hd2"/>
                </a:cxn>
                <a:cxn ang="5400000">
                  <a:pos x="wd2" y="hd2"/>
                </a:cxn>
                <a:cxn ang="10800000">
                  <a:pos x="wd2" y="hd2"/>
                </a:cxn>
                <a:cxn ang="16200000">
                  <a:pos x="wd2" y="hd2"/>
                </a:cxn>
              </a:cxnLst>
              <a:rect l="0" t="0" r="r" b="b"/>
              <a:pathLst>
                <a:path w="21600" h="21600" extrusionOk="0">
                  <a:moveTo>
                    <a:pt x="21600" y="6812"/>
                  </a:moveTo>
                  <a:cubicBezTo>
                    <a:pt x="21600" y="6812"/>
                    <a:pt x="21600" y="6812"/>
                    <a:pt x="21600" y="6812"/>
                  </a:cubicBezTo>
                  <a:cubicBezTo>
                    <a:pt x="21600" y="6812"/>
                    <a:pt x="21600" y="6812"/>
                    <a:pt x="21600" y="6812"/>
                  </a:cubicBezTo>
                  <a:cubicBezTo>
                    <a:pt x="21600" y="6812"/>
                    <a:pt x="21600" y="6812"/>
                    <a:pt x="21600" y="6978"/>
                  </a:cubicBezTo>
                  <a:cubicBezTo>
                    <a:pt x="21504" y="6978"/>
                    <a:pt x="21504" y="6978"/>
                    <a:pt x="21504" y="6978"/>
                  </a:cubicBezTo>
                  <a:cubicBezTo>
                    <a:pt x="21504" y="6978"/>
                    <a:pt x="21504" y="6978"/>
                    <a:pt x="21504" y="6978"/>
                  </a:cubicBezTo>
                  <a:cubicBezTo>
                    <a:pt x="21504" y="6978"/>
                    <a:pt x="21504" y="6978"/>
                    <a:pt x="21504" y="6978"/>
                  </a:cubicBezTo>
                  <a:cubicBezTo>
                    <a:pt x="21504" y="6978"/>
                    <a:pt x="21504" y="6978"/>
                    <a:pt x="21504" y="7145"/>
                  </a:cubicBezTo>
                  <a:cubicBezTo>
                    <a:pt x="21504" y="7145"/>
                    <a:pt x="21504" y="7145"/>
                    <a:pt x="21504" y="7145"/>
                  </a:cubicBezTo>
                  <a:cubicBezTo>
                    <a:pt x="21504" y="7145"/>
                    <a:pt x="21504" y="7145"/>
                    <a:pt x="21504" y="7145"/>
                  </a:cubicBezTo>
                  <a:cubicBezTo>
                    <a:pt x="21504" y="7145"/>
                    <a:pt x="21504" y="7145"/>
                    <a:pt x="21409" y="7145"/>
                  </a:cubicBezTo>
                  <a:cubicBezTo>
                    <a:pt x="21409" y="7311"/>
                    <a:pt x="21409" y="7311"/>
                    <a:pt x="21409" y="7311"/>
                  </a:cubicBezTo>
                  <a:cubicBezTo>
                    <a:pt x="21409" y="7311"/>
                    <a:pt x="21409" y="7311"/>
                    <a:pt x="21409" y="7311"/>
                  </a:cubicBezTo>
                  <a:cubicBezTo>
                    <a:pt x="21409" y="7311"/>
                    <a:pt x="21409" y="7311"/>
                    <a:pt x="21409" y="7311"/>
                  </a:cubicBezTo>
                  <a:cubicBezTo>
                    <a:pt x="21409" y="7311"/>
                    <a:pt x="21313" y="7311"/>
                    <a:pt x="21313" y="7311"/>
                  </a:cubicBezTo>
                  <a:cubicBezTo>
                    <a:pt x="21313" y="7311"/>
                    <a:pt x="21313" y="7311"/>
                    <a:pt x="21313" y="7477"/>
                  </a:cubicBezTo>
                  <a:cubicBezTo>
                    <a:pt x="16535" y="12129"/>
                    <a:pt x="16535" y="12129"/>
                    <a:pt x="16535" y="12129"/>
                  </a:cubicBezTo>
                  <a:cubicBezTo>
                    <a:pt x="16535" y="11631"/>
                    <a:pt x="16535" y="11631"/>
                    <a:pt x="16535" y="11631"/>
                  </a:cubicBezTo>
                  <a:cubicBezTo>
                    <a:pt x="15483" y="10634"/>
                    <a:pt x="15483" y="10634"/>
                    <a:pt x="15483" y="10634"/>
                  </a:cubicBezTo>
                  <a:cubicBezTo>
                    <a:pt x="17012" y="9138"/>
                    <a:pt x="17012" y="9138"/>
                    <a:pt x="17012" y="9138"/>
                  </a:cubicBezTo>
                  <a:cubicBezTo>
                    <a:pt x="17012" y="8806"/>
                    <a:pt x="17012" y="8806"/>
                    <a:pt x="17012" y="8806"/>
                  </a:cubicBezTo>
                  <a:cubicBezTo>
                    <a:pt x="17108" y="8972"/>
                    <a:pt x="17108" y="8972"/>
                    <a:pt x="17108" y="8972"/>
                  </a:cubicBezTo>
                  <a:cubicBezTo>
                    <a:pt x="19211" y="6978"/>
                    <a:pt x="19211" y="6978"/>
                    <a:pt x="19211" y="6978"/>
                  </a:cubicBezTo>
                  <a:cubicBezTo>
                    <a:pt x="19211" y="5649"/>
                    <a:pt x="19211" y="5649"/>
                    <a:pt x="19211" y="5649"/>
                  </a:cubicBezTo>
                  <a:cubicBezTo>
                    <a:pt x="18255" y="4652"/>
                    <a:pt x="18255" y="4652"/>
                    <a:pt x="18255" y="4652"/>
                  </a:cubicBezTo>
                  <a:cubicBezTo>
                    <a:pt x="17968" y="4985"/>
                    <a:pt x="17968" y="4985"/>
                    <a:pt x="17968" y="4985"/>
                  </a:cubicBezTo>
                  <a:cubicBezTo>
                    <a:pt x="17968" y="4486"/>
                    <a:pt x="17968" y="4486"/>
                    <a:pt x="17968" y="4486"/>
                  </a:cubicBezTo>
                  <a:cubicBezTo>
                    <a:pt x="17681" y="4154"/>
                    <a:pt x="17681" y="4154"/>
                    <a:pt x="17681" y="4154"/>
                  </a:cubicBezTo>
                  <a:cubicBezTo>
                    <a:pt x="17012" y="3489"/>
                    <a:pt x="17012" y="3489"/>
                    <a:pt x="17012" y="3489"/>
                  </a:cubicBezTo>
                  <a:cubicBezTo>
                    <a:pt x="15961" y="2326"/>
                    <a:pt x="15961" y="2326"/>
                    <a:pt x="15961" y="2326"/>
                  </a:cubicBezTo>
                  <a:cubicBezTo>
                    <a:pt x="15674" y="2658"/>
                    <a:pt x="15674" y="2658"/>
                    <a:pt x="15674" y="2658"/>
                  </a:cubicBezTo>
                  <a:cubicBezTo>
                    <a:pt x="15674" y="2160"/>
                    <a:pt x="15674" y="2160"/>
                    <a:pt x="15674" y="2160"/>
                  </a:cubicBezTo>
                  <a:cubicBezTo>
                    <a:pt x="14719" y="1163"/>
                    <a:pt x="14719" y="1163"/>
                    <a:pt x="14719" y="1163"/>
                  </a:cubicBezTo>
                  <a:cubicBezTo>
                    <a:pt x="14432" y="1329"/>
                    <a:pt x="14432" y="1329"/>
                    <a:pt x="14432" y="1329"/>
                  </a:cubicBezTo>
                  <a:cubicBezTo>
                    <a:pt x="14432" y="997"/>
                    <a:pt x="14432" y="997"/>
                    <a:pt x="14432" y="997"/>
                  </a:cubicBezTo>
                  <a:cubicBezTo>
                    <a:pt x="13476" y="0"/>
                    <a:pt x="13476" y="0"/>
                    <a:pt x="13476" y="0"/>
                  </a:cubicBezTo>
                  <a:cubicBezTo>
                    <a:pt x="12520" y="997"/>
                    <a:pt x="12520" y="997"/>
                    <a:pt x="12520" y="997"/>
                  </a:cubicBezTo>
                  <a:cubicBezTo>
                    <a:pt x="12520" y="1329"/>
                    <a:pt x="12520" y="1329"/>
                    <a:pt x="12520" y="1329"/>
                  </a:cubicBezTo>
                  <a:cubicBezTo>
                    <a:pt x="12329" y="1163"/>
                    <a:pt x="12329" y="1163"/>
                    <a:pt x="12329" y="1163"/>
                  </a:cubicBezTo>
                  <a:cubicBezTo>
                    <a:pt x="11278" y="2160"/>
                    <a:pt x="11278" y="2160"/>
                    <a:pt x="11278" y="2160"/>
                  </a:cubicBezTo>
                  <a:cubicBezTo>
                    <a:pt x="11278" y="2492"/>
                    <a:pt x="11278" y="2492"/>
                    <a:pt x="11278" y="2492"/>
                  </a:cubicBezTo>
                  <a:cubicBezTo>
                    <a:pt x="11087" y="2326"/>
                    <a:pt x="11087" y="2326"/>
                    <a:pt x="11087" y="2326"/>
                  </a:cubicBezTo>
                  <a:cubicBezTo>
                    <a:pt x="10131" y="3323"/>
                    <a:pt x="10131" y="3323"/>
                    <a:pt x="10131" y="3323"/>
                  </a:cubicBezTo>
                  <a:cubicBezTo>
                    <a:pt x="10131" y="3655"/>
                    <a:pt x="10131" y="3655"/>
                    <a:pt x="10131" y="3655"/>
                  </a:cubicBezTo>
                  <a:cubicBezTo>
                    <a:pt x="9940" y="3489"/>
                    <a:pt x="9940" y="3489"/>
                    <a:pt x="9940" y="3489"/>
                  </a:cubicBezTo>
                  <a:cubicBezTo>
                    <a:pt x="8888" y="4486"/>
                    <a:pt x="8888" y="4486"/>
                    <a:pt x="8888" y="4486"/>
                  </a:cubicBezTo>
                  <a:cubicBezTo>
                    <a:pt x="8888" y="4985"/>
                    <a:pt x="8888" y="4985"/>
                    <a:pt x="8888" y="4985"/>
                  </a:cubicBezTo>
                  <a:cubicBezTo>
                    <a:pt x="8697" y="4818"/>
                    <a:pt x="8697" y="4818"/>
                    <a:pt x="8697" y="4818"/>
                  </a:cubicBezTo>
                  <a:cubicBezTo>
                    <a:pt x="7742" y="5815"/>
                    <a:pt x="7742" y="5815"/>
                    <a:pt x="7742" y="5815"/>
                  </a:cubicBezTo>
                  <a:cubicBezTo>
                    <a:pt x="7742" y="6148"/>
                    <a:pt x="7742" y="6148"/>
                    <a:pt x="7742" y="6148"/>
                  </a:cubicBezTo>
                  <a:cubicBezTo>
                    <a:pt x="7550" y="5982"/>
                    <a:pt x="7550" y="5982"/>
                    <a:pt x="7550" y="5982"/>
                  </a:cubicBezTo>
                  <a:cubicBezTo>
                    <a:pt x="6595" y="6978"/>
                    <a:pt x="6595" y="6978"/>
                    <a:pt x="6595" y="6978"/>
                  </a:cubicBezTo>
                  <a:cubicBezTo>
                    <a:pt x="6595" y="7311"/>
                    <a:pt x="6595" y="7311"/>
                    <a:pt x="6595" y="7311"/>
                  </a:cubicBezTo>
                  <a:cubicBezTo>
                    <a:pt x="6404" y="7145"/>
                    <a:pt x="6404" y="7145"/>
                    <a:pt x="6404" y="7145"/>
                  </a:cubicBezTo>
                  <a:cubicBezTo>
                    <a:pt x="5352" y="8142"/>
                    <a:pt x="5352" y="8142"/>
                    <a:pt x="5352" y="8142"/>
                  </a:cubicBezTo>
                  <a:cubicBezTo>
                    <a:pt x="5352" y="8474"/>
                    <a:pt x="5352" y="8474"/>
                    <a:pt x="5352" y="8474"/>
                  </a:cubicBezTo>
                  <a:cubicBezTo>
                    <a:pt x="5161" y="8308"/>
                    <a:pt x="5161" y="8308"/>
                    <a:pt x="5161" y="8308"/>
                  </a:cubicBezTo>
                  <a:cubicBezTo>
                    <a:pt x="4205" y="9305"/>
                    <a:pt x="4205" y="9305"/>
                    <a:pt x="4205" y="9305"/>
                  </a:cubicBezTo>
                  <a:cubicBezTo>
                    <a:pt x="4205" y="9803"/>
                    <a:pt x="4205" y="9803"/>
                    <a:pt x="4205" y="9803"/>
                  </a:cubicBezTo>
                  <a:cubicBezTo>
                    <a:pt x="4014" y="9471"/>
                    <a:pt x="4014" y="9471"/>
                    <a:pt x="4014" y="9471"/>
                  </a:cubicBezTo>
                  <a:cubicBezTo>
                    <a:pt x="2963" y="10468"/>
                    <a:pt x="2963" y="10468"/>
                    <a:pt x="2963" y="10468"/>
                  </a:cubicBezTo>
                  <a:cubicBezTo>
                    <a:pt x="2963" y="11797"/>
                    <a:pt x="2963" y="11797"/>
                    <a:pt x="2963" y="11797"/>
                  </a:cubicBezTo>
                  <a:cubicBezTo>
                    <a:pt x="3536" y="12295"/>
                    <a:pt x="3536" y="12295"/>
                    <a:pt x="3536" y="12295"/>
                  </a:cubicBezTo>
                  <a:cubicBezTo>
                    <a:pt x="3345" y="12628"/>
                    <a:pt x="3345" y="12628"/>
                    <a:pt x="3345" y="12628"/>
                  </a:cubicBezTo>
                  <a:cubicBezTo>
                    <a:pt x="3345" y="12129"/>
                    <a:pt x="3345" y="12129"/>
                    <a:pt x="3345" y="12129"/>
                  </a:cubicBezTo>
                  <a:cubicBezTo>
                    <a:pt x="2389" y="11132"/>
                    <a:pt x="2389" y="11132"/>
                    <a:pt x="2389" y="11132"/>
                  </a:cubicBezTo>
                  <a:cubicBezTo>
                    <a:pt x="1338" y="12129"/>
                    <a:pt x="1338" y="12129"/>
                    <a:pt x="1338" y="12129"/>
                  </a:cubicBezTo>
                  <a:cubicBezTo>
                    <a:pt x="1338" y="13458"/>
                    <a:pt x="1338" y="13458"/>
                    <a:pt x="1338" y="13458"/>
                  </a:cubicBezTo>
                  <a:cubicBezTo>
                    <a:pt x="2294" y="14455"/>
                    <a:pt x="2294" y="14455"/>
                    <a:pt x="2294" y="14455"/>
                  </a:cubicBezTo>
                  <a:cubicBezTo>
                    <a:pt x="2581" y="14123"/>
                    <a:pt x="2581" y="14123"/>
                    <a:pt x="2581" y="14123"/>
                  </a:cubicBezTo>
                  <a:cubicBezTo>
                    <a:pt x="2581" y="14622"/>
                    <a:pt x="2581" y="14622"/>
                    <a:pt x="2581" y="14622"/>
                  </a:cubicBezTo>
                  <a:cubicBezTo>
                    <a:pt x="3536" y="15618"/>
                    <a:pt x="3536" y="15618"/>
                    <a:pt x="3536" y="15618"/>
                  </a:cubicBezTo>
                  <a:cubicBezTo>
                    <a:pt x="3727" y="15452"/>
                    <a:pt x="3727" y="15452"/>
                    <a:pt x="3727" y="15452"/>
                  </a:cubicBezTo>
                  <a:cubicBezTo>
                    <a:pt x="3727" y="15785"/>
                    <a:pt x="3727" y="15785"/>
                    <a:pt x="3727" y="15785"/>
                  </a:cubicBezTo>
                  <a:cubicBezTo>
                    <a:pt x="4683" y="16782"/>
                    <a:pt x="4683" y="16782"/>
                    <a:pt x="4683" y="16782"/>
                  </a:cubicBezTo>
                  <a:cubicBezTo>
                    <a:pt x="4874" y="16615"/>
                    <a:pt x="4874" y="16615"/>
                    <a:pt x="4874" y="16615"/>
                  </a:cubicBezTo>
                  <a:cubicBezTo>
                    <a:pt x="4874" y="16948"/>
                    <a:pt x="4874" y="16948"/>
                    <a:pt x="4874" y="16948"/>
                  </a:cubicBezTo>
                  <a:cubicBezTo>
                    <a:pt x="5830" y="17945"/>
                    <a:pt x="5830" y="17945"/>
                    <a:pt x="5830" y="17945"/>
                  </a:cubicBezTo>
                  <a:cubicBezTo>
                    <a:pt x="6117" y="17778"/>
                    <a:pt x="6117" y="17778"/>
                    <a:pt x="6117" y="17778"/>
                  </a:cubicBezTo>
                  <a:cubicBezTo>
                    <a:pt x="6117" y="18111"/>
                    <a:pt x="6117" y="18111"/>
                    <a:pt x="6117" y="18111"/>
                  </a:cubicBezTo>
                  <a:cubicBezTo>
                    <a:pt x="7073" y="19108"/>
                    <a:pt x="7073" y="19108"/>
                    <a:pt x="7073" y="19108"/>
                  </a:cubicBezTo>
                  <a:cubicBezTo>
                    <a:pt x="9175" y="16948"/>
                    <a:pt x="9175" y="16948"/>
                    <a:pt x="9175" y="16948"/>
                  </a:cubicBezTo>
                  <a:cubicBezTo>
                    <a:pt x="9175" y="16782"/>
                    <a:pt x="9175" y="16782"/>
                    <a:pt x="9175" y="16782"/>
                  </a:cubicBezTo>
                  <a:cubicBezTo>
                    <a:pt x="9271" y="16948"/>
                    <a:pt x="9271" y="16948"/>
                    <a:pt x="9271" y="16948"/>
                  </a:cubicBezTo>
                  <a:cubicBezTo>
                    <a:pt x="10800" y="15286"/>
                    <a:pt x="10800" y="15286"/>
                    <a:pt x="10800" y="15286"/>
                  </a:cubicBezTo>
                  <a:cubicBezTo>
                    <a:pt x="10800" y="15120"/>
                    <a:pt x="10800" y="15120"/>
                    <a:pt x="10800" y="15120"/>
                  </a:cubicBezTo>
                  <a:cubicBezTo>
                    <a:pt x="10991" y="15120"/>
                    <a:pt x="10991" y="15120"/>
                    <a:pt x="10991" y="15120"/>
                  </a:cubicBezTo>
                  <a:cubicBezTo>
                    <a:pt x="11565" y="14622"/>
                    <a:pt x="11565" y="14622"/>
                    <a:pt x="11565" y="14622"/>
                  </a:cubicBezTo>
                  <a:cubicBezTo>
                    <a:pt x="11565" y="15120"/>
                    <a:pt x="11565" y="15120"/>
                    <a:pt x="11565" y="15120"/>
                  </a:cubicBezTo>
                  <a:cubicBezTo>
                    <a:pt x="12616" y="16117"/>
                    <a:pt x="12616" y="16117"/>
                    <a:pt x="12616" y="16117"/>
                  </a:cubicBezTo>
                  <a:cubicBezTo>
                    <a:pt x="8697" y="20105"/>
                    <a:pt x="8697" y="20105"/>
                    <a:pt x="8697" y="20105"/>
                  </a:cubicBezTo>
                  <a:cubicBezTo>
                    <a:pt x="8697" y="20105"/>
                    <a:pt x="8602" y="20105"/>
                    <a:pt x="8602" y="20105"/>
                  </a:cubicBezTo>
                  <a:cubicBezTo>
                    <a:pt x="8602" y="20105"/>
                    <a:pt x="8602" y="20105"/>
                    <a:pt x="8602" y="20105"/>
                  </a:cubicBezTo>
                  <a:cubicBezTo>
                    <a:pt x="8506" y="20105"/>
                    <a:pt x="8506" y="20271"/>
                    <a:pt x="8506" y="20271"/>
                  </a:cubicBezTo>
                  <a:cubicBezTo>
                    <a:pt x="8411" y="20271"/>
                    <a:pt x="8411" y="20271"/>
                    <a:pt x="8411" y="20271"/>
                  </a:cubicBezTo>
                  <a:cubicBezTo>
                    <a:pt x="8315" y="20271"/>
                    <a:pt x="8315" y="20271"/>
                    <a:pt x="8315" y="20271"/>
                  </a:cubicBezTo>
                  <a:cubicBezTo>
                    <a:pt x="8315" y="20271"/>
                    <a:pt x="8219" y="20271"/>
                    <a:pt x="8219" y="20271"/>
                  </a:cubicBezTo>
                  <a:cubicBezTo>
                    <a:pt x="8219" y="20271"/>
                    <a:pt x="8124" y="20271"/>
                    <a:pt x="8124" y="20271"/>
                  </a:cubicBezTo>
                  <a:cubicBezTo>
                    <a:pt x="8124" y="20271"/>
                    <a:pt x="8124" y="20271"/>
                    <a:pt x="8124" y="20271"/>
                  </a:cubicBezTo>
                  <a:cubicBezTo>
                    <a:pt x="8028" y="20271"/>
                    <a:pt x="8028" y="20271"/>
                    <a:pt x="7933" y="20271"/>
                  </a:cubicBezTo>
                  <a:cubicBezTo>
                    <a:pt x="7933" y="20271"/>
                    <a:pt x="7933" y="20271"/>
                    <a:pt x="7933" y="20271"/>
                  </a:cubicBezTo>
                  <a:cubicBezTo>
                    <a:pt x="7837" y="20271"/>
                    <a:pt x="7837" y="20271"/>
                    <a:pt x="7742" y="20271"/>
                  </a:cubicBezTo>
                  <a:cubicBezTo>
                    <a:pt x="7742" y="20271"/>
                    <a:pt x="7742" y="20271"/>
                    <a:pt x="7742" y="20271"/>
                  </a:cubicBezTo>
                  <a:cubicBezTo>
                    <a:pt x="7742" y="20271"/>
                    <a:pt x="7646" y="20105"/>
                    <a:pt x="7646" y="20105"/>
                  </a:cubicBezTo>
                  <a:cubicBezTo>
                    <a:pt x="7646" y="20105"/>
                    <a:pt x="7646" y="20105"/>
                    <a:pt x="7646" y="20105"/>
                  </a:cubicBezTo>
                  <a:cubicBezTo>
                    <a:pt x="7550" y="20105"/>
                    <a:pt x="7550" y="20105"/>
                    <a:pt x="7455" y="20105"/>
                  </a:cubicBezTo>
                  <a:cubicBezTo>
                    <a:pt x="191" y="12794"/>
                    <a:pt x="191" y="12794"/>
                    <a:pt x="191" y="12794"/>
                  </a:cubicBezTo>
                  <a:cubicBezTo>
                    <a:pt x="96" y="12628"/>
                    <a:pt x="0" y="12295"/>
                    <a:pt x="0" y="12129"/>
                  </a:cubicBezTo>
                  <a:cubicBezTo>
                    <a:pt x="0" y="12462"/>
                    <a:pt x="0" y="12960"/>
                    <a:pt x="0" y="13292"/>
                  </a:cubicBezTo>
                  <a:cubicBezTo>
                    <a:pt x="0" y="13625"/>
                    <a:pt x="96" y="13791"/>
                    <a:pt x="191" y="13957"/>
                  </a:cubicBezTo>
                  <a:cubicBezTo>
                    <a:pt x="7455" y="21268"/>
                    <a:pt x="7455" y="21268"/>
                    <a:pt x="7455" y="21268"/>
                  </a:cubicBezTo>
                  <a:cubicBezTo>
                    <a:pt x="7550" y="21268"/>
                    <a:pt x="7550" y="21434"/>
                    <a:pt x="7646" y="21434"/>
                  </a:cubicBezTo>
                  <a:cubicBezTo>
                    <a:pt x="7646" y="21434"/>
                    <a:pt x="7646" y="21434"/>
                    <a:pt x="7646" y="21434"/>
                  </a:cubicBezTo>
                  <a:cubicBezTo>
                    <a:pt x="7646" y="21434"/>
                    <a:pt x="7646" y="21434"/>
                    <a:pt x="7646" y="21434"/>
                  </a:cubicBezTo>
                  <a:cubicBezTo>
                    <a:pt x="7646" y="21434"/>
                    <a:pt x="7646" y="21434"/>
                    <a:pt x="7742" y="21434"/>
                  </a:cubicBezTo>
                  <a:cubicBezTo>
                    <a:pt x="7742" y="21434"/>
                    <a:pt x="7742" y="21434"/>
                    <a:pt x="7742" y="21434"/>
                  </a:cubicBezTo>
                  <a:cubicBezTo>
                    <a:pt x="7742" y="21434"/>
                    <a:pt x="7742" y="21434"/>
                    <a:pt x="7742" y="21434"/>
                  </a:cubicBezTo>
                  <a:cubicBezTo>
                    <a:pt x="7837" y="21434"/>
                    <a:pt x="7837" y="21434"/>
                    <a:pt x="7837" y="21434"/>
                  </a:cubicBezTo>
                  <a:cubicBezTo>
                    <a:pt x="7837" y="21434"/>
                    <a:pt x="7837" y="21434"/>
                    <a:pt x="7933" y="21600"/>
                  </a:cubicBezTo>
                  <a:cubicBezTo>
                    <a:pt x="7933" y="21600"/>
                    <a:pt x="7933" y="21600"/>
                    <a:pt x="7933" y="21600"/>
                  </a:cubicBezTo>
                  <a:cubicBezTo>
                    <a:pt x="7933" y="21600"/>
                    <a:pt x="7933" y="21600"/>
                    <a:pt x="7933" y="21600"/>
                  </a:cubicBezTo>
                  <a:cubicBezTo>
                    <a:pt x="7933" y="21600"/>
                    <a:pt x="7933" y="21600"/>
                    <a:pt x="7933" y="21600"/>
                  </a:cubicBezTo>
                  <a:cubicBezTo>
                    <a:pt x="8028" y="21600"/>
                    <a:pt x="8028" y="21600"/>
                    <a:pt x="8028" y="21600"/>
                  </a:cubicBezTo>
                  <a:cubicBezTo>
                    <a:pt x="8028" y="21600"/>
                    <a:pt x="8124" y="21600"/>
                    <a:pt x="8124" y="21600"/>
                  </a:cubicBezTo>
                  <a:cubicBezTo>
                    <a:pt x="8124" y="21600"/>
                    <a:pt x="8124" y="21600"/>
                    <a:pt x="8124" y="21600"/>
                  </a:cubicBezTo>
                  <a:cubicBezTo>
                    <a:pt x="8124" y="21600"/>
                    <a:pt x="8124" y="21600"/>
                    <a:pt x="8124" y="21600"/>
                  </a:cubicBezTo>
                  <a:cubicBezTo>
                    <a:pt x="8219" y="21600"/>
                    <a:pt x="8219" y="21600"/>
                    <a:pt x="8219" y="21600"/>
                  </a:cubicBezTo>
                  <a:cubicBezTo>
                    <a:pt x="8219" y="21600"/>
                    <a:pt x="8219" y="21600"/>
                    <a:pt x="8219" y="21600"/>
                  </a:cubicBezTo>
                  <a:cubicBezTo>
                    <a:pt x="8219" y="21600"/>
                    <a:pt x="8315" y="21600"/>
                    <a:pt x="8315" y="21600"/>
                  </a:cubicBezTo>
                  <a:cubicBezTo>
                    <a:pt x="8315" y="21600"/>
                    <a:pt x="8315" y="21434"/>
                    <a:pt x="8315" y="21434"/>
                  </a:cubicBezTo>
                  <a:cubicBezTo>
                    <a:pt x="8411" y="21434"/>
                    <a:pt x="8411" y="21434"/>
                    <a:pt x="8411" y="21434"/>
                  </a:cubicBezTo>
                  <a:cubicBezTo>
                    <a:pt x="8411" y="21434"/>
                    <a:pt x="8411" y="21434"/>
                    <a:pt x="8506" y="21434"/>
                  </a:cubicBezTo>
                  <a:cubicBezTo>
                    <a:pt x="8506" y="21434"/>
                    <a:pt x="8506" y="21434"/>
                    <a:pt x="8506" y="21434"/>
                  </a:cubicBezTo>
                  <a:cubicBezTo>
                    <a:pt x="8506" y="21434"/>
                    <a:pt x="8506" y="21434"/>
                    <a:pt x="8602" y="21434"/>
                  </a:cubicBezTo>
                  <a:cubicBezTo>
                    <a:pt x="8602" y="21434"/>
                    <a:pt x="8602" y="21434"/>
                    <a:pt x="8602" y="21434"/>
                  </a:cubicBezTo>
                  <a:cubicBezTo>
                    <a:pt x="8602" y="21434"/>
                    <a:pt x="8697" y="21268"/>
                    <a:pt x="8697" y="21268"/>
                  </a:cubicBezTo>
                  <a:cubicBezTo>
                    <a:pt x="21313" y="8640"/>
                    <a:pt x="21313" y="8640"/>
                    <a:pt x="21313" y="8640"/>
                  </a:cubicBezTo>
                  <a:cubicBezTo>
                    <a:pt x="21313" y="8640"/>
                    <a:pt x="21313" y="8640"/>
                    <a:pt x="21313" y="8640"/>
                  </a:cubicBezTo>
                  <a:cubicBezTo>
                    <a:pt x="21313" y="8640"/>
                    <a:pt x="21313" y="8640"/>
                    <a:pt x="21313" y="8640"/>
                  </a:cubicBezTo>
                  <a:cubicBezTo>
                    <a:pt x="21409" y="8640"/>
                    <a:pt x="21409" y="8640"/>
                    <a:pt x="21409" y="8640"/>
                  </a:cubicBezTo>
                  <a:cubicBezTo>
                    <a:pt x="21409" y="8640"/>
                    <a:pt x="21409" y="8474"/>
                    <a:pt x="21409" y="8474"/>
                  </a:cubicBezTo>
                  <a:cubicBezTo>
                    <a:pt x="21409" y="8474"/>
                    <a:pt x="21409" y="8474"/>
                    <a:pt x="21409" y="8474"/>
                  </a:cubicBezTo>
                  <a:cubicBezTo>
                    <a:pt x="21409" y="8474"/>
                    <a:pt x="21409" y="8474"/>
                    <a:pt x="21409" y="8474"/>
                  </a:cubicBezTo>
                  <a:cubicBezTo>
                    <a:pt x="21409" y="8474"/>
                    <a:pt x="21409" y="8474"/>
                    <a:pt x="21409" y="8474"/>
                  </a:cubicBezTo>
                  <a:cubicBezTo>
                    <a:pt x="21504" y="8474"/>
                    <a:pt x="21504" y="8474"/>
                    <a:pt x="21504" y="8474"/>
                  </a:cubicBezTo>
                  <a:cubicBezTo>
                    <a:pt x="21504" y="8474"/>
                    <a:pt x="21504" y="8308"/>
                    <a:pt x="21504" y="8308"/>
                  </a:cubicBezTo>
                  <a:cubicBezTo>
                    <a:pt x="21504" y="8308"/>
                    <a:pt x="21504" y="8308"/>
                    <a:pt x="21504" y="8308"/>
                  </a:cubicBezTo>
                  <a:cubicBezTo>
                    <a:pt x="21504" y="8308"/>
                    <a:pt x="21504" y="8308"/>
                    <a:pt x="21504" y="8308"/>
                  </a:cubicBezTo>
                  <a:cubicBezTo>
                    <a:pt x="21504" y="8308"/>
                    <a:pt x="21504" y="8308"/>
                    <a:pt x="21504" y="8308"/>
                  </a:cubicBezTo>
                  <a:cubicBezTo>
                    <a:pt x="21504" y="8308"/>
                    <a:pt x="21504" y="8308"/>
                    <a:pt x="21504" y="8308"/>
                  </a:cubicBezTo>
                  <a:cubicBezTo>
                    <a:pt x="21504" y="8308"/>
                    <a:pt x="21504" y="8308"/>
                    <a:pt x="21504" y="8308"/>
                  </a:cubicBezTo>
                  <a:cubicBezTo>
                    <a:pt x="21504" y="8308"/>
                    <a:pt x="21504" y="8142"/>
                    <a:pt x="21504" y="8142"/>
                  </a:cubicBezTo>
                  <a:cubicBezTo>
                    <a:pt x="21504" y="8142"/>
                    <a:pt x="21504" y="8142"/>
                    <a:pt x="21504" y="8142"/>
                  </a:cubicBezTo>
                  <a:cubicBezTo>
                    <a:pt x="21504" y="8142"/>
                    <a:pt x="21600" y="8142"/>
                    <a:pt x="21600" y="8142"/>
                  </a:cubicBezTo>
                  <a:cubicBezTo>
                    <a:pt x="21600" y="8142"/>
                    <a:pt x="21600" y="8142"/>
                    <a:pt x="21600" y="8142"/>
                  </a:cubicBezTo>
                  <a:cubicBezTo>
                    <a:pt x="21600" y="8142"/>
                    <a:pt x="21600" y="8142"/>
                    <a:pt x="21600" y="8142"/>
                  </a:cubicBezTo>
                  <a:cubicBezTo>
                    <a:pt x="21600" y="8142"/>
                    <a:pt x="21600" y="8142"/>
                    <a:pt x="21600" y="8142"/>
                  </a:cubicBezTo>
                  <a:cubicBezTo>
                    <a:pt x="21600" y="7975"/>
                    <a:pt x="21600" y="7975"/>
                    <a:pt x="21600" y="7975"/>
                  </a:cubicBezTo>
                  <a:cubicBezTo>
                    <a:pt x="21600" y="7975"/>
                    <a:pt x="21600" y="7975"/>
                    <a:pt x="21600" y="7975"/>
                  </a:cubicBezTo>
                  <a:cubicBezTo>
                    <a:pt x="21600" y="7643"/>
                    <a:pt x="21600" y="7145"/>
                    <a:pt x="21600" y="6812"/>
                  </a:cubicBezTo>
                  <a:close/>
                </a:path>
              </a:pathLst>
            </a:custGeom>
            <a:solidFill>
              <a:srgbClr val="D0DAE4"/>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48" name="Shape 306" descr="Freeform 331"/>
            <p:cNvSpPr/>
            <p:nvPr/>
          </p:nvSpPr>
          <p:spPr>
            <a:xfrm>
              <a:off x="149826" y="119557"/>
              <a:ext cx="258104" cy="149672"/>
            </a:xfrm>
            <a:custGeom>
              <a:avLst/>
              <a:gdLst/>
              <a:ahLst/>
              <a:cxnLst>
                <a:cxn ang="0">
                  <a:pos x="wd2" y="hd2"/>
                </a:cxn>
                <a:cxn ang="5400000">
                  <a:pos x="wd2" y="hd2"/>
                </a:cxn>
                <a:cxn ang="10800000">
                  <a:pos x="wd2" y="hd2"/>
                </a:cxn>
                <a:cxn ang="16200000">
                  <a:pos x="wd2" y="hd2"/>
                </a:cxn>
              </a:cxnLst>
              <a:rect l="0" t="0" r="r" b="b"/>
              <a:pathLst>
                <a:path w="21424" h="21436" extrusionOk="0">
                  <a:moveTo>
                    <a:pt x="21139" y="7445"/>
                  </a:moveTo>
                  <a:cubicBezTo>
                    <a:pt x="13939" y="245"/>
                    <a:pt x="13939" y="245"/>
                    <a:pt x="13939" y="245"/>
                  </a:cubicBezTo>
                  <a:cubicBezTo>
                    <a:pt x="13655" y="-82"/>
                    <a:pt x="13086" y="-82"/>
                    <a:pt x="12707" y="245"/>
                  </a:cubicBezTo>
                  <a:cubicBezTo>
                    <a:pt x="297" y="12682"/>
                    <a:pt x="297" y="12682"/>
                    <a:pt x="297" y="12682"/>
                  </a:cubicBezTo>
                  <a:cubicBezTo>
                    <a:pt x="-82" y="13009"/>
                    <a:pt x="-82" y="13663"/>
                    <a:pt x="202" y="13991"/>
                  </a:cubicBezTo>
                  <a:cubicBezTo>
                    <a:pt x="7402" y="21191"/>
                    <a:pt x="7402" y="21191"/>
                    <a:pt x="7402" y="21191"/>
                  </a:cubicBezTo>
                  <a:cubicBezTo>
                    <a:pt x="7781" y="21518"/>
                    <a:pt x="8350" y="21518"/>
                    <a:pt x="8634" y="21191"/>
                  </a:cubicBezTo>
                  <a:cubicBezTo>
                    <a:pt x="21139" y="8754"/>
                    <a:pt x="21139" y="8754"/>
                    <a:pt x="21139" y="8754"/>
                  </a:cubicBezTo>
                  <a:cubicBezTo>
                    <a:pt x="21518" y="8263"/>
                    <a:pt x="21518" y="7773"/>
                    <a:pt x="21139" y="7445"/>
                  </a:cubicBezTo>
                  <a:close/>
                </a:path>
              </a:pathLst>
            </a:custGeom>
            <a:solidFill>
              <a:srgbClr val="E7EBEE"/>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49" name="Shape 307" descr="Freeform 332"/>
            <p:cNvSpPr/>
            <p:nvPr/>
          </p:nvSpPr>
          <p:spPr>
            <a:xfrm>
              <a:off x="292756" y="148557"/>
              <a:ext cx="23659"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108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50" name="Shape 308" descr="Freeform 333"/>
            <p:cNvSpPr/>
            <p:nvPr/>
          </p:nvSpPr>
          <p:spPr>
            <a:xfrm>
              <a:off x="311485" y="154471"/>
              <a:ext cx="23658" cy="1281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1631"/>
                  </a:lnTo>
                  <a:lnTo>
                    <a:pt x="10800" y="21600"/>
                  </a:lnTo>
                  <a:lnTo>
                    <a:pt x="0" y="11631"/>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51" name="Shape 309" descr="Freeform 334"/>
            <p:cNvSpPr/>
            <p:nvPr/>
          </p:nvSpPr>
          <p:spPr>
            <a:xfrm>
              <a:off x="325285" y="144614"/>
              <a:ext cx="39429" cy="26615"/>
            </a:xfrm>
            <a:custGeom>
              <a:avLst/>
              <a:gdLst/>
              <a:ahLst/>
              <a:cxnLst>
                <a:cxn ang="0">
                  <a:pos x="wd2" y="hd2"/>
                </a:cxn>
                <a:cxn ang="5400000">
                  <a:pos x="wd2" y="hd2"/>
                </a:cxn>
                <a:cxn ang="10800000">
                  <a:pos x="wd2" y="hd2"/>
                </a:cxn>
                <a:cxn ang="16200000">
                  <a:pos x="wd2" y="hd2"/>
                </a:cxn>
              </a:cxnLst>
              <a:rect l="0" t="0" r="r" b="b"/>
              <a:pathLst>
                <a:path w="21600" h="21600" extrusionOk="0">
                  <a:moveTo>
                    <a:pt x="8100" y="0"/>
                  </a:moveTo>
                  <a:lnTo>
                    <a:pt x="15120" y="6400"/>
                  </a:lnTo>
                  <a:lnTo>
                    <a:pt x="19440" y="10400"/>
                  </a:lnTo>
                  <a:lnTo>
                    <a:pt x="21600" y="12000"/>
                  </a:lnTo>
                  <a:lnTo>
                    <a:pt x="10800" y="21600"/>
                  </a:lnTo>
                  <a:lnTo>
                    <a:pt x="4320" y="16000"/>
                  </a:lnTo>
                  <a:lnTo>
                    <a:pt x="7560" y="13600"/>
                  </a:lnTo>
                  <a:lnTo>
                    <a:pt x="0" y="6400"/>
                  </a:lnTo>
                  <a:lnTo>
                    <a:pt x="81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52" name="Shape 310" descr="Freeform 335"/>
            <p:cNvSpPr/>
            <p:nvPr/>
          </p:nvSpPr>
          <p:spPr>
            <a:xfrm>
              <a:off x="297685" y="162357"/>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108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53" name="Shape 311" descr="Freeform 336"/>
            <p:cNvSpPr/>
            <p:nvPr/>
          </p:nvSpPr>
          <p:spPr>
            <a:xfrm>
              <a:off x="343027" y="161371"/>
              <a:ext cx="36473" cy="21687"/>
            </a:xfrm>
            <a:custGeom>
              <a:avLst/>
              <a:gdLst/>
              <a:ahLst/>
              <a:cxnLst>
                <a:cxn ang="0">
                  <a:pos x="wd2" y="hd2"/>
                </a:cxn>
                <a:cxn ang="5400000">
                  <a:pos x="wd2" y="hd2"/>
                </a:cxn>
                <a:cxn ang="10800000">
                  <a:pos x="wd2" y="hd2"/>
                </a:cxn>
                <a:cxn ang="16200000">
                  <a:pos x="wd2" y="hd2"/>
                </a:cxn>
              </a:cxnLst>
              <a:rect l="0" t="0" r="r" b="b"/>
              <a:pathLst>
                <a:path w="21600" h="21600" extrusionOk="0">
                  <a:moveTo>
                    <a:pt x="14595" y="0"/>
                  </a:moveTo>
                  <a:lnTo>
                    <a:pt x="21600" y="5891"/>
                  </a:lnTo>
                  <a:lnTo>
                    <a:pt x="6422" y="21600"/>
                  </a:lnTo>
                  <a:lnTo>
                    <a:pt x="0" y="14727"/>
                  </a:lnTo>
                  <a:lnTo>
                    <a:pt x="14595"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54" name="Shape 312" descr="Freeform 337"/>
            <p:cNvSpPr/>
            <p:nvPr/>
          </p:nvSpPr>
          <p:spPr>
            <a:xfrm>
              <a:off x="323313" y="176157"/>
              <a:ext cx="29573" cy="17744"/>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21600" y="8400"/>
                  </a:lnTo>
                  <a:lnTo>
                    <a:pt x="8640" y="21600"/>
                  </a:lnTo>
                  <a:lnTo>
                    <a:pt x="0" y="13200"/>
                  </a:lnTo>
                  <a:lnTo>
                    <a:pt x="1296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55" name="Shape 313" descr="Freeform 338"/>
            <p:cNvSpPr/>
            <p:nvPr/>
          </p:nvSpPr>
          <p:spPr>
            <a:xfrm>
              <a:off x="292756" y="181085"/>
              <a:ext cx="23659"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9257"/>
                  </a:lnTo>
                  <a:lnTo>
                    <a:pt x="108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56" name="Shape 314" descr="Freeform 339"/>
            <p:cNvSpPr/>
            <p:nvPr/>
          </p:nvSpPr>
          <p:spPr>
            <a:xfrm>
              <a:off x="299656" y="128843"/>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0330" y="0"/>
                  </a:moveTo>
                  <a:lnTo>
                    <a:pt x="21600" y="10800"/>
                  </a:lnTo>
                  <a:lnTo>
                    <a:pt x="10330" y="21600"/>
                  </a:lnTo>
                  <a:lnTo>
                    <a:pt x="0" y="10800"/>
                  </a:lnTo>
                  <a:lnTo>
                    <a:pt x="1033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57" name="Shape 315" descr="Freeform 340"/>
            <p:cNvSpPr/>
            <p:nvPr/>
          </p:nvSpPr>
          <p:spPr>
            <a:xfrm>
              <a:off x="284871" y="136729"/>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99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58" name="Shape 316" descr="Freeform 341"/>
            <p:cNvSpPr/>
            <p:nvPr/>
          </p:nvSpPr>
          <p:spPr>
            <a:xfrm>
              <a:off x="306556" y="136729"/>
              <a:ext cx="30559" cy="17743"/>
            </a:xfrm>
            <a:custGeom>
              <a:avLst/>
              <a:gdLst/>
              <a:ahLst/>
              <a:cxnLst>
                <a:cxn ang="0">
                  <a:pos x="wd2" y="hd2"/>
                </a:cxn>
                <a:cxn ang="5400000">
                  <a:pos x="wd2" y="hd2"/>
                </a:cxn>
                <a:cxn ang="10800000">
                  <a:pos x="wd2" y="hd2"/>
                </a:cxn>
                <a:cxn ang="16200000">
                  <a:pos x="wd2" y="hd2"/>
                </a:cxn>
              </a:cxnLst>
              <a:rect l="0" t="0" r="r" b="b"/>
              <a:pathLst>
                <a:path w="21600" h="21600" extrusionOk="0">
                  <a:moveTo>
                    <a:pt x="13239" y="0"/>
                  </a:moveTo>
                  <a:lnTo>
                    <a:pt x="21600" y="8400"/>
                  </a:lnTo>
                  <a:lnTo>
                    <a:pt x="7665" y="21600"/>
                  </a:lnTo>
                  <a:lnTo>
                    <a:pt x="0" y="13200"/>
                  </a:lnTo>
                  <a:lnTo>
                    <a:pt x="13239"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59" name="Shape 317" descr="Freeform 342"/>
            <p:cNvSpPr/>
            <p:nvPr/>
          </p:nvSpPr>
          <p:spPr>
            <a:xfrm>
              <a:off x="271071" y="144614"/>
              <a:ext cx="22672" cy="13801"/>
            </a:xfrm>
            <a:custGeom>
              <a:avLst/>
              <a:gdLst/>
              <a:ahLst/>
              <a:cxnLst>
                <a:cxn ang="0">
                  <a:pos x="wd2" y="hd2"/>
                </a:cxn>
                <a:cxn ang="5400000">
                  <a:pos x="wd2" y="hd2"/>
                </a:cxn>
                <a:cxn ang="10800000">
                  <a:pos x="wd2" y="hd2"/>
                </a:cxn>
                <a:cxn ang="16200000">
                  <a:pos x="wd2" y="hd2"/>
                </a:cxn>
              </a:cxnLst>
              <a:rect l="0" t="0" r="r" b="b"/>
              <a:pathLst>
                <a:path w="21600" h="21600" extrusionOk="0">
                  <a:moveTo>
                    <a:pt x="10330" y="0"/>
                  </a:moveTo>
                  <a:lnTo>
                    <a:pt x="21600" y="10800"/>
                  </a:lnTo>
                  <a:lnTo>
                    <a:pt x="10330" y="21600"/>
                  </a:lnTo>
                  <a:lnTo>
                    <a:pt x="0" y="10800"/>
                  </a:lnTo>
                  <a:lnTo>
                    <a:pt x="1033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60" name="Shape 318" descr="Freeform 343"/>
            <p:cNvSpPr/>
            <p:nvPr/>
          </p:nvSpPr>
          <p:spPr>
            <a:xfrm>
              <a:off x="256285" y="152500"/>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108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61" name="Shape 319" descr="Freeform 344"/>
            <p:cNvSpPr/>
            <p:nvPr/>
          </p:nvSpPr>
          <p:spPr>
            <a:xfrm>
              <a:off x="279942" y="156443"/>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0330" y="0"/>
                  </a:moveTo>
                  <a:lnTo>
                    <a:pt x="21600" y="10800"/>
                  </a:lnTo>
                  <a:lnTo>
                    <a:pt x="10330" y="21600"/>
                  </a:lnTo>
                  <a:lnTo>
                    <a:pt x="0" y="10800"/>
                  </a:lnTo>
                  <a:lnTo>
                    <a:pt x="1033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62" name="Shape 320" descr="Freeform 345"/>
            <p:cNvSpPr/>
            <p:nvPr/>
          </p:nvSpPr>
          <p:spPr>
            <a:xfrm>
              <a:off x="242485" y="161921"/>
              <a:ext cx="23658" cy="12701"/>
            </a:xfrm>
            <a:custGeom>
              <a:avLst/>
              <a:gdLst/>
              <a:ahLst/>
              <a:cxnLst>
                <a:cxn ang="0">
                  <a:pos x="wd2" y="hd2"/>
                </a:cxn>
                <a:cxn ang="5400000">
                  <a:pos x="wd2" y="hd2"/>
                </a:cxn>
                <a:cxn ang="10800000">
                  <a:pos x="wd2" y="hd2"/>
                </a:cxn>
                <a:cxn ang="16200000">
                  <a:pos x="wd2" y="hd2"/>
                </a:cxn>
              </a:cxnLst>
              <a:rect l="0" t="0" r="r" b="b"/>
              <a:pathLst>
                <a:path w="21600" h="21600" extrusionOk="0">
                  <a:moveTo>
                    <a:pt x="9900" y="0"/>
                  </a:moveTo>
                  <a:lnTo>
                    <a:pt x="21600" y="9000"/>
                  </a:lnTo>
                  <a:lnTo>
                    <a:pt x="9900" y="21600"/>
                  </a:lnTo>
                  <a:lnTo>
                    <a:pt x="0" y="12600"/>
                  </a:lnTo>
                  <a:lnTo>
                    <a:pt x="99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63" name="Shape 321" descr="Freeform 346"/>
            <p:cNvSpPr/>
            <p:nvPr/>
          </p:nvSpPr>
          <p:spPr>
            <a:xfrm>
              <a:off x="266142" y="164329"/>
              <a:ext cx="22673" cy="13800"/>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10800"/>
                  </a:lnTo>
                  <a:lnTo>
                    <a:pt x="11270" y="21600"/>
                  </a:lnTo>
                  <a:lnTo>
                    <a:pt x="0" y="10800"/>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64" name="Shape 322" descr="Freeform 347"/>
            <p:cNvSpPr/>
            <p:nvPr/>
          </p:nvSpPr>
          <p:spPr>
            <a:xfrm>
              <a:off x="319370" y="165314"/>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108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65" name="Shape 323" descr="Freeform 348"/>
            <p:cNvSpPr/>
            <p:nvPr/>
          </p:nvSpPr>
          <p:spPr>
            <a:xfrm>
              <a:off x="228685" y="170243"/>
              <a:ext cx="22672" cy="13801"/>
            </a:xfrm>
            <a:custGeom>
              <a:avLst/>
              <a:gdLst/>
              <a:ahLst/>
              <a:cxnLst>
                <a:cxn ang="0">
                  <a:pos x="wd2" y="hd2"/>
                </a:cxn>
                <a:cxn ang="5400000">
                  <a:pos x="wd2" y="hd2"/>
                </a:cxn>
                <a:cxn ang="10800000">
                  <a:pos x="wd2" y="hd2"/>
                </a:cxn>
                <a:cxn ang="16200000">
                  <a:pos x="wd2" y="hd2"/>
                </a:cxn>
              </a:cxnLst>
              <a:rect l="0" t="0" r="r" b="b"/>
              <a:pathLst>
                <a:path w="21600" h="21600" extrusionOk="0">
                  <a:moveTo>
                    <a:pt x="10330" y="0"/>
                  </a:moveTo>
                  <a:lnTo>
                    <a:pt x="21600" y="10800"/>
                  </a:lnTo>
                  <a:lnTo>
                    <a:pt x="10330" y="21600"/>
                  </a:lnTo>
                  <a:lnTo>
                    <a:pt x="0" y="10800"/>
                  </a:lnTo>
                  <a:lnTo>
                    <a:pt x="1033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66" name="Shape 324" descr="Freeform 349"/>
            <p:cNvSpPr/>
            <p:nvPr/>
          </p:nvSpPr>
          <p:spPr>
            <a:xfrm>
              <a:off x="284871" y="170243"/>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9900" y="0"/>
                  </a:moveTo>
                  <a:lnTo>
                    <a:pt x="21600" y="9257"/>
                  </a:lnTo>
                  <a:lnTo>
                    <a:pt x="9900" y="21600"/>
                  </a:lnTo>
                  <a:lnTo>
                    <a:pt x="0" y="10800"/>
                  </a:lnTo>
                  <a:lnTo>
                    <a:pt x="99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67" name="Shape 325" descr="Freeform 350"/>
            <p:cNvSpPr/>
            <p:nvPr/>
          </p:nvSpPr>
          <p:spPr>
            <a:xfrm>
              <a:off x="252342" y="172214"/>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10800"/>
                  </a:lnTo>
                  <a:lnTo>
                    <a:pt x="11270" y="21600"/>
                  </a:lnTo>
                  <a:lnTo>
                    <a:pt x="0" y="10800"/>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68" name="Shape 326" descr="Freeform 351"/>
            <p:cNvSpPr/>
            <p:nvPr/>
          </p:nvSpPr>
          <p:spPr>
            <a:xfrm>
              <a:off x="306556" y="173200"/>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9900" y="0"/>
                  </a:moveTo>
                  <a:lnTo>
                    <a:pt x="21600" y="10800"/>
                  </a:lnTo>
                  <a:lnTo>
                    <a:pt x="9900" y="21600"/>
                  </a:lnTo>
                  <a:lnTo>
                    <a:pt x="0" y="10800"/>
                  </a:lnTo>
                  <a:lnTo>
                    <a:pt x="99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69" name="Shape 327" descr="Freeform 352"/>
            <p:cNvSpPr/>
            <p:nvPr/>
          </p:nvSpPr>
          <p:spPr>
            <a:xfrm>
              <a:off x="271071" y="177142"/>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9900" y="21600"/>
                  </a:lnTo>
                  <a:lnTo>
                    <a:pt x="0" y="12343"/>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70" name="Shape 328" descr="Freeform 353"/>
            <p:cNvSpPr/>
            <p:nvPr/>
          </p:nvSpPr>
          <p:spPr>
            <a:xfrm>
              <a:off x="213899" y="178129"/>
              <a:ext cx="23659" cy="138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99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71" name="Shape 329" descr="Freeform 354"/>
            <p:cNvSpPr/>
            <p:nvPr/>
          </p:nvSpPr>
          <p:spPr>
            <a:xfrm>
              <a:off x="238542" y="180100"/>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9257"/>
                  </a:lnTo>
                  <a:lnTo>
                    <a:pt x="11270" y="21600"/>
                  </a:lnTo>
                  <a:lnTo>
                    <a:pt x="0" y="10800"/>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72" name="Shape 330" descr="Freeform 355"/>
            <p:cNvSpPr/>
            <p:nvPr/>
          </p:nvSpPr>
          <p:spPr>
            <a:xfrm>
              <a:off x="258256" y="185028"/>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0330" y="0"/>
                  </a:moveTo>
                  <a:lnTo>
                    <a:pt x="21600" y="10800"/>
                  </a:lnTo>
                  <a:lnTo>
                    <a:pt x="10330" y="21600"/>
                  </a:lnTo>
                  <a:lnTo>
                    <a:pt x="0" y="10800"/>
                  </a:lnTo>
                  <a:lnTo>
                    <a:pt x="1033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73" name="Shape 331" descr="Freeform 356"/>
            <p:cNvSpPr/>
            <p:nvPr/>
          </p:nvSpPr>
          <p:spPr>
            <a:xfrm>
              <a:off x="200099" y="186014"/>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0330" y="0"/>
                  </a:moveTo>
                  <a:lnTo>
                    <a:pt x="21600" y="10800"/>
                  </a:lnTo>
                  <a:lnTo>
                    <a:pt x="10330" y="21600"/>
                  </a:lnTo>
                  <a:lnTo>
                    <a:pt x="0" y="10800"/>
                  </a:lnTo>
                  <a:lnTo>
                    <a:pt x="1033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74" name="Shape 332" descr="Freeform 357"/>
            <p:cNvSpPr/>
            <p:nvPr/>
          </p:nvSpPr>
          <p:spPr>
            <a:xfrm>
              <a:off x="224742" y="187986"/>
              <a:ext cx="24644" cy="12815"/>
            </a:xfrm>
            <a:custGeom>
              <a:avLst/>
              <a:gdLst/>
              <a:ahLst/>
              <a:cxnLst>
                <a:cxn ang="0">
                  <a:pos x="wd2" y="hd2"/>
                </a:cxn>
                <a:cxn ang="5400000">
                  <a:pos x="wd2" y="hd2"/>
                </a:cxn>
                <a:cxn ang="10800000">
                  <a:pos x="wd2" y="hd2"/>
                </a:cxn>
                <a:cxn ang="16200000">
                  <a:pos x="wd2" y="hd2"/>
                </a:cxn>
              </a:cxnLst>
              <a:rect l="0" t="0" r="r" b="b"/>
              <a:pathLst>
                <a:path w="21600" h="21600" extrusionOk="0">
                  <a:moveTo>
                    <a:pt x="10368" y="0"/>
                  </a:moveTo>
                  <a:lnTo>
                    <a:pt x="21600" y="9969"/>
                  </a:lnTo>
                  <a:lnTo>
                    <a:pt x="10368" y="21600"/>
                  </a:lnTo>
                  <a:lnTo>
                    <a:pt x="0" y="11631"/>
                  </a:lnTo>
                  <a:lnTo>
                    <a:pt x="10368"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75" name="Shape 333" descr="Freeform 358"/>
            <p:cNvSpPr/>
            <p:nvPr/>
          </p:nvSpPr>
          <p:spPr>
            <a:xfrm>
              <a:off x="278956" y="188971"/>
              <a:ext cx="23659"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99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76" name="Shape 334" descr="Freeform 359"/>
            <p:cNvSpPr/>
            <p:nvPr/>
          </p:nvSpPr>
          <p:spPr>
            <a:xfrm>
              <a:off x="244456" y="192914"/>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10800"/>
                  </a:lnTo>
                  <a:lnTo>
                    <a:pt x="11270" y="21600"/>
                  </a:lnTo>
                  <a:lnTo>
                    <a:pt x="0" y="10800"/>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77" name="Shape 335" descr="Freeform 360"/>
            <p:cNvSpPr/>
            <p:nvPr/>
          </p:nvSpPr>
          <p:spPr>
            <a:xfrm>
              <a:off x="185313" y="193900"/>
              <a:ext cx="23659"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99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78" name="Shape 336" descr="Freeform 361"/>
            <p:cNvSpPr/>
            <p:nvPr/>
          </p:nvSpPr>
          <p:spPr>
            <a:xfrm>
              <a:off x="210942" y="194885"/>
              <a:ext cx="24644" cy="13801"/>
            </a:xfrm>
            <a:custGeom>
              <a:avLst/>
              <a:gdLst/>
              <a:ahLst/>
              <a:cxnLst>
                <a:cxn ang="0">
                  <a:pos x="wd2" y="hd2"/>
                </a:cxn>
                <a:cxn ang="5400000">
                  <a:pos x="wd2" y="hd2"/>
                </a:cxn>
                <a:cxn ang="10800000">
                  <a:pos x="wd2" y="hd2"/>
                </a:cxn>
                <a:cxn ang="16200000">
                  <a:pos x="wd2" y="hd2"/>
                </a:cxn>
              </a:cxnLst>
              <a:rect l="0" t="0" r="r" b="b"/>
              <a:pathLst>
                <a:path w="21600" h="21600" extrusionOk="0">
                  <a:moveTo>
                    <a:pt x="11232" y="0"/>
                  </a:moveTo>
                  <a:lnTo>
                    <a:pt x="21600" y="10800"/>
                  </a:lnTo>
                  <a:lnTo>
                    <a:pt x="10368" y="21600"/>
                  </a:lnTo>
                  <a:lnTo>
                    <a:pt x="0" y="10800"/>
                  </a:lnTo>
                  <a:lnTo>
                    <a:pt x="11232"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79" name="Shape 337" descr="Freeform 362"/>
            <p:cNvSpPr/>
            <p:nvPr/>
          </p:nvSpPr>
          <p:spPr>
            <a:xfrm>
              <a:off x="266142" y="195871"/>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10800"/>
                  </a:lnTo>
                  <a:lnTo>
                    <a:pt x="11270" y="21600"/>
                  </a:lnTo>
                  <a:lnTo>
                    <a:pt x="0" y="10800"/>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80" name="Shape 338" descr="Freeform 363"/>
            <p:cNvSpPr/>
            <p:nvPr/>
          </p:nvSpPr>
          <p:spPr>
            <a:xfrm>
              <a:off x="230656" y="200800"/>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1700" y="0"/>
                  </a:moveTo>
                  <a:lnTo>
                    <a:pt x="21600" y="10800"/>
                  </a:lnTo>
                  <a:lnTo>
                    <a:pt x="10800" y="21600"/>
                  </a:lnTo>
                  <a:lnTo>
                    <a:pt x="0" y="10800"/>
                  </a:lnTo>
                  <a:lnTo>
                    <a:pt x="117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81" name="Shape 339" descr="Freeform 364"/>
            <p:cNvSpPr/>
            <p:nvPr/>
          </p:nvSpPr>
          <p:spPr>
            <a:xfrm>
              <a:off x="252342" y="204742"/>
              <a:ext cx="22673" cy="12815"/>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11631"/>
                  </a:lnTo>
                  <a:lnTo>
                    <a:pt x="11270" y="21600"/>
                  </a:lnTo>
                  <a:lnTo>
                    <a:pt x="0" y="11631"/>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82" name="Shape 340" descr="Freeform 365"/>
            <p:cNvSpPr/>
            <p:nvPr/>
          </p:nvSpPr>
          <p:spPr>
            <a:xfrm>
              <a:off x="165599" y="205728"/>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1700" y="0"/>
                  </a:moveTo>
                  <a:lnTo>
                    <a:pt x="21600" y="10800"/>
                  </a:lnTo>
                  <a:lnTo>
                    <a:pt x="10800" y="21600"/>
                  </a:lnTo>
                  <a:lnTo>
                    <a:pt x="0" y="10800"/>
                  </a:lnTo>
                  <a:lnTo>
                    <a:pt x="117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83" name="Shape 341" descr="Freeform 366"/>
            <p:cNvSpPr/>
            <p:nvPr/>
          </p:nvSpPr>
          <p:spPr>
            <a:xfrm>
              <a:off x="216856" y="208685"/>
              <a:ext cx="24644" cy="13801"/>
            </a:xfrm>
            <a:custGeom>
              <a:avLst/>
              <a:gdLst/>
              <a:ahLst/>
              <a:cxnLst>
                <a:cxn ang="0">
                  <a:pos x="wd2" y="hd2"/>
                </a:cxn>
                <a:cxn ang="5400000">
                  <a:pos x="wd2" y="hd2"/>
                </a:cxn>
                <a:cxn ang="10800000">
                  <a:pos x="wd2" y="hd2"/>
                </a:cxn>
                <a:cxn ang="16200000">
                  <a:pos x="wd2" y="hd2"/>
                </a:cxn>
              </a:cxnLst>
              <a:rect l="0" t="0" r="r" b="b"/>
              <a:pathLst>
                <a:path w="21600" h="21600" extrusionOk="0">
                  <a:moveTo>
                    <a:pt x="11232" y="0"/>
                  </a:moveTo>
                  <a:lnTo>
                    <a:pt x="21600" y="10800"/>
                  </a:lnTo>
                  <a:lnTo>
                    <a:pt x="10368" y="21600"/>
                  </a:lnTo>
                  <a:lnTo>
                    <a:pt x="0" y="10800"/>
                  </a:lnTo>
                  <a:lnTo>
                    <a:pt x="11232"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84" name="Shape 342" descr="Freeform 367"/>
            <p:cNvSpPr/>
            <p:nvPr/>
          </p:nvSpPr>
          <p:spPr>
            <a:xfrm>
              <a:off x="269099" y="187000"/>
              <a:ext cx="64073" cy="37458"/>
            </a:xfrm>
            <a:custGeom>
              <a:avLst/>
              <a:gdLst/>
              <a:ahLst/>
              <a:cxnLst>
                <a:cxn ang="0">
                  <a:pos x="wd2" y="hd2"/>
                </a:cxn>
                <a:cxn ang="5400000">
                  <a:pos x="wd2" y="hd2"/>
                </a:cxn>
                <a:cxn ang="10800000">
                  <a:pos x="wd2" y="hd2"/>
                </a:cxn>
                <a:cxn ang="16200000">
                  <a:pos x="wd2" y="hd2"/>
                </a:cxn>
              </a:cxnLst>
              <a:rect l="0" t="0" r="r" b="b"/>
              <a:pathLst>
                <a:path w="21600" h="21600" extrusionOk="0">
                  <a:moveTo>
                    <a:pt x="17945" y="0"/>
                  </a:moveTo>
                  <a:lnTo>
                    <a:pt x="21600" y="3979"/>
                  </a:lnTo>
                  <a:lnTo>
                    <a:pt x="3988" y="21600"/>
                  </a:lnTo>
                  <a:lnTo>
                    <a:pt x="0" y="17621"/>
                  </a:lnTo>
                  <a:lnTo>
                    <a:pt x="17945"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85" name="Shape 343" descr="Freeform 368"/>
            <p:cNvSpPr/>
            <p:nvPr/>
          </p:nvSpPr>
          <p:spPr>
            <a:xfrm>
              <a:off x="238542" y="212628"/>
              <a:ext cx="24644" cy="13801"/>
            </a:xfrm>
            <a:custGeom>
              <a:avLst/>
              <a:gdLst/>
              <a:ahLst/>
              <a:cxnLst>
                <a:cxn ang="0">
                  <a:pos x="wd2" y="hd2"/>
                </a:cxn>
                <a:cxn ang="5400000">
                  <a:pos x="wd2" y="hd2"/>
                </a:cxn>
                <a:cxn ang="10800000">
                  <a:pos x="wd2" y="hd2"/>
                </a:cxn>
                <a:cxn ang="16200000">
                  <a:pos x="wd2" y="hd2"/>
                </a:cxn>
              </a:cxnLst>
              <a:rect l="0" t="0" r="r" b="b"/>
              <a:pathLst>
                <a:path w="21600" h="21600" extrusionOk="0">
                  <a:moveTo>
                    <a:pt x="11232" y="0"/>
                  </a:moveTo>
                  <a:lnTo>
                    <a:pt x="21600" y="10800"/>
                  </a:lnTo>
                  <a:lnTo>
                    <a:pt x="10368" y="21600"/>
                  </a:lnTo>
                  <a:lnTo>
                    <a:pt x="0" y="10800"/>
                  </a:lnTo>
                  <a:lnTo>
                    <a:pt x="11232"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86" name="Shape 344" descr="Freeform 369"/>
            <p:cNvSpPr/>
            <p:nvPr/>
          </p:nvSpPr>
          <p:spPr>
            <a:xfrm>
              <a:off x="180385" y="204742"/>
              <a:ext cx="40416" cy="22673"/>
            </a:xfrm>
            <a:custGeom>
              <a:avLst/>
              <a:gdLst/>
              <a:ahLst/>
              <a:cxnLst>
                <a:cxn ang="0">
                  <a:pos x="wd2" y="hd2"/>
                </a:cxn>
                <a:cxn ang="5400000">
                  <a:pos x="wd2" y="hd2"/>
                </a:cxn>
                <a:cxn ang="10800000">
                  <a:pos x="wd2" y="hd2"/>
                </a:cxn>
                <a:cxn ang="16200000">
                  <a:pos x="wd2" y="hd2"/>
                </a:cxn>
              </a:cxnLst>
              <a:rect l="0" t="0" r="r" b="b"/>
              <a:pathLst>
                <a:path w="21600" h="21600" extrusionOk="0">
                  <a:moveTo>
                    <a:pt x="15278" y="0"/>
                  </a:moveTo>
                  <a:lnTo>
                    <a:pt x="21600" y="4696"/>
                  </a:lnTo>
                  <a:lnTo>
                    <a:pt x="6322" y="21600"/>
                  </a:lnTo>
                  <a:lnTo>
                    <a:pt x="0" y="15965"/>
                  </a:lnTo>
                  <a:lnTo>
                    <a:pt x="15278"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87" name="Shape 345" descr="Freeform 370"/>
            <p:cNvSpPr/>
            <p:nvPr/>
          </p:nvSpPr>
          <p:spPr>
            <a:xfrm>
              <a:off x="287828" y="199814"/>
              <a:ext cx="59143" cy="34501"/>
            </a:xfrm>
            <a:custGeom>
              <a:avLst/>
              <a:gdLst/>
              <a:ahLst/>
              <a:cxnLst>
                <a:cxn ang="0">
                  <a:pos x="wd2" y="hd2"/>
                </a:cxn>
                <a:cxn ang="5400000">
                  <a:pos x="wd2" y="hd2"/>
                </a:cxn>
                <a:cxn ang="10800000">
                  <a:pos x="wd2" y="hd2"/>
                </a:cxn>
                <a:cxn ang="16200000">
                  <a:pos x="wd2" y="hd2"/>
                </a:cxn>
              </a:cxnLst>
              <a:rect l="0" t="0" r="r" b="b"/>
              <a:pathLst>
                <a:path w="21600" h="21600" extrusionOk="0">
                  <a:moveTo>
                    <a:pt x="15480" y="0"/>
                  </a:moveTo>
                  <a:lnTo>
                    <a:pt x="21600" y="5554"/>
                  </a:lnTo>
                  <a:lnTo>
                    <a:pt x="6120" y="21600"/>
                  </a:lnTo>
                  <a:lnTo>
                    <a:pt x="0" y="14811"/>
                  </a:lnTo>
                  <a:lnTo>
                    <a:pt x="1548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88" name="Shape 346" descr="Freeform 371"/>
            <p:cNvSpPr/>
            <p:nvPr/>
          </p:nvSpPr>
          <p:spPr>
            <a:xfrm>
              <a:off x="194185" y="216571"/>
              <a:ext cx="33515" cy="18729"/>
            </a:xfrm>
            <a:custGeom>
              <a:avLst/>
              <a:gdLst/>
              <a:ahLst/>
              <a:cxnLst>
                <a:cxn ang="0">
                  <a:pos x="wd2" y="hd2"/>
                </a:cxn>
                <a:cxn ang="5400000">
                  <a:pos x="wd2" y="hd2"/>
                </a:cxn>
                <a:cxn ang="10800000">
                  <a:pos x="wd2" y="hd2"/>
                </a:cxn>
                <a:cxn ang="16200000">
                  <a:pos x="wd2" y="hd2"/>
                </a:cxn>
              </a:cxnLst>
              <a:rect l="0" t="0" r="r" b="b"/>
              <a:pathLst>
                <a:path w="21600" h="21600" extrusionOk="0">
                  <a:moveTo>
                    <a:pt x="13976" y="0"/>
                  </a:moveTo>
                  <a:lnTo>
                    <a:pt x="21600" y="6821"/>
                  </a:lnTo>
                  <a:lnTo>
                    <a:pt x="7624" y="21600"/>
                  </a:lnTo>
                  <a:lnTo>
                    <a:pt x="0" y="14779"/>
                  </a:lnTo>
                  <a:lnTo>
                    <a:pt x="13976"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89" name="Shape 347" descr="Freeform 372"/>
            <p:cNvSpPr/>
            <p:nvPr/>
          </p:nvSpPr>
          <p:spPr>
            <a:xfrm>
              <a:off x="249385" y="219528"/>
              <a:ext cx="29572" cy="16758"/>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21600" y="8894"/>
                  </a:lnTo>
                  <a:lnTo>
                    <a:pt x="7920" y="21600"/>
                  </a:lnTo>
                  <a:lnTo>
                    <a:pt x="0" y="12706"/>
                  </a:lnTo>
                  <a:lnTo>
                    <a:pt x="1296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90" name="Shape 348" descr="Freeform 373"/>
            <p:cNvSpPr/>
            <p:nvPr/>
          </p:nvSpPr>
          <p:spPr>
            <a:xfrm>
              <a:off x="207985" y="220514"/>
              <a:ext cx="41401" cy="23658"/>
            </a:xfrm>
            <a:custGeom>
              <a:avLst/>
              <a:gdLst/>
              <a:ahLst/>
              <a:cxnLst>
                <a:cxn ang="0">
                  <a:pos x="wd2" y="hd2"/>
                </a:cxn>
                <a:cxn ang="5400000">
                  <a:pos x="wd2" y="hd2"/>
                </a:cxn>
                <a:cxn ang="10800000">
                  <a:pos x="wd2" y="hd2"/>
                </a:cxn>
                <a:cxn ang="16200000">
                  <a:pos x="wd2" y="hd2"/>
                </a:cxn>
              </a:cxnLst>
              <a:rect l="0" t="0" r="r" b="b"/>
              <a:pathLst>
                <a:path w="21600" h="21600" extrusionOk="0">
                  <a:moveTo>
                    <a:pt x="15429" y="0"/>
                  </a:moveTo>
                  <a:lnTo>
                    <a:pt x="21600" y="6300"/>
                  </a:lnTo>
                  <a:lnTo>
                    <a:pt x="5657" y="21600"/>
                  </a:lnTo>
                  <a:lnTo>
                    <a:pt x="0" y="15300"/>
                  </a:lnTo>
                  <a:lnTo>
                    <a:pt x="15429"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91" name="Shape 349" descr="Freeform 374"/>
            <p:cNvSpPr/>
            <p:nvPr/>
          </p:nvSpPr>
          <p:spPr>
            <a:xfrm>
              <a:off x="222771" y="230371"/>
              <a:ext cx="36472" cy="21687"/>
            </a:xfrm>
            <a:custGeom>
              <a:avLst/>
              <a:gdLst/>
              <a:ahLst/>
              <a:cxnLst>
                <a:cxn ang="0">
                  <a:pos x="wd2" y="hd2"/>
                </a:cxn>
                <a:cxn ang="5400000">
                  <a:pos x="wd2" y="hd2"/>
                </a:cxn>
                <a:cxn ang="10800000">
                  <a:pos x="wd2" y="hd2"/>
                </a:cxn>
                <a:cxn ang="16200000">
                  <a:pos x="wd2" y="hd2"/>
                </a:cxn>
              </a:cxnLst>
              <a:rect l="0" t="0" r="r" b="b"/>
              <a:pathLst>
                <a:path w="21600" h="21600" extrusionOk="0">
                  <a:moveTo>
                    <a:pt x="14595" y="0"/>
                  </a:moveTo>
                  <a:lnTo>
                    <a:pt x="21600" y="6873"/>
                  </a:lnTo>
                  <a:lnTo>
                    <a:pt x="7005" y="21600"/>
                  </a:lnTo>
                  <a:lnTo>
                    <a:pt x="0" y="14727"/>
                  </a:lnTo>
                  <a:lnTo>
                    <a:pt x="14595"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92" name="Shape 350" descr="Freeform 375"/>
            <p:cNvSpPr/>
            <p:nvPr/>
          </p:nvSpPr>
          <p:spPr>
            <a:xfrm>
              <a:off x="138985" y="0"/>
              <a:ext cx="169544" cy="208686"/>
            </a:xfrm>
            <a:custGeom>
              <a:avLst/>
              <a:gdLst/>
              <a:ahLst/>
              <a:cxnLst>
                <a:cxn ang="0">
                  <a:pos x="wd2" y="hd2"/>
                </a:cxn>
                <a:cxn ang="5400000">
                  <a:pos x="wd2" y="hd2"/>
                </a:cxn>
                <a:cxn ang="10800000">
                  <a:pos x="wd2" y="hd2"/>
                </a:cxn>
                <a:cxn ang="16200000">
                  <a:pos x="wd2" y="hd2"/>
                </a:cxn>
              </a:cxnLst>
              <a:rect l="0" t="0" r="r" b="b"/>
              <a:pathLst>
                <a:path w="21600" h="21570" extrusionOk="0">
                  <a:moveTo>
                    <a:pt x="21454" y="324"/>
                  </a:moveTo>
                  <a:cubicBezTo>
                    <a:pt x="21454" y="324"/>
                    <a:pt x="21454" y="324"/>
                    <a:pt x="21454" y="324"/>
                  </a:cubicBezTo>
                  <a:cubicBezTo>
                    <a:pt x="21308" y="206"/>
                    <a:pt x="21308" y="206"/>
                    <a:pt x="21162" y="206"/>
                  </a:cubicBezTo>
                  <a:cubicBezTo>
                    <a:pt x="21016" y="88"/>
                    <a:pt x="21016" y="88"/>
                    <a:pt x="20870" y="88"/>
                  </a:cubicBezTo>
                  <a:cubicBezTo>
                    <a:pt x="20724" y="-30"/>
                    <a:pt x="20432" y="-30"/>
                    <a:pt x="20141" y="88"/>
                  </a:cubicBezTo>
                  <a:cubicBezTo>
                    <a:pt x="1022" y="9059"/>
                    <a:pt x="1022" y="9059"/>
                    <a:pt x="1022" y="9059"/>
                  </a:cubicBezTo>
                  <a:cubicBezTo>
                    <a:pt x="438" y="9295"/>
                    <a:pt x="0" y="9885"/>
                    <a:pt x="0" y="10357"/>
                  </a:cubicBezTo>
                  <a:cubicBezTo>
                    <a:pt x="0" y="20744"/>
                    <a:pt x="0" y="20744"/>
                    <a:pt x="0" y="20744"/>
                  </a:cubicBezTo>
                  <a:cubicBezTo>
                    <a:pt x="0" y="20980"/>
                    <a:pt x="146" y="21216"/>
                    <a:pt x="292" y="21216"/>
                  </a:cubicBezTo>
                  <a:cubicBezTo>
                    <a:pt x="584" y="21334"/>
                    <a:pt x="730" y="21452"/>
                    <a:pt x="1022" y="21570"/>
                  </a:cubicBezTo>
                  <a:cubicBezTo>
                    <a:pt x="876" y="21452"/>
                    <a:pt x="730" y="21334"/>
                    <a:pt x="730" y="21098"/>
                  </a:cubicBezTo>
                  <a:cubicBezTo>
                    <a:pt x="730" y="10711"/>
                    <a:pt x="730" y="10711"/>
                    <a:pt x="730" y="10711"/>
                  </a:cubicBezTo>
                  <a:cubicBezTo>
                    <a:pt x="730" y="10239"/>
                    <a:pt x="1168" y="9649"/>
                    <a:pt x="1605" y="9413"/>
                  </a:cubicBezTo>
                  <a:cubicBezTo>
                    <a:pt x="20870" y="442"/>
                    <a:pt x="20870" y="442"/>
                    <a:pt x="20870" y="442"/>
                  </a:cubicBezTo>
                  <a:cubicBezTo>
                    <a:pt x="21162" y="324"/>
                    <a:pt x="21308" y="324"/>
                    <a:pt x="21600" y="324"/>
                  </a:cubicBezTo>
                  <a:cubicBezTo>
                    <a:pt x="21454" y="324"/>
                    <a:pt x="21454" y="324"/>
                    <a:pt x="21454" y="324"/>
                  </a:cubicBezTo>
                  <a:close/>
                </a:path>
              </a:pathLst>
            </a:custGeom>
            <a:solidFill>
              <a:srgbClr val="D0DAE4"/>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93" name="Shape 351" descr="Freeform 376"/>
            <p:cNvSpPr/>
            <p:nvPr/>
          </p:nvSpPr>
          <p:spPr>
            <a:xfrm>
              <a:off x="144900" y="2872"/>
              <a:ext cx="165600" cy="206986"/>
            </a:xfrm>
            <a:custGeom>
              <a:avLst/>
              <a:gdLst/>
              <a:ahLst/>
              <a:cxnLst>
                <a:cxn ang="0">
                  <a:pos x="wd2" y="hd2"/>
                </a:cxn>
                <a:cxn ang="5400000">
                  <a:pos x="wd2" y="hd2"/>
                </a:cxn>
                <a:cxn ang="10800000">
                  <a:pos x="wd2" y="hd2"/>
                </a:cxn>
                <a:cxn ang="16200000">
                  <a:pos x="wd2" y="hd2"/>
                </a:cxn>
              </a:cxnLst>
              <a:rect l="0" t="0" r="r" b="b"/>
              <a:pathLst>
                <a:path w="21600" h="21294" extrusionOk="0">
                  <a:moveTo>
                    <a:pt x="20557" y="114"/>
                  </a:moveTo>
                  <a:cubicBezTo>
                    <a:pt x="21153" y="-122"/>
                    <a:pt x="21600" y="-4"/>
                    <a:pt x="21600" y="586"/>
                  </a:cubicBezTo>
                  <a:cubicBezTo>
                    <a:pt x="21600" y="10855"/>
                    <a:pt x="21600" y="10855"/>
                    <a:pt x="21600" y="10855"/>
                  </a:cubicBezTo>
                  <a:cubicBezTo>
                    <a:pt x="21600" y="11327"/>
                    <a:pt x="21153" y="11917"/>
                    <a:pt x="20557" y="12153"/>
                  </a:cubicBezTo>
                  <a:cubicBezTo>
                    <a:pt x="1043" y="21124"/>
                    <a:pt x="1043" y="21124"/>
                    <a:pt x="1043" y="21124"/>
                  </a:cubicBezTo>
                  <a:cubicBezTo>
                    <a:pt x="447" y="21478"/>
                    <a:pt x="0" y="21242"/>
                    <a:pt x="0" y="20770"/>
                  </a:cubicBezTo>
                  <a:cubicBezTo>
                    <a:pt x="0" y="10383"/>
                    <a:pt x="0" y="10383"/>
                    <a:pt x="0" y="10383"/>
                  </a:cubicBezTo>
                  <a:cubicBezTo>
                    <a:pt x="0" y="9911"/>
                    <a:pt x="447" y="9321"/>
                    <a:pt x="894" y="9085"/>
                  </a:cubicBezTo>
                  <a:lnTo>
                    <a:pt x="20557" y="114"/>
                  </a:lnTo>
                  <a:close/>
                  <a:moveTo>
                    <a:pt x="20855" y="10737"/>
                  </a:moveTo>
                  <a:cubicBezTo>
                    <a:pt x="20706" y="1294"/>
                    <a:pt x="20706" y="1294"/>
                    <a:pt x="20706" y="1294"/>
                  </a:cubicBezTo>
                  <a:cubicBezTo>
                    <a:pt x="20706" y="1058"/>
                    <a:pt x="20557" y="940"/>
                    <a:pt x="20110" y="1058"/>
                  </a:cubicBezTo>
                  <a:cubicBezTo>
                    <a:pt x="1341" y="9675"/>
                    <a:pt x="1341" y="9675"/>
                    <a:pt x="1341" y="9675"/>
                  </a:cubicBezTo>
                  <a:cubicBezTo>
                    <a:pt x="1043" y="9793"/>
                    <a:pt x="745" y="10147"/>
                    <a:pt x="745" y="10501"/>
                  </a:cubicBezTo>
                  <a:cubicBezTo>
                    <a:pt x="745" y="19944"/>
                    <a:pt x="745" y="19944"/>
                    <a:pt x="745" y="19944"/>
                  </a:cubicBezTo>
                  <a:cubicBezTo>
                    <a:pt x="745" y="20180"/>
                    <a:pt x="1043" y="20298"/>
                    <a:pt x="1341" y="20180"/>
                  </a:cubicBezTo>
                  <a:cubicBezTo>
                    <a:pt x="20259" y="11563"/>
                    <a:pt x="20259" y="11563"/>
                    <a:pt x="20259" y="11563"/>
                  </a:cubicBezTo>
                  <a:cubicBezTo>
                    <a:pt x="20557" y="11445"/>
                    <a:pt x="20855" y="11091"/>
                    <a:pt x="20855" y="10737"/>
                  </a:cubicBezTo>
                  <a:close/>
                </a:path>
              </a:pathLst>
            </a:custGeom>
            <a:solidFill>
              <a:srgbClr val="F8F9FC"/>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grpSp>
          <p:nvGrpSpPr>
            <p:cNvPr id="694" name="Group 400" descr="Group 720"/>
            <p:cNvGrpSpPr/>
            <p:nvPr/>
          </p:nvGrpSpPr>
          <p:grpSpPr>
            <a:xfrm>
              <a:off x="0" y="289799"/>
              <a:ext cx="269100" cy="277687"/>
              <a:chOff x="0" y="0"/>
              <a:chExt cx="269099" cy="277685"/>
            </a:xfrm>
          </p:grpSpPr>
          <p:sp>
            <p:nvSpPr>
              <p:cNvPr id="695" name="Shape 352" descr="Freeform 377"/>
              <p:cNvSpPr/>
              <p:nvPr/>
            </p:nvSpPr>
            <p:spPr>
              <a:xfrm>
                <a:off x="11828" y="13222"/>
                <a:ext cx="152787" cy="186484"/>
              </a:xfrm>
              <a:custGeom>
                <a:avLst/>
                <a:gdLst/>
                <a:ahLst/>
                <a:cxnLst>
                  <a:cxn ang="0">
                    <a:pos x="wd2" y="hd2"/>
                  </a:cxn>
                  <a:cxn ang="5400000">
                    <a:pos x="wd2" y="hd2"/>
                  </a:cxn>
                  <a:cxn ang="10800000">
                    <a:pos x="wd2" y="hd2"/>
                  </a:cxn>
                  <a:cxn ang="16200000">
                    <a:pos x="wd2" y="hd2"/>
                  </a:cxn>
                </a:cxnLst>
                <a:rect l="0" t="0" r="r" b="b"/>
                <a:pathLst>
                  <a:path w="21600" h="21395" extrusionOk="0">
                    <a:moveTo>
                      <a:pt x="20955" y="51"/>
                    </a:moveTo>
                    <a:cubicBezTo>
                      <a:pt x="21278" y="-80"/>
                      <a:pt x="21600" y="51"/>
                      <a:pt x="21600" y="313"/>
                    </a:cubicBezTo>
                    <a:cubicBezTo>
                      <a:pt x="21600" y="10916"/>
                      <a:pt x="21600" y="10916"/>
                      <a:pt x="21600" y="10916"/>
                    </a:cubicBezTo>
                    <a:cubicBezTo>
                      <a:pt x="21600" y="11178"/>
                      <a:pt x="21439" y="11571"/>
                      <a:pt x="21116" y="11702"/>
                    </a:cubicBezTo>
                    <a:cubicBezTo>
                      <a:pt x="645" y="21258"/>
                      <a:pt x="645" y="21258"/>
                      <a:pt x="645" y="21258"/>
                    </a:cubicBezTo>
                    <a:cubicBezTo>
                      <a:pt x="322" y="21520"/>
                      <a:pt x="0" y="21389"/>
                      <a:pt x="0" y="20996"/>
                    </a:cubicBezTo>
                    <a:cubicBezTo>
                      <a:pt x="0" y="10524"/>
                      <a:pt x="0" y="10524"/>
                      <a:pt x="0" y="10524"/>
                    </a:cubicBezTo>
                    <a:cubicBezTo>
                      <a:pt x="0" y="10131"/>
                      <a:pt x="322" y="9738"/>
                      <a:pt x="645" y="9607"/>
                    </a:cubicBezTo>
                    <a:lnTo>
                      <a:pt x="20955" y="51"/>
                    </a:lnTo>
                    <a:close/>
                  </a:path>
                </a:pathLst>
              </a:custGeom>
              <a:solidFill>
                <a:srgbClr val="E24E7F"/>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96" name="Shape 353" descr="Freeform 378"/>
              <p:cNvSpPr/>
              <p:nvPr/>
            </p:nvSpPr>
            <p:spPr>
              <a:xfrm>
                <a:off x="10843" y="128843"/>
                <a:ext cx="258257" cy="148843"/>
              </a:xfrm>
              <a:custGeom>
                <a:avLst/>
                <a:gdLst/>
                <a:ahLst/>
                <a:cxnLst>
                  <a:cxn ang="0">
                    <a:pos x="wd2" y="hd2"/>
                  </a:cxn>
                  <a:cxn ang="5400000">
                    <a:pos x="wd2" y="hd2"/>
                  </a:cxn>
                  <a:cxn ang="10800000">
                    <a:pos x="wd2" y="hd2"/>
                  </a:cxn>
                  <a:cxn ang="16200000">
                    <a:pos x="wd2" y="hd2"/>
                  </a:cxn>
                </a:cxnLst>
                <a:rect l="0" t="0" r="r" b="b"/>
                <a:pathLst>
                  <a:path w="21600" h="21600" extrusionOk="0">
                    <a:moveTo>
                      <a:pt x="21504" y="6812"/>
                    </a:moveTo>
                    <a:cubicBezTo>
                      <a:pt x="21504" y="6812"/>
                      <a:pt x="21504" y="6812"/>
                      <a:pt x="21504" y="6812"/>
                    </a:cubicBezTo>
                    <a:cubicBezTo>
                      <a:pt x="21504" y="6812"/>
                      <a:pt x="21504" y="6812"/>
                      <a:pt x="21504" y="6812"/>
                    </a:cubicBezTo>
                    <a:cubicBezTo>
                      <a:pt x="21504" y="6812"/>
                      <a:pt x="21504" y="6978"/>
                      <a:pt x="21504" y="6978"/>
                    </a:cubicBezTo>
                    <a:cubicBezTo>
                      <a:pt x="21504" y="6978"/>
                      <a:pt x="21504" y="6978"/>
                      <a:pt x="21504" y="6978"/>
                    </a:cubicBezTo>
                    <a:cubicBezTo>
                      <a:pt x="21504" y="6978"/>
                      <a:pt x="21504" y="6978"/>
                      <a:pt x="21504" y="6978"/>
                    </a:cubicBezTo>
                    <a:cubicBezTo>
                      <a:pt x="21504" y="6978"/>
                      <a:pt x="21504" y="6978"/>
                      <a:pt x="21504" y="6978"/>
                    </a:cubicBezTo>
                    <a:cubicBezTo>
                      <a:pt x="21504" y="6978"/>
                      <a:pt x="21504" y="7145"/>
                      <a:pt x="21504" y="7145"/>
                    </a:cubicBezTo>
                    <a:cubicBezTo>
                      <a:pt x="21504" y="7145"/>
                      <a:pt x="21504" y="7145"/>
                      <a:pt x="21504" y="7145"/>
                    </a:cubicBezTo>
                    <a:cubicBezTo>
                      <a:pt x="21504" y="7145"/>
                      <a:pt x="21504" y="7145"/>
                      <a:pt x="21504" y="7145"/>
                    </a:cubicBezTo>
                    <a:cubicBezTo>
                      <a:pt x="21409" y="7145"/>
                      <a:pt x="21409" y="7145"/>
                      <a:pt x="21409" y="7145"/>
                    </a:cubicBezTo>
                    <a:cubicBezTo>
                      <a:pt x="21409" y="7311"/>
                      <a:pt x="21409" y="7311"/>
                      <a:pt x="21409" y="7311"/>
                    </a:cubicBezTo>
                    <a:cubicBezTo>
                      <a:pt x="21409" y="7311"/>
                      <a:pt x="21409" y="7311"/>
                      <a:pt x="21409" y="7311"/>
                    </a:cubicBezTo>
                    <a:cubicBezTo>
                      <a:pt x="21409" y="7311"/>
                      <a:pt x="21409" y="7311"/>
                      <a:pt x="21409" y="7311"/>
                    </a:cubicBezTo>
                    <a:cubicBezTo>
                      <a:pt x="21313" y="7311"/>
                      <a:pt x="21313" y="7311"/>
                      <a:pt x="21313" y="7311"/>
                    </a:cubicBezTo>
                    <a:cubicBezTo>
                      <a:pt x="21313" y="7311"/>
                      <a:pt x="21313" y="7477"/>
                      <a:pt x="21313" y="7477"/>
                    </a:cubicBezTo>
                    <a:cubicBezTo>
                      <a:pt x="16535" y="12129"/>
                      <a:pt x="16535" y="12129"/>
                      <a:pt x="16535" y="12129"/>
                    </a:cubicBezTo>
                    <a:cubicBezTo>
                      <a:pt x="16535" y="11631"/>
                      <a:pt x="16535" y="11631"/>
                      <a:pt x="16535" y="11631"/>
                    </a:cubicBezTo>
                    <a:cubicBezTo>
                      <a:pt x="15483" y="10634"/>
                      <a:pt x="15483" y="10634"/>
                      <a:pt x="15483" y="10634"/>
                    </a:cubicBezTo>
                    <a:cubicBezTo>
                      <a:pt x="17012" y="9138"/>
                      <a:pt x="17012" y="9138"/>
                      <a:pt x="17012" y="9138"/>
                    </a:cubicBezTo>
                    <a:cubicBezTo>
                      <a:pt x="17012" y="8972"/>
                      <a:pt x="17012" y="8972"/>
                      <a:pt x="17012" y="8972"/>
                    </a:cubicBezTo>
                    <a:cubicBezTo>
                      <a:pt x="17108" y="8972"/>
                      <a:pt x="17108" y="8972"/>
                      <a:pt x="17108" y="8972"/>
                    </a:cubicBezTo>
                    <a:cubicBezTo>
                      <a:pt x="19211" y="6978"/>
                      <a:pt x="19211" y="6978"/>
                      <a:pt x="19211" y="6978"/>
                    </a:cubicBezTo>
                    <a:cubicBezTo>
                      <a:pt x="19211" y="5649"/>
                      <a:pt x="19211" y="5649"/>
                      <a:pt x="19211" y="5649"/>
                    </a:cubicBezTo>
                    <a:cubicBezTo>
                      <a:pt x="18159" y="4652"/>
                      <a:pt x="18159" y="4652"/>
                      <a:pt x="18159" y="4652"/>
                    </a:cubicBezTo>
                    <a:cubicBezTo>
                      <a:pt x="17968" y="4985"/>
                      <a:pt x="17968" y="4985"/>
                      <a:pt x="17968" y="4985"/>
                    </a:cubicBezTo>
                    <a:cubicBezTo>
                      <a:pt x="17968" y="4486"/>
                      <a:pt x="17968" y="4486"/>
                      <a:pt x="17968" y="4486"/>
                    </a:cubicBezTo>
                    <a:cubicBezTo>
                      <a:pt x="17681" y="4154"/>
                      <a:pt x="17681" y="4154"/>
                      <a:pt x="17681" y="4154"/>
                    </a:cubicBezTo>
                    <a:cubicBezTo>
                      <a:pt x="17012" y="3489"/>
                      <a:pt x="17012" y="3489"/>
                      <a:pt x="17012" y="3489"/>
                    </a:cubicBezTo>
                    <a:cubicBezTo>
                      <a:pt x="15865" y="2326"/>
                      <a:pt x="15865" y="2326"/>
                      <a:pt x="15865" y="2326"/>
                    </a:cubicBezTo>
                    <a:cubicBezTo>
                      <a:pt x="15579" y="2658"/>
                      <a:pt x="15579" y="2658"/>
                      <a:pt x="15579" y="2658"/>
                    </a:cubicBezTo>
                    <a:cubicBezTo>
                      <a:pt x="15579" y="2160"/>
                      <a:pt x="15579" y="2160"/>
                      <a:pt x="15579" y="2160"/>
                    </a:cubicBezTo>
                    <a:cubicBezTo>
                      <a:pt x="14623" y="1163"/>
                      <a:pt x="14623" y="1163"/>
                      <a:pt x="14623" y="1163"/>
                    </a:cubicBezTo>
                    <a:cubicBezTo>
                      <a:pt x="14432" y="1329"/>
                      <a:pt x="14432" y="1329"/>
                      <a:pt x="14432" y="1329"/>
                    </a:cubicBezTo>
                    <a:cubicBezTo>
                      <a:pt x="14432" y="997"/>
                      <a:pt x="14432" y="997"/>
                      <a:pt x="14432" y="997"/>
                    </a:cubicBezTo>
                    <a:cubicBezTo>
                      <a:pt x="13476" y="0"/>
                      <a:pt x="13476" y="0"/>
                      <a:pt x="13476" y="0"/>
                    </a:cubicBezTo>
                    <a:cubicBezTo>
                      <a:pt x="12520" y="997"/>
                      <a:pt x="12520" y="997"/>
                      <a:pt x="12520" y="997"/>
                    </a:cubicBezTo>
                    <a:cubicBezTo>
                      <a:pt x="12520" y="1329"/>
                      <a:pt x="12520" y="1329"/>
                      <a:pt x="12520" y="1329"/>
                    </a:cubicBezTo>
                    <a:cubicBezTo>
                      <a:pt x="12329" y="1163"/>
                      <a:pt x="12329" y="1163"/>
                      <a:pt x="12329" y="1163"/>
                    </a:cubicBezTo>
                    <a:cubicBezTo>
                      <a:pt x="11278" y="2160"/>
                      <a:pt x="11278" y="2160"/>
                      <a:pt x="11278" y="2160"/>
                    </a:cubicBezTo>
                    <a:cubicBezTo>
                      <a:pt x="11278" y="2492"/>
                      <a:pt x="11278" y="2492"/>
                      <a:pt x="11278" y="2492"/>
                    </a:cubicBezTo>
                    <a:cubicBezTo>
                      <a:pt x="11087" y="2326"/>
                      <a:pt x="11087" y="2326"/>
                      <a:pt x="11087" y="2326"/>
                    </a:cubicBezTo>
                    <a:cubicBezTo>
                      <a:pt x="10131" y="3323"/>
                      <a:pt x="10131" y="3323"/>
                      <a:pt x="10131" y="3323"/>
                    </a:cubicBezTo>
                    <a:cubicBezTo>
                      <a:pt x="10131" y="3822"/>
                      <a:pt x="10131" y="3822"/>
                      <a:pt x="10131" y="3822"/>
                    </a:cubicBezTo>
                    <a:cubicBezTo>
                      <a:pt x="9940" y="3489"/>
                      <a:pt x="9940" y="3489"/>
                      <a:pt x="9940" y="3489"/>
                    </a:cubicBezTo>
                    <a:cubicBezTo>
                      <a:pt x="8888" y="4486"/>
                      <a:pt x="8888" y="4486"/>
                      <a:pt x="8888" y="4486"/>
                    </a:cubicBezTo>
                    <a:cubicBezTo>
                      <a:pt x="8888" y="4985"/>
                      <a:pt x="8888" y="4985"/>
                      <a:pt x="8888" y="4985"/>
                    </a:cubicBezTo>
                    <a:cubicBezTo>
                      <a:pt x="8697" y="4818"/>
                      <a:pt x="8697" y="4818"/>
                      <a:pt x="8697" y="4818"/>
                    </a:cubicBezTo>
                    <a:cubicBezTo>
                      <a:pt x="7742" y="5815"/>
                      <a:pt x="7742" y="5815"/>
                      <a:pt x="7742" y="5815"/>
                    </a:cubicBezTo>
                    <a:cubicBezTo>
                      <a:pt x="7742" y="6148"/>
                      <a:pt x="7742" y="6148"/>
                      <a:pt x="7742" y="6148"/>
                    </a:cubicBezTo>
                    <a:cubicBezTo>
                      <a:pt x="7550" y="5982"/>
                      <a:pt x="7550" y="5982"/>
                      <a:pt x="7550" y="5982"/>
                    </a:cubicBezTo>
                    <a:cubicBezTo>
                      <a:pt x="6499" y="6978"/>
                      <a:pt x="6499" y="6978"/>
                      <a:pt x="6499" y="6978"/>
                    </a:cubicBezTo>
                    <a:cubicBezTo>
                      <a:pt x="6499" y="7311"/>
                      <a:pt x="6499" y="7311"/>
                      <a:pt x="6499" y="7311"/>
                    </a:cubicBezTo>
                    <a:cubicBezTo>
                      <a:pt x="6308" y="7145"/>
                      <a:pt x="6308" y="7145"/>
                      <a:pt x="6308" y="7145"/>
                    </a:cubicBezTo>
                    <a:cubicBezTo>
                      <a:pt x="5352" y="8142"/>
                      <a:pt x="5352" y="8142"/>
                      <a:pt x="5352" y="8142"/>
                    </a:cubicBezTo>
                    <a:cubicBezTo>
                      <a:pt x="5352" y="8474"/>
                      <a:pt x="5352" y="8474"/>
                      <a:pt x="5352" y="8474"/>
                    </a:cubicBezTo>
                    <a:cubicBezTo>
                      <a:pt x="5161" y="8308"/>
                      <a:pt x="5161" y="8308"/>
                      <a:pt x="5161" y="8308"/>
                    </a:cubicBezTo>
                    <a:cubicBezTo>
                      <a:pt x="4205" y="9305"/>
                      <a:pt x="4205" y="9305"/>
                      <a:pt x="4205" y="9305"/>
                    </a:cubicBezTo>
                    <a:cubicBezTo>
                      <a:pt x="4205" y="9803"/>
                      <a:pt x="4205" y="9803"/>
                      <a:pt x="4205" y="9803"/>
                    </a:cubicBezTo>
                    <a:cubicBezTo>
                      <a:pt x="4014" y="9471"/>
                      <a:pt x="4014" y="9471"/>
                      <a:pt x="4014" y="9471"/>
                    </a:cubicBezTo>
                    <a:cubicBezTo>
                      <a:pt x="2963" y="10468"/>
                      <a:pt x="2963" y="10468"/>
                      <a:pt x="2963" y="10468"/>
                    </a:cubicBezTo>
                    <a:cubicBezTo>
                      <a:pt x="2963" y="11797"/>
                      <a:pt x="2963" y="11797"/>
                      <a:pt x="2963" y="11797"/>
                    </a:cubicBezTo>
                    <a:cubicBezTo>
                      <a:pt x="3536" y="12295"/>
                      <a:pt x="3536" y="12295"/>
                      <a:pt x="3536" y="12295"/>
                    </a:cubicBezTo>
                    <a:cubicBezTo>
                      <a:pt x="3345" y="12628"/>
                      <a:pt x="3345" y="12628"/>
                      <a:pt x="3345" y="12628"/>
                    </a:cubicBezTo>
                    <a:cubicBezTo>
                      <a:pt x="3345" y="12129"/>
                      <a:pt x="3345" y="12129"/>
                      <a:pt x="3345" y="12129"/>
                    </a:cubicBezTo>
                    <a:cubicBezTo>
                      <a:pt x="2294" y="11132"/>
                      <a:pt x="2294" y="11132"/>
                      <a:pt x="2294" y="11132"/>
                    </a:cubicBezTo>
                    <a:cubicBezTo>
                      <a:pt x="1338" y="12129"/>
                      <a:pt x="1338" y="12129"/>
                      <a:pt x="1338" y="12129"/>
                    </a:cubicBezTo>
                    <a:cubicBezTo>
                      <a:pt x="1338" y="13458"/>
                      <a:pt x="1338" y="13458"/>
                      <a:pt x="1338" y="13458"/>
                    </a:cubicBezTo>
                    <a:cubicBezTo>
                      <a:pt x="2294" y="14455"/>
                      <a:pt x="2294" y="14455"/>
                      <a:pt x="2294" y="14455"/>
                    </a:cubicBezTo>
                    <a:cubicBezTo>
                      <a:pt x="2485" y="14123"/>
                      <a:pt x="2485" y="14123"/>
                      <a:pt x="2485" y="14123"/>
                    </a:cubicBezTo>
                    <a:cubicBezTo>
                      <a:pt x="2485" y="14622"/>
                      <a:pt x="2485" y="14622"/>
                      <a:pt x="2485" y="14622"/>
                    </a:cubicBezTo>
                    <a:cubicBezTo>
                      <a:pt x="3441" y="15618"/>
                      <a:pt x="3441" y="15618"/>
                      <a:pt x="3441" y="15618"/>
                    </a:cubicBezTo>
                    <a:cubicBezTo>
                      <a:pt x="3727" y="15452"/>
                      <a:pt x="3727" y="15452"/>
                      <a:pt x="3727" y="15452"/>
                    </a:cubicBezTo>
                    <a:cubicBezTo>
                      <a:pt x="3727" y="15785"/>
                      <a:pt x="3727" y="15785"/>
                      <a:pt x="3727" y="15785"/>
                    </a:cubicBezTo>
                    <a:cubicBezTo>
                      <a:pt x="4683" y="16782"/>
                      <a:pt x="4683" y="16782"/>
                      <a:pt x="4683" y="16782"/>
                    </a:cubicBezTo>
                    <a:cubicBezTo>
                      <a:pt x="4874" y="16615"/>
                      <a:pt x="4874" y="16615"/>
                      <a:pt x="4874" y="16615"/>
                    </a:cubicBezTo>
                    <a:cubicBezTo>
                      <a:pt x="4874" y="16948"/>
                      <a:pt x="4874" y="16948"/>
                      <a:pt x="4874" y="16948"/>
                    </a:cubicBezTo>
                    <a:cubicBezTo>
                      <a:pt x="5830" y="17945"/>
                      <a:pt x="5830" y="17945"/>
                      <a:pt x="5830" y="17945"/>
                    </a:cubicBezTo>
                    <a:cubicBezTo>
                      <a:pt x="6021" y="17778"/>
                      <a:pt x="6021" y="17778"/>
                      <a:pt x="6021" y="17778"/>
                    </a:cubicBezTo>
                    <a:cubicBezTo>
                      <a:pt x="6021" y="18277"/>
                      <a:pt x="6021" y="18277"/>
                      <a:pt x="6021" y="18277"/>
                    </a:cubicBezTo>
                    <a:cubicBezTo>
                      <a:pt x="7073" y="19108"/>
                      <a:pt x="7073" y="19108"/>
                      <a:pt x="7073" y="19108"/>
                    </a:cubicBezTo>
                    <a:cubicBezTo>
                      <a:pt x="9175" y="16948"/>
                      <a:pt x="9175" y="16948"/>
                      <a:pt x="9175" y="16948"/>
                    </a:cubicBezTo>
                    <a:cubicBezTo>
                      <a:pt x="9175" y="16782"/>
                      <a:pt x="9175" y="16782"/>
                      <a:pt x="9175" y="16782"/>
                    </a:cubicBezTo>
                    <a:cubicBezTo>
                      <a:pt x="9271" y="16948"/>
                      <a:pt x="9271" y="16948"/>
                      <a:pt x="9271" y="16948"/>
                    </a:cubicBezTo>
                    <a:cubicBezTo>
                      <a:pt x="10800" y="15286"/>
                      <a:pt x="10800" y="15286"/>
                      <a:pt x="10800" y="15286"/>
                    </a:cubicBezTo>
                    <a:cubicBezTo>
                      <a:pt x="10800" y="15120"/>
                      <a:pt x="10800" y="15120"/>
                      <a:pt x="10800" y="15120"/>
                    </a:cubicBezTo>
                    <a:cubicBezTo>
                      <a:pt x="10991" y="15120"/>
                      <a:pt x="10991" y="15120"/>
                      <a:pt x="10991" y="15120"/>
                    </a:cubicBezTo>
                    <a:cubicBezTo>
                      <a:pt x="11565" y="14622"/>
                      <a:pt x="11565" y="14622"/>
                      <a:pt x="11565" y="14622"/>
                    </a:cubicBezTo>
                    <a:cubicBezTo>
                      <a:pt x="11565" y="15120"/>
                      <a:pt x="11565" y="15120"/>
                      <a:pt x="11565" y="15120"/>
                    </a:cubicBezTo>
                    <a:cubicBezTo>
                      <a:pt x="12616" y="16117"/>
                      <a:pt x="12616" y="16117"/>
                      <a:pt x="12616" y="16117"/>
                    </a:cubicBezTo>
                    <a:cubicBezTo>
                      <a:pt x="8697" y="20105"/>
                      <a:pt x="8697" y="20105"/>
                      <a:pt x="8697" y="20105"/>
                    </a:cubicBezTo>
                    <a:cubicBezTo>
                      <a:pt x="8697" y="20105"/>
                      <a:pt x="8602" y="20105"/>
                      <a:pt x="8602" y="20105"/>
                    </a:cubicBezTo>
                    <a:cubicBezTo>
                      <a:pt x="8602" y="20105"/>
                      <a:pt x="8602" y="20105"/>
                      <a:pt x="8506" y="20105"/>
                    </a:cubicBezTo>
                    <a:cubicBezTo>
                      <a:pt x="8506" y="20271"/>
                      <a:pt x="8506" y="20271"/>
                      <a:pt x="8411" y="20271"/>
                    </a:cubicBezTo>
                    <a:cubicBezTo>
                      <a:pt x="8411" y="20271"/>
                      <a:pt x="8411" y="20271"/>
                      <a:pt x="8411" y="20271"/>
                    </a:cubicBezTo>
                    <a:cubicBezTo>
                      <a:pt x="8315" y="20271"/>
                      <a:pt x="8315" y="20271"/>
                      <a:pt x="8219" y="20271"/>
                    </a:cubicBezTo>
                    <a:cubicBezTo>
                      <a:pt x="8219" y="20271"/>
                      <a:pt x="8219" y="20271"/>
                      <a:pt x="8219" y="20271"/>
                    </a:cubicBezTo>
                    <a:cubicBezTo>
                      <a:pt x="8219" y="20271"/>
                      <a:pt x="8124" y="20271"/>
                      <a:pt x="8124" y="20271"/>
                    </a:cubicBezTo>
                    <a:cubicBezTo>
                      <a:pt x="8124" y="20271"/>
                      <a:pt x="8124" y="20271"/>
                      <a:pt x="8028" y="20271"/>
                    </a:cubicBezTo>
                    <a:cubicBezTo>
                      <a:pt x="8028" y="20271"/>
                      <a:pt x="7933" y="20271"/>
                      <a:pt x="7933" y="20271"/>
                    </a:cubicBezTo>
                    <a:cubicBezTo>
                      <a:pt x="7933" y="20271"/>
                      <a:pt x="7933" y="20271"/>
                      <a:pt x="7933" y="20271"/>
                    </a:cubicBezTo>
                    <a:cubicBezTo>
                      <a:pt x="7837" y="20271"/>
                      <a:pt x="7837" y="20271"/>
                      <a:pt x="7742" y="20271"/>
                    </a:cubicBezTo>
                    <a:cubicBezTo>
                      <a:pt x="7742" y="20271"/>
                      <a:pt x="7742" y="20271"/>
                      <a:pt x="7742" y="20271"/>
                    </a:cubicBezTo>
                    <a:cubicBezTo>
                      <a:pt x="7742" y="20271"/>
                      <a:pt x="7646" y="20271"/>
                      <a:pt x="7646" y="20105"/>
                    </a:cubicBezTo>
                    <a:cubicBezTo>
                      <a:pt x="7646" y="20105"/>
                      <a:pt x="7646" y="20105"/>
                      <a:pt x="7550" y="20105"/>
                    </a:cubicBezTo>
                    <a:cubicBezTo>
                      <a:pt x="7550" y="20105"/>
                      <a:pt x="7550" y="20105"/>
                      <a:pt x="7455" y="20105"/>
                    </a:cubicBezTo>
                    <a:cubicBezTo>
                      <a:pt x="191" y="12794"/>
                      <a:pt x="191" y="12794"/>
                      <a:pt x="191" y="12794"/>
                    </a:cubicBezTo>
                    <a:cubicBezTo>
                      <a:pt x="96" y="12628"/>
                      <a:pt x="0" y="12295"/>
                      <a:pt x="0" y="12129"/>
                    </a:cubicBezTo>
                    <a:cubicBezTo>
                      <a:pt x="0" y="12462"/>
                      <a:pt x="0" y="12960"/>
                      <a:pt x="0" y="13292"/>
                    </a:cubicBezTo>
                    <a:cubicBezTo>
                      <a:pt x="0" y="13625"/>
                      <a:pt x="96" y="13791"/>
                      <a:pt x="191" y="13957"/>
                    </a:cubicBezTo>
                    <a:cubicBezTo>
                      <a:pt x="7455" y="21268"/>
                      <a:pt x="7455" y="21268"/>
                      <a:pt x="7455" y="21268"/>
                    </a:cubicBezTo>
                    <a:cubicBezTo>
                      <a:pt x="7550" y="21268"/>
                      <a:pt x="7550" y="21434"/>
                      <a:pt x="7550" y="21434"/>
                    </a:cubicBezTo>
                    <a:cubicBezTo>
                      <a:pt x="7550" y="21434"/>
                      <a:pt x="7646" y="21434"/>
                      <a:pt x="7646" y="21434"/>
                    </a:cubicBezTo>
                    <a:cubicBezTo>
                      <a:pt x="7646" y="21434"/>
                      <a:pt x="7646" y="21434"/>
                      <a:pt x="7646" y="21434"/>
                    </a:cubicBezTo>
                    <a:cubicBezTo>
                      <a:pt x="7646" y="21434"/>
                      <a:pt x="7646" y="21434"/>
                      <a:pt x="7742" y="21434"/>
                    </a:cubicBezTo>
                    <a:cubicBezTo>
                      <a:pt x="7742" y="21434"/>
                      <a:pt x="7742" y="21434"/>
                      <a:pt x="7742" y="21434"/>
                    </a:cubicBezTo>
                    <a:cubicBezTo>
                      <a:pt x="7742" y="21434"/>
                      <a:pt x="7742" y="21434"/>
                      <a:pt x="7742" y="21434"/>
                    </a:cubicBezTo>
                    <a:cubicBezTo>
                      <a:pt x="7742" y="21434"/>
                      <a:pt x="7742" y="21434"/>
                      <a:pt x="7837" y="21434"/>
                    </a:cubicBezTo>
                    <a:cubicBezTo>
                      <a:pt x="7837" y="21434"/>
                      <a:pt x="7837" y="21600"/>
                      <a:pt x="7837" y="21600"/>
                    </a:cubicBezTo>
                    <a:cubicBezTo>
                      <a:pt x="7933" y="21600"/>
                      <a:pt x="7933" y="21600"/>
                      <a:pt x="7933" y="21600"/>
                    </a:cubicBezTo>
                    <a:cubicBezTo>
                      <a:pt x="7933" y="21600"/>
                      <a:pt x="7933" y="21600"/>
                      <a:pt x="7933" y="21600"/>
                    </a:cubicBezTo>
                    <a:cubicBezTo>
                      <a:pt x="7933" y="21600"/>
                      <a:pt x="7933" y="21600"/>
                      <a:pt x="7933" y="21600"/>
                    </a:cubicBezTo>
                    <a:cubicBezTo>
                      <a:pt x="8028" y="21600"/>
                      <a:pt x="8028" y="21600"/>
                      <a:pt x="8028" y="21600"/>
                    </a:cubicBezTo>
                    <a:cubicBezTo>
                      <a:pt x="8028" y="21600"/>
                      <a:pt x="8028" y="21600"/>
                      <a:pt x="8028" y="21600"/>
                    </a:cubicBezTo>
                    <a:cubicBezTo>
                      <a:pt x="8124" y="21600"/>
                      <a:pt x="8124" y="21600"/>
                      <a:pt x="8124" y="21600"/>
                    </a:cubicBezTo>
                    <a:cubicBezTo>
                      <a:pt x="8124" y="21600"/>
                      <a:pt x="8124" y="21600"/>
                      <a:pt x="8124" y="21600"/>
                    </a:cubicBezTo>
                    <a:cubicBezTo>
                      <a:pt x="8219" y="21600"/>
                      <a:pt x="8219" y="21600"/>
                      <a:pt x="8219" y="21600"/>
                    </a:cubicBezTo>
                    <a:cubicBezTo>
                      <a:pt x="8219" y="21600"/>
                      <a:pt x="8219" y="21600"/>
                      <a:pt x="8219" y="21600"/>
                    </a:cubicBezTo>
                    <a:cubicBezTo>
                      <a:pt x="8219" y="21600"/>
                      <a:pt x="8219" y="21600"/>
                      <a:pt x="8315" y="21600"/>
                    </a:cubicBezTo>
                    <a:cubicBezTo>
                      <a:pt x="8315" y="21600"/>
                      <a:pt x="8315" y="21600"/>
                      <a:pt x="8315" y="21434"/>
                    </a:cubicBezTo>
                    <a:cubicBezTo>
                      <a:pt x="8315" y="21434"/>
                      <a:pt x="8411" y="21434"/>
                      <a:pt x="8411" y="21434"/>
                    </a:cubicBezTo>
                    <a:cubicBezTo>
                      <a:pt x="8411" y="21434"/>
                      <a:pt x="8411" y="21434"/>
                      <a:pt x="8411" y="21434"/>
                    </a:cubicBezTo>
                    <a:cubicBezTo>
                      <a:pt x="8506" y="21434"/>
                      <a:pt x="8506" y="21434"/>
                      <a:pt x="8506" y="21434"/>
                    </a:cubicBezTo>
                    <a:cubicBezTo>
                      <a:pt x="8506" y="21434"/>
                      <a:pt x="8506" y="21434"/>
                      <a:pt x="8506" y="21434"/>
                    </a:cubicBezTo>
                    <a:cubicBezTo>
                      <a:pt x="8602" y="21434"/>
                      <a:pt x="8602" y="21434"/>
                      <a:pt x="8602" y="21434"/>
                    </a:cubicBezTo>
                    <a:cubicBezTo>
                      <a:pt x="8602" y="21434"/>
                      <a:pt x="8697" y="21268"/>
                      <a:pt x="8697" y="21268"/>
                    </a:cubicBezTo>
                    <a:cubicBezTo>
                      <a:pt x="21313" y="8640"/>
                      <a:pt x="21313" y="8640"/>
                      <a:pt x="21313" y="8640"/>
                    </a:cubicBezTo>
                    <a:cubicBezTo>
                      <a:pt x="21313" y="8640"/>
                      <a:pt x="21313" y="8640"/>
                      <a:pt x="21313" y="8640"/>
                    </a:cubicBezTo>
                    <a:cubicBezTo>
                      <a:pt x="21313" y="8640"/>
                      <a:pt x="21313" y="8640"/>
                      <a:pt x="21313" y="8640"/>
                    </a:cubicBezTo>
                    <a:cubicBezTo>
                      <a:pt x="21313" y="8640"/>
                      <a:pt x="21313" y="8640"/>
                      <a:pt x="21409" y="8640"/>
                    </a:cubicBezTo>
                    <a:cubicBezTo>
                      <a:pt x="21409" y="8640"/>
                      <a:pt x="21409" y="8474"/>
                      <a:pt x="21409" y="8474"/>
                    </a:cubicBezTo>
                    <a:cubicBezTo>
                      <a:pt x="21409" y="8474"/>
                      <a:pt x="21409" y="8474"/>
                      <a:pt x="21409" y="8474"/>
                    </a:cubicBezTo>
                    <a:cubicBezTo>
                      <a:pt x="21409" y="8474"/>
                      <a:pt x="21409" y="8474"/>
                      <a:pt x="21409" y="8474"/>
                    </a:cubicBezTo>
                    <a:cubicBezTo>
                      <a:pt x="21409" y="8474"/>
                      <a:pt x="21409" y="8474"/>
                      <a:pt x="21409" y="8474"/>
                    </a:cubicBezTo>
                    <a:cubicBezTo>
                      <a:pt x="21409" y="8474"/>
                      <a:pt x="21504" y="8474"/>
                      <a:pt x="21504" y="8474"/>
                    </a:cubicBezTo>
                    <a:cubicBezTo>
                      <a:pt x="21504" y="8474"/>
                      <a:pt x="21504" y="8474"/>
                      <a:pt x="21504" y="8474"/>
                    </a:cubicBezTo>
                    <a:cubicBezTo>
                      <a:pt x="21504" y="8308"/>
                      <a:pt x="21504" y="8308"/>
                      <a:pt x="21504" y="8308"/>
                    </a:cubicBezTo>
                    <a:cubicBezTo>
                      <a:pt x="21504" y="8308"/>
                      <a:pt x="21504" y="8308"/>
                      <a:pt x="21504" y="8308"/>
                    </a:cubicBezTo>
                    <a:cubicBezTo>
                      <a:pt x="21504" y="8308"/>
                      <a:pt x="21504" y="8308"/>
                      <a:pt x="21504" y="8308"/>
                    </a:cubicBezTo>
                    <a:cubicBezTo>
                      <a:pt x="21504" y="8308"/>
                      <a:pt x="21504" y="8308"/>
                      <a:pt x="21504" y="8308"/>
                    </a:cubicBezTo>
                    <a:cubicBezTo>
                      <a:pt x="21504" y="8308"/>
                      <a:pt x="21504" y="8308"/>
                      <a:pt x="21504" y="8308"/>
                    </a:cubicBezTo>
                    <a:cubicBezTo>
                      <a:pt x="21504" y="8308"/>
                      <a:pt x="21504" y="8142"/>
                      <a:pt x="21504" y="8142"/>
                    </a:cubicBezTo>
                    <a:cubicBezTo>
                      <a:pt x="21504" y="8142"/>
                      <a:pt x="21504" y="8142"/>
                      <a:pt x="21504" y="8142"/>
                    </a:cubicBezTo>
                    <a:cubicBezTo>
                      <a:pt x="21504" y="8142"/>
                      <a:pt x="21504" y="8142"/>
                      <a:pt x="21504" y="8142"/>
                    </a:cubicBezTo>
                    <a:cubicBezTo>
                      <a:pt x="21504" y="8142"/>
                      <a:pt x="21504" y="8142"/>
                      <a:pt x="21504" y="8142"/>
                    </a:cubicBezTo>
                    <a:cubicBezTo>
                      <a:pt x="21504" y="8142"/>
                      <a:pt x="21504" y="8142"/>
                      <a:pt x="21504" y="8142"/>
                    </a:cubicBezTo>
                    <a:cubicBezTo>
                      <a:pt x="21504" y="8142"/>
                      <a:pt x="21504" y="8142"/>
                      <a:pt x="21504" y="8142"/>
                    </a:cubicBezTo>
                    <a:cubicBezTo>
                      <a:pt x="21504" y="8142"/>
                      <a:pt x="21600" y="7975"/>
                      <a:pt x="21600" y="7975"/>
                    </a:cubicBezTo>
                    <a:cubicBezTo>
                      <a:pt x="21600" y="7975"/>
                      <a:pt x="21600" y="7975"/>
                      <a:pt x="21600" y="7975"/>
                    </a:cubicBezTo>
                    <a:cubicBezTo>
                      <a:pt x="21504" y="7643"/>
                      <a:pt x="21504" y="7145"/>
                      <a:pt x="21504" y="6812"/>
                    </a:cubicBezTo>
                    <a:close/>
                  </a:path>
                </a:pathLst>
              </a:custGeom>
              <a:solidFill>
                <a:srgbClr val="D0DAE4"/>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97" name="Shape 354" descr="Freeform 379"/>
              <p:cNvSpPr/>
              <p:nvPr/>
            </p:nvSpPr>
            <p:spPr>
              <a:xfrm>
                <a:off x="10713" y="119557"/>
                <a:ext cx="257531" cy="149672"/>
              </a:xfrm>
              <a:custGeom>
                <a:avLst/>
                <a:gdLst/>
                <a:ahLst/>
                <a:cxnLst>
                  <a:cxn ang="0">
                    <a:pos x="wd2" y="hd2"/>
                  </a:cxn>
                  <a:cxn ang="5400000">
                    <a:pos x="wd2" y="hd2"/>
                  </a:cxn>
                  <a:cxn ang="10800000">
                    <a:pos x="wd2" y="hd2"/>
                  </a:cxn>
                  <a:cxn ang="16200000">
                    <a:pos x="wd2" y="hd2"/>
                  </a:cxn>
                </a:cxnLst>
                <a:rect l="0" t="0" r="r" b="b"/>
                <a:pathLst>
                  <a:path w="21457" h="21436" extrusionOk="0">
                    <a:moveTo>
                      <a:pt x="21244" y="7445"/>
                    </a:moveTo>
                    <a:cubicBezTo>
                      <a:pt x="14012" y="245"/>
                      <a:pt x="14012" y="245"/>
                      <a:pt x="14012" y="245"/>
                    </a:cubicBezTo>
                    <a:cubicBezTo>
                      <a:pt x="13726" y="-82"/>
                      <a:pt x="13155" y="-82"/>
                      <a:pt x="12775" y="245"/>
                    </a:cubicBezTo>
                    <a:cubicBezTo>
                      <a:pt x="214" y="12682"/>
                      <a:pt x="214" y="12682"/>
                      <a:pt x="214" y="12682"/>
                    </a:cubicBezTo>
                    <a:cubicBezTo>
                      <a:pt x="-71" y="13009"/>
                      <a:pt x="-71" y="13663"/>
                      <a:pt x="214" y="13991"/>
                    </a:cubicBezTo>
                    <a:cubicBezTo>
                      <a:pt x="7446" y="21191"/>
                      <a:pt x="7446" y="21191"/>
                      <a:pt x="7446" y="21191"/>
                    </a:cubicBezTo>
                    <a:cubicBezTo>
                      <a:pt x="7827" y="21518"/>
                      <a:pt x="8303" y="21518"/>
                      <a:pt x="8683" y="21191"/>
                    </a:cubicBezTo>
                    <a:cubicBezTo>
                      <a:pt x="21244" y="8754"/>
                      <a:pt x="21244" y="8754"/>
                      <a:pt x="21244" y="8754"/>
                    </a:cubicBezTo>
                    <a:cubicBezTo>
                      <a:pt x="21529" y="8427"/>
                      <a:pt x="21529" y="7773"/>
                      <a:pt x="21244" y="7445"/>
                    </a:cubicBezTo>
                    <a:close/>
                  </a:path>
                </a:pathLst>
              </a:custGeom>
              <a:solidFill>
                <a:srgbClr val="E7EBEE"/>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98" name="Shape 355" descr="Freeform 380"/>
              <p:cNvSpPr/>
              <p:nvPr/>
            </p:nvSpPr>
            <p:spPr>
              <a:xfrm>
                <a:off x="153771" y="148557"/>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99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699" name="Shape 356" descr="Freeform 381"/>
              <p:cNvSpPr/>
              <p:nvPr/>
            </p:nvSpPr>
            <p:spPr>
              <a:xfrm>
                <a:off x="171513" y="154471"/>
                <a:ext cx="24645" cy="13801"/>
              </a:xfrm>
              <a:custGeom>
                <a:avLst/>
                <a:gdLst/>
                <a:ahLst/>
                <a:cxnLst>
                  <a:cxn ang="0">
                    <a:pos x="wd2" y="hd2"/>
                  </a:cxn>
                  <a:cxn ang="5400000">
                    <a:pos x="wd2" y="hd2"/>
                  </a:cxn>
                  <a:cxn ang="10800000">
                    <a:pos x="wd2" y="hd2"/>
                  </a:cxn>
                  <a:cxn ang="16200000">
                    <a:pos x="wd2" y="hd2"/>
                  </a:cxn>
                </a:cxnLst>
                <a:rect l="0" t="0" r="r" b="b"/>
                <a:pathLst>
                  <a:path w="21600" h="21600" extrusionOk="0">
                    <a:moveTo>
                      <a:pt x="11232" y="0"/>
                    </a:moveTo>
                    <a:lnTo>
                      <a:pt x="21600" y="10800"/>
                    </a:lnTo>
                    <a:lnTo>
                      <a:pt x="10368" y="21600"/>
                    </a:lnTo>
                    <a:lnTo>
                      <a:pt x="0" y="10800"/>
                    </a:lnTo>
                    <a:lnTo>
                      <a:pt x="11232"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00" name="Shape 357" descr="Freeform 382"/>
              <p:cNvSpPr/>
              <p:nvPr/>
            </p:nvSpPr>
            <p:spPr>
              <a:xfrm>
                <a:off x="186299" y="144614"/>
                <a:ext cx="39430" cy="26615"/>
              </a:xfrm>
              <a:custGeom>
                <a:avLst/>
                <a:gdLst/>
                <a:ahLst/>
                <a:cxnLst>
                  <a:cxn ang="0">
                    <a:pos x="wd2" y="hd2"/>
                  </a:cxn>
                  <a:cxn ang="5400000">
                    <a:pos x="wd2" y="hd2"/>
                  </a:cxn>
                  <a:cxn ang="10800000">
                    <a:pos x="wd2" y="hd2"/>
                  </a:cxn>
                  <a:cxn ang="16200000">
                    <a:pos x="wd2" y="hd2"/>
                  </a:cxn>
                </a:cxnLst>
                <a:rect l="0" t="0" r="r" b="b"/>
                <a:pathLst>
                  <a:path w="21600" h="21600" extrusionOk="0">
                    <a:moveTo>
                      <a:pt x="7560" y="0"/>
                    </a:moveTo>
                    <a:lnTo>
                      <a:pt x="15120" y="7200"/>
                    </a:lnTo>
                    <a:lnTo>
                      <a:pt x="19440" y="10400"/>
                    </a:lnTo>
                    <a:lnTo>
                      <a:pt x="21600" y="12800"/>
                    </a:lnTo>
                    <a:lnTo>
                      <a:pt x="10800" y="21600"/>
                    </a:lnTo>
                    <a:lnTo>
                      <a:pt x="3780" y="16000"/>
                    </a:lnTo>
                    <a:lnTo>
                      <a:pt x="7560" y="13600"/>
                    </a:lnTo>
                    <a:lnTo>
                      <a:pt x="0" y="7200"/>
                    </a:lnTo>
                    <a:lnTo>
                      <a:pt x="756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01" name="Shape 358" descr="Freeform 383"/>
              <p:cNvSpPr/>
              <p:nvPr/>
            </p:nvSpPr>
            <p:spPr>
              <a:xfrm>
                <a:off x="158700" y="162357"/>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108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02" name="Shape 359" descr="Freeform 384"/>
              <p:cNvSpPr/>
              <p:nvPr/>
            </p:nvSpPr>
            <p:spPr>
              <a:xfrm>
                <a:off x="204042" y="161371"/>
                <a:ext cx="36473" cy="21687"/>
              </a:xfrm>
              <a:custGeom>
                <a:avLst/>
                <a:gdLst/>
                <a:ahLst/>
                <a:cxnLst>
                  <a:cxn ang="0">
                    <a:pos x="wd2" y="hd2"/>
                  </a:cxn>
                  <a:cxn ang="5400000">
                    <a:pos x="wd2" y="hd2"/>
                  </a:cxn>
                  <a:cxn ang="10800000">
                    <a:pos x="wd2" y="hd2"/>
                  </a:cxn>
                  <a:cxn ang="16200000">
                    <a:pos x="wd2" y="hd2"/>
                  </a:cxn>
                </a:cxnLst>
                <a:rect l="0" t="0" r="r" b="b"/>
                <a:pathLst>
                  <a:path w="21600" h="21600" extrusionOk="0">
                    <a:moveTo>
                      <a:pt x="14011" y="0"/>
                    </a:moveTo>
                    <a:lnTo>
                      <a:pt x="21600" y="6873"/>
                    </a:lnTo>
                    <a:lnTo>
                      <a:pt x="6422" y="21600"/>
                    </a:lnTo>
                    <a:lnTo>
                      <a:pt x="0" y="14727"/>
                    </a:lnTo>
                    <a:lnTo>
                      <a:pt x="14011"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03" name="Shape 360" descr="Freeform 385"/>
              <p:cNvSpPr/>
              <p:nvPr/>
            </p:nvSpPr>
            <p:spPr>
              <a:xfrm>
                <a:off x="184328" y="176157"/>
                <a:ext cx="29572" cy="17744"/>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21600" y="8400"/>
                    </a:lnTo>
                    <a:lnTo>
                      <a:pt x="8640" y="21600"/>
                    </a:lnTo>
                    <a:lnTo>
                      <a:pt x="0" y="13200"/>
                    </a:lnTo>
                    <a:lnTo>
                      <a:pt x="1296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04" name="Shape 361" descr="Freeform 386"/>
              <p:cNvSpPr/>
              <p:nvPr/>
            </p:nvSpPr>
            <p:spPr>
              <a:xfrm>
                <a:off x="153771" y="182071"/>
                <a:ext cx="23658" cy="1281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1631"/>
                    </a:lnTo>
                    <a:lnTo>
                      <a:pt x="9900" y="21600"/>
                    </a:lnTo>
                    <a:lnTo>
                      <a:pt x="0" y="11631"/>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05" name="Shape 362" descr="Freeform 387"/>
              <p:cNvSpPr/>
              <p:nvPr/>
            </p:nvSpPr>
            <p:spPr>
              <a:xfrm>
                <a:off x="160671" y="128843"/>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0330" y="0"/>
                    </a:moveTo>
                    <a:lnTo>
                      <a:pt x="21600" y="10800"/>
                    </a:lnTo>
                    <a:lnTo>
                      <a:pt x="10330" y="21600"/>
                    </a:lnTo>
                    <a:lnTo>
                      <a:pt x="0" y="10800"/>
                    </a:lnTo>
                    <a:lnTo>
                      <a:pt x="1033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06" name="Shape 363" descr="Freeform 388"/>
              <p:cNvSpPr/>
              <p:nvPr/>
            </p:nvSpPr>
            <p:spPr>
              <a:xfrm>
                <a:off x="145885" y="136729"/>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99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07" name="Shape 364" descr="Freeform 389"/>
              <p:cNvSpPr/>
              <p:nvPr/>
            </p:nvSpPr>
            <p:spPr>
              <a:xfrm>
                <a:off x="167571" y="136729"/>
                <a:ext cx="29572" cy="17743"/>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21600" y="8400"/>
                    </a:lnTo>
                    <a:lnTo>
                      <a:pt x="7920" y="21600"/>
                    </a:lnTo>
                    <a:lnTo>
                      <a:pt x="0" y="13200"/>
                    </a:lnTo>
                    <a:lnTo>
                      <a:pt x="1296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08" name="Shape 365" descr="Freeform 390"/>
              <p:cNvSpPr/>
              <p:nvPr/>
            </p:nvSpPr>
            <p:spPr>
              <a:xfrm>
                <a:off x="132085" y="144614"/>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0330" y="0"/>
                    </a:moveTo>
                    <a:lnTo>
                      <a:pt x="21600" y="10800"/>
                    </a:lnTo>
                    <a:lnTo>
                      <a:pt x="10330" y="21600"/>
                    </a:lnTo>
                    <a:lnTo>
                      <a:pt x="0" y="10800"/>
                    </a:lnTo>
                    <a:lnTo>
                      <a:pt x="1033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09" name="Shape 366" descr="Freeform 391"/>
              <p:cNvSpPr/>
              <p:nvPr/>
            </p:nvSpPr>
            <p:spPr>
              <a:xfrm>
                <a:off x="117300" y="153485"/>
                <a:ext cx="23658" cy="1281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1631"/>
                    </a:lnTo>
                    <a:lnTo>
                      <a:pt x="9900" y="21600"/>
                    </a:lnTo>
                    <a:lnTo>
                      <a:pt x="0" y="11631"/>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10" name="Shape 367" descr="Freeform 392"/>
              <p:cNvSpPr/>
              <p:nvPr/>
            </p:nvSpPr>
            <p:spPr>
              <a:xfrm>
                <a:off x="139971" y="156443"/>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108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11" name="Shape 368" descr="Freeform 393"/>
              <p:cNvSpPr/>
              <p:nvPr/>
            </p:nvSpPr>
            <p:spPr>
              <a:xfrm>
                <a:off x="103500" y="162357"/>
                <a:ext cx="22672" cy="12815"/>
              </a:xfrm>
              <a:custGeom>
                <a:avLst/>
                <a:gdLst/>
                <a:ahLst/>
                <a:cxnLst>
                  <a:cxn ang="0">
                    <a:pos x="wd2" y="hd2"/>
                  </a:cxn>
                  <a:cxn ang="5400000">
                    <a:pos x="wd2" y="hd2"/>
                  </a:cxn>
                  <a:cxn ang="10800000">
                    <a:pos x="wd2" y="hd2"/>
                  </a:cxn>
                  <a:cxn ang="16200000">
                    <a:pos x="wd2" y="hd2"/>
                  </a:cxn>
                </a:cxnLst>
                <a:rect l="0" t="0" r="r" b="b"/>
                <a:pathLst>
                  <a:path w="21600" h="21600" extrusionOk="0">
                    <a:moveTo>
                      <a:pt x="10330" y="0"/>
                    </a:moveTo>
                    <a:lnTo>
                      <a:pt x="21600" y="9969"/>
                    </a:lnTo>
                    <a:lnTo>
                      <a:pt x="10330" y="21600"/>
                    </a:lnTo>
                    <a:lnTo>
                      <a:pt x="0" y="11631"/>
                    </a:lnTo>
                    <a:lnTo>
                      <a:pt x="1033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12" name="Shape 369" descr="Freeform 394"/>
              <p:cNvSpPr/>
              <p:nvPr/>
            </p:nvSpPr>
            <p:spPr>
              <a:xfrm>
                <a:off x="127157" y="164329"/>
                <a:ext cx="22672" cy="13800"/>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10800"/>
                    </a:lnTo>
                    <a:lnTo>
                      <a:pt x="11270" y="21600"/>
                    </a:lnTo>
                    <a:lnTo>
                      <a:pt x="0" y="10800"/>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13" name="Shape 370" descr="Freeform 395"/>
              <p:cNvSpPr/>
              <p:nvPr/>
            </p:nvSpPr>
            <p:spPr>
              <a:xfrm>
                <a:off x="180385" y="165314"/>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108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14" name="Shape 371" descr="Freeform 396"/>
              <p:cNvSpPr/>
              <p:nvPr/>
            </p:nvSpPr>
            <p:spPr>
              <a:xfrm>
                <a:off x="88714" y="170243"/>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108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15" name="Shape 372" descr="Freeform 397"/>
              <p:cNvSpPr/>
              <p:nvPr/>
            </p:nvSpPr>
            <p:spPr>
              <a:xfrm>
                <a:off x="145885" y="170243"/>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0330" y="0"/>
                    </a:moveTo>
                    <a:lnTo>
                      <a:pt x="21600" y="9257"/>
                    </a:lnTo>
                    <a:lnTo>
                      <a:pt x="10330" y="21600"/>
                    </a:lnTo>
                    <a:lnTo>
                      <a:pt x="0" y="10800"/>
                    </a:lnTo>
                    <a:lnTo>
                      <a:pt x="1033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16" name="Shape 373" descr="Freeform 398"/>
              <p:cNvSpPr/>
              <p:nvPr/>
            </p:nvSpPr>
            <p:spPr>
              <a:xfrm>
                <a:off x="113357" y="172214"/>
                <a:ext cx="22672" cy="13801"/>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10800"/>
                    </a:lnTo>
                    <a:lnTo>
                      <a:pt x="11270" y="21600"/>
                    </a:lnTo>
                    <a:lnTo>
                      <a:pt x="0" y="10800"/>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17" name="Shape 374" descr="Freeform 399"/>
              <p:cNvSpPr/>
              <p:nvPr/>
            </p:nvSpPr>
            <p:spPr>
              <a:xfrm>
                <a:off x="167571" y="173200"/>
                <a:ext cx="22672" cy="13801"/>
              </a:xfrm>
              <a:custGeom>
                <a:avLst/>
                <a:gdLst/>
                <a:ahLst/>
                <a:cxnLst>
                  <a:cxn ang="0">
                    <a:pos x="wd2" y="hd2"/>
                  </a:cxn>
                  <a:cxn ang="5400000">
                    <a:pos x="wd2" y="hd2"/>
                  </a:cxn>
                  <a:cxn ang="10800000">
                    <a:pos x="wd2" y="hd2"/>
                  </a:cxn>
                  <a:cxn ang="16200000">
                    <a:pos x="wd2" y="hd2"/>
                  </a:cxn>
                </a:cxnLst>
                <a:rect l="0" t="0" r="r" b="b"/>
                <a:pathLst>
                  <a:path w="21600" h="21600" extrusionOk="0">
                    <a:moveTo>
                      <a:pt x="10330" y="0"/>
                    </a:moveTo>
                    <a:lnTo>
                      <a:pt x="21600" y="10800"/>
                    </a:lnTo>
                    <a:lnTo>
                      <a:pt x="10330" y="21600"/>
                    </a:lnTo>
                    <a:lnTo>
                      <a:pt x="0" y="10800"/>
                    </a:lnTo>
                    <a:lnTo>
                      <a:pt x="1033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18" name="Shape 375" descr="Freeform 400"/>
              <p:cNvSpPr/>
              <p:nvPr/>
            </p:nvSpPr>
            <p:spPr>
              <a:xfrm>
                <a:off x="132085" y="177142"/>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9900" y="21600"/>
                    </a:lnTo>
                    <a:lnTo>
                      <a:pt x="0" y="12343"/>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19" name="Shape 376" descr="Freeform 401"/>
              <p:cNvSpPr/>
              <p:nvPr/>
            </p:nvSpPr>
            <p:spPr>
              <a:xfrm>
                <a:off x="74914" y="178129"/>
                <a:ext cx="23658" cy="13800"/>
              </a:xfrm>
              <a:custGeom>
                <a:avLst/>
                <a:gdLst/>
                <a:ahLst/>
                <a:cxnLst>
                  <a:cxn ang="0">
                    <a:pos x="wd2" y="hd2"/>
                  </a:cxn>
                  <a:cxn ang="5400000">
                    <a:pos x="wd2" y="hd2"/>
                  </a:cxn>
                  <a:cxn ang="10800000">
                    <a:pos x="wd2" y="hd2"/>
                  </a:cxn>
                  <a:cxn ang="16200000">
                    <a:pos x="wd2" y="hd2"/>
                  </a:cxn>
                </a:cxnLst>
                <a:rect l="0" t="0" r="r" b="b"/>
                <a:pathLst>
                  <a:path w="21600" h="21600" extrusionOk="0">
                    <a:moveTo>
                      <a:pt x="9900" y="0"/>
                    </a:moveTo>
                    <a:lnTo>
                      <a:pt x="21600" y="10800"/>
                    </a:lnTo>
                    <a:lnTo>
                      <a:pt x="9900" y="21600"/>
                    </a:lnTo>
                    <a:lnTo>
                      <a:pt x="0" y="10800"/>
                    </a:lnTo>
                    <a:lnTo>
                      <a:pt x="99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20" name="Shape 377" descr="Freeform 402"/>
              <p:cNvSpPr/>
              <p:nvPr/>
            </p:nvSpPr>
            <p:spPr>
              <a:xfrm>
                <a:off x="99557" y="180100"/>
                <a:ext cx="22672" cy="13801"/>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9257"/>
                    </a:lnTo>
                    <a:lnTo>
                      <a:pt x="11270" y="21600"/>
                    </a:lnTo>
                    <a:lnTo>
                      <a:pt x="0" y="10800"/>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21" name="Shape 378" descr="Freeform 403"/>
              <p:cNvSpPr/>
              <p:nvPr/>
            </p:nvSpPr>
            <p:spPr>
              <a:xfrm>
                <a:off x="118285" y="185028"/>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99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22" name="Shape 379" descr="Freeform 404"/>
              <p:cNvSpPr/>
              <p:nvPr/>
            </p:nvSpPr>
            <p:spPr>
              <a:xfrm>
                <a:off x="61114" y="186014"/>
                <a:ext cx="22672" cy="13801"/>
              </a:xfrm>
              <a:custGeom>
                <a:avLst/>
                <a:gdLst/>
                <a:ahLst/>
                <a:cxnLst>
                  <a:cxn ang="0">
                    <a:pos x="wd2" y="hd2"/>
                  </a:cxn>
                  <a:cxn ang="5400000">
                    <a:pos x="wd2" y="hd2"/>
                  </a:cxn>
                  <a:cxn ang="10800000">
                    <a:pos x="wd2" y="hd2"/>
                  </a:cxn>
                  <a:cxn ang="16200000">
                    <a:pos x="wd2" y="hd2"/>
                  </a:cxn>
                </a:cxnLst>
                <a:rect l="0" t="0" r="r" b="b"/>
                <a:pathLst>
                  <a:path w="21600" h="21600" extrusionOk="0">
                    <a:moveTo>
                      <a:pt x="10330" y="0"/>
                    </a:moveTo>
                    <a:lnTo>
                      <a:pt x="21600" y="10800"/>
                    </a:lnTo>
                    <a:lnTo>
                      <a:pt x="10330" y="21600"/>
                    </a:lnTo>
                    <a:lnTo>
                      <a:pt x="0" y="10800"/>
                    </a:lnTo>
                    <a:lnTo>
                      <a:pt x="1033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23" name="Shape 380" descr="Freeform 405"/>
              <p:cNvSpPr/>
              <p:nvPr/>
            </p:nvSpPr>
            <p:spPr>
              <a:xfrm>
                <a:off x="85757" y="188535"/>
                <a:ext cx="22672" cy="12701"/>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9000"/>
                    </a:lnTo>
                    <a:lnTo>
                      <a:pt x="11270" y="21600"/>
                    </a:lnTo>
                    <a:lnTo>
                      <a:pt x="0" y="10800"/>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24" name="Shape 381" descr="Freeform 406"/>
              <p:cNvSpPr/>
              <p:nvPr/>
            </p:nvSpPr>
            <p:spPr>
              <a:xfrm>
                <a:off x="139971" y="189957"/>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99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25" name="Shape 382" descr="Freeform 407"/>
              <p:cNvSpPr/>
              <p:nvPr/>
            </p:nvSpPr>
            <p:spPr>
              <a:xfrm>
                <a:off x="105471" y="192914"/>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10800"/>
                    </a:lnTo>
                    <a:lnTo>
                      <a:pt x="11270" y="21600"/>
                    </a:lnTo>
                    <a:lnTo>
                      <a:pt x="0" y="10800"/>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26" name="Shape 383" descr="Freeform 408"/>
              <p:cNvSpPr/>
              <p:nvPr/>
            </p:nvSpPr>
            <p:spPr>
              <a:xfrm>
                <a:off x="46328" y="193900"/>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99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27" name="Shape 384" descr="Freeform 409"/>
              <p:cNvSpPr/>
              <p:nvPr/>
            </p:nvSpPr>
            <p:spPr>
              <a:xfrm>
                <a:off x="71957" y="194885"/>
                <a:ext cx="24644" cy="13801"/>
              </a:xfrm>
              <a:custGeom>
                <a:avLst/>
                <a:gdLst/>
                <a:ahLst/>
                <a:cxnLst>
                  <a:cxn ang="0">
                    <a:pos x="wd2" y="hd2"/>
                  </a:cxn>
                  <a:cxn ang="5400000">
                    <a:pos x="wd2" y="hd2"/>
                  </a:cxn>
                  <a:cxn ang="10800000">
                    <a:pos x="wd2" y="hd2"/>
                  </a:cxn>
                  <a:cxn ang="16200000">
                    <a:pos x="wd2" y="hd2"/>
                  </a:cxn>
                </a:cxnLst>
                <a:rect l="0" t="0" r="r" b="b"/>
                <a:pathLst>
                  <a:path w="21600" h="21600" extrusionOk="0">
                    <a:moveTo>
                      <a:pt x="10368" y="0"/>
                    </a:moveTo>
                    <a:lnTo>
                      <a:pt x="21600" y="10800"/>
                    </a:lnTo>
                    <a:lnTo>
                      <a:pt x="10368" y="21600"/>
                    </a:lnTo>
                    <a:lnTo>
                      <a:pt x="0" y="13886"/>
                    </a:lnTo>
                    <a:lnTo>
                      <a:pt x="10368"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28" name="Shape 385" descr="Freeform 410"/>
              <p:cNvSpPr/>
              <p:nvPr/>
            </p:nvSpPr>
            <p:spPr>
              <a:xfrm>
                <a:off x="127157" y="196857"/>
                <a:ext cx="22672" cy="13801"/>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10800"/>
                    </a:lnTo>
                    <a:lnTo>
                      <a:pt x="11270" y="21600"/>
                    </a:lnTo>
                    <a:lnTo>
                      <a:pt x="0" y="12343"/>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29" name="Shape 386" descr="Freeform 411"/>
              <p:cNvSpPr/>
              <p:nvPr/>
            </p:nvSpPr>
            <p:spPr>
              <a:xfrm>
                <a:off x="91671" y="200800"/>
                <a:ext cx="22673" cy="13801"/>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10800"/>
                    </a:lnTo>
                    <a:lnTo>
                      <a:pt x="11270" y="21600"/>
                    </a:lnTo>
                    <a:lnTo>
                      <a:pt x="0" y="10800"/>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30" name="Shape 387" descr="Freeform 412"/>
              <p:cNvSpPr/>
              <p:nvPr/>
            </p:nvSpPr>
            <p:spPr>
              <a:xfrm>
                <a:off x="113357" y="204742"/>
                <a:ext cx="22672" cy="13801"/>
              </a:xfrm>
              <a:custGeom>
                <a:avLst/>
                <a:gdLst/>
                <a:ahLst/>
                <a:cxnLst>
                  <a:cxn ang="0">
                    <a:pos x="wd2" y="hd2"/>
                  </a:cxn>
                  <a:cxn ang="5400000">
                    <a:pos x="wd2" y="hd2"/>
                  </a:cxn>
                  <a:cxn ang="10800000">
                    <a:pos x="wd2" y="hd2"/>
                  </a:cxn>
                  <a:cxn ang="16200000">
                    <a:pos x="wd2" y="hd2"/>
                  </a:cxn>
                </a:cxnLst>
                <a:rect l="0" t="0" r="r" b="b"/>
                <a:pathLst>
                  <a:path w="21600" h="21600" extrusionOk="0">
                    <a:moveTo>
                      <a:pt x="11270" y="0"/>
                    </a:moveTo>
                    <a:lnTo>
                      <a:pt x="21600" y="10800"/>
                    </a:lnTo>
                    <a:lnTo>
                      <a:pt x="11270" y="21600"/>
                    </a:lnTo>
                    <a:lnTo>
                      <a:pt x="0" y="10800"/>
                    </a:lnTo>
                    <a:lnTo>
                      <a:pt x="1127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31" name="Shape 388" descr="Freeform 413"/>
              <p:cNvSpPr/>
              <p:nvPr/>
            </p:nvSpPr>
            <p:spPr>
              <a:xfrm>
                <a:off x="26614" y="205728"/>
                <a:ext cx="23658" cy="138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10800"/>
                    </a:lnTo>
                    <a:lnTo>
                      <a:pt x="10800" y="21600"/>
                    </a:lnTo>
                    <a:lnTo>
                      <a:pt x="0" y="10800"/>
                    </a:lnTo>
                    <a:lnTo>
                      <a:pt x="1080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32" name="Shape 389" descr="Freeform 414"/>
              <p:cNvSpPr/>
              <p:nvPr/>
            </p:nvSpPr>
            <p:spPr>
              <a:xfrm>
                <a:off x="77871" y="208685"/>
                <a:ext cx="24644" cy="13801"/>
              </a:xfrm>
              <a:custGeom>
                <a:avLst/>
                <a:gdLst/>
                <a:ahLst/>
                <a:cxnLst>
                  <a:cxn ang="0">
                    <a:pos x="wd2" y="hd2"/>
                  </a:cxn>
                  <a:cxn ang="5400000">
                    <a:pos x="wd2" y="hd2"/>
                  </a:cxn>
                  <a:cxn ang="10800000">
                    <a:pos x="wd2" y="hd2"/>
                  </a:cxn>
                  <a:cxn ang="16200000">
                    <a:pos x="wd2" y="hd2"/>
                  </a:cxn>
                </a:cxnLst>
                <a:rect l="0" t="0" r="r" b="b"/>
                <a:pathLst>
                  <a:path w="21600" h="21600" extrusionOk="0">
                    <a:moveTo>
                      <a:pt x="11232" y="0"/>
                    </a:moveTo>
                    <a:lnTo>
                      <a:pt x="21600" y="10800"/>
                    </a:lnTo>
                    <a:lnTo>
                      <a:pt x="10368" y="21600"/>
                    </a:lnTo>
                    <a:lnTo>
                      <a:pt x="0" y="10800"/>
                    </a:lnTo>
                    <a:lnTo>
                      <a:pt x="11232"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33" name="Shape 390" descr="Freeform 415"/>
              <p:cNvSpPr/>
              <p:nvPr/>
            </p:nvSpPr>
            <p:spPr>
              <a:xfrm>
                <a:off x="130114" y="187000"/>
                <a:ext cx="64072" cy="38443"/>
              </a:xfrm>
              <a:custGeom>
                <a:avLst/>
                <a:gdLst/>
                <a:ahLst/>
                <a:cxnLst>
                  <a:cxn ang="0">
                    <a:pos x="wd2" y="hd2"/>
                  </a:cxn>
                  <a:cxn ang="5400000">
                    <a:pos x="wd2" y="hd2"/>
                  </a:cxn>
                  <a:cxn ang="10800000">
                    <a:pos x="wd2" y="hd2"/>
                  </a:cxn>
                  <a:cxn ang="16200000">
                    <a:pos x="wd2" y="hd2"/>
                  </a:cxn>
                </a:cxnLst>
                <a:rect l="0" t="0" r="r" b="b"/>
                <a:pathLst>
                  <a:path w="21600" h="21600" extrusionOk="0">
                    <a:moveTo>
                      <a:pt x="17945" y="0"/>
                    </a:moveTo>
                    <a:lnTo>
                      <a:pt x="21600" y="3877"/>
                    </a:lnTo>
                    <a:lnTo>
                      <a:pt x="3988" y="21600"/>
                    </a:lnTo>
                    <a:lnTo>
                      <a:pt x="0" y="17723"/>
                    </a:lnTo>
                    <a:lnTo>
                      <a:pt x="17945"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34" name="Shape 391" descr="Freeform 416"/>
              <p:cNvSpPr/>
              <p:nvPr/>
            </p:nvSpPr>
            <p:spPr>
              <a:xfrm>
                <a:off x="99557" y="212628"/>
                <a:ext cx="24644" cy="13801"/>
              </a:xfrm>
              <a:custGeom>
                <a:avLst/>
                <a:gdLst/>
                <a:ahLst/>
                <a:cxnLst>
                  <a:cxn ang="0">
                    <a:pos x="wd2" y="hd2"/>
                  </a:cxn>
                  <a:cxn ang="5400000">
                    <a:pos x="wd2" y="hd2"/>
                  </a:cxn>
                  <a:cxn ang="10800000">
                    <a:pos x="wd2" y="hd2"/>
                  </a:cxn>
                  <a:cxn ang="16200000">
                    <a:pos x="wd2" y="hd2"/>
                  </a:cxn>
                </a:cxnLst>
                <a:rect l="0" t="0" r="r" b="b"/>
                <a:pathLst>
                  <a:path w="21600" h="21600" extrusionOk="0">
                    <a:moveTo>
                      <a:pt x="11232" y="0"/>
                    </a:moveTo>
                    <a:lnTo>
                      <a:pt x="21600" y="10800"/>
                    </a:lnTo>
                    <a:lnTo>
                      <a:pt x="10368" y="21600"/>
                    </a:lnTo>
                    <a:lnTo>
                      <a:pt x="0" y="10800"/>
                    </a:lnTo>
                    <a:lnTo>
                      <a:pt x="11232"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35" name="Shape 392" descr="Freeform 417"/>
              <p:cNvSpPr/>
              <p:nvPr/>
            </p:nvSpPr>
            <p:spPr>
              <a:xfrm>
                <a:off x="40414" y="204742"/>
                <a:ext cx="41401" cy="22673"/>
              </a:xfrm>
              <a:custGeom>
                <a:avLst/>
                <a:gdLst/>
                <a:ahLst/>
                <a:cxnLst>
                  <a:cxn ang="0">
                    <a:pos x="wd2" y="hd2"/>
                  </a:cxn>
                  <a:cxn ang="5400000">
                    <a:pos x="wd2" y="hd2"/>
                  </a:cxn>
                  <a:cxn ang="10800000">
                    <a:pos x="wd2" y="hd2"/>
                  </a:cxn>
                  <a:cxn ang="16200000">
                    <a:pos x="wd2" y="hd2"/>
                  </a:cxn>
                </a:cxnLst>
                <a:rect l="0" t="0" r="r" b="b"/>
                <a:pathLst>
                  <a:path w="21600" h="21600" extrusionOk="0">
                    <a:moveTo>
                      <a:pt x="15429" y="0"/>
                    </a:moveTo>
                    <a:lnTo>
                      <a:pt x="21600" y="5635"/>
                    </a:lnTo>
                    <a:lnTo>
                      <a:pt x="6171" y="21600"/>
                    </a:lnTo>
                    <a:lnTo>
                      <a:pt x="0" y="15965"/>
                    </a:lnTo>
                    <a:lnTo>
                      <a:pt x="15429"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36" name="Shape 393" descr="Freeform 418"/>
              <p:cNvSpPr/>
              <p:nvPr/>
            </p:nvSpPr>
            <p:spPr>
              <a:xfrm>
                <a:off x="148842" y="199814"/>
                <a:ext cx="59144" cy="34501"/>
              </a:xfrm>
              <a:custGeom>
                <a:avLst/>
                <a:gdLst/>
                <a:ahLst/>
                <a:cxnLst>
                  <a:cxn ang="0">
                    <a:pos x="wd2" y="hd2"/>
                  </a:cxn>
                  <a:cxn ang="5400000">
                    <a:pos x="wd2" y="hd2"/>
                  </a:cxn>
                  <a:cxn ang="10800000">
                    <a:pos x="wd2" y="hd2"/>
                  </a:cxn>
                  <a:cxn ang="16200000">
                    <a:pos x="wd2" y="hd2"/>
                  </a:cxn>
                </a:cxnLst>
                <a:rect l="0" t="0" r="r" b="b"/>
                <a:pathLst>
                  <a:path w="21600" h="21600" extrusionOk="0">
                    <a:moveTo>
                      <a:pt x="15480" y="0"/>
                    </a:moveTo>
                    <a:lnTo>
                      <a:pt x="21600" y="5554"/>
                    </a:lnTo>
                    <a:lnTo>
                      <a:pt x="6120" y="21600"/>
                    </a:lnTo>
                    <a:lnTo>
                      <a:pt x="0" y="14811"/>
                    </a:lnTo>
                    <a:lnTo>
                      <a:pt x="1548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37" name="Shape 394" descr="Freeform 419"/>
              <p:cNvSpPr/>
              <p:nvPr/>
            </p:nvSpPr>
            <p:spPr>
              <a:xfrm>
                <a:off x="55199" y="216571"/>
                <a:ext cx="33516" cy="19715"/>
              </a:xfrm>
              <a:custGeom>
                <a:avLst/>
                <a:gdLst/>
                <a:ahLst/>
                <a:cxnLst>
                  <a:cxn ang="0">
                    <a:pos x="wd2" y="hd2"/>
                  </a:cxn>
                  <a:cxn ang="5400000">
                    <a:pos x="wd2" y="hd2"/>
                  </a:cxn>
                  <a:cxn ang="10800000">
                    <a:pos x="wd2" y="hd2"/>
                  </a:cxn>
                  <a:cxn ang="16200000">
                    <a:pos x="wd2" y="hd2"/>
                  </a:cxn>
                </a:cxnLst>
                <a:rect l="0" t="0" r="r" b="b"/>
                <a:pathLst>
                  <a:path w="21600" h="21600" extrusionOk="0">
                    <a:moveTo>
                      <a:pt x="13976" y="0"/>
                    </a:moveTo>
                    <a:lnTo>
                      <a:pt x="21600" y="6480"/>
                    </a:lnTo>
                    <a:lnTo>
                      <a:pt x="7624" y="21600"/>
                    </a:lnTo>
                    <a:lnTo>
                      <a:pt x="0" y="14040"/>
                    </a:lnTo>
                    <a:lnTo>
                      <a:pt x="13976"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38" name="Shape 395" descr="Freeform 420"/>
              <p:cNvSpPr/>
              <p:nvPr/>
            </p:nvSpPr>
            <p:spPr>
              <a:xfrm>
                <a:off x="110399" y="219528"/>
                <a:ext cx="29573" cy="16758"/>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21600" y="8894"/>
                    </a:lnTo>
                    <a:lnTo>
                      <a:pt x="7920" y="21600"/>
                    </a:lnTo>
                    <a:lnTo>
                      <a:pt x="0" y="12706"/>
                    </a:lnTo>
                    <a:lnTo>
                      <a:pt x="12960"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39" name="Shape 396" descr="Freeform 421"/>
              <p:cNvSpPr/>
              <p:nvPr/>
            </p:nvSpPr>
            <p:spPr>
              <a:xfrm>
                <a:off x="68999" y="220514"/>
                <a:ext cx="41401" cy="23658"/>
              </a:xfrm>
              <a:custGeom>
                <a:avLst/>
                <a:gdLst/>
                <a:ahLst/>
                <a:cxnLst>
                  <a:cxn ang="0">
                    <a:pos x="wd2" y="hd2"/>
                  </a:cxn>
                  <a:cxn ang="5400000">
                    <a:pos x="wd2" y="hd2"/>
                  </a:cxn>
                  <a:cxn ang="10800000">
                    <a:pos x="wd2" y="hd2"/>
                  </a:cxn>
                  <a:cxn ang="16200000">
                    <a:pos x="wd2" y="hd2"/>
                  </a:cxn>
                </a:cxnLst>
                <a:rect l="0" t="0" r="r" b="b"/>
                <a:pathLst>
                  <a:path w="21600" h="21600" extrusionOk="0">
                    <a:moveTo>
                      <a:pt x="15429" y="0"/>
                    </a:moveTo>
                    <a:lnTo>
                      <a:pt x="21600" y="6300"/>
                    </a:lnTo>
                    <a:lnTo>
                      <a:pt x="5657" y="21600"/>
                    </a:lnTo>
                    <a:lnTo>
                      <a:pt x="0" y="15300"/>
                    </a:lnTo>
                    <a:lnTo>
                      <a:pt x="15429"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40" name="Shape 397" descr="Freeform 422"/>
              <p:cNvSpPr/>
              <p:nvPr/>
            </p:nvSpPr>
            <p:spPr>
              <a:xfrm>
                <a:off x="82799" y="230371"/>
                <a:ext cx="37458" cy="21687"/>
              </a:xfrm>
              <a:custGeom>
                <a:avLst/>
                <a:gdLst/>
                <a:ahLst/>
                <a:cxnLst>
                  <a:cxn ang="0">
                    <a:pos x="wd2" y="hd2"/>
                  </a:cxn>
                  <a:cxn ang="5400000">
                    <a:pos x="wd2" y="hd2"/>
                  </a:cxn>
                  <a:cxn ang="10800000">
                    <a:pos x="wd2" y="hd2"/>
                  </a:cxn>
                  <a:cxn ang="16200000">
                    <a:pos x="wd2" y="hd2"/>
                  </a:cxn>
                </a:cxnLst>
                <a:rect l="0" t="0" r="r" b="b"/>
                <a:pathLst>
                  <a:path w="21600" h="21600" extrusionOk="0">
                    <a:moveTo>
                      <a:pt x="14779" y="0"/>
                    </a:moveTo>
                    <a:lnTo>
                      <a:pt x="21600" y="6873"/>
                    </a:lnTo>
                    <a:lnTo>
                      <a:pt x="7389" y="21600"/>
                    </a:lnTo>
                    <a:lnTo>
                      <a:pt x="0" y="14727"/>
                    </a:lnTo>
                    <a:lnTo>
                      <a:pt x="14779" y="0"/>
                    </a:lnTo>
                    <a:close/>
                  </a:path>
                </a:pathLst>
              </a:custGeom>
              <a:solidFill>
                <a:srgbClr val="122F4A"/>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41" name="Shape 398" descr="Freeform 423"/>
              <p:cNvSpPr/>
              <p:nvPr/>
            </p:nvSpPr>
            <p:spPr>
              <a:xfrm>
                <a:off x="0" y="0"/>
                <a:ext cx="169543" cy="208686"/>
              </a:xfrm>
              <a:custGeom>
                <a:avLst/>
                <a:gdLst/>
                <a:ahLst/>
                <a:cxnLst>
                  <a:cxn ang="0">
                    <a:pos x="wd2" y="hd2"/>
                  </a:cxn>
                  <a:cxn ang="5400000">
                    <a:pos x="wd2" y="hd2"/>
                  </a:cxn>
                  <a:cxn ang="10800000">
                    <a:pos x="wd2" y="hd2"/>
                  </a:cxn>
                  <a:cxn ang="16200000">
                    <a:pos x="wd2" y="hd2"/>
                  </a:cxn>
                </a:cxnLst>
                <a:rect l="0" t="0" r="r" b="b"/>
                <a:pathLst>
                  <a:path w="21600" h="21570" extrusionOk="0">
                    <a:moveTo>
                      <a:pt x="21454" y="324"/>
                    </a:moveTo>
                    <a:cubicBezTo>
                      <a:pt x="21454" y="324"/>
                      <a:pt x="21454" y="324"/>
                      <a:pt x="21454" y="324"/>
                    </a:cubicBezTo>
                    <a:cubicBezTo>
                      <a:pt x="21308" y="206"/>
                      <a:pt x="21162" y="206"/>
                      <a:pt x="21162" y="206"/>
                    </a:cubicBezTo>
                    <a:cubicBezTo>
                      <a:pt x="21016" y="88"/>
                      <a:pt x="21016" y="88"/>
                      <a:pt x="20870" y="88"/>
                    </a:cubicBezTo>
                    <a:cubicBezTo>
                      <a:pt x="20724" y="-30"/>
                      <a:pt x="20432" y="-30"/>
                      <a:pt x="20141" y="88"/>
                    </a:cubicBezTo>
                    <a:cubicBezTo>
                      <a:pt x="1022" y="9059"/>
                      <a:pt x="1022" y="9059"/>
                      <a:pt x="1022" y="9059"/>
                    </a:cubicBezTo>
                    <a:cubicBezTo>
                      <a:pt x="438" y="9295"/>
                      <a:pt x="0" y="9885"/>
                      <a:pt x="0" y="10357"/>
                    </a:cubicBezTo>
                    <a:cubicBezTo>
                      <a:pt x="0" y="20744"/>
                      <a:pt x="0" y="20744"/>
                      <a:pt x="0" y="20744"/>
                    </a:cubicBezTo>
                    <a:cubicBezTo>
                      <a:pt x="0" y="20980"/>
                      <a:pt x="146" y="21216"/>
                      <a:pt x="292" y="21216"/>
                    </a:cubicBezTo>
                    <a:cubicBezTo>
                      <a:pt x="584" y="21334"/>
                      <a:pt x="730" y="21452"/>
                      <a:pt x="1022" y="21570"/>
                    </a:cubicBezTo>
                    <a:cubicBezTo>
                      <a:pt x="876" y="21452"/>
                      <a:pt x="730" y="21334"/>
                      <a:pt x="730" y="21098"/>
                    </a:cubicBezTo>
                    <a:cubicBezTo>
                      <a:pt x="730" y="10711"/>
                      <a:pt x="730" y="10711"/>
                      <a:pt x="730" y="10711"/>
                    </a:cubicBezTo>
                    <a:cubicBezTo>
                      <a:pt x="730" y="10239"/>
                      <a:pt x="1168" y="9649"/>
                      <a:pt x="1605" y="9413"/>
                    </a:cubicBezTo>
                    <a:cubicBezTo>
                      <a:pt x="20870" y="442"/>
                      <a:pt x="20870" y="442"/>
                      <a:pt x="20870" y="442"/>
                    </a:cubicBezTo>
                    <a:cubicBezTo>
                      <a:pt x="21162" y="324"/>
                      <a:pt x="21308" y="324"/>
                      <a:pt x="21600" y="324"/>
                    </a:cubicBezTo>
                    <a:cubicBezTo>
                      <a:pt x="21454" y="324"/>
                      <a:pt x="21454" y="324"/>
                      <a:pt x="21454" y="324"/>
                    </a:cubicBezTo>
                    <a:close/>
                  </a:path>
                </a:pathLst>
              </a:custGeom>
              <a:solidFill>
                <a:srgbClr val="D0DAE4"/>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sp>
            <p:nvSpPr>
              <p:cNvPr id="742" name="Shape 399" descr="Freeform 424"/>
              <p:cNvSpPr/>
              <p:nvPr/>
            </p:nvSpPr>
            <p:spPr>
              <a:xfrm>
                <a:off x="5914" y="3853"/>
                <a:ext cx="165600" cy="206014"/>
              </a:xfrm>
              <a:custGeom>
                <a:avLst/>
                <a:gdLst/>
                <a:ahLst/>
                <a:cxnLst>
                  <a:cxn ang="0">
                    <a:pos x="wd2" y="hd2"/>
                  </a:cxn>
                  <a:cxn ang="5400000">
                    <a:pos x="wd2" y="hd2"/>
                  </a:cxn>
                  <a:cxn ang="10800000">
                    <a:pos x="wd2" y="hd2"/>
                  </a:cxn>
                  <a:cxn ang="16200000">
                    <a:pos x="wd2" y="hd2"/>
                  </a:cxn>
                </a:cxnLst>
                <a:rect l="0" t="0" r="r" b="b"/>
                <a:pathLst>
                  <a:path w="21600" h="21294" extrusionOk="0">
                    <a:moveTo>
                      <a:pt x="20557" y="114"/>
                    </a:moveTo>
                    <a:cubicBezTo>
                      <a:pt x="21004" y="-122"/>
                      <a:pt x="21451" y="-4"/>
                      <a:pt x="21451" y="586"/>
                    </a:cubicBezTo>
                    <a:cubicBezTo>
                      <a:pt x="21600" y="10855"/>
                      <a:pt x="21600" y="10855"/>
                      <a:pt x="21600" y="10855"/>
                    </a:cubicBezTo>
                    <a:cubicBezTo>
                      <a:pt x="21600" y="11327"/>
                      <a:pt x="21153" y="11917"/>
                      <a:pt x="20557" y="12153"/>
                    </a:cubicBezTo>
                    <a:cubicBezTo>
                      <a:pt x="894" y="21124"/>
                      <a:pt x="894" y="21124"/>
                      <a:pt x="894" y="21124"/>
                    </a:cubicBezTo>
                    <a:cubicBezTo>
                      <a:pt x="447" y="21478"/>
                      <a:pt x="0" y="21242"/>
                      <a:pt x="0" y="20770"/>
                    </a:cubicBezTo>
                    <a:cubicBezTo>
                      <a:pt x="0" y="10383"/>
                      <a:pt x="0" y="10383"/>
                      <a:pt x="0" y="10383"/>
                    </a:cubicBezTo>
                    <a:cubicBezTo>
                      <a:pt x="0" y="9911"/>
                      <a:pt x="447" y="9321"/>
                      <a:pt x="894" y="9085"/>
                    </a:cubicBezTo>
                    <a:lnTo>
                      <a:pt x="20557" y="114"/>
                    </a:lnTo>
                    <a:close/>
                    <a:moveTo>
                      <a:pt x="20706" y="10855"/>
                    </a:moveTo>
                    <a:cubicBezTo>
                      <a:pt x="20706" y="1294"/>
                      <a:pt x="20706" y="1294"/>
                      <a:pt x="20706" y="1294"/>
                    </a:cubicBezTo>
                    <a:cubicBezTo>
                      <a:pt x="20706" y="1058"/>
                      <a:pt x="20408" y="940"/>
                      <a:pt x="20110" y="1058"/>
                    </a:cubicBezTo>
                    <a:cubicBezTo>
                      <a:pt x="1341" y="9675"/>
                      <a:pt x="1341" y="9675"/>
                      <a:pt x="1341" y="9675"/>
                    </a:cubicBezTo>
                    <a:cubicBezTo>
                      <a:pt x="1043" y="9793"/>
                      <a:pt x="745" y="10147"/>
                      <a:pt x="745" y="10501"/>
                    </a:cubicBezTo>
                    <a:cubicBezTo>
                      <a:pt x="745" y="19944"/>
                      <a:pt x="745" y="19944"/>
                      <a:pt x="745" y="19944"/>
                    </a:cubicBezTo>
                    <a:cubicBezTo>
                      <a:pt x="745" y="20298"/>
                      <a:pt x="1043" y="20416"/>
                      <a:pt x="1341" y="20180"/>
                    </a:cubicBezTo>
                    <a:cubicBezTo>
                      <a:pt x="20259" y="11563"/>
                      <a:pt x="20259" y="11563"/>
                      <a:pt x="20259" y="11563"/>
                    </a:cubicBezTo>
                    <a:cubicBezTo>
                      <a:pt x="20557" y="11445"/>
                      <a:pt x="20706" y="11091"/>
                      <a:pt x="20706" y="10855"/>
                    </a:cubicBezTo>
                    <a:close/>
                  </a:path>
                </a:pathLst>
              </a:custGeom>
              <a:solidFill>
                <a:srgbClr val="F8F9FC"/>
              </a:solidFill>
              <a:ln w="12700" cap="flat">
                <a:noFill/>
                <a:miter lim="400000"/>
              </a:ln>
              <a:effectLst/>
            </p:spPr>
            <p:txBody>
              <a:bodyPr wrap="square" lIns="45707" tIns="45707" rIns="45707" bIns="45707" numCol="1" anchor="t">
                <a:noAutofit/>
              </a:bodyPr>
              <a:lstStyle/>
              <a:p>
                <a:pPr defTabSz="914126">
                  <a:buClr>
                    <a:srgbClr val="72183E"/>
                  </a:buClr>
                  <a:defRPr>
                    <a:latin typeface="+mj-lt"/>
                    <a:ea typeface="+mj-ea"/>
                    <a:cs typeface="+mj-cs"/>
                    <a:sym typeface="Helvetica"/>
                  </a:defRPr>
                </a:pPr>
                <a:endParaRPr sz="3999" b="1" dirty="0">
                  <a:solidFill>
                    <a:srgbClr val="4D4D4F"/>
                  </a:solidFill>
                  <a:latin typeface="Segoe UI Light" panose="020B0502040204020203" pitchFamily="34" charset="0"/>
                  <a:cs typeface="Helvetica"/>
                  <a:sym typeface="Helvetica"/>
                </a:endParaRPr>
              </a:p>
            </p:txBody>
          </p:sp>
        </p:grpSp>
      </p:grpSp>
      <p:pic>
        <p:nvPicPr>
          <p:cNvPr id="743" name="image41.png" descr="Picture 53"/>
          <p:cNvPicPr>
            <a:picLocks noChangeAspect="1"/>
          </p:cNvPicPr>
          <p:nvPr/>
        </p:nvPicPr>
        <p:blipFill>
          <a:blip r:embed="rId16">
            <a:extLst/>
          </a:blip>
          <a:stretch>
            <a:fillRect/>
          </a:stretch>
        </p:blipFill>
        <p:spPr>
          <a:xfrm>
            <a:off x="3238713" y="4349273"/>
            <a:ext cx="577703" cy="577703"/>
          </a:xfrm>
          <a:prstGeom prst="rect">
            <a:avLst/>
          </a:prstGeom>
          <a:ln w="12700">
            <a:miter lim="400000"/>
          </a:ln>
        </p:spPr>
      </p:pic>
      <p:grpSp>
        <p:nvGrpSpPr>
          <p:cNvPr id="744" name="Group 206" descr="Group 725"/>
          <p:cNvGrpSpPr/>
          <p:nvPr/>
        </p:nvGrpSpPr>
        <p:grpSpPr>
          <a:xfrm>
            <a:off x="3035640" y="3670987"/>
            <a:ext cx="787811" cy="786689"/>
            <a:chOff x="0" y="0"/>
            <a:chExt cx="1054418" cy="1052918"/>
          </a:xfrm>
        </p:grpSpPr>
        <p:pic>
          <p:nvPicPr>
            <p:cNvPr id="745" name="image11.png" descr="תמונה 260"/>
            <p:cNvPicPr>
              <a:picLocks noChangeAspect="1"/>
            </p:cNvPicPr>
            <p:nvPr/>
          </p:nvPicPr>
          <p:blipFill>
            <a:blip r:embed="rId17">
              <a:extLst/>
            </a:blip>
            <a:stretch>
              <a:fillRect/>
            </a:stretch>
          </p:blipFill>
          <p:spPr>
            <a:xfrm rot="7880036">
              <a:off x="158062" y="149021"/>
              <a:ext cx="738294" cy="754876"/>
            </a:xfrm>
            <a:prstGeom prst="rect">
              <a:avLst/>
            </a:prstGeom>
            <a:ln w="12700" cap="flat">
              <a:noFill/>
              <a:miter lim="400000"/>
            </a:ln>
            <a:effectLst/>
          </p:spPr>
        </p:pic>
        <p:pic>
          <p:nvPicPr>
            <p:cNvPr id="746" name="image12.pdf" descr="תמונה 261"/>
            <p:cNvPicPr>
              <a:picLocks noChangeAspect="1"/>
            </p:cNvPicPr>
            <p:nvPr/>
          </p:nvPicPr>
          <p:blipFill>
            <a:blip r:embed="rId18">
              <a:extLst/>
            </a:blip>
            <a:stretch>
              <a:fillRect/>
            </a:stretch>
          </p:blipFill>
          <p:spPr>
            <a:xfrm>
              <a:off x="414386" y="364737"/>
              <a:ext cx="215076" cy="273735"/>
            </a:xfrm>
            <a:prstGeom prst="rect">
              <a:avLst/>
            </a:prstGeom>
            <a:ln w="12700" cap="flat">
              <a:noFill/>
              <a:miter lim="400000"/>
            </a:ln>
            <a:effectLst/>
          </p:spPr>
        </p:pic>
      </p:grpSp>
      <p:grpSp>
        <p:nvGrpSpPr>
          <p:cNvPr id="15" name="Group 14"/>
          <p:cNvGrpSpPr/>
          <p:nvPr/>
        </p:nvGrpSpPr>
        <p:grpSpPr>
          <a:xfrm>
            <a:off x="7906908" y="670596"/>
            <a:ext cx="3871959" cy="2494388"/>
            <a:chOff x="8088244" y="669877"/>
            <a:chExt cx="3872968" cy="2495038"/>
          </a:xfrm>
        </p:grpSpPr>
        <p:grpSp>
          <p:nvGrpSpPr>
            <p:cNvPr id="2" name="Group 1"/>
            <p:cNvGrpSpPr/>
            <p:nvPr/>
          </p:nvGrpSpPr>
          <p:grpSpPr>
            <a:xfrm>
              <a:off x="8088244" y="669877"/>
              <a:ext cx="3872968" cy="2495038"/>
              <a:chOff x="8154042" y="447858"/>
              <a:chExt cx="3872968" cy="2495038"/>
            </a:xfrm>
          </p:grpSpPr>
          <p:grpSp>
            <p:nvGrpSpPr>
              <p:cNvPr id="790" name="Group 789"/>
              <p:cNvGrpSpPr/>
              <p:nvPr/>
            </p:nvGrpSpPr>
            <p:grpSpPr>
              <a:xfrm>
                <a:off x="8154042" y="447858"/>
                <a:ext cx="3872968" cy="2495038"/>
                <a:chOff x="583670" y="4054340"/>
                <a:chExt cx="3872968" cy="2495038"/>
              </a:xfrm>
            </p:grpSpPr>
            <p:sp>
              <p:nvSpPr>
                <p:cNvPr id="791" name="Shape 209" descr="מלבן מעוגל 12"/>
                <p:cNvSpPr/>
                <p:nvPr/>
              </p:nvSpPr>
              <p:spPr>
                <a:xfrm>
                  <a:off x="583670" y="4054340"/>
                  <a:ext cx="3872968" cy="2495038"/>
                </a:xfrm>
                <a:prstGeom prst="roundRect">
                  <a:avLst>
                    <a:gd name="adj" fmla="val 3729"/>
                  </a:avLst>
                </a:prstGeom>
                <a:gradFill>
                  <a:gsLst>
                    <a:gs pos="30000">
                      <a:srgbClr val="FFFFFF"/>
                    </a:gs>
                    <a:gs pos="73000">
                      <a:srgbClr val="F2F4F5"/>
                    </a:gs>
                    <a:gs pos="100000">
                      <a:srgbClr val="E5E8EA"/>
                    </a:gs>
                  </a:gsLst>
                  <a:lin ang="5400000"/>
                </a:gradFill>
                <a:ln w="12700">
                  <a:miter lim="400000"/>
                </a:ln>
                <a:effectLst>
                  <a:outerShdw blurRad="165100" dist="50800" dir="8400000" rotWithShape="0">
                    <a:srgbClr val="000000">
                      <a:alpha val="23000"/>
                    </a:srgbClr>
                  </a:outerShdw>
                </a:effectLst>
              </p:spPr>
              <p:txBody>
                <a:bodyPr lIns="45707" rIns="45707" anchor="ctr"/>
                <a:lstStyle/>
                <a:p>
                  <a:pPr algn="ctr" defTabSz="914126">
                    <a:lnSpc>
                      <a:spcPct val="80000"/>
                    </a:lnSpc>
                    <a:spcBef>
                      <a:spcPts val="1200"/>
                    </a:spcBef>
                    <a:buClr>
                      <a:srgbClr val="72183E"/>
                    </a:buClr>
                    <a:defRPr sz="2400"/>
                  </a:pPr>
                  <a:endParaRPr sz="2399" b="1" dirty="0">
                    <a:solidFill>
                      <a:srgbClr val="4D4D4F"/>
                    </a:solidFill>
                    <a:latin typeface="Segoe UI Light" panose="020B0502040204020203" pitchFamily="34" charset="0"/>
                  </a:endParaRPr>
                </a:p>
              </p:txBody>
            </p:sp>
            <p:sp>
              <p:nvSpPr>
                <p:cNvPr id="792" name="Shape 222" descr="מחבר ישר 224"/>
                <p:cNvSpPr/>
                <p:nvPr/>
              </p:nvSpPr>
              <p:spPr>
                <a:xfrm>
                  <a:off x="675653" y="4475393"/>
                  <a:ext cx="3689003" cy="0"/>
                </a:xfrm>
                <a:prstGeom prst="line">
                  <a:avLst/>
                </a:prstGeom>
                <a:solidFill>
                  <a:srgbClr val="FFFFFF"/>
                </a:solidFill>
                <a:ln>
                  <a:solidFill>
                    <a:srgbClr val="D5D5D5"/>
                  </a:solidFill>
                </a:ln>
              </p:spPr>
              <p:txBody>
                <a:bodyPr lIns="45707" rIns="45707"/>
                <a:lstStyle/>
                <a:p>
                  <a:pPr defTabSz="914126">
                    <a:buClr>
                      <a:srgbClr val="72183E"/>
                    </a:buClr>
                  </a:pPr>
                  <a:endParaRPr sz="3999" b="1" dirty="0">
                    <a:solidFill>
                      <a:srgbClr val="4D4D4F"/>
                    </a:solidFill>
                    <a:latin typeface="Segoe UI Light" panose="020B0502040204020203" pitchFamily="34" charset="0"/>
                  </a:endParaRPr>
                </a:p>
              </p:txBody>
            </p:sp>
            <p:sp>
              <p:nvSpPr>
                <p:cNvPr id="793" name="Shape 245" descr="Straight Connector 13"/>
                <p:cNvSpPr/>
                <p:nvPr/>
              </p:nvSpPr>
              <p:spPr>
                <a:xfrm flipH="1">
                  <a:off x="2520154" y="4662457"/>
                  <a:ext cx="1" cy="1696971"/>
                </a:xfrm>
                <a:prstGeom prst="line">
                  <a:avLst/>
                </a:prstGeom>
                <a:solidFill>
                  <a:srgbClr val="FFFFFF"/>
                </a:solidFill>
                <a:ln>
                  <a:solidFill>
                    <a:schemeClr val="accent1"/>
                  </a:solidFill>
                  <a:prstDash val="dash"/>
                </a:ln>
              </p:spPr>
              <p:txBody>
                <a:bodyPr lIns="45707" rIns="45707"/>
                <a:lstStyle/>
                <a:p>
                  <a:pPr defTabSz="914126">
                    <a:buClr>
                      <a:srgbClr val="72183E"/>
                    </a:buClr>
                  </a:pPr>
                  <a:endParaRPr sz="3999" b="1" dirty="0">
                    <a:solidFill>
                      <a:srgbClr val="4D4D4F"/>
                    </a:solidFill>
                    <a:latin typeface="Segoe UI Light" panose="020B0502040204020203" pitchFamily="34" charset="0"/>
                  </a:endParaRPr>
                </a:p>
              </p:txBody>
            </p:sp>
          </p:grpSp>
          <p:grpSp>
            <p:nvGrpSpPr>
              <p:cNvPr id="798" name="Group 797"/>
              <p:cNvGrpSpPr/>
              <p:nvPr/>
            </p:nvGrpSpPr>
            <p:grpSpPr>
              <a:xfrm>
                <a:off x="9408973" y="512508"/>
                <a:ext cx="1363107" cy="316338"/>
                <a:chOff x="9741683" y="611504"/>
                <a:chExt cx="1363107" cy="316338"/>
              </a:xfrm>
            </p:grpSpPr>
            <p:sp>
              <p:nvSpPr>
                <p:cNvPr id="799" name="Shape 210" descr="Rectangle 7"/>
                <p:cNvSpPr/>
                <p:nvPr/>
              </p:nvSpPr>
              <p:spPr>
                <a:xfrm>
                  <a:off x="9847489" y="613910"/>
                  <a:ext cx="1257301" cy="313932"/>
                </a:xfrm>
                <a:prstGeom prst="rect">
                  <a:avLst/>
                </a:prstGeom>
                <a:ln w="12700">
                  <a:miter lim="400000"/>
                </a:ln>
                <a:extLst>
                  <a:ext uri="{C572A759-6A51-4108-AA02-DFA0A04FC94B}">
                    <ma14:wrappingTextBoxFlag xmlns:ma14="http://schemas.microsoft.com/office/mac/drawingml/2011/main" xmlns="" val="1"/>
                  </a:ext>
                </a:extLst>
              </p:spPr>
              <p:txBody>
                <a:bodyPr lIns="45707" rIns="45707" anchor="ctr">
                  <a:spAutoFit/>
                </a:bodyPr>
                <a:lstStyle>
                  <a:lvl1pPr algn="ctr">
                    <a:lnSpc>
                      <a:spcPct val="80000"/>
                    </a:lnSpc>
                    <a:spcBef>
                      <a:spcPts val="1200"/>
                    </a:spcBef>
                    <a:defRPr sz="1800" b="1">
                      <a:solidFill>
                        <a:schemeClr val="accent1"/>
                      </a:solidFill>
                    </a:defRPr>
                  </a:lvl1pPr>
                </a:lstStyle>
                <a:p>
                  <a:pPr defTabSz="914126">
                    <a:buClr>
                      <a:srgbClr val="72183E"/>
                    </a:buClr>
                  </a:pPr>
                  <a:r>
                    <a:rPr sz="1799" dirty="0">
                      <a:solidFill>
                        <a:srgbClr val="E45785"/>
                      </a:solidFill>
                      <a:latin typeface="Segoe UI Light" panose="020B0502040204020203" pitchFamily="34" charset="0"/>
                    </a:rPr>
                    <a:t>MOBILE</a:t>
                  </a:r>
                </a:p>
              </p:txBody>
            </p:sp>
            <p:pic>
              <p:nvPicPr>
                <p:cNvPr id="800" name="image61.pdf" descr="תמונה 45"/>
                <p:cNvPicPr>
                  <a:picLocks noChangeAspect="1"/>
                </p:cNvPicPr>
                <p:nvPr/>
              </p:nvPicPr>
              <p:blipFill>
                <a:blip r:embed="rId19">
                  <a:extLst/>
                </a:blip>
                <a:stretch>
                  <a:fillRect/>
                </a:stretch>
              </p:blipFill>
              <p:spPr>
                <a:xfrm>
                  <a:off x="9741683" y="611504"/>
                  <a:ext cx="175703" cy="296498"/>
                </a:xfrm>
                <a:prstGeom prst="rect">
                  <a:avLst/>
                </a:prstGeom>
                <a:ln w="12700">
                  <a:miter lim="400000"/>
                </a:ln>
              </p:spPr>
            </p:pic>
          </p:grpSp>
        </p:grpSp>
        <p:grpSp>
          <p:nvGrpSpPr>
            <p:cNvPr id="286" name="Group 285"/>
            <p:cNvGrpSpPr/>
            <p:nvPr/>
          </p:nvGrpSpPr>
          <p:grpSpPr>
            <a:xfrm>
              <a:off x="8350625" y="1239949"/>
              <a:ext cx="1466976" cy="1761614"/>
              <a:chOff x="1859005" y="841631"/>
              <a:chExt cx="1466975" cy="1761614"/>
            </a:xfrm>
          </p:grpSpPr>
          <p:pic>
            <p:nvPicPr>
              <p:cNvPr id="287" name="image14.png" descr="Picture 83"/>
              <p:cNvPicPr>
                <a:picLocks noChangeAspect="1"/>
              </p:cNvPicPr>
              <p:nvPr/>
            </p:nvPicPr>
            <p:blipFill>
              <a:blip r:embed="rId20">
                <a:extLst/>
              </a:blip>
              <a:stretch>
                <a:fillRect/>
              </a:stretch>
            </p:blipFill>
            <p:spPr>
              <a:xfrm>
                <a:off x="2085064" y="841631"/>
                <a:ext cx="931844" cy="530055"/>
              </a:xfrm>
              <a:prstGeom prst="rect">
                <a:avLst/>
              </a:prstGeom>
              <a:ln w="12700">
                <a:miter lim="400000"/>
              </a:ln>
            </p:spPr>
          </p:pic>
          <p:sp>
            <p:nvSpPr>
              <p:cNvPr id="288" name="Shape 251" descr="Rectangle 123"/>
              <p:cNvSpPr/>
              <p:nvPr/>
            </p:nvSpPr>
            <p:spPr>
              <a:xfrm>
                <a:off x="2230304" y="1890914"/>
                <a:ext cx="1095676"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lgn="ctr">
                  <a:spcBef>
                    <a:spcPts val="0"/>
                  </a:spcBef>
                  <a:defRPr sz="800"/>
                </a:lvl1pPr>
              </a:lstStyle>
              <a:p>
                <a:pPr algn="l" defTabSz="914126">
                  <a:buClr>
                    <a:srgbClr val="72183E"/>
                  </a:buClr>
                </a:pPr>
                <a:r>
                  <a:rPr b="1" dirty="0">
                    <a:solidFill>
                      <a:srgbClr val="4D4D4F"/>
                    </a:solidFill>
                    <a:latin typeface="Segoe UI Light" panose="020B0502040204020203" pitchFamily="34" charset="0"/>
                  </a:rPr>
                  <a:t>Network </a:t>
                </a:r>
                <a:r>
                  <a:rPr lang="en-US" b="1" dirty="0">
                    <a:solidFill>
                      <a:srgbClr val="4D4D4F"/>
                    </a:solidFill>
                    <a:latin typeface="Segoe UI Light" panose="020B0502040204020203" pitchFamily="34" charset="0"/>
                  </a:rPr>
                  <a:t>Protection</a:t>
                </a:r>
                <a:endParaRPr b="1" dirty="0">
                  <a:solidFill>
                    <a:srgbClr val="4D4D4F"/>
                  </a:solidFill>
                  <a:latin typeface="Segoe UI Light" panose="020B0502040204020203" pitchFamily="34" charset="0"/>
                </a:endParaRPr>
              </a:p>
            </p:txBody>
          </p:sp>
          <p:sp>
            <p:nvSpPr>
              <p:cNvPr id="289" name="Shape 252" descr="Rectangle 124"/>
              <p:cNvSpPr/>
              <p:nvPr/>
            </p:nvSpPr>
            <p:spPr>
              <a:xfrm>
                <a:off x="2230304" y="2312643"/>
                <a:ext cx="1008348"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lgn="ctr">
                  <a:spcBef>
                    <a:spcPts val="0"/>
                  </a:spcBef>
                  <a:defRPr sz="800"/>
                </a:lvl1pPr>
              </a:lstStyle>
              <a:p>
                <a:pPr algn="l" defTabSz="914126">
                  <a:buClr>
                    <a:srgbClr val="72183E"/>
                  </a:buClr>
                </a:pPr>
                <a:r>
                  <a:rPr b="1" dirty="0">
                    <a:solidFill>
                      <a:srgbClr val="4D4D4F"/>
                    </a:solidFill>
                    <a:latin typeface="Segoe UI Light" panose="020B0502040204020203" pitchFamily="34" charset="0"/>
                  </a:rPr>
                  <a:t>Device </a:t>
                </a:r>
                <a:r>
                  <a:rPr lang="en-US" b="1" dirty="0">
                    <a:solidFill>
                      <a:srgbClr val="4D4D4F"/>
                    </a:solidFill>
                    <a:latin typeface="Segoe UI Light" panose="020B0502040204020203" pitchFamily="34" charset="0"/>
                  </a:rPr>
                  <a:t>Protection</a:t>
                </a:r>
                <a:endParaRPr b="1" dirty="0">
                  <a:solidFill>
                    <a:srgbClr val="4D4D4F"/>
                  </a:solidFill>
                  <a:latin typeface="Segoe UI Light" panose="020B0502040204020203" pitchFamily="34" charset="0"/>
                </a:endParaRPr>
              </a:p>
            </p:txBody>
          </p:sp>
          <p:sp>
            <p:nvSpPr>
              <p:cNvPr id="290" name="Shape 253" descr="Rectangle 125"/>
              <p:cNvSpPr/>
              <p:nvPr/>
            </p:nvSpPr>
            <p:spPr>
              <a:xfrm>
                <a:off x="2230304" y="1474265"/>
                <a:ext cx="957857"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lgn="ctr">
                  <a:spcBef>
                    <a:spcPts val="0"/>
                  </a:spcBef>
                  <a:defRPr sz="800"/>
                </a:lvl1pPr>
              </a:lstStyle>
              <a:p>
                <a:pPr algn="l" defTabSz="914126">
                  <a:buClr>
                    <a:srgbClr val="72183E"/>
                  </a:buClr>
                </a:pPr>
                <a:r>
                  <a:rPr lang="en-US" b="1" dirty="0">
                    <a:solidFill>
                      <a:srgbClr val="4D4D4F"/>
                    </a:solidFill>
                    <a:latin typeface="Segoe UI Light" panose="020B0502040204020203" pitchFamily="34" charset="0"/>
                  </a:rPr>
                  <a:t>App Protection</a:t>
                </a:r>
                <a:endParaRPr b="1" dirty="0">
                  <a:solidFill>
                    <a:srgbClr val="4D4D4F"/>
                  </a:solidFill>
                  <a:latin typeface="Segoe UI Light" panose="020B0502040204020203" pitchFamily="34" charset="0"/>
                </a:endParaRPr>
              </a:p>
            </p:txBody>
          </p:sp>
          <p:pic>
            <p:nvPicPr>
              <p:cNvPr id="291" name="image25.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64544" y="1815734"/>
                <a:ext cx="365760" cy="365760"/>
              </a:xfrm>
              <a:prstGeom prst="rect">
                <a:avLst/>
              </a:prstGeom>
              <a:ln w="12700">
                <a:miter lim="400000"/>
              </a:ln>
            </p:spPr>
          </p:pic>
          <p:pic>
            <p:nvPicPr>
              <p:cNvPr id="298" name="image26.png"/>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864544" y="2237485"/>
                <a:ext cx="365760" cy="365760"/>
              </a:xfrm>
              <a:prstGeom prst="rect">
                <a:avLst/>
              </a:prstGeom>
              <a:ln w="12700">
                <a:miter lim="400000"/>
              </a:ln>
            </p:spPr>
          </p:pic>
          <p:pic>
            <p:nvPicPr>
              <p:cNvPr id="299" name="image27.png"/>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859005" y="1403293"/>
                <a:ext cx="365759" cy="356784"/>
              </a:xfrm>
              <a:prstGeom prst="rect">
                <a:avLst/>
              </a:prstGeom>
              <a:ln w="12700">
                <a:miter lim="400000"/>
              </a:ln>
            </p:spPr>
          </p:pic>
        </p:grpSp>
        <p:grpSp>
          <p:nvGrpSpPr>
            <p:cNvPr id="300" name="Group 299"/>
            <p:cNvGrpSpPr/>
            <p:nvPr/>
          </p:nvGrpSpPr>
          <p:grpSpPr>
            <a:xfrm>
              <a:off x="10100083" y="1161770"/>
              <a:ext cx="1683149" cy="1910120"/>
              <a:chOff x="301856" y="793191"/>
              <a:chExt cx="1683149" cy="1910120"/>
            </a:xfrm>
          </p:grpSpPr>
          <p:grpSp>
            <p:nvGrpSpPr>
              <p:cNvPr id="301" name="Group 300"/>
              <p:cNvGrpSpPr/>
              <p:nvPr/>
            </p:nvGrpSpPr>
            <p:grpSpPr>
              <a:xfrm>
                <a:off x="301856" y="886090"/>
                <a:ext cx="1683149" cy="1817221"/>
                <a:chOff x="301856" y="886090"/>
                <a:chExt cx="1683149" cy="1817221"/>
              </a:xfrm>
            </p:grpSpPr>
            <p:sp>
              <p:nvSpPr>
                <p:cNvPr id="303" name="Shape 212" descr="מלבן 226"/>
                <p:cNvSpPr/>
                <p:nvPr/>
              </p:nvSpPr>
              <p:spPr>
                <a:xfrm>
                  <a:off x="301856" y="886090"/>
                  <a:ext cx="1423869" cy="400110"/>
                </a:xfrm>
                <a:prstGeom prst="rect">
                  <a:avLst/>
                </a:prstGeom>
                <a:ln w="12700">
                  <a:miter lim="400000"/>
                </a:ln>
                <a:extLst>
                  <a:ext uri="{C572A759-6A51-4108-AA02-DFA0A04FC94B}">
                    <ma14:wrappingTextBoxFlag xmlns:ma14="http://schemas.microsoft.com/office/mac/drawingml/2011/main" xmlns="" val="1"/>
                  </a:ext>
                </a:extLst>
              </p:spPr>
              <p:txBody>
                <a:bodyPr lIns="45707" rIns="45707">
                  <a:spAutoFit/>
                </a:bodyPr>
                <a:lstStyle>
                  <a:lvl1pPr algn="ctr">
                    <a:spcBef>
                      <a:spcPts val="200"/>
                    </a:spcBef>
                    <a:defRPr sz="1000" b="1"/>
                  </a:lvl1pPr>
                </a:lstStyle>
                <a:p>
                  <a:pPr defTabSz="914126">
                    <a:buClr>
                      <a:srgbClr val="72183E"/>
                    </a:buClr>
                  </a:pPr>
                  <a:r>
                    <a:rPr dirty="0">
                      <a:solidFill>
                        <a:srgbClr val="4D4D4F"/>
                      </a:solidFill>
                      <a:latin typeface="Segoe UI Light" panose="020B0502040204020203" pitchFamily="34" charset="0"/>
                    </a:rPr>
                    <a:t>Capsule WorkSpace/Docs</a:t>
                  </a:r>
                </a:p>
              </p:txBody>
            </p:sp>
            <p:pic>
              <p:nvPicPr>
                <p:cNvPr id="304" name="image28.png" descr="Picture 236"/>
                <p:cNvPicPr>
                  <a:picLocks noChangeAspect="1"/>
                </p:cNvPicPr>
                <p:nvPr/>
              </p:nvPicPr>
              <p:blipFill>
                <a:blip r:embed="rId23">
                  <a:extLst/>
                </a:blip>
                <a:stretch>
                  <a:fillRect/>
                </a:stretch>
              </p:blipFill>
              <p:spPr>
                <a:xfrm>
                  <a:off x="367256" y="1341578"/>
                  <a:ext cx="490034" cy="490034"/>
                </a:xfrm>
                <a:prstGeom prst="rect">
                  <a:avLst/>
                </a:prstGeom>
                <a:ln w="12700">
                  <a:miter lim="400000"/>
                </a:ln>
              </p:spPr>
            </p:pic>
            <p:pic>
              <p:nvPicPr>
                <p:cNvPr id="305" name="image29.png" descr="Picture 240"/>
                <p:cNvPicPr>
                  <a:picLocks noChangeAspect="1"/>
                </p:cNvPicPr>
                <p:nvPr/>
              </p:nvPicPr>
              <p:blipFill>
                <a:blip r:embed="rId24">
                  <a:extLst/>
                </a:blip>
                <a:stretch>
                  <a:fillRect/>
                </a:stretch>
              </p:blipFill>
              <p:spPr>
                <a:xfrm>
                  <a:off x="331469" y="1751415"/>
                  <a:ext cx="539037" cy="539037"/>
                </a:xfrm>
                <a:prstGeom prst="rect">
                  <a:avLst/>
                </a:prstGeom>
                <a:ln w="12700">
                  <a:miter lim="400000"/>
                </a:ln>
              </p:spPr>
            </p:pic>
            <p:pic>
              <p:nvPicPr>
                <p:cNvPr id="306" name="image30.png" descr="Picture 242">
                  <a:hlinkClick r:id="" action="ppaction://noaction"/>
                </p:cNvPr>
                <p:cNvPicPr>
                  <a:picLocks noChangeAspect="1"/>
                </p:cNvPicPr>
                <p:nvPr/>
              </p:nvPicPr>
              <p:blipFill>
                <a:blip r:embed="rId25">
                  <a:extLst/>
                </a:blip>
                <a:stretch>
                  <a:fillRect/>
                </a:stretch>
              </p:blipFill>
              <p:spPr>
                <a:xfrm>
                  <a:off x="322691" y="2164274"/>
                  <a:ext cx="539037" cy="539037"/>
                </a:xfrm>
                <a:prstGeom prst="rect">
                  <a:avLst/>
                </a:prstGeom>
                <a:ln w="12700">
                  <a:miter lim="400000"/>
                </a:ln>
              </p:spPr>
            </p:pic>
            <p:sp>
              <p:nvSpPr>
                <p:cNvPr id="307" name="Shape 257" descr="Rectangle 133"/>
                <p:cNvSpPr/>
                <p:nvPr/>
              </p:nvSpPr>
              <p:spPr>
                <a:xfrm>
                  <a:off x="737702" y="1473945"/>
                  <a:ext cx="893648" cy="215444"/>
                </a:xfrm>
                <a:prstGeom prst="rect">
                  <a:avLst/>
                </a:prstGeom>
                <a:ln w="12700">
                  <a:miter lim="400000"/>
                </a:ln>
                <a:extLst>
                  <a:ext uri="{C572A759-6A51-4108-AA02-DFA0A04FC94B}">
                    <ma14:wrappingTextBoxFlag xmlns:ma14="http://schemas.microsoft.com/office/mac/drawingml/2011/main" xmlns="" val="1"/>
                  </a:ext>
                </a:extLst>
              </p:spPr>
              <p:txBody>
                <a:bodyPr lIns="45707" rIns="45707">
                  <a:spAutoFit/>
                </a:bodyPr>
                <a:lstStyle>
                  <a:lvl1pPr>
                    <a:spcBef>
                      <a:spcPts val="100"/>
                    </a:spcBef>
                    <a:defRPr sz="800"/>
                  </a:lvl1pPr>
                </a:lstStyle>
                <a:p>
                  <a:pPr defTabSz="914126">
                    <a:buClr>
                      <a:srgbClr val="72183E"/>
                    </a:buClr>
                  </a:pPr>
                  <a:r>
                    <a:rPr b="1" dirty="0">
                      <a:solidFill>
                        <a:srgbClr val="4D4D4F"/>
                      </a:solidFill>
                      <a:latin typeface="Segoe UI Light" panose="020B0502040204020203" pitchFamily="34" charset="0"/>
                    </a:rPr>
                    <a:t>Remote Access</a:t>
                  </a:r>
                </a:p>
              </p:txBody>
            </p:sp>
            <p:sp>
              <p:nvSpPr>
                <p:cNvPr id="308" name="Shape 258" descr="Rectangle 135"/>
                <p:cNvSpPr/>
                <p:nvPr/>
              </p:nvSpPr>
              <p:spPr>
                <a:xfrm>
                  <a:off x="737701" y="1899234"/>
                  <a:ext cx="1121967"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spcBef>
                      <a:spcPts val="100"/>
                    </a:spcBef>
                    <a:defRPr sz="800"/>
                  </a:lvl1pPr>
                </a:lstStyle>
                <a:p>
                  <a:pPr defTabSz="914126">
                    <a:buClr>
                      <a:srgbClr val="72183E"/>
                    </a:buClr>
                  </a:pPr>
                  <a:r>
                    <a:rPr b="1" dirty="0">
                      <a:solidFill>
                        <a:srgbClr val="4D4D4F"/>
                      </a:solidFill>
                      <a:latin typeface="Segoe UI Light" panose="020B0502040204020203" pitchFamily="34" charset="0"/>
                    </a:rPr>
                    <a:t>Secure Business </a:t>
                  </a:r>
                  <a:r>
                    <a:rPr lang="en-US" b="1" dirty="0">
                      <a:solidFill>
                        <a:srgbClr val="4D4D4F"/>
                      </a:solidFill>
                      <a:latin typeface="Segoe UI Light" panose="020B0502040204020203" pitchFamily="34" charset="0"/>
                    </a:rPr>
                    <a:t>D</a:t>
                  </a:r>
                  <a:r>
                    <a:rPr b="1" dirty="0">
                      <a:solidFill>
                        <a:srgbClr val="4D4D4F"/>
                      </a:solidFill>
                      <a:latin typeface="Segoe UI Light" panose="020B0502040204020203" pitchFamily="34" charset="0"/>
                    </a:rPr>
                    <a:t>ata </a:t>
                  </a:r>
                </a:p>
              </p:txBody>
            </p:sp>
            <p:sp>
              <p:nvSpPr>
                <p:cNvPr id="309" name="Shape 259" descr="Rectangle 136">
                  <a:hlinkClick r:id="" action="ppaction://noaction"/>
                </p:cNvPr>
                <p:cNvSpPr/>
                <p:nvPr/>
              </p:nvSpPr>
              <p:spPr>
                <a:xfrm>
                  <a:off x="737701" y="2339719"/>
                  <a:ext cx="1247304"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spcBef>
                      <a:spcPts val="100"/>
                    </a:spcBef>
                    <a:defRPr sz="800"/>
                  </a:lvl1pPr>
                </a:lstStyle>
                <a:p>
                  <a:pPr defTabSz="914126">
                    <a:buClr>
                      <a:srgbClr val="72183E"/>
                    </a:buClr>
                  </a:pPr>
                  <a:r>
                    <a:rPr b="1" dirty="0">
                      <a:solidFill>
                        <a:srgbClr val="4D4D4F"/>
                      </a:solidFill>
                      <a:latin typeface="Segoe UI Light" panose="020B0502040204020203" pitchFamily="34" charset="0"/>
                    </a:rPr>
                    <a:t>Protect </a:t>
                  </a:r>
                  <a:r>
                    <a:rPr lang="en-US" b="1" dirty="0">
                      <a:solidFill>
                        <a:srgbClr val="4D4D4F"/>
                      </a:solidFill>
                      <a:latin typeface="Segoe UI Light" panose="020B0502040204020203" pitchFamily="34" charset="0"/>
                    </a:rPr>
                    <a:t>D</a:t>
                  </a:r>
                  <a:r>
                    <a:rPr b="1" dirty="0">
                      <a:solidFill>
                        <a:srgbClr val="4D4D4F"/>
                      </a:solidFill>
                      <a:latin typeface="Segoe UI Light" panose="020B0502040204020203" pitchFamily="34" charset="0"/>
                    </a:rPr>
                    <a:t>ocs </a:t>
                  </a:r>
                  <a:r>
                    <a:rPr lang="en-US" b="1" dirty="0">
                      <a:solidFill>
                        <a:srgbClr val="4D4D4F"/>
                      </a:solidFill>
                      <a:latin typeface="Segoe UI Light" panose="020B0502040204020203" pitchFamily="34" charset="0"/>
                    </a:rPr>
                    <a:t>E</a:t>
                  </a:r>
                  <a:r>
                    <a:rPr b="1" dirty="0">
                      <a:solidFill>
                        <a:srgbClr val="4D4D4F"/>
                      </a:solidFill>
                      <a:latin typeface="Segoe UI Light" panose="020B0502040204020203" pitchFamily="34" charset="0"/>
                    </a:rPr>
                    <a:t>verywhere</a:t>
                  </a:r>
                </a:p>
              </p:txBody>
            </p:sp>
          </p:grpSp>
          <p:pic>
            <p:nvPicPr>
              <p:cNvPr id="302" name="image31.png" descr="Picture 254"/>
              <p:cNvPicPr>
                <a:picLocks noChangeAspect="1"/>
              </p:cNvPicPr>
              <p:nvPr/>
            </p:nvPicPr>
            <p:blipFill>
              <a:blip r:embed="rId26">
                <a:extLst/>
              </a:blip>
              <a:stretch>
                <a:fillRect/>
              </a:stretch>
            </p:blipFill>
            <p:spPr>
              <a:xfrm>
                <a:off x="419206" y="793191"/>
                <a:ext cx="404987" cy="404987"/>
              </a:xfrm>
              <a:prstGeom prst="rect">
                <a:avLst/>
              </a:prstGeom>
              <a:ln w="12700">
                <a:miter lim="400000"/>
              </a:ln>
            </p:spPr>
          </p:pic>
        </p:grpSp>
      </p:grpSp>
      <p:grpSp>
        <p:nvGrpSpPr>
          <p:cNvPr id="20" name="Group 19"/>
          <p:cNvGrpSpPr/>
          <p:nvPr/>
        </p:nvGrpSpPr>
        <p:grpSpPr>
          <a:xfrm>
            <a:off x="7906908" y="4040649"/>
            <a:ext cx="3871959" cy="2494388"/>
            <a:chOff x="4485572" y="3908285"/>
            <a:chExt cx="3872968" cy="2495038"/>
          </a:xfrm>
        </p:grpSpPr>
        <p:grpSp>
          <p:nvGrpSpPr>
            <p:cNvPr id="19" name="Group 18"/>
            <p:cNvGrpSpPr/>
            <p:nvPr/>
          </p:nvGrpSpPr>
          <p:grpSpPr>
            <a:xfrm>
              <a:off x="4485572" y="3908285"/>
              <a:ext cx="3872968" cy="2495038"/>
              <a:chOff x="4485572" y="3908285"/>
              <a:chExt cx="3872968" cy="2495038"/>
            </a:xfrm>
          </p:grpSpPr>
          <p:grpSp>
            <p:nvGrpSpPr>
              <p:cNvPr id="794" name="Group 793"/>
              <p:cNvGrpSpPr/>
              <p:nvPr/>
            </p:nvGrpSpPr>
            <p:grpSpPr>
              <a:xfrm>
                <a:off x="4485572" y="3908285"/>
                <a:ext cx="3872968" cy="2495038"/>
                <a:chOff x="583670" y="4054340"/>
                <a:chExt cx="3872968" cy="2495038"/>
              </a:xfrm>
            </p:grpSpPr>
            <p:sp>
              <p:nvSpPr>
                <p:cNvPr id="795" name="Shape 209" descr="מלבן מעוגל 12"/>
                <p:cNvSpPr/>
                <p:nvPr/>
              </p:nvSpPr>
              <p:spPr>
                <a:xfrm>
                  <a:off x="583670" y="4054340"/>
                  <a:ext cx="3872968" cy="2495038"/>
                </a:xfrm>
                <a:prstGeom prst="roundRect">
                  <a:avLst>
                    <a:gd name="adj" fmla="val 3729"/>
                  </a:avLst>
                </a:prstGeom>
                <a:gradFill>
                  <a:gsLst>
                    <a:gs pos="30000">
                      <a:srgbClr val="FFFFFF"/>
                    </a:gs>
                    <a:gs pos="73000">
                      <a:srgbClr val="F2F4F5"/>
                    </a:gs>
                    <a:gs pos="100000">
                      <a:srgbClr val="E5E8EA"/>
                    </a:gs>
                  </a:gsLst>
                  <a:lin ang="5400000"/>
                </a:gradFill>
                <a:ln w="12700">
                  <a:miter lim="400000"/>
                </a:ln>
                <a:effectLst>
                  <a:outerShdw blurRad="165100" dist="50800" dir="8400000" rotWithShape="0">
                    <a:srgbClr val="000000">
                      <a:alpha val="23000"/>
                    </a:srgbClr>
                  </a:outerShdw>
                </a:effectLst>
              </p:spPr>
              <p:txBody>
                <a:bodyPr lIns="45707" rIns="45707" anchor="ctr"/>
                <a:lstStyle/>
                <a:p>
                  <a:pPr algn="ctr" defTabSz="914126">
                    <a:lnSpc>
                      <a:spcPct val="80000"/>
                    </a:lnSpc>
                    <a:spcBef>
                      <a:spcPts val="1200"/>
                    </a:spcBef>
                    <a:buClr>
                      <a:srgbClr val="72183E"/>
                    </a:buClr>
                    <a:defRPr sz="2400"/>
                  </a:pPr>
                  <a:endParaRPr sz="2399" b="1" dirty="0">
                    <a:solidFill>
                      <a:srgbClr val="4D4D4F"/>
                    </a:solidFill>
                    <a:latin typeface="Segoe UI Light" panose="020B0502040204020203" pitchFamily="34" charset="0"/>
                  </a:endParaRPr>
                </a:p>
              </p:txBody>
            </p:sp>
            <p:sp>
              <p:nvSpPr>
                <p:cNvPr id="796" name="Shape 222" descr="מחבר ישר 224"/>
                <p:cNvSpPr/>
                <p:nvPr/>
              </p:nvSpPr>
              <p:spPr>
                <a:xfrm>
                  <a:off x="675653" y="4475393"/>
                  <a:ext cx="3689003" cy="0"/>
                </a:xfrm>
                <a:prstGeom prst="line">
                  <a:avLst/>
                </a:prstGeom>
                <a:solidFill>
                  <a:srgbClr val="FFFFFF"/>
                </a:solidFill>
                <a:ln>
                  <a:solidFill>
                    <a:srgbClr val="D5D5D5"/>
                  </a:solidFill>
                </a:ln>
              </p:spPr>
              <p:txBody>
                <a:bodyPr lIns="45707" rIns="45707"/>
                <a:lstStyle/>
                <a:p>
                  <a:pPr defTabSz="914126">
                    <a:buClr>
                      <a:srgbClr val="72183E"/>
                    </a:buClr>
                  </a:pPr>
                  <a:endParaRPr sz="3999" b="1" dirty="0">
                    <a:solidFill>
                      <a:srgbClr val="4D4D4F"/>
                    </a:solidFill>
                    <a:latin typeface="Segoe UI Light" panose="020B0502040204020203" pitchFamily="34" charset="0"/>
                  </a:endParaRPr>
                </a:p>
              </p:txBody>
            </p:sp>
            <p:sp>
              <p:nvSpPr>
                <p:cNvPr id="797" name="Shape 245" descr="Straight Connector 13"/>
                <p:cNvSpPr/>
                <p:nvPr/>
              </p:nvSpPr>
              <p:spPr>
                <a:xfrm flipH="1">
                  <a:off x="2520154" y="4662457"/>
                  <a:ext cx="1" cy="1696971"/>
                </a:xfrm>
                <a:prstGeom prst="line">
                  <a:avLst/>
                </a:prstGeom>
                <a:solidFill>
                  <a:srgbClr val="FFFFFF"/>
                </a:solidFill>
                <a:ln>
                  <a:solidFill>
                    <a:schemeClr val="accent1"/>
                  </a:solidFill>
                  <a:prstDash val="dash"/>
                </a:ln>
              </p:spPr>
              <p:txBody>
                <a:bodyPr lIns="45707" rIns="45707"/>
                <a:lstStyle/>
                <a:p>
                  <a:pPr defTabSz="914126">
                    <a:buClr>
                      <a:srgbClr val="72183E"/>
                    </a:buClr>
                  </a:pPr>
                  <a:endParaRPr sz="3999" b="1" dirty="0">
                    <a:solidFill>
                      <a:srgbClr val="4D4D4F"/>
                    </a:solidFill>
                    <a:latin typeface="Segoe UI Light" panose="020B0502040204020203" pitchFamily="34" charset="0"/>
                  </a:endParaRPr>
                </a:p>
              </p:txBody>
            </p:sp>
          </p:grpSp>
          <p:grpSp>
            <p:nvGrpSpPr>
              <p:cNvPr id="310" name="Group 309"/>
              <p:cNvGrpSpPr/>
              <p:nvPr/>
            </p:nvGrpSpPr>
            <p:grpSpPr>
              <a:xfrm>
                <a:off x="5595567" y="3993039"/>
                <a:ext cx="1652979" cy="313932"/>
                <a:chOff x="9576548" y="4046257"/>
                <a:chExt cx="1652979" cy="313932"/>
              </a:xfrm>
            </p:grpSpPr>
            <p:sp>
              <p:nvSpPr>
                <p:cNvPr id="311" name="Shape 221" descr="Rectangle 7"/>
                <p:cNvSpPr/>
                <p:nvPr/>
              </p:nvSpPr>
              <p:spPr>
                <a:xfrm>
                  <a:off x="9947185" y="4046257"/>
                  <a:ext cx="1282342" cy="313932"/>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nchor="ctr">
                  <a:spAutoFit/>
                </a:bodyPr>
                <a:lstStyle>
                  <a:lvl1pPr algn="ctr">
                    <a:lnSpc>
                      <a:spcPct val="80000"/>
                    </a:lnSpc>
                    <a:spcBef>
                      <a:spcPts val="1200"/>
                    </a:spcBef>
                    <a:defRPr sz="1800" b="1">
                      <a:solidFill>
                        <a:schemeClr val="accent1"/>
                      </a:solidFill>
                    </a:defRPr>
                  </a:lvl1pPr>
                </a:lstStyle>
                <a:p>
                  <a:pPr algn="l" defTabSz="914126">
                    <a:buClr>
                      <a:srgbClr val="72183E"/>
                    </a:buClr>
                  </a:pPr>
                  <a:r>
                    <a:rPr sz="1799" dirty="0">
                      <a:solidFill>
                        <a:srgbClr val="E45785"/>
                      </a:solidFill>
                      <a:latin typeface="Segoe UI Light" panose="020B0502040204020203" pitchFamily="34" charset="0"/>
                    </a:rPr>
                    <a:t>ENDPOINT</a:t>
                  </a:r>
                </a:p>
              </p:txBody>
            </p:sp>
            <p:pic>
              <p:nvPicPr>
                <p:cNvPr id="312" name="image62.pdf" descr="תמונה 302"/>
                <p:cNvPicPr>
                  <a:picLocks noChangeAspect="1"/>
                </p:cNvPicPr>
                <p:nvPr/>
              </p:nvPicPr>
              <p:blipFill>
                <a:blip r:embed="rId27">
                  <a:extLst/>
                </a:blip>
                <a:stretch>
                  <a:fillRect/>
                </a:stretch>
              </p:blipFill>
              <p:spPr>
                <a:xfrm>
                  <a:off x="9576548" y="4050558"/>
                  <a:ext cx="341283" cy="246243"/>
                </a:xfrm>
                <a:prstGeom prst="rect">
                  <a:avLst/>
                </a:prstGeom>
                <a:ln w="12700">
                  <a:miter lim="400000"/>
                </a:ln>
              </p:spPr>
            </p:pic>
          </p:grpSp>
        </p:grpSp>
        <p:grpSp>
          <p:nvGrpSpPr>
            <p:cNvPr id="313" name="Group 312"/>
            <p:cNvGrpSpPr/>
            <p:nvPr/>
          </p:nvGrpSpPr>
          <p:grpSpPr>
            <a:xfrm>
              <a:off x="4717989" y="4430878"/>
              <a:ext cx="1542750" cy="1774528"/>
              <a:chOff x="8923145" y="4523170"/>
              <a:chExt cx="1542750" cy="1774528"/>
            </a:xfrm>
          </p:grpSpPr>
          <p:grpSp>
            <p:nvGrpSpPr>
              <p:cNvPr id="314" name="Group 313"/>
              <p:cNvGrpSpPr/>
              <p:nvPr/>
            </p:nvGrpSpPr>
            <p:grpSpPr>
              <a:xfrm>
                <a:off x="9295731" y="4523170"/>
                <a:ext cx="1170164" cy="1686456"/>
                <a:chOff x="2155816" y="841631"/>
                <a:chExt cx="1170164" cy="1686456"/>
              </a:xfrm>
            </p:grpSpPr>
            <p:pic>
              <p:nvPicPr>
                <p:cNvPr id="318" name="image14.png"/>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2155816" y="841631"/>
                  <a:ext cx="790340" cy="530055"/>
                </a:xfrm>
                <a:prstGeom prst="rect">
                  <a:avLst/>
                </a:prstGeom>
                <a:ln w="12700">
                  <a:miter lim="400000"/>
                </a:ln>
              </p:spPr>
            </p:pic>
            <p:sp>
              <p:nvSpPr>
                <p:cNvPr id="319" name="Shape 251" descr="Rectangle 123"/>
                <p:cNvSpPr/>
                <p:nvPr/>
              </p:nvSpPr>
              <p:spPr>
                <a:xfrm>
                  <a:off x="2230304" y="1890914"/>
                  <a:ext cx="1095676"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lgn="ctr">
                    <a:spcBef>
                      <a:spcPts val="0"/>
                    </a:spcBef>
                    <a:defRPr sz="800"/>
                  </a:lvl1pPr>
                </a:lstStyle>
                <a:p>
                  <a:pPr algn="l" defTabSz="914126">
                    <a:buClr>
                      <a:srgbClr val="72183E"/>
                    </a:buClr>
                  </a:pPr>
                  <a:r>
                    <a:rPr lang="en-US" b="1" dirty="0">
                      <a:solidFill>
                        <a:srgbClr val="4D4D4F"/>
                      </a:solidFill>
                      <a:latin typeface="Segoe UI Light" panose="020B0502040204020203" pitchFamily="34" charset="0"/>
                    </a:rPr>
                    <a:t>Anti-Ransomware</a:t>
                  </a:r>
                  <a:endParaRPr b="1" dirty="0">
                    <a:solidFill>
                      <a:srgbClr val="4D4D4F"/>
                    </a:solidFill>
                    <a:latin typeface="Segoe UI Light" panose="020B0502040204020203" pitchFamily="34" charset="0"/>
                  </a:endParaRPr>
                </a:p>
              </p:txBody>
            </p:sp>
            <p:sp>
              <p:nvSpPr>
                <p:cNvPr id="320" name="Shape 252" descr="Rectangle 124"/>
                <p:cNvSpPr/>
                <p:nvPr/>
              </p:nvSpPr>
              <p:spPr>
                <a:xfrm>
                  <a:off x="2230304" y="2312643"/>
                  <a:ext cx="1008348"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lgn="ctr">
                    <a:spcBef>
                      <a:spcPts val="0"/>
                    </a:spcBef>
                    <a:defRPr sz="800"/>
                  </a:lvl1pPr>
                </a:lstStyle>
                <a:p>
                  <a:pPr algn="l" defTabSz="914126">
                    <a:buClr>
                      <a:srgbClr val="72183E"/>
                    </a:buClr>
                  </a:pPr>
                  <a:r>
                    <a:rPr lang="en-US" b="1" dirty="0">
                      <a:solidFill>
                        <a:srgbClr val="4D4D4F"/>
                      </a:solidFill>
                      <a:latin typeface="Segoe UI Light" panose="020B0502040204020203" pitchFamily="34" charset="0"/>
                    </a:rPr>
                    <a:t>Forensics</a:t>
                  </a:r>
                  <a:endParaRPr b="1" dirty="0">
                    <a:solidFill>
                      <a:srgbClr val="4D4D4F"/>
                    </a:solidFill>
                    <a:latin typeface="Segoe UI Light" panose="020B0502040204020203" pitchFamily="34" charset="0"/>
                  </a:endParaRPr>
                </a:p>
              </p:txBody>
            </p:sp>
            <p:sp>
              <p:nvSpPr>
                <p:cNvPr id="321" name="Shape 253" descr="Rectangle 125"/>
                <p:cNvSpPr/>
                <p:nvPr/>
              </p:nvSpPr>
              <p:spPr>
                <a:xfrm>
                  <a:off x="2230304" y="1474265"/>
                  <a:ext cx="957857"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lgn="ctr">
                    <a:spcBef>
                      <a:spcPts val="0"/>
                    </a:spcBef>
                    <a:defRPr sz="800"/>
                  </a:lvl1pPr>
                </a:lstStyle>
                <a:p>
                  <a:pPr algn="l" defTabSz="914126">
                    <a:buClr>
                      <a:srgbClr val="72183E"/>
                    </a:buClr>
                  </a:pPr>
                  <a:r>
                    <a:rPr lang="en-US" b="1" dirty="0">
                      <a:solidFill>
                        <a:srgbClr val="4D4D4F"/>
                      </a:solidFill>
                      <a:latin typeface="Segoe UI Light" panose="020B0502040204020203" pitchFamily="34" charset="0"/>
                    </a:rPr>
                    <a:t>Threat Prevention</a:t>
                  </a:r>
                  <a:endParaRPr b="1" dirty="0">
                    <a:solidFill>
                      <a:srgbClr val="4D4D4F"/>
                    </a:solidFill>
                    <a:latin typeface="Segoe UI Light" panose="020B0502040204020203" pitchFamily="34" charset="0"/>
                  </a:endParaRPr>
                </a:p>
              </p:txBody>
            </p:sp>
          </p:grpSp>
          <p:pic>
            <p:nvPicPr>
              <p:cNvPr id="315" name="image29.png" descr="Picture 240"/>
              <p:cNvPicPr>
                <a:picLocks noChangeAspect="1"/>
              </p:cNvPicPr>
              <p:nvPr/>
            </p:nvPicPr>
            <p:blipFill>
              <a:blip r:embed="rId24">
                <a:extLst/>
              </a:blip>
              <a:stretch>
                <a:fillRect/>
              </a:stretch>
            </p:blipFill>
            <p:spPr>
              <a:xfrm>
                <a:off x="8923145" y="5417255"/>
                <a:ext cx="539037" cy="539037"/>
              </a:xfrm>
              <a:prstGeom prst="rect">
                <a:avLst/>
              </a:prstGeom>
              <a:ln w="12700">
                <a:miter lim="400000"/>
              </a:ln>
            </p:spPr>
          </p:pic>
          <p:pic>
            <p:nvPicPr>
              <p:cNvPr id="316" name="image18.pdf" descr="תמונה 6"/>
              <p:cNvPicPr>
                <a:picLocks noChangeAspect="1"/>
              </p:cNvPicPr>
              <p:nvPr/>
            </p:nvPicPr>
            <p:blipFill>
              <a:blip r:embed="rId29">
                <a:extLst/>
              </a:blip>
              <a:stretch>
                <a:fillRect/>
              </a:stretch>
            </p:blipFill>
            <p:spPr>
              <a:xfrm>
                <a:off x="9029865" y="5996190"/>
                <a:ext cx="292370" cy="301508"/>
              </a:xfrm>
              <a:prstGeom prst="rect">
                <a:avLst/>
              </a:prstGeom>
              <a:ln w="12700">
                <a:miter lim="400000"/>
              </a:ln>
            </p:spPr>
          </p:pic>
          <p:pic>
            <p:nvPicPr>
              <p:cNvPr id="317" name="image22.pdf" descr="תמונה 274"/>
              <p:cNvPicPr>
                <a:picLocks noChangeAspect="1"/>
              </p:cNvPicPr>
              <p:nvPr/>
            </p:nvPicPr>
            <p:blipFill>
              <a:blip r:embed="rId12">
                <a:extLst/>
              </a:blip>
              <a:stretch>
                <a:fillRect/>
              </a:stretch>
            </p:blipFill>
            <p:spPr>
              <a:xfrm>
                <a:off x="9089490" y="5131322"/>
                <a:ext cx="216547" cy="244489"/>
              </a:xfrm>
              <a:prstGeom prst="rect">
                <a:avLst/>
              </a:prstGeom>
              <a:ln w="12700">
                <a:miter lim="400000"/>
              </a:ln>
            </p:spPr>
          </p:pic>
        </p:grpSp>
        <p:grpSp>
          <p:nvGrpSpPr>
            <p:cNvPr id="338" name="Group 337"/>
            <p:cNvGrpSpPr/>
            <p:nvPr/>
          </p:nvGrpSpPr>
          <p:grpSpPr>
            <a:xfrm>
              <a:off x="6620321" y="4508188"/>
              <a:ext cx="1423869" cy="1698852"/>
              <a:chOff x="10586603" y="4610306"/>
              <a:chExt cx="1423869" cy="1698852"/>
            </a:xfrm>
          </p:grpSpPr>
          <p:grpSp>
            <p:nvGrpSpPr>
              <p:cNvPr id="339" name="Group 338"/>
              <p:cNvGrpSpPr/>
              <p:nvPr/>
            </p:nvGrpSpPr>
            <p:grpSpPr>
              <a:xfrm>
                <a:off x="10586603" y="4610306"/>
                <a:ext cx="1423869" cy="1593848"/>
                <a:chOff x="309548" y="931721"/>
                <a:chExt cx="1423869" cy="1593848"/>
              </a:xfrm>
            </p:grpSpPr>
            <p:sp>
              <p:nvSpPr>
                <p:cNvPr id="343" name="Shape 212" descr="מלבן 226"/>
                <p:cNvSpPr/>
                <p:nvPr/>
              </p:nvSpPr>
              <p:spPr>
                <a:xfrm>
                  <a:off x="309548" y="931721"/>
                  <a:ext cx="1423869" cy="246221"/>
                </a:xfrm>
                <a:prstGeom prst="rect">
                  <a:avLst/>
                </a:prstGeom>
                <a:ln w="12700">
                  <a:miter lim="400000"/>
                </a:ln>
                <a:extLst>
                  <a:ext uri="{C572A759-6A51-4108-AA02-DFA0A04FC94B}">
                    <ma14:wrappingTextBoxFlag xmlns:ma14="http://schemas.microsoft.com/office/mac/drawingml/2011/main" xmlns="" val="1"/>
                  </a:ext>
                </a:extLst>
              </p:spPr>
              <p:txBody>
                <a:bodyPr lIns="45707" rIns="45707">
                  <a:spAutoFit/>
                </a:bodyPr>
                <a:lstStyle>
                  <a:lvl1pPr algn="ctr">
                    <a:spcBef>
                      <a:spcPts val="200"/>
                    </a:spcBef>
                    <a:defRPr sz="1000" b="1"/>
                  </a:lvl1pPr>
                </a:lstStyle>
                <a:p>
                  <a:pPr defTabSz="914126">
                    <a:buClr>
                      <a:srgbClr val="72183E"/>
                    </a:buClr>
                  </a:pPr>
                  <a:r>
                    <a:rPr lang="en-US" dirty="0">
                      <a:solidFill>
                        <a:srgbClr val="4D4D4F"/>
                      </a:solidFill>
                      <a:latin typeface="Segoe UI Light" panose="020B0502040204020203" pitchFamily="34" charset="0"/>
                    </a:rPr>
                    <a:t>Access/Data Security</a:t>
                  </a:r>
                  <a:endParaRPr dirty="0">
                    <a:solidFill>
                      <a:srgbClr val="4D4D4F"/>
                    </a:solidFill>
                    <a:latin typeface="Segoe UI Light" panose="020B0502040204020203" pitchFamily="34" charset="0"/>
                  </a:endParaRPr>
                </a:p>
              </p:txBody>
            </p:sp>
            <p:sp>
              <p:nvSpPr>
                <p:cNvPr id="344" name="Shape 257" descr="Rectangle 133"/>
                <p:cNvSpPr/>
                <p:nvPr/>
              </p:nvSpPr>
              <p:spPr>
                <a:xfrm>
                  <a:off x="737702" y="1458273"/>
                  <a:ext cx="893648" cy="218441"/>
                </a:xfrm>
                <a:prstGeom prst="rect">
                  <a:avLst/>
                </a:prstGeom>
                <a:ln w="12700">
                  <a:miter lim="400000"/>
                </a:ln>
                <a:extLst>
                  <a:ext uri="{C572A759-6A51-4108-AA02-DFA0A04FC94B}">
                    <ma14:wrappingTextBoxFlag xmlns:ma14="http://schemas.microsoft.com/office/mac/drawingml/2011/main" xmlns="" val="1"/>
                  </a:ext>
                </a:extLst>
              </p:spPr>
              <p:txBody>
                <a:bodyPr lIns="45707" rIns="45707">
                  <a:spAutoFit/>
                </a:bodyPr>
                <a:lstStyle>
                  <a:lvl1pPr>
                    <a:spcBef>
                      <a:spcPts val="100"/>
                    </a:spcBef>
                    <a:defRPr sz="800"/>
                  </a:lvl1pPr>
                </a:lstStyle>
                <a:p>
                  <a:pPr defTabSz="914126">
                    <a:buClr>
                      <a:srgbClr val="72183E"/>
                    </a:buClr>
                  </a:pPr>
                  <a:r>
                    <a:rPr b="1" dirty="0">
                      <a:solidFill>
                        <a:srgbClr val="4D4D4F"/>
                      </a:solidFill>
                      <a:latin typeface="Segoe UI Light" panose="020B0502040204020203" pitchFamily="34" charset="0"/>
                    </a:rPr>
                    <a:t>Access</a:t>
                  </a:r>
                  <a:r>
                    <a:rPr lang="en-US" b="1" dirty="0">
                      <a:solidFill>
                        <a:srgbClr val="4D4D4F"/>
                      </a:solidFill>
                      <a:latin typeface="Segoe UI Light" panose="020B0502040204020203" pitchFamily="34" charset="0"/>
                    </a:rPr>
                    <a:t> Control</a:t>
                  </a:r>
                  <a:endParaRPr b="1" dirty="0">
                    <a:solidFill>
                      <a:srgbClr val="4D4D4F"/>
                    </a:solidFill>
                    <a:latin typeface="Segoe UI Light" panose="020B0502040204020203" pitchFamily="34" charset="0"/>
                  </a:endParaRPr>
                </a:p>
              </p:txBody>
            </p:sp>
            <p:sp>
              <p:nvSpPr>
                <p:cNvPr id="345" name="Shape 258" descr="Rectangle 135"/>
                <p:cNvSpPr/>
                <p:nvPr/>
              </p:nvSpPr>
              <p:spPr>
                <a:xfrm>
                  <a:off x="737702" y="1897369"/>
                  <a:ext cx="983458"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spcBef>
                      <a:spcPts val="100"/>
                    </a:spcBef>
                    <a:defRPr sz="800"/>
                  </a:lvl1pPr>
                </a:lstStyle>
                <a:p>
                  <a:pPr defTabSz="914126">
                    <a:buClr>
                      <a:srgbClr val="72183E"/>
                    </a:buClr>
                  </a:pPr>
                  <a:r>
                    <a:rPr b="1" dirty="0">
                      <a:solidFill>
                        <a:srgbClr val="4D4D4F"/>
                      </a:solidFill>
                      <a:latin typeface="Segoe UI Light" panose="020B0502040204020203" pitchFamily="34" charset="0"/>
                    </a:rPr>
                    <a:t>Secure </a:t>
                  </a:r>
                  <a:r>
                    <a:rPr lang="en-US" b="1" dirty="0">
                      <a:solidFill>
                        <a:srgbClr val="4D4D4F"/>
                      </a:solidFill>
                      <a:latin typeface="Segoe UI Light" panose="020B0502040204020203" pitchFamily="34" charset="0"/>
                    </a:rPr>
                    <a:t>Media</a:t>
                  </a:r>
                  <a:r>
                    <a:rPr b="1" dirty="0">
                      <a:solidFill>
                        <a:srgbClr val="4D4D4F"/>
                      </a:solidFill>
                      <a:latin typeface="Segoe UI Light" panose="020B0502040204020203" pitchFamily="34" charset="0"/>
                    </a:rPr>
                    <a:t> </a:t>
                  </a:r>
                </a:p>
              </p:txBody>
            </p:sp>
            <p:sp>
              <p:nvSpPr>
                <p:cNvPr id="346" name="Shape 259" descr="Rectangle 136"/>
                <p:cNvSpPr/>
                <p:nvPr/>
              </p:nvSpPr>
              <p:spPr>
                <a:xfrm>
                  <a:off x="737702" y="2310125"/>
                  <a:ext cx="983458"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spcBef>
                      <a:spcPts val="100"/>
                    </a:spcBef>
                    <a:defRPr sz="800"/>
                  </a:lvl1pPr>
                </a:lstStyle>
                <a:p>
                  <a:pPr defTabSz="914126">
                    <a:buClr>
                      <a:srgbClr val="72183E"/>
                    </a:buClr>
                  </a:pPr>
                  <a:r>
                    <a:rPr lang="en-US" b="1" dirty="0">
                      <a:solidFill>
                        <a:srgbClr val="4D4D4F"/>
                      </a:solidFill>
                      <a:latin typeface="Segoe UI Light" panose="020B0502040204020203" pitchFamily="34" charset="0"/>
                    </a:rPr>
                    <a:t>Secure Documents</a:t>
                  </a:r>
                  <a:endParaRPr b="1" dirty="0">
                    <a:solidFill>
                      <a:srgbClr val="4D4D4F"/>
                    </a:solidFill>
                    <a:latin typeface="Segoe UI Light" panose="020B0502040204020203" pitchFamily="34" charset="0"/>
                  </a:endParaRPr>
                </a:p>
              </p:txBody>
            </p:sp>
          </p:grpSp>
          <p:pic>
            <p:nvPicPr>
              <p:cNvPr id="340" name="image34.png" descr="Picture 281"/>
              <p:cNvPicPr>
                <a:picLocks noChangeAspect="1"/>
              </p:cNvPicPr>
              <p:nvPr/>
            </p:nvPicPr>
            <p:blipFill>
              <a:blip r:embed="rId30">
                <a:extLst/>
              </a:blip>
              <a:stretch>
                <a:fillRect/>
              </a:stretch>
            </p:blipFill>
            <p:spPr>
              <a:xfrm>
                <a:off x="10595327" y="5417255"/>
                <a:ext cx="521076" cy="521077"/>
              </a:xfrm>
              <a:prstGeom prst="rect">
                <a:avLst/>
              </a:prstGeom>
              <a:ln w="12700">
                <a:miter lim="400000"/>
              </a:ln>
            </p:spPr>
          </p:pic>
          <p:pic>
            <p:nvPicPr>
              <p:cNvPr id="341" name="image31.png" descr="Picture 254"/>
              <p:cNvPicPr>
                <a:picLocks noChangeAspect="1"/>
              </p:cNvPicPr>
              <p:nvPr/>
            </p:nvPicPr>
            <p:blipFill>
              <a:blip r:embed="rId26">
                <a:extLst/>
              </a:blip>
              <a:stretch>
                <a:fillRect/>
              </a:stretch>
            </p:blipFill>
            <p:spPr>
              <a:xfrm>
                <a:off x="10606407" y="5856139"/>
                <a:ext cx="453019" cy="453019"/>
              </a:xfrm>
              <a:prstGeom prst="rect">
                <a:avLst/>
              </a:prstGeom>
              <a:ln w="12700">
                <a:miter lim="400000"/>
              </a:ln>
            </p:spPr>
          </p:pic>
          <p:pic>
            <p:nvPicPr>
              <p:cNvPr id="342" name="image21.pdf" descr="תמונה 272"/>
              <p:cNvPicPr>
                <a:picLocks noChangeAspect="1"/>
              </p:cNvPicPr>
              <p:nvPr/>
            </p:nvPicPr>
            <p:blipFill>
              <a:blip r:embed="rId13">
                <a:extLst/>
              </a:blip>
              <a:stretch>
                <a:fillRect/>
              </a:stretch>
            </p:blipFill>
            <p:spPr>
              <a:xfrm>
                <a:off x="10718478" y="5098434"/>
                <a:ext cx="273066" cy="273066"/>
              </a:xfrm>
              <a:prstGeom prst="rect">
                <a:avLst/>
              </a:prstGeom>
              <a:ln w="12700">
                <a:miter lim="400000"/>
              </a:ln>
            </p:spPr>
          </p:pic>
        </p:grpSp>
      </p:grpSp>
      <p:grpSp>
        <p:nvGrpSpPr>
          <p:cNvPr id="27" name="Group 26"/>
          <p:cNvGrpSpPr/>
          <p:nvPr/>
        </p:nvGrpSpPr>
        <p:grpSpPr>
          <a:xfrm>
            <a:off x="395658" y="674598"/>
            <a:ext cx="3871959" cy="2896698"/>
            <a:chOff x="4073597" y="710813"/>
            <a:chExt cx="3872968" cy="2897453"/>
          </a:xfrm>
        </p:grpSpPr>
        <p:grpSp>
          <p:nvGrpSpPr>
            <p:cNvPr id="26" name="Group 25"/>
            <p:cNvGrpSpPr/>
            <p:nvPr/>
          </p:nvGrpSpPr>
          <p:grpSpPr>
            <a:xfrm>
              <a:off x="4073597" y="710813"/>
              <a:ext cx="3872968" cy="2897453"/>
              <a:chOff x="4073597" y="710813"/>
              <a:chExt cx="3872968" cy="2897453"/>
            </a:xfrm>
          </p:grpSpPr>
          <p:grpSp>
            <p:nvGrpSpPr>
              <p:cNvPr id="21" name="Group 20"/>
              <p:cNvGrpSpPr/>
              <p:nvPr/>
            </p:nvGrpSpPr>
            <p:grpSpPr>
              <a:xfrm>
                <a:off x="4073597" y="710813"/>
                <a:ext cx="3872968" cy="2495038"/>
                <a:chOff x="4073597" y="710813"/>
                <a:chExt cx="3872968" cy="2495038"/>
              </a:xfrm>
            </p:grpSpPr>
            <p:grpSp>
              <p:nvGrpSpPr>
                <p:cNvPr id="783" name="Group 782"/>
                <p:cNvGrpSpPr/>
                <p:nvPr/>
              </p:nvGrpSpPr>
              <p:grpSpPr>
                <a:xfrm>
                  <a:off x="4073597" y="710813"/>
                  <a:ext cx="3872968" cy="2495038"/>
                  <a:chOff x="583670" y="4054340"/>
                  <a:chExt cx="3872968" cy="2495038"/>
                </a:xfrm>
              </p:grpSpPr>
              <p:sp>
                <p:nvSpPr>
                  <p:cNvPr id="784" name="Shape 209" descr="מלבן מעוגל 12"/>
                  <p:cNvSpPr/>
                  <p:nvPr/>
                </p:nvSpPr>
                <p:spPr>
                  <a:xfrm>
                    <a:off x="583670" y="4054340"/>
                    <a:ext cx="3872968" cy="2495038"/>
                  </a:xfrm>
                  <a:prstGeom prst="roundRect">
                    <a:avLst>
                      <a:gd name="adj" fmla="val 3729"/>
                    </a:avLst>
                  </a:prstGeom>
                  <a:gradFill>
                    <a:gsLst>
                      <a:gs pos="30000">
                        <a:srgbClr val="FFFFFF"/>
                      </a:gs>
                      <a:gs pos="73000">
                        <a:srgbClr val="F2F4F5"/>
                      </a:gs>
                      <a:gs pos="100000">
                        <a:srgbClr val="E5E8EA"/>
                      </a:gs>
                    </a:gsLst>
                    <a:lin ang="5400000"/>
                  </a:gradFill>
                  <a:ln w="12700">
                    <a:miter lim="400000"/>
                  </a:ln>
                  <a:effectLst>
                    <a:outerShdw blurRad="165100" dist="50800" dir="8400000" rotWithShape="0">
                      <a:srgbClr val="000000">
                        <a:alpha val="23000"/>
                      </a:srgbClr>
                    </a:outerShdw>
                  </a:effectLst>
                </p:spPr>
                <p:txBody>
                  <a:bodyPr lIns="45707" rIns="45707" anchor="ctr"/>
                  <a:lstStyle/>
                  <a:p>
                    <a:pPr algn="ctr" defTabSz="914126">
                      <a:lnSpc>
                        <a:spcPct val="80000"/>
                      </a:lnSpc>
                      <a:spcBef>
                        <a:spcPts val="1200"/>
                      </a:spcBef>
                      <a:buClr>
                        <a:srgbClr val="72183E"/>
                      </a:buClr>
                      <a:defRPr sz="2400"/>
                    </a:pPr>
                    <a:endParaRPr sz="2399" b="1" dirty="0">
                      <a:solidFill>
                        <a:srgbClr val="4D4D4F"/>
                      </a:solidFill>
                      <a:latin typeface="Segoe UI Light" panose="020B0502040204020203" pitchFamily="34" charset="0"/>
                    </a:endParaRPr>
                  </a:p>
                </p:txBody>
              </p:sp>
              <p:sp>
                <p:nvSpPr>
                  <p:cNvPr id="785" name="Shape 222" descr="מחבר ישר 224"/>
                  <p:cNvSpPr/>
                  <p:nvPr/>
                </p:nvSpPr>
                <p:spPr>
                  <a:xfrm>
                    <a:off x="675653" y="4475393"/>
                    <a:ext cx="3689003" cy="0"/>
                  </a:xfrm>
                  <a:prstGeom prst="line">
                    <a:avLst/>
                  </a:prstGeom>
                  <a:solidFill>
                    <a:srgbClr val="FFFFFF"/>
                  </a:solidFill>
                  <a:ln>
                    <a:solidFill>
                      <a:srgbClr val="D5D5D5"/>
                    </a:solidFill>
                  </a:ln>
                </p:spPr>
                <p:txBody>
                  <a:bodyPr lIns="45707" rIns="45707"/>
                  <a:lstStyle/>
                  <a:p>
                    <a:pPr defTabSz="914126">
                      <a:buClr>
                        <a:srgbClr val="72183E"/>
                      </a:buClr>
                    </a:pPr>
                    <a:endParaRPr sz="3999" b="1" dirty="0">
                      <a:solidFill>
                        <a:srgbClr val="4D4D4F"/>
                      </a:solidFill>
                      <a:latin typeface="Segoe UI Light" panose="020B0502040204020203" pitchFamily="34" charset="0"/>
                    </a:endParaRPr>
                  </a:p>
                </p:txBody>
              </p:sp>
              <p:sp>
                <p:nvSpPr>
                  <p:cNvPr id="786" name="Shape 245" descr="Straight Connector 13"/>
                  <p:cNvSpPr/>
                  <p:nvPr/>
                </p:nvSpPr>
                <p:spPr>
                  <a:xfrm flipH="1">
                    <a:off x="2520154" y="4662457"/>
                    <a:ext cx="1" cy="1696971"/>
                  </a:xfrm>
                  <a:prstGeom prst="line">
                    <a:avLst/>
                  </a:prstGeom>
                  <a:solidFill>
                    <a:srgbClr val="FFFFFF"/>
                  </a:solidFill>
                  <a:ln>
                    <a:solidFill>
                      <a:schemeClr val="accent1"/>
                    </a:solidFill>
                    <a:prstDash val="dash"/>
                  </a:ln>
                </p:spPr>
                <p:txBody>
                  <a:bodyPr lIns="45707" rIns="45707"/>
                  <a:lstStyle/>
                  <a:p>
                    <a:pPr defTabSz="914126">
                      <a:buClr>
                        <a:srgbClr val="72183E"/>
                      </a:buClr>
                    </a:pPr>
                    <a:endParaRPr sz="3999" b="1" dirty="0">
                      <a:solidFill>
                        <a:srgbClr val="4D4D4F"/>
                      </a:solidFill>
                      <a:latin typeface="Segoe UI Light" panose="020B0502040204020203" pitchFamily="34" charset="0"/>
                    </a:endParaRPr>
                  </a:p>
                </p:txBody>
              </p:sp>
            </p:grpSp>
            <p:grpSp>
              <p:nvGrpSpPr>
                <p:cNvPr id="348" name="Group 347"/>
                <p:cNvGrpSpPr/>
                <p:nvPr/>
              </p:nvGrpSpPr>
              <p:grpSpPr>
                <a:xfrm>
                  <a:off x="5180980" y="758601"/>
                  <a:ext cx="1658203" cy="381283"/>
                  <a:chOff x="1867742" y="409200"/>
                  <a:chExt cx="1658203" cy="381283"/>
                </a:xfrm>
              </p:grpSpPr>
              <p:sp>
                <p:nvSpPr>
                  <p:cNvPr id="349" name="Shape 210" descr="Rectangle 7"/>
                  <p:cNvSpPr/>
                  <p:nvPr/>
                </p:nvSpPr>
                <p:spPr>
                  <a:xfrm>
                    <a:off x="2161323" y="476550"/>
                    <a:ext cx="1364622" cy="313933"/>
                  </a:xfrm>
                  <a:prstGeom prst="rect">
                    <a:avLst/>
                  </a:prstGeom>
                  <a:ln w="12700">
                    <a:miter lim="400000"/>
                  </a:ln>
                  <a:extLst>
                    <a:ext uri="{C572A759-6A51-4108-AA02-DFA0A04FC94B}">
                      <ma14:wrappingTextBoxFlag xmlns:ma14="http://schemas.microsoft.com/office/mac/drawingml/2011/main" xmlns="" val="1"/>
                    </a:ext>
                  </a:extLst>
                </p:spPr>
                <p:txBody>
                  <a:bodyPr lIns="45707" rIns="45707" anchor="ctr">
                    <a:spAutoFit/>
                  </a:bodyPr>
                  <a:lstStyle>
                    <a:lvl1pPr algn="ctr">
                      <a:lnSpc>
                        <a:spcPct val="80000"/>
                      </a:lnSpc>
                      <a:spcBef>
                        <a:spcPts val="1200"/>
                      </a:spcBef>
                      <a:defRPr sz="1800" b="1">
                        <a:solidFill>
                          <a:schemeClr val="accent1"/>
                        </a:solidFill>
                      </a:defRPr>
                    </a:lvl1pPr>
                  </a:lstStyle>
                  <a:p>
                    <a:pPr defTabSz="914126">
                      <a:buClr>
                        <a:srgbClr val="72183E"/>
                      </a:buClr>
                    </a:pPr>
                    <a:r>
                      <a:rPr lang="en-US" sz="1799" dirty="0">
                        <a:solidFill>
                          <a:srgbClr val="E45785"/>
                        </a:solidFill>
                        <a:latin typeface="Segoe UI Light" panose="020B0502040204020203" pitchFamily="34" charset="0"/>
                      </a:rPr>
                      <a:t>CLOUD</a:t>
                    </a:r>
                    <a:endParaRPr sz="1799" dirty="0">
                      <a:solidFill>
                        <a:srgbClr val="E45785"/>
                      </a:solidFill>
                      <a:latin typeface="Segoe UI Light" panose="020B0502040204020203" pitchFamily="34" charset="0"/>
                    </a:endParaRPr>
                  </a:p>
                </p:txBody>
              </p:sp>
              <p:pic>
                <p:nvPicPr>
                  <p:cNvPr id="350" name="image8.pdf" descr="תמונה 148"/>
                  <p:cNvPicPr>
                    <a:picLocks noChangeAspect="1"/>
                  </p:cNvPicPr>
                  <p:nvPr/>
                </p:nvPicPr>
                <p:blipFill>
                  <a:blip r:embed="rId31">
                    <a:extLst/>
                  </a:blip>
                  <a:stretch>
                    <a:fillRect/>
                  </a:stretch>
                </p:blipFill>
                <p:spPr>
                  <a:xfrm>
                    <a:off x="1867742" y="409200"/>
                    <a:ext cx="522473" cy="337079"/>
                  </a:xfrm>
                  <a:prstGeom prst="rect">
                    <a:avLst/>
                  </a:prstGeom>
                  <a:ln w="12700" cap="flat">
                    <a:noFill/>
                    <a:miter lim="400000"/>
                  </a:ln>
                  <a:effectLst/>
                </p:spPr>
              </p:pic>
            </p:grpSp>
          </p:grpSp>
          <p:grpSp>
            <p:nvGrpSpPr>
              <p:cNvPr id="388" name="Group 206" descr="Group 725"/>
              <p:cNvGrpSpPr/>
              <p:nvPr/>
            </p:nvGrpSpPr>
            <p:grpSpPr>
              <a:xfrm>
                <a:off x="5616073" y="2821372"/>
                <a:ext cx="788016" cy="786894"/>
                <a:chOff x="0" y="0"/>
                <a:chExt cx="1054418" cy="1052918"/>
              </a:xfrm>
            </p:grpSpPr>
            <p:pic>
              <p:nvPicPr>
                <p:cNvPr id="389" name="image11.png" descr="תמונה 260"/>
                <p:cNvPicPr>
                  <a:picLocks noChangeAspect="1"/>
                </p:cNvPicPr>
                <p:nvPr/>
              </p:nvPicPr>
              <p:blipFill>
                <a:blip r:embed="rId17">
                  <a:extLst/>
                </a:blip>
                <a:stretch>
                  <a:fillRect/>
                </a:stretch>
              </p:blipFill>
              <p:spPr>
                <a:xfrm rot="7880036">
                  <a:off x="158062" y="149021"/>
                  <a:ext cx="738294" cy="754876"/>
                </a:xfrm>
                <a:prstGeom prst="rect">
                  <a:avLst/>
                </a:prstGeom>
                <a:ln w="12700" cap="flat">
                  <a:noFill/>
                  <a:miter lim="400000"/>
                </a:ln>
                <a:effectLst/>
              </p:spPr>
            </p:pic>
            <p:pic>
              <p:nvPicPr>
                <p:cNvPr id="390" name="image12.pdf" descr="תמונה 261"/>
                <p:cNvPicPr>
                  <a:picLocks noChangeAspect="1"/>
                </p:cNvPicPr>
                <p:nvPr/>
              </p:nvPicPr>
              <p:blipFill>
                <a:blip r:embed="rId18">
                  <a:extLst/>
                </a:blip>
                <a:stretch>
                  <a:fillRect/>
                </a:stretch>
              </p:blipFill>
              <p:spPr>
                <a:xfrm>
                  <a:off x="414386" y="364737"/>
                  <a:ext cx="215076" cy="273735"/>
                </a:xfrm>
                <a:prstGeom prst="rect">
                  <a:avLst/>
                </a:prstGeom>
                <a:ln w="12700" cap="flat">
                  <a:noFill/>
                  <a:miter lim="400000"/>
                </a:ln>
                <a:effectLst/>
              </p:spPr>
            </p:pic>
          </p:grpSp>
        </p:grpSp>
        <p:grpSp>
          <p:nvGrpSpPr>
            <p:cNvPr id="354" name="Group 353"/>
            <p:cNvGrpSpPr/>
            <p:nvPr/>
          </p:nvGrpSpPr>
          <p:grpSpPr>
            <a:xfrm>
              <a:off x="4122694" y="1146388"/>
              <a:ext cx="2206095" cy="1847755"/>
              <a:chOff x="2395470" y="832374"/>
              <a:chExt cx="2206095" cy="1847755"/>
            </a:xfrm>
          </p:grpSpPr>
          <p:grpSp>
            <p:nvGrpSpPr>
              <p:cNvPr id="355" name="Group 354"/>
              <p:cNvGrpSpPr/>
              <p:nvPr/>
            </p:nvGrpSpPr>
            <p:grpSpPr>
              <a:xfrm>
                <a:off x="2581496" y="1332758"/>
                <a:ext cx="1655151" cy="284412"/>
                <a:chOff x="8935149" y="1329820"/>
                <a:chExt cx="1655151" cy="284412"/>
              </a:xfrm>
            </p:grpSpPr>
            <p:sp>
              <p:nvSpPr>
                <p:cNvPr id="368" name="Shape 405" descr="TextBox 40"/>
                <p:cNvSpPr/>
                <p:nvPr/>
              </p:nvSpPr>
              <p:spPr>
                <a:xfrm>
                  <a:off x="9135363" y="1329820"/>
                  <a:ext cx="1454937" cy="246181"/>
                </a:xfrm>
                <a:prstGeom prst="rect">
                  <a:avLst/>
                </a:prstGeom>
                <a:ln w="12700">
                  <a:miter lim="400000"/>
                </a:ln>
                <a:extLst>
                  <a:ext uri="{C572A759-6A51-4108-AA02-DFA0A04FC94B}">
                    <ma14:wrappingTextBoxFlag xmlns:ma14="http://schemas.microsoft.com/office/mac/drawingml/2011/main" xmlns="" val="1"/>
                  </a:ext>
                </a:extLst>
              </p:spPr>
              <p:txBody>
                <a:bodyPr wrap="square" lIns="60924" tIns="60924" rIns="60924" bIns="60924">
                  <a:spAutoFit/>
                </a:bodyPr>
                <a:lstStyle/>
                <a:p>
                  <a:pPr defTabSz="914126">
                    <a:spcBef>
                      <a:spcPts val="0"/>
                    </a:spcBef>
                    <a:buClr>
                      <a:srgbClr val="72183E"/>
                    </a:buClr>
                    <a:defRPr sz="900"/>
                  </a:pPr>
                  <a:r>
                    <a:rPr sz="800" b="1" dirty="0">
                      <a:solidFill>
                        <a:srgbClr val="4D4D4F"/>
                      </a:solidFill>
                      <a:latin typeface="Segoe UI Light" panose="020B0502040204020203" pitchFamily="34" charset="0"/>
                    </a:rPr>
                    <a:t>Advanced</a:t>
                  </a:r>
                  <a:r>
                    <a:rPr lang="en-US" sz="800" b="1" dirty="0">
                      <a:solidFill>
                        <a:srgbClr val="4D4D4F"/>
                      </a:solidFill>
                      <a:latin typeface="Segoe UI Light" panose="020B0502040204020203" pitchFamily="34" charset="0"/>
                    </a:rPr>
                    <a:t> </a:t>
                  </a:r>
                  <a:r>
                    <a:rPr sz="800" b="1" dirty="0">
                      <a:solidFill>
                        <a:srgbClr val="4D4D4F"/>
                      </a:solidFill>
                      <a:latin typeface="Segoe UI Light" panose="020B0502040204020203" pitchFamily="34" charset="0"/>
                    </a:rPr>
                    <a:t>Threat Prevention</a:t>
                  </a:r>
                </a:p>
              </p:txBody>
            </p:sp>
            <p:pic>
              <p:nvPicPr>
                <p:cNvPr id="369" name="image22.pdf" descr="תמונה 274"/>
                <p:cNvPicPr>
                  <a:picLocks noChangeAspect="1"/>
                </p:cNvPicPr>
                <p:nvPr/>
              </p:nvPicPr>
              <p:blipFill>
                <a:blip r:embed="rId12">
                  <a:extLst/>
                </a:blip>
                <a:stretch>
                  <a:fillRect/>
                </a:stretch>
              </p:blipFill>
              <p:spPr>
                <a:xfrm>
                  <a:off x="8935149" y="1409706"/>
                  <a:ext cx="181154" cy="204526"/>
                </a:xfrm>
                <a:prstGeom prst="rect">
                  <a:avLst/>
                </a:prstGeom>
                <a:ln w="12700">
                  <a:miter lim="400000"/>
                </a:ln>
              </p:spPr>
            </p:pic>
          </p:grpSp>
          <p:grpSp>
            <p:nvGrpSpPr>
              <p:cNvPr id="356" name="Group 355"/>
              <p:cNvGrpSpPr/>
              <p:nvPr/>
            </p:nvGrpSpPr>
            <p:grpSpPr>
              <a:xfrm>
                <a:off x="2524281" y="1698329"/>
                <a:ext cx="1126966" cy="260003"/>
                <a:chOff x="7631205" y="1393735"/>
                <a:chExt cx="1126966" cy="260003"/>
              </a:xfrm>
            </p:grpSpPr>
            <p:sp>
              <p:nvSpPr>
                <p:cNvPr id="366" name="Shape 405" descr="TextBox 40"/>
                <p:cNvSpPr/>
                <p:nvPr/>
              </p:nvSpPr>
              <p:spPr>
                <a:xfrm>
                  <a:off x="7892910" y="1397327"/>
                  <a:ext cx="865261" cy="246181"/>
                </a:xfrm>
                <a:prstGeom prst="rect">
                  <a:avLst/>
                </a:prstGeom>
                <a:ln w="12700">
                  <a:miter lim="400000"/>
                </a:ln>
                <a:extLst>
                  <a:ext uri="{C572A759-6A51-4108-AA02-DFA0A04FC94B}">
                    <ma14:wrappingTextBoxFlag xmlns:ma14="http://schemas.microsoft.com/office/mac/drawingml/2011/main" xmlns="" val="1"/>
                  </a:ext>
                </a:extLst>
              </p:spPr>
              <p:txBody>
                <a:bodyPr wrap="none" lIns="60924" tIns="60924" rIns="60924" bIns="60924">
                  <a:spAutoFit/>
                </a:bodyPr>
                <a:lstStyle/>
                <a:p>
                  <a:pPr defTabSz="914126">
                    <a:spcBef>
                      <a:spcPts val="0"/>
                    </a:spcBef>
                    <a:buClr>
                      <a:srgbClr val="72183E"/>
                    </a:buClr>
                    <a:defRPr sz="900"/>
                  </a:pPr>
                  <a:r>
                    <a:rPr lang="en-US" sz="800" b="1" dirty="0">
                      <a:solidFill>
                        <a:srgbClr val="4D4D4F"/>
                      </a:solidFill>
                      <a:latin typeface="Segoe UI Light" panose="020B0502040204020203" pitchFamily="34" charset="0"/>
                    </a:rPr>
                    <a:t>Adaptive Security</a:t>
                  </a:r>
                  <a:endParaRPr sz="800" b="1" dirty="0">
                    <a:solidFill>
                      <a:srgbClr val="4D4D4F"/>
                    </a:solidFill>
                    <a:latin typeface="Segoe UI Light" panose="020B0502040204020203" pitchFamily="34" charset="0"/>
                  </a:endParaRPr>
                </a:p>
              </p:txBody>
            </p:sp>
            <p:pic>
              <p:nvPicPr>
                <p:cNvPr id="367" name="Picture 366"/>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7631205" y="1393735"/>
                  <a:ext cx="260003" cy="260003"/>
                </a:xfrm>
                <a:prstGeom prst="rect">
                  <a:avLst/>
                </a:prstGeom>
              </p:spPr>
            </p:pic>
          </p:grpSp>
          <p:grpSp>
            <p:nvGrpSpPr>
              <p:cNvPr id="357" name="Group 356"/>
              <p:cNvGrpSpPr/>
              <p:nvPr/>
            </p:nvGrpSpPr>
            <p:grpSpPr>
              <a:xfrm>
                <a:off x="2502504" y="2019459"/>
                <a:ext cx="1832447" cy="285714"/>
                <a:chOff x="7609428" y="1742775"/>
                <a:chExt cx="1832447" cy="285714"/>
              </a:xfrm>
            </p:grpSpPr>
            <p:pic>
              <p:nvPicPr>
                <p:cNvPr id="364" name="Picture 363"/>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7609428" y="1742775"/>
                  <a:ext cx="285714" cy="285714"/>
                </a:xfrm>
                <a:prstGeom prst="rect">
                  <a:avLst/>
                </a:prstGeom>
              </p:spPr>
            </p:pic>
            <p:sp>
              <p:nvSpPr>
                <p:cNvPr id="365" name="Shape 251" descr="Rectangle 123"/>
                <p:cNvSpPr/>
                <p:nvPr/>
              </p:nvSpPr>
              <p:spPr>
                <a:xfrm>
                  <a:off x="7914657" y="1773163"/>
                  <a:ext cx="1527218"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lgn="ctr">
                    <a:spcBef>
                      <a:spcPts val="0"/>
                    </a:spcBef>
                    <a:defRPr sz="800"/>
                  </a:lvl1pPr>
                </a:lstStyle>
                <a:p>
                  <a:pPr algn="l" defTabSz="914126">
                    <a:buClr>
                      <a:srgbClr val="72183E"/>
                    </a:buClr>
                  </a:pPr>
                  <a:r>
                    <a:rPr lang="en-US" b="1" dirty="0">
                      <a:solidFill>
                        <a:srgbClr val="4D4D4F"/>
                      </a:solidFill>
                      <a:latin typeface="Segoe UI Light" panose="020B0502040204020203" pitchFamily="34" charset="0"/>
                    </a:rPr>
                    <a:t>Automation and Orchestration</a:t>
                  </a:r>
                </a:p>
              </p:txBody>
            </p:sp>
          </p:grpSp>
          <p:grpSp>
            <p:nvGrpSpPr>
              <p:cNvPr id="358" name="Group 357"/>
              <p:cNvGrpSpPr/>
              <p:nvPr/>
            </p:nvGrpSpPr>
            <p:grpSpPr>
              <a:xfrm>
                <a:off x="2512221" y="2338844"/>
                <a:ext cx="2089344" cy="341285"/>
                <a:chOff x="2528393" y="1436395"/>
                <a:chExt cx="2089344" cy="341285"/>
              </a:xfrm>
            </p:grpSpPr>
            <p:sp>
              <p:nvSpPr>
                <p:cNvPr id="362" name="Shape 251" descr="Rectangle 123"/>
                <p:cNvSpPr/>
                <p:nvPr/>
              </p:nvSpPr>
              <p:spPr>
                <a:xfrm>
                  <a:off x="2818453" y="1436395"/>
                  <a:ext cx="1799284" cy="338554"/>
                </a:xfrm>
                <a:prstGeom prst="rect">
                  <a:avLst/>
                </a:prstGeom>
                <a:ln w="12700">
                  <a:miter lim="400000"/>
                </a:ln>
                <a:extLst>
                  <a:ext uri="{C572A759-6A51-4108-AA02-DFA0A04FC94B}">
                    <ma14:wrappingTextBoxFlag xmlns:ma14="http://schemas.microsoft.com/office/mac/drawingml/2011/main" xmlns="" val="1"/>
                  </a:ext>
                </a:extLst>
              </p:spPr>
              <p:txBody>
                <a:bodyPr wrap="square" lIns="45707" rIns="45707">
                  <a:spAutoFit/>
                </a:bodyPr>
                <a:lstStyle>
                  <a:lvl1pPr algn="ctr">
                    <a:spcBef>
                      <a:spcPts val="0"/>
                    </a:spcBef>
                    <a:defRPr sz="800"/>
                  </a:lvl1pPr>
                </a:lstStyle>
                <a:p>
                  <a:pPr algn="l" defTabSz="914126">
                    <a:buClr>
                      <a:srgbClr val="72183E"/>
                    </a:buClr>
                  </a:pPr>
                  <a:r>
                    <a:rPr lang="en-US" b="1" dirty="0">
                      <a:solidFill>
                        <a:srgbClr val="4D4D4F"/>
                      </a:solidFill>
                      <a:latin typeface="Segoe UI Light" panose="020B0502040204020203" pitchFamily="34" charset="0"/>
                    </a:rPr>
                    <a:t>Cross Environment</a:t>
                  </a:r>
                </a:p>
                <a:p>
                  <a:pPr algn="l" defTabSz="914126">
                    <a:buClr>
                      <a:srgbClr val="72183E"/>
                    </a:buClr>
                  </a:pPr>
                  <a:r>
                    <a:rPr lang="en-US" b="1" dirty="0">
                      <a:solidFill>
                        <a:srgbClr val="4D4D4F"/>
                      </a:solidFill>
                      <a:latin typeface="Segoe UI Light" panose="020B0502040204020203" pitchFamily="34" charset="0"/>
                    </a:rPr>
                    <a:t>Dynamic Policies</a:t>
                  </a:r>
                </a:p>
              </p:txBody>
            </p:sp>
            <p:pic>
              <p:nvPicPr>
                <p:cNvPr id="363" name="Picture 362"/>
                <p:cNvPicPr>
                  <a:picLocks noChangeAspect="1"/>
                </p:cNvPicPr>
                <p:nvPr/>
              </p:nvPicPr>
              <p:blipFill rotWithShape="1">
                <a:blip r:embed="rId34" cstate="print">
                  <a:clrChange>
                    <a:clrFrom>
                      <a:srgbClr val="EEF0F1"/>
                    </a:clrFrom>
                    <a:clrTo>
                      <a:srgbClr val="EEF0F1">
                        <a:alpha val="0"/>
                      </a:srgbClr>
                    </a:clrTo>
                  </a:clrChange>
                  <a:extLst>
                    <a:ext uri="{28A0092B-C50C-407E-A947-70E740481C1C}">
                      <a14:useLocalDpi xmlns:a14="http://schemas.microsoft.com/office/drawing/2010/main" val="0"/>
                    </a:ext>
                  </a:extLst>
                </a:blip>
                <a:srcRect l="17022" t="14800" r="14796" b="16177"/>
                <a:stretch/>
              </p:blipFill>
              <p:spPr>
                <a:xfrm>
                  <a:off x="2528393" y="1478934"/>
                  <a:ext cx="295105" cy="298746"/>
                </a:xfrm>
                <a:prstGeom prst="rect">
                  <a:avLst/>
                </a:prstGeom>
              </p:spPr>
            </p:pic>
          </p:grpSp>
          <p:grpSp>
            <p:nvGrpSpPr>
              <p:cNvPr id="359" name="Group 358"/>
              <p:cNvGrpSpPr/>
              <p:nvPr/>
            </p:nvGrpSpPr>
            <p:grpSpPr>
              <a:xfrm>
                <a:off x="2395470" y="832374"/>
                <a:ext cx="1590252" cy="514350"/>
                <a:chOff x="2395470" y="832374"/>
                <a:chExt cx="1590252" cy="514350"/>
              </a:xfrm>
            </p:grpSpPr>
            <p:sp>
              <p:nvSpPr>
                <p:cNvPr id="360" name="Rectangle 359"/>
                <p:cNvSpPr/>
                <p:nvPr/>
              </p:nvSpPr>
              <p:spPr>
                <a:xfrm>
                  <a:off x="2395470" y="962969"/>
                  <a:ext cx="893193" cy="246221"/>
                </a:xfrm>
                <a:prstGeom prst="rect">
                  <a:avLst/>
                </a:prstGeom>
              </p:spPr>
              <p:txBody>
                <a:bodyPr wrap="none">
                  <a:spAutoFit/>
                </a:bodyPr>
                <a:lstStyle/>
                <a:p>
                  <a:pPr defTabSz="914126">
                    <a:buClr>
                      <a:srgbClr val="72183E"/>
                    </a:buClr>
                  </a:pPr>
                  <a:r>
                    <a:rPr lang="en-US" sz="1000" b="1" dirty="0">
                      <a:solidFill>
                        <a:srgbClr val="E45785"/>
                      </a:solidFill>
                      <a:latin typeface="Segoe UI Light" panose="020B0502040204020203" pitchFamily="34" charset="0"/>
                    </a:rPr>
                    <a:t>Infrastructure</a:t>
                  </a:r>
                  <a:endParaRPr lang="en-US" sz="1100" b="1" dirty="0">
                    <a:solidFill>
                      <a:srgbClr val="E45785"/>
                    </a:solidFill>
                    <a:latin typeface="Segoe UI Light" panose="020B0502040204020203" pitchFamily="34" charset="0"/>
                  </a:endParaRPr>
                </a:p>
              </p:txBody>
            </p:sp>
            <p:pic>
              <p:nvPicPr>
                <p:cNvPr id="361" name="Picture 360"/>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3299922" y="832374"/>
                  <a:ext cx="685800" cy="514350"/>
                </a:xfrm>
                <a:prstGeom prst="rect">
                  <a:avLst/>
                </a:prstGeom>
              </p:spPr>
            </p:pic>
          </p:grpSp>
        </p:grpSp>
        <p:grpSp>
          <p:nvGrpSpPr>
            <p:cNvPr id="372" name="Group 371"/>
            <p:cNvGrpSpPr/>
            <p:nvPr/>
          </p:nvGrpSpPr>
          <p:grpSpPr>
            <a:xfrm>
              <a:off x="6090740" y="1131043"/>
              <a:ext cx="1627384" cy="1908304"/>
              <a:chOff x="348045" y="826305"/>
              <a:chExt cx="1627384" cy="1908304"/>
            </a:xfrm>
          </p:grpSpPr>
          <p:grpSp>
            <p:nvGrpSpPr>
              <p:cNvPr id="373" name="Group 372"/>
              <p:cNvGrpSpPr/>
              <p:nvPr/>
            </p:nvGrpSpPr>
            <p:grpSpPr>
              <a:xfrm>
                <a:off x="348056" y="2323128"/>
                <a:ext cx="1282922" cy="411481"/>
                <a:chOff x="10230686" y="2339805"/>
                <a:chExt cx="1282922" cy="411481"/>
              </a:xfrm>
              <a:solidFill>
                <a:srgbClr val="FFFF00">
                  <a:alpha val="14000"/>
                </a:srgbClr>
              </a:solidFill>
            </p:grpSpPr>
            <p:sp>
              <p:nvSpPr>
                <p:cNvPr id="386" name="Shape 405" descr="TextBox 40">
                  <a:hlinkClick r:id="" action="ppaction://noaction"/>
                </p:cNvPr>
                <p:cNvSpPr/>
                <p:nvPr/>
              </p:nvSpPr>
              <p:spPr>
                <a:xfrm>
                  <a:off x="10609875" y="2422455"/>
                  <a:ext cx="903733" cy="246181"/>
                </a:xfrm>
                <a:prstGeom prst="rect">
                  <a:avLst/>
                </a:prstGeom>
                <a:noFill/>
                <a:ln w="12700">
                  <a:miter lim="400000"/>
                </a:ln>
                <a:extLst>
                  <a:ext uri="{C572A759-6A51-4108-AA02-DFA0A04FC94B}">
                    <ma14:wrappingTextBoxFlag xmlns:ma14="http://schemas.microsoft.com/office/mac/drawingml/2011/main" xmlns="" val="1"/>
                  </a:ext>
                </a:extLst>
              </p:spPr>
              <p:txBody>
                <a:bodyPr wrap="none" lIns="60924" tIns="60924" rIns="60924" bIns="60924">
                  <a:spAutoFit/>
                </a:bodyPr>
                <a:lstStyle/>
                <a:p>
                  <a:pPr defTabSz="914126">
                    <a:spcBef>
                      <a:spcPts val="0"/>
                    </a:spcBef>
                    <a:buClr>
                      <a:srgbClr val="72183E"/>
                    </a:buClr>
                    <a:defRPr sz="900"/>
                  </a:pPr>
                  <a:r>
                    <a:rPr lang="en-US" sz="800" b="1" dirty="0">
                      <a:solidFill>
                        <a:srgbClr val="4D4D4F"/>
                      </a:solidFill>
                      <a:latin typeface="Segoe UI Light" panose="020B0502040204020203" pitchFamily="34" charset="0"/>
                    </a:rPr>
                    <a:t>Identity Protection</a:t>
                  </a:r>
                  <a:endParaRPr sz="800" b="1" dirty="0">
                    <a:solidFill>
                      <a:srgbClr val="4D4D4F"/>
                    </a:solidFill>
                    <a:latin typeface="Segoe UI Light" panose="020B0502040204020203" pitchFamily="34" charset="0"/>
                  </a:endParaRPr>
                </a:p>
              </p:txBody>
            </p:sp>
            <p:pic>
              <p:nvPicPr>
                <p:cNvPr id="387" name="Picture 386">
                  <a:hlinkClick r:id="" action="ppaction://noaction"/>
                </p:cNvPr>
                <p:cNvPicPr>
                  <a:picLocks noChangeAspect="1"/>
                </p:cNvPicPr>
                <p:nvPr/>
              </p:nvPicPr>
              <p:blipFill>
                <a:blip r:embed="rId36" cstate="print">
                  <a:clrChange>
                    <a:clrFrom>
                      <a:srgbClr val="EEF0F1"/>
                    </a:clrFrom>
                    <a:clrTo>
                      <a:srgbClr val="EEF0F1">
                        <a:alpha val="0"/>
                      </a:srgbClr>
                    </a:clrTo>
                  </a:clrChange>
                  <a:extLst>
                    <a:ext uri="{28A0092B-C50C-407E-A947-70E740481C1C}">
                      <a14:useLocalDpi xmlns:a14="http://schemas.microsoft.com/office/drawing/2010/main" val="0"/>
                    </a:ext>
                  </a:extLst>
                </a:blip>
                <a:stretch>
                  <a:fillRect/>
                </a:stretch>
              </p:blipFill>
              <p:spPr>
                <a:xfrm>
                  <a:off x="10230686" y="2339805"/>
                  <a:ext cx="411481" cy="411481"/>
                </a:xfrm>
                <a:prstGeom prst="rect">
                  <a:avLst/>
                </a:prstGeom>
                <a:noFill/>
              </p:spPr>
            </p:pic>
          </p:grpSp>
          <p:grpSp>
            <p:nvGrpSpPr>
              <p:cNvPr id="374" name="Group 373"/>
              <p:cNvGrpSpPr/>
              <p:nvPr/>
            </p:nvGrpSpPr>
            <p:grpSpPr>
              <a:xfrm>
                <a:off x="348045" y="1620892"/>
                <a:ext cx="1566811" cy="411481"/>
                <a:chOff x="10237439" y="1621832"/>
                <a:chExt cx="1566811" cy="411481"/>
              </a:xfrm>
              <a:solidFill>
                <a:srgbClr val="FFFF00">
                  <a:alpha val="14000"/>
                </a:srgbClr>
              </a:solidFill>
            </p:grpSpPr>
            <p:sp>
              <p:nvSpPr>
                <p:cNvPr id="384" name="Shape 405" descr="TextBox 40"/>
                <p:cNvSpPr/>
                <p:nvPr/>
              </p:nvSpPr>
              <p:spPr>
                <a:xfrm>
                  <a:off x="10616786" y="1704482"/>
                  <a:ext cx="1187464" cy="246181"/>
                </a:xfrm>
                <a:prstGeom prst="rect">
                  <a:avLst/>
                </a:prstGeom>
                <a:noFill/>
                <a:ln w="12700">
                  <a:miter lim="400000"/>
                </a:ln>
                <a:extLst>
                  <a:ext uri="{C572A759-6A51-4108-AA02-DFA0A04FC94B}">
                    <ma14:wrappingTextBoxFlag xmlns:ma14="http://schemas.microsoft.com/office/mac/drawingml/2011/main" xmlns="" val="1"/>
                  </a:ext>
                </a:extLst>
              </p:spPr>
              <p:txBody>
                <a:bodyPr wrap="none" lIns="60924" tIns="60924" rIns="60924" bIns="60924">
                  <a:spAutoFit/>
                </a:bodyPr>
                <a:lstStyle/>
                <a:p>
                  <a:pPr defTabSz="914126">
                    <a:spcBef>
                      <a:spcPts val="0"/>
                    </a:spcBef>
                    <a:buClr>
                      <a:srgbClr val="72183E"/>
                    </a:buClr>
                    <a:defRPr sz="900"/>
                  </a:pPr>
                  <a:r>
                    <a:rPr lang="en-US" sz="800" b="1" dirty="0">
                      <a:solidFill>
                        <a:srgbClr val="4D4D4F"/>
                      </a:solidFill>
                      <a:latin typeface="Segoe UI Light" panose="020B0502040204020203" pitchFamily="34" charset="0"/>
                    </a:rPr>
                    <a:t>Sensitive Data Protection</a:t>
                  </a:r>
                  <a:endParaRPr sz="800" b="1" dirty="0">
                    <a:solidFill>
                      <a:srgbClr val="4D4D4F"/>
                    </a:solidFill>
                    <a:latin typeface="Segoe UI Light" panose="020B0502040204020203" pitchFamily="34" charset="0"/>
                  </a:endParaRPr>
                </a:p>
              </p:txBody>
            </p:sp>
            <p:pic>
              <p:nvPicPr>
                <p:cNvPr id="385" name="Picture 384"/>
                <p:cNvPicPr>
                  <a:picLocks noChangeAspect="1"/>
                </p:cNvPicPr>
                <p:nvPr/>
              </p:nvPicPr>
              <p:blipFill>
                <a:blip r:embed="rId37" cstate="print">
                  <a:clrChange>
                    <a:clrFrom>
                      <a:srgbClr val="EEF0F1"/>
                    </a:clrFrom>
                    <a:clrTo>
                      <a:srgbClr val="EEF0F1">
                        <a:alpha val="0"/>
                      </a:srgbClr>
                    </a:clrTo>
                  </a:clrChange>
                  <a:extLst>
                    <a:ext uri="{28A0092B-C50C-407E-A947-70E740481C1C}">
                      <a14:useLocalDpi xmlns:a14="http://schemas.microsoft.com/office/drawing/2010/main" val="0"/>
                    </a:ext>
                  </a:extLst>
                </a:blip>
                <a:stretch>
                  <a:fillRect/>
                </a:stretch>
              </p:blipFill>
              <p:spPr>
                <a:xfrm>
                  <a:off x="10237439" y="1621832"/>
                  <a:ext cx="411481" cy="411481"/>
                </a:xfrm>
                <a:prstGeom prst="rect">
                  <a:avLst/>
                </a:prstGeom>
                <a:noFill/>
              </p:spPr>
            </p:pic>
          </p:grpSp>
          <p:grpSp>
            <p:nvGrpSpPr>
              <p:cNvPr id="375" name="Group 374"/>
              <p:cNvGrpSpPr/>
              <p:nvPr/>
            </p:nvGrpSpPr>
            <p:grpSpPr>
              <a:xfrm>
                <a:off x="348056" y="1269807"/>
                <a:ext cx="1627373" cy="411481"/>
                <a:chOff x="9865999" y="1228163"/>
                <a:chExt cx="1627373" cy="411481"/>
              </a:xfrm>
              <a:solidFill>
                <a:srgbClr val="FFFF00">
                  <a:alpha val="14000"/>
                </a:srgbClr>
              </a:solidFill>
            </p:grpSpPr>
            <p:sp>
              <p:nvSpPr>
                <p:cNvPr id="382" name="Shape 405" descr="TextBox 40"/>
                <p:cNvSpPr/>
                <p:nvPr/>
              </p:nvSpPr>
              <p:spPr>
                <a:xfrm>
                  <a:off x="10193698" y="1310813"/>
                  <a:ext cx="1299674" cy="246181"/>
                </a:xfrm>
                <a:prstGeom prst="rect">
                  <a:avLst/>
                </a:prstGeom>
                <a:noFill/>
                <a:ln w="12700">
                  <a:miter lim="400000"/>
                </a:ln>
                <a:extLst>
                  <a:ext uri="{C572A759-6A51-4108-AA02-DFA0A04FC94B}">
                    <ma14:wrappingTextBoxFlag xmlns:ma14="http://schemas.microsoft.com/office/mac/drawingml/2011/main" xmlns="" val="1"/>
                  </a:ext>
                </a:extLst>
              </p:spPr>
              <p:txBody>
                <a:bodyPr wrap="none" lIns="60924" tIns="60924" rIns="60924" bIns="60924">
                  <a:spAutoFit/>
                </a:bodyPr>
                <a:lstStyle/>
                <a:p>
                  <a:pPr defTabSz="914126">
                    <a:spcBef>
                      <a:spcPts val="0"/>
                    </a:spcBef>
                    <a:buClr>
                      <a:srgbClr val="72183E"/>
                    </a:buClr>
                    <a:defRPr sz="900"/>
                  </a:pPr>
                  <a:r>
                    <a:rPr lang="en-US" sz="800" b="1" dirty="0">
                      <a:solidFill>
                        <a:srgbClr val="4D4D4F"/>
                      </a:solidFill>
                      <a:latin typeface="Segoe UI Light" panose="020B0502040204020203" pitchFamily="34" charset="0"/>
                    </a:rPr>
                    <a:t>Zero-Day Threat Protection</a:t>
                  </a:r>
                  <a:endParaRPr sz="800" b="1" dirty="0">
                    <a:solidFill>
                      <a:srgbClr val="4D4D4F"/>
                    </a:solidFill>
                    <a:latin typeface="Segoe UI Light" panose="020B0502040204020203" pitchFamily="34" charset="0"/>
                  </a:endParaRPr>
                </a:p>
              </p:txBody>
            </p:sp>
            <p:pic>
              <p:nvPicPr>
                <p:cNvPr id="383" name="Picture 382"/>
                <p:cNvPicPr>
                  <a:picLocks noChangeAspect="1"/>
                </p:cNvPicPr>
                <p:nvPr/>
              </p:nvPicPr>
              <p:blipFill>
                <a:blip r:embed="rId38" cstate="print">
                  <a:clrChange>
                    <a:clrFrom>
                      <a:srgbClr val="EEF0F1"/>
                    </a:clrFrom>
                    <a:clrTo>
                      <a:srgbClr val="EEF0F1">
                        <a:alpha val="0"/>
                      </a:srgbClr>
                    </a:clrTo>
                  </a:clrChange>
                  <a:extLst>
                    <a:ext uri="{28A0092B-C50C-407E-A947-70E740481C1C}">
                      <a14:useLocalDpi xmlns:a14="http://schemas.microsoft.com/office/drawing/2010/main" val="0"/>
                    </a:ext>
                  </a:extLst>
                </a:blip>
                <a:stretch>
                  <a:fillRect/>
                </a:stretch>
              </p:blipFill>
              <p:spPr>
                <a:xfrm>
                  <a:off x="9865999" y="1228163"/>
                  <a:ext cx="411481" cy="411481"/>
                </a:xfrm>
                <a:prstGeom prst="rect">
                  <a:avLst/>
                </a:prstGeom>
                <a:noFill/>
              </p:spPr>
            </p:pic>
          </p:grpSp>
          <p:grpSp>
            <p:nvGrpSpPr>
              <p:cNvPr id="376" name="Group 375"/>
              <p:cNvGrpSpPr/>
              <p:nvPr/>
            </p:nvGrpSpPr>
            <p:grpSpPr>
              <a:xfrm>
                <a:off x="348045" y="1972002"/>
                <a:ext cx="1600922" cy="411481"/>
                <a:chOff x="10266227" y="1949754"/>
                <a:chExt cx="1600922" cy="411481"/>
              </a:xfrm>
              <a:solidFill>
                <a:srgbClr val="FFFF00">
                  <a:alpha val="14000"/>
                </a:srgbClr>
              </a:solidFill>
            </p:grpSpPr>
            <p:pic>
              <p:nvPicPr>
                <p:cNvPr id="380" name="Picture 379"/>
                <p:cNvPicPr>
                  <a:picLocks noChangeAspect="1"/>
                </p:cNvPicPr>
                <p:nvPr/>
              </p:nvPicPr>
              <p:blipFill>
                <a:blip r:embed="rId39" cstate="print">
                  <a:clrChange>
                    <a:clrFrom>
                      <a:srgbClr val="EEF0F1"/>
                    </a:clrFrom>
                    <a:clrTo>
                      <a:srgbClr val="EEF0F1">
                        <a:alpha val="0"/>
                      </a:srgbClr>
                    </a:clrTo>
                  </a:clrChange>
                  <a:extLst>
                    <a:ext uri="{28A0092B-C50C-407E-A947-70E740481C1C}">
                      <a14:useLocalDpi xmlns:a14="http://schemas.microsoft.com/office/drawing/2010/main" val="0"/>
                    </a:ext>
                  </a:extLst>
                </a:blip>
                <a:stretch>
                  <a:fillRect/>
                </a:stretch>
              </p:blipFill>
              <p:spPr>
                <a:xfrm>
                  <a:off x="10266227" y="1949754"/>
                  <a:ext cx="411481" cy="411481"/>
                </a:xfrm>
                <a:prstGeom prst="rect">
                  <a:avLst/>
                </a:prstGeom>
                <a:noFill/>
              </p:spPr>
            </p:pic>
            <p:sp>
              <p:nvSpPr>
                <p:cNvPr id="381" name="Shape 405" descr="TextBox 40"/>
                <p:cNvSpPr/>
                <p:nvPr/>
              </p:nvSpPr>
              <p:spPr>
                <a:xfrm>
                  <a:off x="10652433" y="2032404"/>
                  <a:ext cx="1214716" cy="246181"/>
                </a:xfrm>
                <a:prstGeom prst="rect">
                  <a:avLst/>
                </a:prstGeom>
                <a:noFill/>
                <a:ln w="12700">
                  <a:miter lim="400000"/>
                </a:ln>
                <a:extLst>
                  <a:ext uri="{C572A759-6A51-4108-AA02-DFA0A04FC94B}">
                    <ma14:wrappingTextBoxFlag xmlns:ma14="http://schemas.microsoft.com/office/mac/drawingml/2011/main" xmlns="" val="1"/>
                  </a:ext>
                </a:extLst>
              </p:spPr>
              <p:txBody>
                <a:bodyPr wrap="none" lIns="60924" tIns="60924" rIns="60924" bIns="60924">
                  <a:spAutoFit/>
                </a:bodyPr>
                <a:lstStyle/>
                <a:p>
                  <a:pPr defTabSz="914126">
                    <a:spcBef>
                      <a:spcPts val="0"/>
                    </a:spcBef>
                    <a:buClr>
                      <a:srgbClr val="72183E"/>
                    </a:buClr>
                    <a:defRPr sz="900"/>
                  </a:pPr>
                  <a:r>
                    <a:rPr lang="en-US" sz="800" b="1" dirty="0">
                      <a:solidFill>
                        <a:srgbClr val="4D4D4F"/>
                      </a:solidFill>
                      <a:latin typeface="Segoe UI Light" panose="020B0502040204020203" pitchFamily="34" charset="0"/>
                    </a:rPr>
                    <a:t>End-to-end SaaS Security</a:t>
                  </a:r>
                  <a:endParaRPr sz="800" b="1" dirty="0">
                    <a:solidFill>
                      <a:srgbClr val="4D4D4F"/>
                    </a:solidFill>
                    <a:latin typeface="Segoe UI Light" panose="020B0502040204020203" pitchFamily="34" charset="0"/>
                  </a:endParaRPr>
                </a:p>
              </p:txBody>
            </p:sp>
          </p:grpSp>
          <p:grpSp>
            <p:nvGrpSpPr>
              <p:cNvPr id="377" name="Group 376"/>
              <p:cNvGrpSpPr/>
              <p:nvPr/>
            </p:nvGrpSpPr>
            <p:grpSpPr>
              <a:xfrm>
                <a:off x="376049" y="826305"/>
                <a:ext cx="1575696" cy="514350"/>
                <a:chOff x="376049" y="826305"/>
                <a:chExt cx="1575696" cy="514350"/>
              </a:xfrm>
            </p:grpSpPr>
            <p:sp>
              <p:nvSpPr>
                <p:cNvPr id="378" name="Rectangle 377"/>
                <p:cNvSpPr/>
                <p:nvPr/>
              </p:nvSpPr>
              <p:spPr>
                <a:xfrm>
                  <a:off x="376049" y="966598"/>
                  <a:ext cx="837089" cy="246221"/>
                </a:xfrm>
                <a:prstGeom prst="rect">
                  <a:avLst/>
                </a:prstGeom>
                <a:noFill/>
              </p:spPr>
              <p:txBody>
                <a:bodyPr wrap="none">
                  <a:spAutoFit/>
                </a:bodyPr>
                <a:lstStyle/>
                <a:p>
                  <a:pPr defTabSz="914126">
                    <a:buClr>
                      <a:srgbClr val="72183E"/>
                    </a:buClr>
                  </a:pPr>
                  <a:r>
                    <a:rPr lang="en-US" sz="1000" b="1" dirty="0">
                      <a:solidFill>
                        <a:srgbClr val="E45785"/>
                      </a:solidFill>
                      <a:latin typeface="Segoe UI Light" panose="020B0502040204020203" pitchFamily="34" charset="0"/>
                    </a:rPr>
                    <a:t>Applications</a:t>
                  </a:r>
                  <a:endParaRPr lang="en-US" sz="1100" b="1" dirty="0">
                    <a:solidFill>
                      <a:srgbClr val="E45785"/>
                    </a:solidFill>
                    <a:latin typeface="Segoe UI Light" panose="020B0502040204020203" pitchFamily="34" charset="0"/>
                  </a:endParaRPr>
                </a:p>
              </p:txBody>
            </p:sp>
            <p:pic>
              <p:nvPicPr>
                <p:cNvPr id="379" name="Picture 378"/>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265945" y="826305"/>
                  <a:ext cx="685800" cy="514350"/>
                </a:xfrm>
                <a:prstGeom prst="rect">
                  <a:avLst/>
                </a:prstGeom>
              </p:spPr>
            </p:pic>
          </p:grpSp>
        </p:grpSp>
      </p:grpSp>
      <p:sp>
        <p:nvSpPr>
          <p:cNvPr id="747" name="Shape 412" descr="Connector: Elbow 745"/>
          <p:cNvSpPr/>
          <p:nvPr/>
        </p:nvSpPr>
        <p:spPr>
          <a:xfrm rot="5400000" flipV="1">
            <a:off x="2660177" y="3082258"/>
            <a:ext cx="439821" cy="10808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19050">
            <a:solidFill>
              <a:schemeClr val="accent1"/>
            </a:solidFill>
            <a:headEnd type="oval"/>
            <a:tailEnd type="oval"/>
          </a:ln>
        </p:spPr>
        <p:txBody>
          <a:bodyPr lIns="45707" rIns="45707" anchor="ctr"/>
          <a:lstStyle/>
          <a:p>
            <a:pPr defTabSz="914126">
              <a:buClr>
                <a:srgbClr val="72183E"/>
              </a:buClr>
            </a:pPr>
            <a:endParaRPr sz="3999" b="1" dirty="0">
              <a:solidFill>
                <a:srgbClr val="4D4D4F"/>
              </a:solidFill>
              <a:latin typeface="Segoe UI Light" panose="020B0502040204020203" pitchFamily="34" charset="0"/>
            </a:endParaRPr>
          </a:p>
        </p:txBody>
      </p:sp>
      <p:sp>
        <p:nvSpPr>
          <p:cNvPr id="395" name="Shape 449" descr="מחבר מרפקי 11"/>
          <p:cNvSpPr/>
          <p:nvPr/>
        </p:nvSpPr>
        <p:spPr>
          <a:xfrm flipH="1">
            <a:off x="7004178" y="2732016"/>
            <a:ext cx="873211" cy="26443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5117" y="21600"/>
                </a:lnTo>
                <a:lnTo>
                  <a:pt x="5117" y="0"/>
                </a:lnTo>
                <a:lnTo>
                  <a:pt x="21600" y="0"/>
                </a:lnTo>
              </a:path>
            </a:pathLst>
          </a:custGeom>
          <a:ln w="12700">
            <a:solidFill>
              <a:schemeClr val="accent1"/>
            </a:solidFill>
            <a:prstDash val="sysDash"/>
            <a:headEnd type="triangle"/>
            <a:tailEnd type="triangle"/>
          </a:ln>
        </p:spPr>
        <p:txBody>
          <a:bodyPr/>
          <a:lstStyle/>
          <a:p>
            <a:pPr defTabSz="914126">
              <a:buClr>
                <a:srgbClr val="72183E"/>
              </a:buClr>
            </a:pPr>
            <a:endParaRPr sz="3999" b="1" dirty="0">
              <a:solidFill>
                <a:srgbClr val="4D4D4F"/>
              </a:solidFill>
              <a:latin typeface="Segoe UI Light" panose="020B0502040204020203" pitchFamily="34" charset="0"/>
            </a:endParaRPr>
          </a:p>
        </p:txBody>
      </p:sp>
      <p:sp>
        <p:nvSpPr>
          <p:cNvPr id="396" name="Shape 449" descr="מחבר מרפקי 11"/>
          <p:cNvSpPr/>
          <p:nvPr/>
        </p:nvSpPr>
        <p:spPr>
          <a:xfrm flipV="1">
            <a:off x="4300397" y="1858469"/>
            <a:ext cx="873211" cy="6927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5117" y="21600"/>
                </a:lnTo>
                <a:lnTo>
                  <a:pt x="5117" y="0"/>
                </a:lnTo>
                <a:lnTo>
                  <a:pt x="21600" y="0"/>
                </a:lnTo>
              </a:path>
            </a:pathLst>
          </a:custGeom>
          <a:ln w="12700">
            <a:solidFill>
              <a:schemeClr val="accent1"/>
            </a:solidFill>
            <a:prstDash val="sysDash"/>
            <a:headEnd type="triangle"/>
            <a:tailEnd type="triangle"/>
          </a:ln>
        </p:spPr>
        <p:txBody>
          <a:bodyPr/>
          <a:lstStyle/>
          <a:p>
            <a:pPr defTabSz="914126">
              <a:buClr>
                <a:srgbClr val="72183E"/>
              </a:buClr>
            </a:pPr>
            <a:endParaRPr sz="3999" b="1" dirty="0">
              <a:solidFill>
                <a:srgbClr val="4D4D4F"/>
              </a:solidFill>
              <a:latin typeface="Segoe UI Light" panose="020B0502040204020203" pitchFamily="34" charset="0"/>
            </a:endParaRPr>
          </a:p>
        </p:txBody>
      </p:sp>
      <p:sp>
        <p:nvSpPr>
          <p:cNvPr id="397" name="Shape 449" descr="מחבר מרפקי 11"/>
          <p:cNvSpPr/>
          <p:nvPr/>
        </p:nvSpPr>
        <p:spPr>
          <a:xfrm flipH="1" flipV="1">
            <a:off x="7004178" y="1835388"/>
            <a:ext cx="873211" cy="6927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5117" y="21600"/>
                </a:lnTo>
                <a:lnTo>
                  <a:pt x="5117" y="0"/>
                </a:lnTo>
                <a:lnTo>
                  <a:pt x="21600" y="0"/>
                </a:lnTo>
              </a:path>
            </a:pathLst>
          </a:custGeom>
          <a:ln w="12700">
            <a:solidFill>
              <a:schemeClr val="accent1"/>
            </a:solidFill>
            <a:prstDash val="sysDash"/>
            <a:headEnd type="triangle"/>
            <a:tailEnd type="triangle"/>
          </a:ln>
        </p:spPr>
        <p:txBody>
          <a:bodyPr/>
          <a:lstStyle/>
          <a:p>
            <a:pPr defTabSz="914126">
              <a:buClr>
                <a:srgbClr val="72183E"/>
              </a:buClr>
            </a:pPr>
            <a:endParaRPr sz="3999" b="1" dirty="0">
              <a:solidFill>
                <a:srgbClr val="4D4D4F"/>
              </a:solidFill>
              <a:latin typeface="Segoe UI Light" panose="020B0502040204020203" pitchFamily="34" charset="0"/>
            </a:endParaRPr>
          </a:p>
        </p:txBody>
      </p:sp>
      <p:sp>
        <p:nvSpPr>
          <p:cNvPr id="398" name="Rectangle 397">
            <a:hlinkClick r:id="" action="ppaction://noaction"/>
          </p:cNvPr>
          <p:cNvSpPr/>
          <p:nvPr/>
        </p:nvSpPr>
        <p:spPr bwMode="auto">
          <a:xfrm>
            <a:off x="8099440" y="1131836"/>
            <a:ext cx="1444390" cy="1877251"/>
          </a:xfrm>
          <a:prstGeom prst="rect">
            <a:avLst/>
          </a:prstGeom>
          <a:no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lnSpc>
                <a:spcPct val="80000"/>
              </a:lnSpc>
              <a:spcBef>
                <a:spcPts val="1200"/>
              </a:spcBef>
              <a:spcAft>
                <a:spcPts val="0"/>
              </a:spcAft>
              <a:buClr>
                <a:srgbClr val="72183E"/>
              </a:buClr>
              <a:buSzPct val="115000"/>
            </a:pPr>
            <a:endParaRPr lang="en-US" sz="2399" b="1" dirty="0">
              <a:solidFill>
                <a:srgbClr val="4D4D4F"/>
              </a:solidFill>
              <a:latin typeface="Segoe UI Light" panose="020B0502040204020203" pitchFamily="34" charset="0"/>
            </a:endParaRPr>
          </a:p>
        </p:txBody>
      </p:sp>
      <p:sp>
        <p:nvSpPr>
          <p:cNvPr id="399" name="Rectangle 398">
            <a:hlinkClick r:id="" action="ppaction://noaction"/>
          </p:cNvPr>
          <p:cNvSpPr/>
          <p:nvPr/>
        </p:nvSpPr>
        <p:spPr bwMode="auto">
          <a:xfrm>
            <a:off x="9993495" y="1168248"/>
            <a:ext cx="1631695" cy="1422904"/>
          </a:xfrm>
          <a:prstGeom prst="rect">
            <a:avLst/>
          </a:prstGeom>
          <a:no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lnSpc>
                <a:spcPct val="80000"/>
              </a:lnSpc>
              <a:spcBef>
                <a:spcPts val="1200"/>
              </a:spcBef>
              <a:spcAft>
                <a:spcPts val="0"/>
              </a:spcAft>
              <a:buClr>
                <a:srgbClr val="72183E"/>
              </a:buClr>
              <a:buSzPct val="115000"/>
            </a:pPr>
            <a:endParaRPr lang="en-US" sz="2399" b="1" dirty="0">
              <a:solidFill>
                <a:srgbClr val="4D4D4F"/>
              </a:solidFill>
              <a:latin typeface="Segoe UI Light" panose="020B0502040204020203" pitchFamily="34" charset="0"/>
            </a:endParaRPr>
          </a:p>
        </p:txBody>
      </p:sp>
      <p:sp>
        <p:nvSpPr>
          <p:cNvPr id="400" name="Rectangle 399">
            <a:hlinkClick r:id="" action="ppaction://noaction"/>
          </p:cNvPr>
          <p:cNvSpPr/>
          <p:nvPr/>
        </p:nvSpPr>
        <p:spPr bwMode="auto">
          <a:xfrm>
            <a:off x="4658987" y="1005334"/>
            <a:ext cx="3009534" cy="2110372"/>
          </a:xfrm>
          <a:prstGeom prst="rect">
            <a:avLst/>
          </a:prstGeom>
          <a:no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lnSpc>
                <a:spcPct val="80000"/>
              </a:lnSpc>
              <a:spcBef>
                <a:spcPts val="1200"/>
              </a:spcBef>
              <a:spcAft>
                <a:spcPts val="0"/>
              </a:spcAft>
              <a:buClr>
                <a:srgbClr val="72183E"/>
              </a:buClr>
              <a:buSzPct val="115000"/>
            </a:pPr>
            <a:endParaRPr lang="en-US" sz="2399" b="1" dirty="0">
              <a:solidFill>
                <a:srgbClr val="4D4D4F"/>
              </a:solidFill>
              <a:latin typeface="Segoe UI Light" panose="020B0502040204020203" pitchFamily="34" charset="0"/>
            </a:endParaRPr>
          </a:p>
        </p:txBody>
      </p:sp>
      <p:sp>
        <p:nvSpPr>
          <p:cNvPr id="401" name="Rectangle 400">
            <a:hlinkClick r:id="" action="ppaction://noaction"/>
          </p:cNvPr>
          <p:cNvSpPr/>
          <p:nvPr/>
        </p:nvSpPr>
        <p:spPr bwMode="auto">
          <a:xfrm>
            <a:off x="5261778" y="3512731"/>
            <a:ext cx="1724272" cy="3074863"/>
          </a:xfrm>
          <a:prstGeom prst="rect">
            <a:avLst/>
          </a:prstGeom>
          <a:no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lnSpc>
                <a:spcPct val="80000"/>
              </a:lnSpc>
              <a:spcBef>
                <a:spcPts val="1200"/>
              </a:spcBef>
              <a:spcAft>
                <a:spcPts val="0"/>
              </a:spcAft>
              <a:buClr>
                <a:srgbClr val="72183E"/>
              </a:buClr>
              <a:buSzPct val="115000"/>
            </a:pPr>
            <a:endParaRPr lang="en-US" sz="2399" b="1" dirty="0">
              <a:solidFill>
                <a:srgbClr val="4D4D4F"/>
              </a:solidFill>
              <a:latin typeface="Segoe UI Light" panose="020B0502040204020203" pitchFamily="34" charset="0"/>
            </a:endParaRPr>
          </a:p>
        </p:txBody>
      </p:sp>
      <p:sp>
        <p:nvSpPr>
          <p:cNvPr id="402" name="Rectangle 401">
            <a:hlinkClick r:id="rId41" action="ppaction://hlinksldjump"/>
          </p:cNvPr>
          <p:cNvSpPr/>
          <p:nvPr/>
        </p:nvSpPr>
        <p:spPr bwMode="auto">
          <a:xfrm>
            <a:off x="8139266" y="4080025"/>
            <a:ext cx="3461669" cy="2325600"/>
          </a:xfrm>
          <a:prstGeom prst="rect">
            <a:avLst/>
          </a:prstGeom>
          <a:no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lnSpc>
                <a:spcPct val="80000"/>
              </a:lnSpc>
              <a:spcBef>
                <a:spcPts val="1200"/>
              </a:spcBef>
              <a:spcAft>
                <a:spcPts val="0"/>
              </a:spcAft>
              <a:buClr>
                <a:srgbClr val="72183E"/>
              </a:buClr>
              <a:buSzPct val="115000"/>
            </a:pPr>
            <a:endParaRPr lang="en-US" sz="2399" b="1" dirty="0">
              <a:solidFill>
                <a:srgbClr val="4D4D4F"/>
              </a:solidFill>
              <a:latin typeface="Segoe UI Light" panose="020B0502040204020203" pitchFamily="34" charset="0"/>
            </a:endParaRPr>
          </a:p>
        </p:txBody>
      </p:sp>
      <p:sp>
        <p:nvSpPr>
          <p:cNvPr id="403" name="Rectangle 402">
            <a:hlinkClick r:id="" action="ppaction://noaction"/>
          </p:cNvPr>
          <p:cNvSpPr/>
          <p:nvPr/>
        </p:nvSpPr>
        <p:spPr bwMode="auto">
          <a:xfrm>
            <a:off x="2415016" y="4523056"/>
            <a:ext cx="1753453" cy="1933116"/>
          </a:xfrm>
          <a:prstGeom prst="rect">
            <a:avLst/>
          </a:prstGeom>
          <a:no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lnSpc>
                <a:spcPct val="80000"/>
              </a:lnSpc>
              <a:spcBef>
                <a:spcPts val="1200"/>
              </a:spcBef>
              <a:spcAft>
                <a:spcPts val="0"/>
              </a:spcAft>
              <a:buClr>
                <a:srgbClr val="72183E"/>
              </a:buClr>
              <a:buSzPct val="115000"/>
            </a:pPr>
            <a:endParaRPr lang="en-US" sz="2399" b="1" dirty="0">
              <a:solidFill>
                <a:srgbClr val="4D4D4F"/>
              </a:solidFill>
              <a:latin typeface="Segoe UI Light" panose="020B0502040204020203" pitchFamily="34" charset="0"/>
            </a:endParaRPr>
          </a:p>
        </p:txBody>
      </p:sp>
      <p:sp>
        <p:nvSpPr>
          <p:cNvPr id="404" name="Rectangle 403">
            <a:hlinkClick r:id="" action="ppaction://noaction"/>
          </p:cNvPr>
          <p:cNvSpPr/>
          <p:nvPr/>
        </p:nvSpPr>
        <p:spPr bwMode="auto">
          <a:xfrm>
            <a:off x="451477" y="5717790"/>
            <a:ext cx="1794965" cy="638216"/>
          </a:xfrm>
          <a:prstGeom prst="rect">
            <a:avLst/>
          </a:prstGeom>
          <a:no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lnSpc>
                <a:spcPct val="80000"/>
              </a:lnSpc>
              <a:spcBef>
                <a:spcPts val="1200"/>
              </a:spcBef>
              <a:spcAft>
                <a:spcPts val="0"/>
              </a:spcAft>
              <a:buClr>
                <a:srgbClr val="72183E"/>
              </a:buClr>
              <a:buSzPct val="115000"/>
            </a:pPr>
            <a:endParaRPr lang="en-US" sz="2399" b="1" dirty="0">
              <a:solidFill>
                <a:srgbClr val="4D4D4F"/>
              </a:solidFill>
              <a:latin typeface="Segoe UI Light" panose="020B0502040204020203" pitchFamily="34" charset="0"/>
            </a:endParaRPr>
          </a:p>
        </p:txBody>
      </p:sp>
      <p:sp>
        <p:nvSpPr>
          <p:cNvPr id="405" name="Rectangle 404">
            <a:hlinkClick r:id="" action="ppaction://noaction"/>
          </p:cNvPr>
          <p:cNvSpPr/>
          <p:nvPr/>
        </p:nvSpPr>
        <p:spPr bwMode="auto">
          <a:xfrm>
            <a:off x="433690" y="4114403"/>
            <a:ext cx="1834270" cy="1425932"/>
          </a:xfrm>
          <a:prstGeom prst="rect">
            <a:avLst/>
          </a:prstGeom>
          <a:no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lnSpc>
                <a:spcPct val="80000"/>
              </a:lnSpc>
              <a:spcBef>
                <a:spcPts val="1200"/>
              </a:spcBef>
              <a:spcAft>
                <a:spcPts val="0"/>
              </a:spcAft>
              <a:buClr>
                <a:srgbClr val="72183E"/>
              </a:buClr>
              <a:buSzPct val="115000"/>
            </a:pPr>
            <a:endParaRPr lang="en-US" sz="2399" b="1" dirty="0">
              <a:solidFill>
                <a:srgbClr val="4D4D4F"/>
              </a:solidFill>
              <a:latin typeface="Segoe UI Light" panose="020B0502040204020203" pitchFamily="34" charset="0"/>
            </a:endParaRPr>
          </a:p>
        </p:txBody>
      </p:sp>
      <p:sp>
        <p:nvSpPr>
          <p:cNvPr id="406" name="Shape 209" descr="מלבן מעוגל 12">
            <a:hlinkClick r:id="" action="ppaction://noaction"/>
          </p:cNvPr>
          <p:cNvSpPr/>
          <p:nvPr/>
        </p:nvSpPr>
        <p:spPr>
          <a:xfrm>
            <a:off x="444742" y="1083840"/>
            <a:ext cx="1824017" cy="1977744"/>
          </a:xfrm>
          <a:prstGeom prst="roundRect">
            <a:avLst>
              <a:gd name="adj" fmla="val 3729"/>
            </a:avLst>
          </a:prstGeom>
          <a:noFill/>
          <a:ln w="12700">
            <a:miter lim="400000"/>
          </a:ln>
          <a:effectLst>
            <a:outerShdw blurRad="165100" dist="50800" dir="8400000" rotWithShape="0">
              <a:srgbClr val="000000">
                <a:alpha val="23000"/>
              </a:srgbClr>
            </a:outerShdw>
          </a:effectLst>
        </p:spPr>
        <p:txBody>
          <a:bodyPr lIns="45707" rIns="45707" anchor="ctr"/>
          <a:lstStyle/>
          <a:p>
            <a:pPr algn="ctr" defTabSz="914126">
              <a:lnSpc>
                <a:spcPct val="80000"/>
              </a:lnSpc>
              <a:spcBef>
                <a:spcPts val="1200"/>
              </a:spcBef>
              <a:buClr>
                <a:srgbClr val="72183E"/>
              </a:buClr>
              <a:defRPr sz="2400"/>
            </a:pPr>
            <a:endParaRPr sz="2399" b="1" dirty="0">
              <a:solidFill>
                <a:srgbClr val="4D4D4F"/>
              </a:solidFill>
              <a:latin typeface="Segoe UI Light" panose="020B0502040204020203" pitchFamily="34" charset="0"/>
            </a:endParaRPr>
          </a:p>
        </p:txBody>
      </p:sp>
      <p:sp>
        <p:nvSpPr>
          <p:cNvPr id="407" name="Shape 209" descr="מלבן מעוגל 12">
            <a:hlinkClick r:id="" action="ppaction://noaction"/>
          </p:cNvPr>
          <p:cNvSpPr/>
          <p:nvPr/>
        </p:nvSpPr>
        <p:spPr>
          <a:xfrm>
            <a:off x="2419848" y="1068628"/>
            <a:ext cx="1713641" cy="1513846"/>
          </a:xfrm>
          <a:prstGeom prst="roundRect">
            <a:avLst>
              <a:gd name="adj" fmla="val 3729"/>
            </a:avLst>
          </a:prstGeom>
          <a:noFill/>
          <a:ln w="12700">
            <a:miter lim="400000"/>
          </a:ln>
          <a:effectLst>
            <a:outerShdw blurRad="165100" dist="50800" dir="8400000" rotWithShape="0">
              <a:srgbClr val="000000">
                <a:alpha val="23000"/>
              </a:srgbClr>
            </a:outerShdw>
          </a:effectLst>
        </p:spPr>
        <p:txBody>
          <a:bodyPr lIns="45707" rIns="45707" anchor="ctr"/>
          <a:lstStyle/>
          <a:p>
            <a:pPr algn="ctr" defTabSz="914126">
              <a:lnSpc>
                <a:spcPct val="80000"/>
              </a:lnSpc>
              <a:spcBef>
                <a:spcPts val="1200"/>
              </a:spcBef>
              <a:buClr>
                <a:srgbClr val="72183E"/>
              </a:buClr>
              <a:defRPr sz="2400"/>
            </a:pPr>
            <a:endParaRPr sz="2399" b="1" dirty="0">
              <a:solidFill>
                <a:srgbClr val="4D4D4F"/>
              </a:solidFill>
              <a:latin typeface="Segoe UI Light" panose="020B0502040204020203" pitchFamily="34" charset="0"/>
            </a:endParaRPr>
          </a:p>
        </p:txBody>
      </p:sp>
      <p:sp>
        <p:nvSpPr>
          <p:cNvPr id="408" name="Shape 209" descr="מלבן מעוגל 12">
            <a:hlinkClick r:id="" action="ppaction://noaction"/>
          </p:cNvPr>
          <p:cNvSpPr/>
          <p:nvPr/>
        </p:nvSpPr>
        <p:spPr>
          <a:xfrm>
            <a:off x="1304948" y="625097"/>
            <a:ext cx="1824017" cy="387974"/>
          </a:xfrm>
          <a:prstGeom prst="roundRect">
            <a:avLst>
              <a:gd name="adj" fmla="val 3729"/>
            </a:avLst>
          </a:prstGeom>
          <a:noFill/>
          <a:ln w="12700">
            <a:miter lim="400000"/>
          </a:ln>
          <a:effectLst>
            <a:outerShdw blurRad="165100" dist="50800" dir="8400000" rotWithShape="0">
              <a:srgbClr val="000000">
                <a:alpha val="23000"/>
              </a:srgbClr>
            </a:outerShdw>
          </a:effectLst>
        </p:spPr>
        <p:txBody>
          <a:bodyPr lIns="45707" rIns="45707" anchor="ctr"/>
          <a:lstStyle/>
          <a:p>
            <a:pPr algn="ctr" defTabSz="914126">
              <a:lnSpc>
                <a:spcPct val="80000"/>
              </a:lnSpc>
              <a:spcBef>
                <a:spcPts val="1200"/>
              </a:spcBef>
              <a:buClr>
                <a:srgbClr val="72183E"/>
              </a:buClr>
              <a:defRPr sz="2400"/>
            </a:pPr>
            <a:endParaRPr sz="2399" b="1" dirty="0">
              <a:solidFill>
                <a:srgbClr val="4D4D4F"/>
              </a:solidFill>
              <a:latin typeface="Segoe UI Light" panose="020B0502040204020203" pitchFamily="34" charset="0"/>
            </a:endParaRPr>
          </a:p>
        </p:txBody>
      </p:sp>
      <p:pic>
        <p:nvPicPr>
          <p:cNvPr id="277" name="Picture 276"/>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4373128" y="-164418"/>
            <a:ext cx="3442569" cy="1361327"/>
          </a:xfrm>
          <a:prstGeom prst="rect">
            <a:avLst/>
          </a:prstGeom>
          <a:ln>
            <a:noFill/>
          </a:ln>
          <a:effectLst>
            <a:outerShdw blurRad="292100" dist="139700" dir="2700000" algn="tl" rotWithShape="0">
              <a:srgbClr val="333333">
                <a:alpha val="65000"/>
              </a:srgbClr>
            </a:outerShdw>
          </a:effectLst>
        </p:spPr>
      </p:pic>
      <p:pic>
        <p:nvPicPr>
          <p:cNvPr id="280" name="Picture 279">
            <a:hlinkClick r:id="" action="ppaction://noaction"/>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495398" y="4090587"/>
            <a:ext cx="650281" cy="432469"/>
          </a:xfrm>
          <a:prstGeom prst="rect">
            <a:avLst/>
          </a:prstGeom>
        </p:spPr>
      </p:pic>
      <p:sp>
        <p:nvSpPr>
          <p:cNvPr id="282" name="Rectangle 281">
            <a:hlinkClick r:id="" action="ppaction://noaction"/>
          </p:cNvPr>
          <p:cNvSpPr/>
          <p:nvPr/>
        </p:nvSpPr>
        <p:spPr bwMode="auto">
          <a:xfrm>
            <a:off x="2331638" y="3368779"/>
            <a:ext cx="1031565" cy="459014"/>
          </a:xfrm>
          <a:prstGeom prst="rect">
            <a:avLst/>
          </a:prstGeom>
          <a:noFill/>
          <a:ln w="12700" algn="ctr">
            <a:noFill/>
            <a:miter lim="800000"/>
            <a:headEnd/>
            <a:tailEnd/>
          </a:ln>
          <a:effectLst/>
          <a:ex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defTabSz="914126">
              <a:lnSpc>
                <a:spcPct val="80000"/>
              </a:lnSpc>
              <a:spcBef>
                <a:spcPts val="1200"/>
              </a:spcBef>
              <a:spcAft>
                <a:spcPts val="0"/>
              </a:spcAft>
              <a:buClr>
                <a:srgbClr val="72183E"/>
              </a:buClr>
              <a:buSzPct val="115000"/>
            </a:pPr>
            <a:endParaRPr lang="en-US" sz="2399" b="1" dirty="0">
              <a:solidFill>
                <a:srgbClr val="4D4D4F"/>
              </a:solidFill>
              <a:latin typeface="Segoe UI Light" panose="020B0502040204020203" pitchFamily="34" charset="0"/>
            </a:endParaRPr>
          </a:p>
        </p:txBody>
      </p:sp>
    </p:spTree>
    <p:extLst>
      <p:ext uri="{BB962C8B-B14F-4D97-AF65-F5344CB8AC3E}">
        <p14:creationId xmlns:p14="http://schemas.microsoft.com/office/powerpoint/2010/main" val="1330350361"/>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marL="0" marR="0" lvl="0" indent="0" algn="ctr" defTabSz="1172078" rtl="0" eaLnBrk="1" fontAlgn="auto" latinLnBrk="0" hangingPunct="1">
              <a:lnSpc>
                <a:spcPct val="100000"/>
              </a:lnSpc>
              <a:spcBef>
                <a:spcPts val="0"/>
              </a:spcBef>
              <a:spcAft>
                <a:spcPts val="0"/>
              </a:spcAft>
              <a:buClr>
                <a:srgbClr val="72183E"/>
              </a:buClr>
              <a:buSzTx/>
              <a:buFontTx/>
              <a:buNone/>
              <a:tabLst/>
              <a:defRPr/>
            </a:pPr>
            <a:r>
              <a:rPr kumimoji="0" lang="en-US" sz="900" b="0" i="0" u="none" strike="noStrike" kern="1200" cap="none" spc="0" normalizeH="0" baseline="0" noProof="0" smtClean="0">
                <a:ln>
                  <a:noFill/>
                </a:ln>
                <a:solidFill>
                  <a:srgbClr val="777777"/>
                </a:solidFill>
                <a:effectLst/>
                <a:uLnTx/>
                <a:uFillTx/>
                <a:latin typeface="Calibri"/>
                <a:ea typeface="+mn-ea"/>
                <a:cs typeface="+mn-cs"/>
              </a:rPr>
              <a:t> [Internal Use] for Check Point employees​</a:t>
            </a:r>
            <a:endParaRPr kumimoji="0" lang="en-US" sz="900" b="0" i="0" u="none" strike="noStrike" kern="1200" cap="none" spc="0" normalizeH="0" baseline="0" noProof="0" dirty="0">
              <a:ln>
                <a:noFill/>
              </a:ln>
              <a:solidFill>
                <a:srgbClr val="777777"/>
              </a:solidFill>
              <a:effectLst/>
              <a:uLnTx/>
              <a:uFillTx/>
              <a:latin typeface="Calibri"/>
              <a:ea typeface="+mn-ea"/>
              <a:cs typeface="+mn-cs"/>
            </a:endParaRPr>
          </a:p>
        </p:txBody>
      </p:sp>
      <p:sp>
        <p:nvSpPr>
          <p:cNvPr id="5" name="Content Placeholder 4"/>
          <p:cNvSpPr>
            <a:spLocks noGrp="1"/>
          </p:cNvSpPr>
          <p:nvPr>
            <p:ph sz="quarter" idx="11"/>
          </p:nvPr>
        </p:nvSpPr>
        <p:spPr/>
        <p:txBody>
          <a:bodyPr/>
          <a:lstStyle/>
          <a:p>
            <a:endParaRPr lang="en-US"/>
          </a:p>
        </p:txBody>
      </p:sp>
      <p:sp>
        <p:nvSpPr>
          <p:cNvPr id="4" name="Title 3"/>
          <p:cNvSpPr>
            <a:spLocks noGrp="1"/>
          </p:cNvSpPr>
          <p:nvPr>
            <p:ph type="title"/>
          </p:nvPr>
        </p:nvSpPr>
        <p:spPr/>
        <p:txBody>
          <a:bodyPr/>
          <a:lstStyle/>
          <a:p>
            <a:endParaRPr lang="en-US"/>
          </a:p>
        </p:txBody>
      </p:sp>
      <p:pic>
        <p:nvPicPr>
          <p:cNvPr id="2050"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2" y="0"/>
            <a:ext cx="11500690" cy="688053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6129757" y="144279"/>
            <a:ext cx="5374634" cy="2898588"/>
            <a:chOff x="6129757" y="144279"/>
            <a:chExt cx="5374634" cy="2898588"/>
          </a:xfrm>
        </p:grpSpPr>
        <p:cxnSp>
          <p:nvCxnSpPr>
            <p:cNvPr id="12" name="Straight Connector 11"/>
            <p:cNvCxnSpPr/>
            <p:nvPr/>
          </p:nvCxnSpPr>
          <p:spPr bwMode="auto">
            <a:xfrm flipH="1">
              <a:off x="6129757" y="144279"/>
              <a:ext cx="35778" cy="1418945"/>
            </a:xfrm>
            <a:prstGeom prst="line">
              <a:avLst/>
            </a:prstGeom>
            <a:solidFill>
              <a:schemeClr val="bg1"/>
            </a:solidFill>
            <a:ln w="762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10"/>
            <p:cNvSpPr/>
            <p:nvPr/>
          </p:nvSpPr>
          <p:spPr bwMode="auto">
            <a:xfrm rot="961984">
              <a:off x="6205480" y="461749"/>
              <a:ext cx="1361176" cy="784001"/>
            </a:xfrm>
            <a:prstGeom prst="rect">
              <a:avLst/>
            </a:prstGeom>
            <a:solidFill>
              <a:schemeClr val="bg1"/>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172078" rtl="0" eaLnBrk="1" fontAlgn="auto" latinLnBrk="0" hangingPunct="1">
                <a:lnSpc>
                  <a:spcPct val="80000"/>
                </a:lnSpc>
                <a:spcBef>
                  <a:spcPts val="1200"/>
                </a:spcBef>
                <a:spcAft>
                  <a:spcPts val="0"/>
                </a:spcAft>
                <a:buClrTx/>
                <a:buSzPct val="115000"/>
                <a:buFontTx/>
                <a:buNone/>
                <a:tabLst/>
                <a:defRPr/>
              </a:pPr>
              <a:endParaRPr kumimoji="0" lang="en-US" sz="2400" b="0" i="0" u="none" strike="noStrike" kern="1200" cap="none" spc="0" normalizeH="0" baseline="0" noProof="0" dirty="0" err="1" smtClean="0">
                <a:ln>
                  <a:noFill/>
                </a:ln>
                <a:solidFill>
                  <a:srgbClr val="4D4D4F"/>
                </a:solidFill>
                <a:effectLst/>
                <a:uLnTx/>
                <a:uFillTx/>
                <a:latin typeface="Calibri"/>
                <a:ea typeface="+mn-ea"/>
                <a:cs typeface="+mn-cs"/>
              </a:endParaRPr>
            </a:p>
          </p:txBody>
        </p:sp>
        <p:cxnSp>
          <p:nvCxnSpPr>
            <p:cNvPr id="15" name="Straight Connector 14"/>
            <p:cNvCxnSpPr/>
            <p:nvPr/>
          </p:nvCxnSpPr>
          <p:spPr bwMode="auto">
            <a:xfrm flipH="1">
              <a:off x="8210337" y="914448"/>
              <a:ext cx="35778" cy="1418945"/>
            </a:xfrm>
            <a:prstGeom prst="line">
              <a:avLst/>
            </a:prstGeom>
            <a:solidFill>
              <a:schemeClr val="bg1"/>
            </a:solidFill>
            <a:ln w="762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Rectangle 15"/>
            <p:cNvSpPr/>
            <p:nvPr/>
          </p:nvSpPr>
          <p:spPr bwMode="auto">
            <a:xfrm rot="961984">
              <a:off x="8286060" y="1231918"/>
              <a:ext cx="1361176" cy="784001"/>
            </a:xfrm>
            <a:prstGeom prst="rect">
              <a:avLst/>
            </a:prstGeom>
            <a:solidFill>
              <a:schemeClr val="bg1"/>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172078" rtl="0" eaLnBrk="1" fontAlgn="auto" latinLnBrk="0" hangingPunct="1">
                <a:lnSpc>
                  <a:spcPct val="80000"/>
                </a:lnSpc>
                <a:spcBef>
                  <a:spcPts val="1200"/>
                </a:spcBef>
                <a:spcAft>
                  <a:spcPts val="0"/>
                </a:spcAft>
                <a:buClrTx/>
                <a:buSzPct val="115000"/>
                <a:buFontTx/>
                <a:buNone/>
                <a:tabLst/>
                <a:defRPr/>
              </a:pPr>
              <a:endParaRPr kumimoji="0" lang="en-US" sz="2400" b="0" i="0" u="none" strike="noStrike" kern="1200" cap="none" spc="0" normalizeH="0" baseline="0" noProof="0" dirty="0" err="1" smtClean="0">
                <a:ln>
                  <a:noFill/>
                </a:ln>
                <a:solidFill>
                  <a:srgbClr val="4D4D4F"/>
                </a:solidFill>
                <a:effectLst/>
                <a:uLnTx/>
                <a:uFillTx/>
                <a:latin typeface="Calibri"/>
                <a:ea typeface="+mn-ea"/>
                <a:cs typeface="+mn-cs"/>
              </a:endParaRPr>
            </a:p>
          </p:txBody>
        </p:sp>
        <p:cxnSp>
          <p:nvCxnSpPr>
            <p:cNvPr id="17" name="Straight Connector 16"/>
            <p:cNvCxnSpPr/>
            <p:nvPr/>
          </p:nvCxnSpPr>
          <p:spPr bwMode="auto">
            <a:xfrm flipH="1">
              <a:off x="9993016" y="1623922"/>
              <a:ext cx="35778" cy="1418945"/>
            </a:xfrm>
            <a:prstGeom prst="line">
              <a:avLst/>
            </a:prstGeom>
            <a:solidFill>
              <a:schemeClr val="bg1"/>
            </a:solidFill>
            <a:ln w="762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Rectangle 17"/>
            <p:cNvSpPr/>
            <p:nvPr/>
          </p:nvSpPr>
          <p:spPr bwMode="auto">
            <a:xfrm rot="961984">
              <a:off x="10068739" y="1941392"/>
              <a:ext cx="1361176" cy="784001"/>
            </a:xfrm>
            <a:prstGeom prst="rect">
              <a:avLst/>
            </a:prstGeom>
            <a:solidFill>
              <a:schemeClr val="bg1"/>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172078" rtl="0" eaLnBrk="1" fontAlgn="auto" latinLnBrk="0" hangingPunct="1">
                <a:lnSpc>
                  <a:spcPct val="80000"/>
                </a:lnSpc>
                <a:spcBef>
                  <a:spcPts val="1200"/>
                </a:spcBef>
                <a:spcAft>
                  <a:spcPts val="0"/>
                </a:spcAft>
                <a:buClrTx/>
                <a:buSzPct val="115000"/>
                <a:buFontTx/>
                <a:buNone/>
                <a:tabLst/>
                <a:defRPr/>
              </a:pPr>
              <a:endParaRPr kumimoji="0" lang="en-US" sz="2400" b="0" i="0" u="none" strike="noStrike" kern="1200" cap="none" spc="0" normalizeH="0" baseline="0" noProof="0" dirty="0" err="1" smtClean="0">
                <a:ln>
                  <a:noFill/>
                </a:ln>
                <a:solidFill>
                  <a:srgbClr val="4D4D4F"/>
                </a:solidFill>
                <a:effectLst/>
                <a:uLnTx/>
                <a:uFillTx/>
                <a:latin typeface="Calibri"/>
                <a:ea typeface="+mn-ea"/>
                <a:cs typeface="+mn-cs"/>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82860">
              <a:off x="8218177" y="1150072"/>
              <a:ext cx="1482734" cy="994420"/>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54068">
              <a:off x="9935990" y="1842336"/>
              <a:ext cx="1568401" cy="1051874"/>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78063">
              <a:off x="6303263" y="408034"/>
              <a:ext cx="1287313" cy="965485"/>
            </a:xfrm>
            <a:prstGeom prst="rect">
              <a:avLst/>
            </a:prstGeom>
          </p:spPr>
        </p:pic>
      </p:grpSp>
    </p:spTree>
    <p:extLst>
      <p:ext uri="{BB962C8B-B14F-4D97-AF65-F5344CB8AC3E}">
        <p14:creationId xmlns:p14="http://schemas.microsoft.com/office/powerpoint/2010/main" val="110211172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hidden="1"/>
          <p:cNvSpPr>
            <a:spLocks noGrp="1"/>
          </p:cNvSpPr>
          <p:nvPr>
            <p:ph type="ftr" sz="quarter" idx="10"/>
          </p:nvPr>
        </p:nvSpPr>
        <p:spPr/>
        <p:txBody>
          <a:bodyPr/>
          <a:lstStyle/>
          <a:p>
            <a:r>
              <a:rPr lang="en-US" smtClean="0"/>
              <a:t> [Internal Use] for Check Point employees​</a:t>
            </a:r>
            <a:endParaRPr lang="en-US"/>
          </a:p>
        </p:txBody>
      </p:sp>
      <p:sp>
        <p:nvSpPr>
          <p:cNvPr id="2" name="Date Placeholder 1" hidden="1"/>
          <p:cNvSpPr>
            <a:spLocks noGrp="1"/>
          </p:cNvSpPr>
          <p:nvPr>
            <p:ph type="dt" sz="quarter" idx="12"/>
          </p:nvPr>
        </p:nvSpPr>
        <p:spPr/>
        <p:txBody>
          <a:bodyPr/>
          <a:lstStyle/>
          <a:p>
            <a:endParaRPr lang="en-US" dirty="0"/>
          </a:p>
        </p:txBody>
      </p:sp>
      <p:sp>
        <p:nvSpPr>
          <p:cNvPr id="72" name="Content Placeholder 71"/>
          <p:cNvSpPr>
            <a:spLocks noGrp="1"/>
          </p:cNvSpPr>
          <p:nvPr>
            <p:ph sz="quarter" idx="11"/>
          </p:nvPr>
        </p:nvSpPr>
        <p:spPr/>
        <p:txBody>
          <a:bodyPr/>
          <a:lstStyle/>
          <a:p>
            <a:r>
              <a:rPr lang="en-US" dirty="0"/>
              <a:t>This is an example of a bullet slide (first level 28 point)</a:t>
            </a:r>
          </a:p>
          <a:p>
            <a:pPr lvl="1"/>
            <a:r>
              <a:rPr lang="en-US" dirty="0"/>
              <a:t>This is where all the second level information goes (24 point)</a:t>
            </a:r>
          </a:p>
          <a:p>
            <a:pPr lvl="2"/>
            <a:r>
              <a:rPr lang="en-US" dirty="0"/>
              <a:t>Third level info (20 point</a:t>
            </a:r>
            <a:r>
              <a:rPr lang="en-US" dirty="0" smtClean="0"/>
              <a:t>)</a:t>
            </a:r>
            <a:endParaRPr lang="en-US" dirty="0"/>
          </a:p>
          <a:p>
            <a:endParaRPr lang="en-US" dirty="0"/>
          </a:p>
        </p:txBody>
      </p:sp>
      <p:pic>
        <p:nvPicPr>
          <p:cNvPr id="1026" name="Picture 2"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0349"/>
            <a:ext cx="12192000" cy="609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4957855"/>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1" y="1788"/>
            <a:ext cx="12188825" cy="6854429"/>
          </a:xfrm>
          <a:prstGeom prst="rect">
            <a:avLst/>
          </a:prstGeom>
        </p:spPr>
      </p:pic>
      <p:sp>
        <p:nvSpPr>
          <p:cNvPr id="6" name="Rectangle 5"/>
          <p:cNvSpPr/>
          <p:nvPr/>
        </p:nvSpPr>
        <p:spPr bwMode="auto">
          <a:xfrm>
            <a:off x="-1" y="-2519"/>
            <a:ext cx="8767482" cy="6738634"/>
          </a:xfrm>
          <a:prstGeom prst="rect">
            <a:avLst/>
          </a:prstGeom>
          <a:gradFill>
            <a:gsLst>
              <a:gs pos="27000">
                <a:srgbClr val="000000">
                  <a:alpha val="90000"/>
                </a:srgbClr>
              </a:gs>
              <a:gs pos="100000">
                <a:srgbClr val="000000">
                  <a:alpha val="0"/>
                </a:srgbClr>
              </a:gs>
            </a:gsLst>
            <a:lin ang="0" scaled="0"/>
          </a:gradFill>
          <a:ln w="12700" algn="ctr">
            <a:noFill/>
            <a:miter lim="800000"/>
            <a:headEnd/>
            <a:tailEnd/>
          </a:ln>
          <a:effectLst/>
          <a:extLst/>
        </p:spPr>
        <p:txBody>
          <a:bodyPr rot="0" spcFirstLastPara="0" vertOverflow="overflow" horzOverflow="overflow" vert="horz" wrap="square" lIns="91424" tIns="45713" rIns="91424" bIns="457122" numCol="1" spcCol="0" rtlCol="0" fromWordArt="0" anchor="b" anchorCtr="0" forceAA="0" compatLnSpc="1">
            <a:prstTxWarp prst="textNoShape">
              <a:avLst/>
            </a:prstTxWarp>
            <a:noAutofit/>
          </a:bodyPr>
          <a:lstStyle/>
          <a:p>
            <a:pPr algn="ctr" defTabSz="1218895">
              <a:lnSpc>
                <a:spcPct val="80000"/>
              </a:lnSpc>
              <a:spcBef>
                <a:spcPts val="1200"/>
              </a:spcBef>
              <a:spcAft>
                <a:spcPts val="0"/>
              </a:spcAft>
              <a:buClr>
                <a:srgbClr val="72183E"/>
              </a:buClr>
              <a:buSzPct val="115000"/>
            </a:pPr>
            <a:endParaRPr lang="en-US" sz="2399" dirty="0">
              <a:solidFill>
                <a:srgbClr val="FFFFFF"/>
              </a:solidFill>
              <a:latin typeface="Calibri"/>
            </a:endParaRPr>
          </a:p>
        </p:txBody>
      </p:sp>
      <p:grpSp>
        <p:nvGrpSpPr>
          <p:cNvPr id="4" name="Group 3"/>
          <p:cNvGrpSpPr/>
          <p:nvPr/>
        </p:nvGrpSpPr>
        <p:grpSpPr>
          <a:xfrm>
            <a:off x="325905" y="491610"/>
            <a:ext cx="3469340" cy="5805895"/>
            <a:chOff x="244492" y="368133"/>
            <a:chExt cx="2602683" cy="4355556"/>
          </a:xfrm>
        </p:grpSpPr>
        <p:sp>
          <p:nvSpPr>
            <p:cNvPr id="11" name="Rounded Rectangle 10"/>
            <p:cNvSpPr/>
            <p:nvPr/>
          </p:nvSpPr>
          <p:spPr bwMode="auto">
            <a:xfrm>
              <a:off x="244492" y="373145"/>
              <a:ext cx="2602683" cy="4350544"/>
            </a:xfrm>
            <a:prstGeom prst="roundRect">
              <a:avLst/>
            </a:prstGeom>
            <a:solidFill>
              <a:srgbClr val="000000">
                <a:alpha val="0"/>
              </a:srgbClr>
            </a:solidFill>
            <a:ln w="57150" algn="ctr">
              <a:solidFill>
                <a:schemeClr val="tx1"/>
              </a:solidFill>
              <a:miter lim="800000"/>
              <a:headEnd/>
              <a:tailEnd/>
            </a:ln>
            <a:effectLst/>
            <a:extLst/>
          </p:spPr>
          <p:txBody>
            <a:bodyPr rot="0" spcFirstLastPara="0" vertOverflow="overflow" horzOverflow="overflow" vert="horz" wrap="square" lIns="91424" tIns="45713" rIns="91424" bIns="45713" numCol="1" spcCol="0" rtlCol="0" fromWordArt="0" anchor="ctr" anchorCtr="0" forceAA="0" compatLnSpc="1">
              <a:prstTxWarp prst="textNoShape">
                <a:avLst/>
              </a:prstTxWarp>
              <a:noAutofit/>
            </a:bodyPr>
            <a:lstStyle/>
            <a:p>
              <a:pPr algn="ctr" defTabSz="1218895">
                <a:lnSpc>
                  <a:spcPct val="80000"/>
                </a:lnSpc>
                <a:spcBef>
                  <a:spcPts val="1200"/>
                </a:spcBef>
                <a:spcAft>
                  <a:spcPts val="0"/>
                </a:spcAft>
                <a:buClr>
                  <a:srgbClr val="72183E"/>
                </a:buClr>
                <a:buSzPct val="115000"/>
              </a:pPr>
              <a:endParaRPr lang="en-GB" sz="2399" dirty="0" err="1">
                <a:solidFill>
                  <a:srgbClr val="FFFFFF"/>
                </a:solidFill>
                <a:latin typeface="Calibri"/>
              </a:endParaRPr>
            </a:p>
          </p:txBody>
        </p:sp>
        <p:sp>
          <p:nvSpPr>
            <p:cNvPr id="8" name="TextBox 7"/>
            <p:cNvSpPr txBox="1"/>
            <p:nvPr/>
          </p:nvSpPr>
          <p:spPr bwMode="auto">
            <a:xfrm>
              <a:off x="1107392" y="368133"/>
              <a:ext cx="876886" cy="1084945"/>
            </a:xfrm>
            <a:prstGeom prst="rect">
              <a:avLst/>
            </a:prstGeom>
            <a:noFill/>
            <a:ln>
              <a:noFill/>
            </a:ln>
            <a:effectLst/>
            <a:extLst/>
          </p:spPr>
          <p:txBody>
            <a:bodyPr vert="horz" wrap="none" lIns="91424" tIns="45713" rIns="91424" bIns="45713" numCol="1" rtlCol="0" anchor="ctr" anchorCtr="0" compatLnSpc="1">
              <a:prstTxWarp prst="textNoShape">
                <a:avLst/>
              </a:prstTxWarp>
              <a:spAutoFit/>
            </a:bodyPr>
            <a:lstStyle/>
            <a:p>
              <a:pPr algn="ctr" defTabSz="1218895">
                <a:spcBef>
                  <a:spcPts val="0"/>
                </a:spcBef>
                <a:buClr>
                  <a:srgbClr val="72183E"/>
                </a:buClr>
              </a:pPr>
              <a:r>
                <a:rPr lang="en-GB" sz="8798" b="1" dirty="0">
                  <a:solidFill>
                    <a:srgbClr val="E45785"/>
                  </a:solidFill>
                  <a:latin typeface="Calibri"/>
                </a:rPr>
                <a:t>AI</a:t>
              </a:r>
            </a:p>
          </p:txBody>
        </p:sp>
        <p:pic>
          <p:nvPicPr>
            <p:cNvPr id="1026" name="Picture 2" descr="C:\Users\tjarvis\Downloads\noun_Artificial Intelligence_1869984.png"/>
            <p:cNvPicPr>
              <a:picLocks noChangeAspect="1" noChangeArrowheads="1"/>
            </p:cNvPicPr>
            <p:nvPr/>
          </p:nvPicPr>
          <p:blipFill rotWithShape="1">
            <a:blip r:embed="rId4" cstate="print">
              <a:lum bright="70000" contrast="-70000"/>
              <a:extLst>
                <a:ext uri="{28A0092B-C50C-407E-A947-70E740481C1C}">
                  <a14:useLocalDpi xmlns:a14="http://schemas.microsoft.com/office/drawing/2010/main" val="0"/>
                </a:ext>
              </a:extLst>
            </a:blip>
            <a:srcRect b="14370"/>
            <a:stretch/>
          </p:blipFill>
          <p:spPr bwMode="auto">
            <a:xfrm>
              <a:off x="822408" y="1856608"/>
              <a:ext cx="1446851" cy="123860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bwMode="auto">
            <a:xfrm>
              <a:off x="820241" y="3530061"/>
              <a:ext cx="1451184" cy="761838"/>
            </a:xfrm>
            <a:prstGeom prst="rect">
              <a:avLst/>
            </a:prstGeom>
            <a:noFill/>
            <a:ln>
              <a:noFill/>
            </a:ln>
            <a:effectLst/>
            <a:extLst/>
          </p:spPr>
          <p:txBody>
            <a:bodyPr vert="horz" wrap="none" lIns="91424" tIns="45713" rIns="91424" bIns="45713" numCol="1" rtlCol="0" anchor="ctr" anchorCtr="0" compatLnSpc="1">
              <a:prstTxWarp prst="textNoShape">
                <a:avLst/>
              </a:prstTxWarp>
              <a:spAutoFit/>
            </a:bodyPr>
            <a:lstStyle/>
            <a:p>
              <a:pPr algn="ctr" defTabSz="1218895">
                <a:spcBef>
                  <a:spcPts val="0"/>
                </a:spcBef>
                <a:buClr>
                  <a:srgbClr val="72183E"/>
                </a:buClr>
              </a:pPr>
              <a:r>
                <a:rPr lang="en-GB" sz="5999" b="1" dirty="0">
                  <a:solidFill>
                    <a:srgbClr val="E45785">
                      <a:lumMod val="75000"/>
                    </a:srgbClr>
                  </a:solidFill>
                  <a:latin typeface="Calibri"/>
                </a:rPr>
                <a:t>What</a:t>
              </a:r>
            </a:p>
          </p:txBody>
        </p:sp>
      </p:grpSp>
      <p:grpSp>
        <p:nvGrpSpPr>
          <p:cNvPr id="5" name="Group 4"/>
          <p:cNvGrpSpPr/>
          <p:nvPr/>
        </p:nvGrpSpPr>
        <p:grpSpPr>
          <a:xfrm>
            <a:off x="4359745" y="491610"/>
            <a:ext cx="3469340" cy="5805895"/>
            <a:chOff x="3270660" y="368133"/>
            <a:chExt cx="2602683" cy="4355556"/>
          </a:xfrm>
        </p:grpSpPr>
        <p:sp>
          <p:nvSpPr>
            <p:cNvPr id="3" name="Rounded Rectangle 2"/>
            <p:cNvSpPr/>
            <p:nvPr/>
          </p:nvSpPr>
          <p:spPr bwMode="auto">
            <a:xfrm>
              <a:off x="3270660" y="373145"/>
              <a:ext cx="2602683" cy="4350544"/>
            </a:xfrm>
            <a:prstGeom prst="roundRect">
              <a:avLst/>
            </a:prstGeom>
            <a:solidFill>
              <a:srgbClr val="000000">
                <a:alpha val="50196"/>
              </a:srgbClr>
            </a:solidFill>
            <a:ln w="57150" algn="ctr">
              <a:solidFill>
                <a:schemeClr val="tx1"/>
              </a:solidFill>
              <a:miter lim="800000"/>
              <a:headEnd/>
              <a:tailEnd/>
            </a:ln>
            <a:effectLst/>
            <a:extLst/>
          </p:spPr>
          <p:txBody>
            <a:bodyPr rot="0" spcFirstLastPara="0" vertOverflow="overflow" horzOverflow="overflow" vert="horz" wrap="square" lIns="91424" tIns="45713" rIns="91424" bIns="45713" numCol="1" spcCol="0" rtlCol="0" fromWordArt="0" anchor="ctr" anchorCtr="0" forceAA="0" compatLnSpc="1">
              <a:prstTxWarp prst="textNoShape">
                <a:avLst/>
              </a:prstTxWarp>
              <a:noAutofit/>
            </a:bodyPr>
            <a:lstStyle/>
            <a:p>
              <a:pPr algn="ctr" defTabSz="1218895">
                <a:lnSpc>
                  <a:spcPct val="80000"/>
                </a:lnSpc>
                <a:spcBef>
                  <a:spcPts val="1200"/>
                </a:spcBef>
                <a:spcAft>
                  <a:spcPts val="0"/>
                </a:spcAft>
                <a:buClr>
                  <a:srgbClr val="72183E"/>
                </a:buClr>
                <a:buSzPct val="115000"/>
              </a:pPr>
              <a:endParaRPr lang="en-GB" sz="2399" dirty="0" err="1">
                <a:solidFill>
                  <a:srgbClr val="FFFFFF"/>
                </a:solidFill>
                <a:latin typeface="Calibri"/>
              </a:endParaRPr>
            </a:p>
          </p:txBody>
        </p:sp>
        <p:sp>
          <p:nvSpPr>
            <p:cNvPr id="15" name="TextBox 14"/>
            <p:cNvSpPr txBox="1"/>
            <p:nvPr/>
          </p:nvSpPr>
          <p:spPr bwMode="auto">
            <a:xfrm>
              <a:off x="3953773" y="368133"/>
              <a:ext cx="1236454" cy="1084945"/>
            </a:xfrm>
            <a:prstGeom prst="rect">
              <a:avLst/>
            </a:prstGeom>
            <a:noFill/>
            <a:ln>
              <a:noFill/>
            </a:ln>
            <a:effectLst/>
            <a:extLst/>
          </p:spPr>
          <p:txBody>
            <a:bodyPr vert="horz" wrap="none" lIns="91424" tIns="45713" rIns="91424" bIns="45713" numCol="1" rtlCol="0" anchor="ctr" anchorCtr="0" compatLnSpc="1">
              <a:prstTxWarp prst="textNoShape">
                <a:avLst/>
              </a:prstTxWarp>
              <a:spAutoFit/>
            </a:bodyPr>
            <a:lstStyle/>
            <a:p>
              <a:pPr algn="ctr" defTabSz="1218895">
                <a:spcBef>
                  <a:spcPts val="0"/>
                </a:spcBef>
                <a:buClr>
                  <a:srgbClr val="72183E"/>
                </a:buClr>
              </a:pPr>
              <a:r>
                <a:rPr lang="en-GB" sz="8798" b="1" dirty="0">
                  <a:solidFill>
                    <a:srgbClr val="E45785"/>
                  </a:solidFill>
                  <a:latin typeface="Calibri"/>
                </a:rPr>
                <a:t>ML</a:t>
              </a:r>
            </a:p>
          </p:txBody>
        </p:sp>
        <p:pic>
          <p:nvPicPr>
            <p:cNvPr id="1027" name="Picture 3" descr="C:\Users\tjarvis\Downloads\noun_Technology_1526177.png"/>
            <p:cNvPicPr>
              <a:picLocks noChangeAspect="1" noChangeArrowheads="1"/>
            </p:cNvPicPr>
            <p:nvPr/>
          </p:nvPicPr>
          <p:blipFill rotWithShape="1">
            <a:blip r:embed="rId5" cstate="print">
              <a:lum bright="70000" contrast="-70000"/>
              <a:extLst>
                <a:ext uri="{28A0092B-C50C-407E-A947-70E740481C1C}">
                  <a14:useLocalDpi xmlns:a14="http://schemas.microsoft.com/office/drawing/2010/main" val="0"/>
                </a:ext>
              </a:extLst>
            </a:blip>
            <a:srcRect b="14338"/>
            <a:stretch/>
          </p:blipFill>
          <p:spPr bwMode="auto">
            <a:xfrm>
              <a:off x="3811658" y="1824757"/>
              <a:ext cx="1520684" cy="130230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bwMode="auto">
            <a:xfrm>
              <a:off x="3950720" y="3530061"/>
              <a:ext cx="1242563" cy="761838"/>
            </a:xfrm>
            <a:prstGeom prst="rect">
              <a:avLst/>
            </a:prstGeom>
            <a:noFill/>
            <a:ln>
              <a:noFill/>
            </a:ln>
            <a:effectLst/>
            <a:extLst/>
          </p:spPr>
          <p:txBody>
            <a:bodyPr vert="horz" wrap="none" lIns="91424" tIns="45713" rIns="91424" bIns="45713" numCol="1" rtlCol="0" anchor="ctr" anchorCtr="0" compatLnSpc="1">
              <a:prstTxWarp prst="textNoShape">
                <a:avLst/>
              </a:prstTxWarp>
              <a:spAutoFit/>
            </a:bodyPr>
            <a:lstStyle/>
            <a:p>
              <a:pPr algn="ctr" defTabSz="1218895">
                <a:spcBef>
                  <a:spcPts val="0"/>
                </a:spcBef>
                <a:buClr>
                  <a:srgbClr val="72183E"/>
                </a:buClr>
              </a:pPr>
              <a:r>
                <a:rPr lang="en-GB" sz="5999" b="1" dirty="0">
                  <a:solidFill>
                    <a:srgbClr val="E45785">
                      <a:lumMod val="75000"/>
                    </a:srgbClr>
                  </a:solidFill>
                  <a:latin typeface="Calibri"/>
                </a:rPr>
                <a:t>How</a:t>
              </a:r>
            </a:p>
          </p:txBody>
        </p:sp>
      </p:grpSp>
      <p:grpSp>
        <p:nvGrpSpPr>
          <p:cNvPr id="9" name="Group 8"/>
          <p:cNvGrpSpPr/>
          <p:nvPr/>
        </p:nvGrpSpPr>
        <p:grpSpPr>
          <a:xfrm>
            <a:off x="8393580" y="491610"/>
            <a:ext cx="3469340" cy="5805895"/>
            <a:chOff x="6296825" y="368133"/>
            <a:chExt cx="2602683" cy="4355556"/>
          </a:xfrm>
        </p:grpSpPr>
        <p:sp>
          <p:nvSpPr>
            <p:cNvPr id="12" name="Rounded Rectangle 11"/>
            <p:cNvSpPr/>
            <p:nvPr/>
          </p:nvSpPr>
          <p:spPr bwMode="auto">
            <a:xfrm>
              <a:off x="6296825" y="373145"/>
              <a:ext cx="2602683" cy="4350544"/>
            </a:xfrm>
            <a:prstGeom prst="roundRect">
              <a:avLst/>
            </a:prstGeom>
            <a:solidFill>
              <a:srgbClr val="000000">
                <a:alpha val="67059"/>
              </a:srgbClr>
            </a:solidFill>
            <a:ln w="57150" algn="ctr">
              <a:solidFill>
                <a:schemeClr val="tx1"/>
              </a:solidFill>
              <a:miter lim="800000"/>
              <a:headEnd/>
              <a:tailEnd/>
            </a:ln>
            <a:effectLst/>
            <a:extLst/>
          </p:spPr>
          <p:txBody>
            <a:bodyPr rot="0" spcFirstLastPara="0" vertOverflow="overflow" horzOverflow="overflow" vert="horz" wrap="square" lIns="91424" tIns="45713" rIns="91424" bIns="45713" numCol="1" spcCol="0" rtlCol="0" fromWordArt="0" anchor="ctr" anchorCtr="0" forceAA="0" compatLnSpc="1">
              <a:prstTxWarp prst="textNoShape">
                <a:avLst/>
              </a:prstTxWarp>
              <a:noAutofit/>
            </a:bodyPr>
            <a:lstStyle/>
            <a:p>
              <a:pPr algn="ctr" defTabSz="1218895">
                <a:lnSpc>
                  <a:spcPct val="80000"/>
                </a:lnSpc>
                <a:spcBef>
                  <a:spcPts val="1200"/>
                </a:spcBef>
                <a:spcAft>
                  <a:spcPts val="0"/>
                </a:spcAft>
                <a:buClr>
                  <a:srgbClr val="72183E"/>
                </a:buClr>
                <a:buSzPct val="115000"/>
              </a:pPr>
              <a:endParaRPr lang="en-GB" sz="2399" dirty="0" err="1">
                <a:solidFill>
                  <a:srgbClr val="FFFFFF"/>
                </a:solidFill>
                <a:latin typeface="Calibri"/>
              </a:endParaRPr>
            </a:p>
          </p:txBody>
        </p:sp>
        <p:sp>
          <p:nvSpPr>
            <p:cNvPr id="18" name="TextBox 17"/>
            <p:cNvSpPr txBox="1"/>
            <p:nvPr/>
          </p:nvSpPr>
          <p:spPr bwMode="auto">
            <a:xfrm>
              <a:off x="7082759" y="368133"/>
              <a:ext cx="1030815" cy="1084945"/>
            </a:xfrm>
            <a:prstGeom prst="rect">
              <a:avLst/>
            </a:prstGeom>
            <a:noFill/>
            <a:ln>
              <a:noFill/>
            </a:ln>
            <a:effectLst/>
            <a:extLst/>
          </p:spPr>
          <p:txBody>
            <a:bodyPr vert="horz" wrap="none" lIns="91424" tIns="45713" rIns="91424" bIns="45713" numCol="1" rtlCol="0" anchor="ctr" anchorCtr="0" compatLnSpc="1">
              <a:prstTxWarp prst="textNoShape">
                <a:avLst/>
              </a:prstTxWarp>
              <a:spAutoFit/>
            </a:bodyPr>
            <a:lstStyle/>
            <a:p>
              <a:pPr algn="ctr" defTabSz="1218895">
                <a:spcBef>
                  <a:spcPts val="0"/>
                </a:spcBef>
                <a:buClr>
                  <a:srgbClr val="72183E"/>
                </a:buClr>
              </a:pPr>
              <a:r>
                <a:rPr lang="en-GB" sz="8798" b="1" dirty="0">
                  <a:solidFill>
                    <a:srgbClr val="E45785"/>
                  </a:solidFill>
                  <a:latin typeface="Calibri"/>
                </a:rPr>
                <a:t>DL</a:t>
              </a:r>
            </a:p>
          </p:txBody>
        </p:sp>
        <p:pic>
          <p:nvPicPr>
            <p:cNvPr id="1028" name="Picture 4" descr="C:\Users\tjarvis\Downloads\noun_Data Analysis_1718370.png"/>
            <p:cNvPicPr>
              <a:picLocks noChangeAspect="1" noChangeArrowheads="1"/>
            </p:cNvPicPr>
            <p:nvPr/>
          </p:nvPicPr>
          <p:blipFill rotWithShape="1">
            <a:blip r:embed="rId6" cstate="print">
              <a:lum bright="70000" contrast="-70000"/>
              <a:extLst>
                <a:ext uri="{28A0092B-C50C-407E-A947-70E740481C1C}">
                  <a14:useLocalDpi xmlns:a14="http://schemas.microsoft.com/office/drawing/2010/main" val="0"/>
                </a:ext>
              </a:extLst>
            </a:blip>
            <a:srcRect b="13567"/>
            <a:stretch/>
          </p:blipFill>
          <p:spPr bwMode="auto">
            <a:xfrm>
              <a:off x="6913577" y="1884348"/>
              <a:ext cx="1369181" cy="1183126"/>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bwMode="auto">
            <a:xfrm>
              <a:off x="6370744" y="3530061"/>
              <a:ext cx="2454845" cy="761838"/>
            </a:xfrm>
            <a:prstGeom prst="rect">
              <a:avLst/>
            </a:prstGeom>
            <a:noFill/>
            <a:ln>
              <a:noFill/>
            </a:ln>
            <a:effectLst/>
            <a:extLst/>
          </p:spPr>
          <p:txBody>
            <a:bodyPr vert="horz" wrap="none" lIns="91424" tIns="45713" rIns="91424" bIns="45713" numCol="1" rtlCol="0" anchor="ctr" anchorCtr="0" compatLnSpc="1">
              <a:prstTxWarp prst="textNoShape">
                <a:avLst/>
              </a:prstTxWarp>
              <a:spAutoFit/>
            </a:bodyPr>
            <a:lstStyle/>
            <a:p>
              <a:pPr algn="ctr" defTabSz="1218895">
                <a:spcBef>
                  <a:spcPts val="0"/>
                </a:spcBef>
                <a:buClr>
                  <a:srgbClr val="72183E"/>
                </a:buClr>
              </a:pPr>
              <a:r>
                <a:rPr lang="en-GB" sz="5999" b="1" dirty="0">
                  <a:solidFill>
                    <a:srgbClr val="E45785">
                      <a:lumMod val="75000"/>
                    </a:srgbClr>
                  </a:solidFill>
                  <a:latin typeface="Calibri"/>
                </a:rPr>
                <a:t>Approach</a:t>
              </a:r>
            </a:p>
          </p:txBody>
        </p:sp>
      </p:grpSp>
    </p:spTree>
    <p:extLst>
      <p:ext uri="{BB962C8B-B14F-4D97-AF65-F5344CB8AC3E}">
        <p14:creationId xmlns:p14="http://schemas.microsoft.com/office/powerpoint/2010/main" val="25871469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t="542" b="7588"/>
          <a:stretch/>
        </p:blipFill>
        <p:spPr>
          <a:xfrm>
            <a:off x="-6647" y="0"/>
            <a:ext cx="12195472" cy="6858000"/>
          </a:xfrm>
          <a:prstGeom prst="rect">
            <a:avLst/>
          </a:prstGeom>
        </p:spPr>
      </p:pic>
      <p:sp>
        <p:nvSpPr>
          <p:cNvPr id="7" name="Rectangle 6"/>
          <p:cNvSpPr/>
          <p:nvPr/>
        </p:nvSpPr>
        <p:spPr bwMode="auto">
          <a:xfrm flipH="1">
            <a:off x="464196" y="0"/>
            <a:ext cx="11731275" cy="6740389"/>
          </a:xfrm>
          <a:prstGeom prst="rect">
            <a:avLst/>
          </a:prstGeom>
          <a:gradFill>
            <a:gsLst>
              <a:gs pos="29000">
                <a:srgbClr val="000000">
                  <a:alpha val="80000"/>
                </a:srgbClr>
              </a:gs>
              <a:gs pos="100000">
                <a:srgbClr val="000000">
                  <a:alpha val="0"/>
                </a:srgbClr>
              </a:gs>
            </a:gsLst>
            <a:lin ang="0" scaled="0"/>
          </a:gradFill>
          <a:ln w="12700" algn="ctr">
            <a:noFill/>
            <a:miter lim="800000"/>
            <a:headEnd/>
            <a:tailEnd/>
          </a:ln>
          <a:effectLst/>
          <a:extLst/>
        </p:spPr>
        <p:txBody>
          <a:bodyPr rot="0" spcFirstLastPara="0" vertOverflow="overflow" horzOverflow="overflow" vert="horz" wrap="square" lIns="91440" tIns="45720" rIns="91440" bIns="45720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80000"/>
              </a:lnSpc>
              <a:spcBef>
                <a:spcPts val="1200"/>
              </a:spcBef>
              <a:spcAft>
                <a:spcPts val="0"/>
              </a:spcAft>
              <a:buClr>
                <a:srgbClr val="72183E"/>
              </a:buClr>
              <a:buSzPct val="115000"/>
              <a:buFont typeface="Wingdings" pitchFamily="2" charset="2"/>
              <a:buNone/>
              <a:tabLst/>
              <a:defRPr/>
            </a:pPr>
            <a:endParaRPr kumimoji="0" lang="en-US" sz="2400" b="0" i="0" u="none" strike="noStrike" kern="1200" cap="none" spc="0" normalizeH="0" baseline="0" noProof="0" dirty="0" smtClean="0">
              <a:ln>
                <a:noFill/>
              </a:ln>
              <a:solidFill>
                <a:srgbClr val="FFFFFF"/>
              </a:solidFill>
              <a:effectLst/>
              <a:uLnTx/>
              <a:uFillTx/>
              <a:latin typeface="Calibri"/>
              <a:ea typeface="+mn-ea"/>
              <a:cs typeface="+mn-cs"/>
            </a:endParaRPr>
          </a:p>
        </p:txBody>
      </p:sp>
      <p:sp>
        <p:nvSpPr>
          <p:cNvPr id="8" name="Title 3"/>
          <p:cNvSpPr txBox="1">
            <a:spLocks/>
          </p:cNvSpPr>
          <p:nvPr/>
        </p:nvSpPr>
        <p:spPr bwMode="auto">
          <a:xfrm>
            <a:off x="6460279" y="228601"/>
            <a:ext cx="5424062" cy="3104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algn="l" rtl="0" eaLnBrk="1" fontAlgn="base" hangingPunct="1">
              <a:lnSpc>
                <a:spcPct val="85000"/>
              </a:lnSpc>
              <a:spcBef>
                <a:spcPct val="0"/>
              </a:spcBef>
              <a:spcAft>
                <a:spcPct val="0"/>
              </a:spcAft>
              <a:defRPr sz="3400" b="0" cap="all" baseline="0">
                <a:solidFill>
                  <a:schemeClr val="accent1"/>
                </a:solidFill>
                <a:latin typeface="+mj-lt"/>
                <a:ea typeface="+mj-ea"/>
                <a:cs typeface="+mj-cs"/>
              </a:defRPr>
            </a:lvl1pPr>
            <a:lvl2pPr algn="l" rtl="0" eaLnBrk="1" fontAlgn="base" hangingPunct="1">
              <a:lnSpc>
                <a:spcPct val="85000"/>
              </a:lnSpc>
              <a:spcBef>
                <a:spcPct val="0"/>
              </a:spcBef>
              <a:spcAft>
                <a:spcPct val="0"/>
              </a:spcAft>
              <a:defRPr sz="3700" b="1">
                <a:solidFill>
                  <a:srgbClr val="4E4E4E"/>
                </a:solidFill>
                <a:latin typeface="Helvetica" pitchFamily="34" charset="0"/>
              </a:defRPr>
            </a:lvl2pPr>
            <a:lvl3pPr algn="l" rtl="0" eaLnBrk="1" fontAlgn="base" hangingPunct="1">
              <a:lnSpc>
                <a:spcPct val="85000"/>
              </a:lnSpc>
              <a:spcBef>
                <a:spcPct val="0"/>
              </a:spcBef>
              <a:spcAft>
                <a:spcPct val="0"/>
              </a:spcAft>
              <a:defRPr sz="3700" b="1">
                <a:solidFill>
                  <a:srgbClr val="4E4E4E"/>
                </a:solidFill>
                <a:latin typeface="Helvetica" pitchFamily="34" charset="0"/>
              </a:defRPr>
            </a:lvl3pPr>
            <a:lvl4pPr algn="l" rtl="0" eaLnBrk="1" fontAlgn="base" hangingPunct="1">
              <a:lnSpc>
                <a:spcPct val="85000"/>
              </a:lnSpc>
              <a:spcBef>
                <a:spcPct val="0"/>
              </a:spcBef>
              <a:spcAft>
                <a:spcPct val="0"/>
              </a:spcAft>
              <a:defRPr sz="3700" b="1">
                <a:solidFill>
                  <a:srgbClr val="4E4E4E"/>
                </a:solidFill>
                <a:latin typeface="Helvetica" pitchFamily="34" charset="0"/>
              </a:defRPr>
            </a:lvl4pPr>
            <a:lvl5pPr algn="l" rtl="0" eaLnBrk="1" fontAlgn="base" hangingPunct="1">
              <a:lnSpc>
                <a:spcPct val="85000"/>
              </a:lnSpc>
              <a:spcBef>
                <a:spcPct val="0"/>
              </a:spcBef>
              <a:spcAft>
                <a:spcPct val="0"/>
              </a:spcAft>
              <a:defRPr sz="3700" b="1">
                <a:solidFill>
                  <a:srgbClr val="4E4E4E"/>
                </a:solidFill>
                <a:latin typeface="Helvetica" pitchFamily="34" charset="0"/>
              </a:defRPr>
            </a:lvl5pPr>
            <a:lvl6pPr marL="609493" algn="l" rtl="0" eaLnBrk="1" fontAlgn="base" hangingPunct="1">
              <a:lnSpc>
                <a:spcPct val="85000"/>
              </a:lnSpc>
              <a:spcBef>
                <a:spcPct val="0"/>
              </a:spcBef>
              <a:spcAft>
                <a:spcPct val="0"/>
              </a:spcAft>
              <a:defRPr sz="3700" b="1">
                <a:solidFill>
                  <a:srgbClr val="4E4E4E"/>
                </a:solidFill>
                <a:latin typeface="Helvetica" pitchFamily="34" charset="0"/>
              </a:defRPr>
            </a:lvl6pPr>
            <a:lvl7pPr marL="1218987" algn="l" rtl="0" eaLnBrk="1" fontAlgn="base" hangingPunct="1">
              <a:lnSpc>
                <a:spcPct val="85000"/>
              </a:lnSpc>
              <a:spcBef>
                <a:spcPct val="0"/>
              </a:spcBef>
              <a:spcAft>
                <a:spcPct val="0"/>
              </a:spcAft>
              <a:defRPr sz="3700" b="1">
                <a:solidFill>
                  <a:srgbClr val="4E4E4E"/>
                </a:solidFill>
                <a:latin typeface="Helvetica" pitchFamily="34" charset="0"/>
              </a:defRPr>
            </a:lvl7pPr>
            <a:lvl8pPr marL="1828480" algn="l" rtl="0" eaLnBrk="1" fontAlgn="base" hangingPunct="1">
              <a:lnSpc>
                <a:spcPct val="85000"/>
              </a:lnSpc>
              <a:spcBef>
                <a:spcPct val="0"/>
              </a:spcBef>
              <a:spcAft>
                <a:spcPct val="0"/>
              </a:spcAft>
              <a:defRPr sz="3700" b="1">
                <a:solidFill>
                  <a:srgbClr val="4E4E4E"/>
                </a:solidFill>
                <a:latin typeface="Helvetica" pitchFamily="34" charset="0"/>
              </a:defRPr>
            </a:lvl8pPr>
            <a:lvl9pPr marL="2437973" algn="l" rtl="0" eaLnBrk="1" fontAlgn="base" hangingPunct="1">
              <a:lnSpc>
                <a:spcPct val="85000"/>
              </a:lnSpc>
              <a:spcBef>
                <a:spcPct val="0"/>
              </a:spcBef>
              <a:spcAft>
                <a:spcPct val="0"/>
              </a:spcAft>
              <a:defRPr sz="3700" b="1">
                <a:solidFill>
                  <a:srgbClr val="4E4E4E"/>
                </a:solidFill>
                <a:latin typeface="Helvetica"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6000" b="0" i="0" u="none" strike="noStrike" kern="0" cap="all" spc="0" normalizeH="0" baseline="0" noProof="0" dirty="0" smtClean="0">
                <a:ln>
                  <a:noFill/>
                </a:ln>
                <a:solidFill>
                  <a:srgbClr val="E45785"/>
                </a:solidFill>
                <a:effectLst/>
                <a:uLnTx/>
                <a:uFillTx/>
                <a:latin typeface="Eras Light ITC" panose="020B0402030504020804" pitchFamily="34" charset="0"/>
                <a:ea typeface="+mj-ea"/>
                <a:cs typeface="+mj-cs"/>
              </a:rPr>
              <a:t>PREDICTIVE THREAT INTELLIGENCE</a:t>
            </a:r>
            <a:endParaRPr kumimoji="0" lang="en-US" sz="6000" b="0" i="0" u="none" strike="noStrike" kern="0" cap="all" spc="0" normalizeH="0" baseline="0" noProof="0" dirty="0">
              <a:ln>
                <a:noFill/>
              </a:ln>
              <a:solidFill>
                <a:srgbClr val="E45785"/>
              </a:solidFill>
              <a:effectLst/>
              <a:uLnTx/>
              <a:uFillTx/>
              <a:latin typeface="Eras Light ITC" panose="020B0402030504020804" pitchFamily="34" charset="0"/>
              <a:ea typeface="+mj-ea"/>
              <a:cs typeface="+mj-cs"/>
            </a:endParaRPr>
          </a:p>
        </p:txBody>
      </p:sp>
      <p:sp>
        <p:nvSpPr>
          <p:cNvPr id="9" name="Title 3"/>
          <p:cNvSpPr txBox="1">
            <a:spLocks/>
          </p:cNvSpPr>
          <p:nvPr/>
        </p:nvSpPr>
        <p:spPr bwMode="auto">
          <a:xfrm>
            <a:off x="5705856" y="3328416"/>
            <a:ext cx="6482969" cy="3101086"/>
          </a:xfrm>
          <a:prstGeom prst="rect">
            <a:avLst/>
          </a:prstGeom>
          <a:solidFill>
            <a:srgbClr val="000000">
              <a:alpha val="70000"/>
            </a:srgbClr>
          </a:solidFill>
          <a:ln>
            <a:noFill/>
          </a:ln>
          <a:effectLst/>
          <a:extLst/>
        </p:spPr>
        <p:txBody>
          <a:bodyPr vert="horz" wrap="square" lIns="274320" tIns="45720" rIns="91440" bIns="45720" numCol="1" anchor="ctr" anchorCtr="0" compatLnSpc="1">
            <a:prstTxWarp prst="textNoShape">
              <a:avLst/>
            </a:prstTxWarp>
            <a:noAutofit/>
          </a:bodyPr>
          <a:lstStyle>
            <a:lvl1pPr algn="l" rtl="0" eaLnBrk="1" fontAlgn="base" hangingPunct="1">
              <a:lnSpc>
                <a:spcPct val="85000"/>
              </a:lnSpc>
              <a:spcBef>
                <a:spcPct val="0"/>
              </a:spcBef>
              <a:spcAft>
                <a:spcPct val="0"/>
              </a:spcAft>
              <a:defRPr sz="3400" b="0" cap="all" baseline="0">
                <a:solidFill>
                  <a:schemeClr val="accent1"/>
                </a:solidFill>
                <a:latin typeface="+mj-lt"/>
                <a:ea typeface="+mj-ea"/>
                <a:cs typeface="+mj-cs"/>
              </a:defRPr>
            </a:lvl1pPr>
            <a:lvl2pPr algn="l" rtl="0" eaLnBrk="1" fontAlgn="base" hangingPunct="1">
              <a:lnSpc>
                <a:spcPct val="85000"/>
              </a:lnSpc>
              <a:spcBef>
                <a:spcPct val="0"/>
              </a:spcBef>
              <a:spcAft>
                <a:spcPct val="0"/>
              </a:spcAft>
              <a:defRPr sz="3700" b="1">
                <a:solidFill>
                  <a:srgbClr val="4E4E4E"/>
                </a:solidFill>
                <a:latin typeface="Helvetica" pitchFamily="34" charset="0"/>
              </a:defRPr>
            </a:lvl2pPr>
            <a:lvl3pPr algn="l" rtl="0" eaLnBrk="1" fontAlgn="base" hangingPunct="1">
              <a:lnSpc>
                <a:spcPct val="85000"/>
              </a:lnSpc>
              <a:spcBef>
                <a:spcPct val="0"/>
              </a:spcBef>
              <a:spcAft>
                <a:spcPct val="0"/>
              </a:spcAft>
              <a:defRPr sz="3700" b="1">
                <a:solidFill>
                  <a:srgbClr val="4E4E4E"/>
                </a:solidFill>
                <a:latin typeface="Helvetica" pitchFamily="34" charset="0"/>
              </a:defRPr>
            </a:lvl3pPr>
            <a:lvl4pPr algn="l" rtl="0" eaLnBrk="1" fontAlgn="base" hangingPunct="1">
              <a:lnSpc>
                <a:spcPct val="85000"/>
              </a:lnSpc>
              <a:spcBef>
                <a:spcPct val="0"/>
              </a:spcBef>
              <a:spcAft>
                <a:spcPct val="0"/>
              </a:spcAft>
              <a:defRPr sz="3700" b="1">
                <a:solidFill>
                  <a:srgbClr val="4E4E4E"/>
                </a:solidFill>
                <a:latin typeface="Helvetica" pitchFamily="34" charset="0"/>
              </a:defRPr>
            </a:lvl4pPr>
            <a:lvl5pPr algn="l" rtl="0" eaLnBrk="1" fontAlgn="base" hangingPunct="1">
              <a:lnSpc>
                <a:spcPct val="85000"/>
              </a:lnSpc>
              <a:spcBef>
                <a:spcPct val="0"/>
              </a:spcBef>
              <a:spcAft>
                <a:spcPct val="0"/>
              </a:spcAft>
              <a:defRPr sz="3700" b="1">
                <a:solidFill>
                  <a:srgbClr val="4E4E4E"/>
                </a:solidFill>
                <a:latin typeface="Helvetica" pitchFamily="34" charset="0"/>
              </a:defRPr>
            </a:lvl5pPr>
            <a:lvl6pPr marL="609493" algn="l" rtl="0" eaLnBrk="1" fontAlgn="base" hangingPunct="1">
              <a:lnSpc>
                <a:spcPct val="85000"/>
              </a:lnSpc>
              <a:spcBef>
                <a:spcPct val="0"/>
              </a:spcBef>
              <a:spcAft>
                <a:spcPct val="0"/>
              </a:spcAft>
              <a:defRPr sz="3700" b="1">
                <a:solidFill>
                  <a:srgbClr val="4E4E4E"/>
                </a:solidFill>
                <a:latin typeface="Helvetica" pitchFamily="34" charset="0"/>
              </a:defRPr>
            </a:lvl6pPr>
            <a:lvl7pPr marL="1218987" algn="l" rtl="0" eaLnBrk="1" fontAlgn="base" hangingPunct="1">
              <a:lnSpc>
                <a:spcPct val="85000"/>
              </a:lnSpc>
              <a:spcBef>
                <a:spcPct val="0"/>
              </a:spcBef>
              <a:spcAft>
                <a:spcPct val="0"/>
              </a:spcAft>
              <a:defRPr sz="3700" b="1">
                <a:solidFill>
                  <a:srgbClr val="4E4E4E"/>
                </a:solidFill>
                <a:latin typeface="Helvetica" pitchFamily="34" charset="0"/>
              </a:defRPr>
            </a:lvl7pPr>
            <a:lvl8pPr marL="1828480" algn="l" rtl="0" eaLnBrk="1" fontAlgn="base" hangingPunct="1">
              <a:lnSpc>
                <a:spcPct val="85000"/>
              </a:lnSpc>
              <a:spcBef>
                <a:spcPct val="0"/>
              </a:spcBef>
              <a:spcAft>
                <a:spcPct val="0"/>
              </a:spcAft>
              <a:defRPr sz="3700" b="1">
                <a:solidFill>
                  <a:srgbClr val="4E4E4E"/>
                </a:solidFill>
                <a:latin typeface="Helvetica" pitchFamily="34" charset="0"/>
              </a:defRPr>
            </a:lvl8pPr>
            <a:lvl9pPr marL="2437973" algn="l" rtl="0" eaLnBrk="1" fontAlgn="base" hangingPunct="1">
              <a:lnSpc>
                <a:spcPct val="85000"/>
              </a:lnSpc>
              <a:spcBef>
                <a:spcPct val="0"/>
              </a:spcBef>
              <a:spcAft>
                <a:spcPct val="0"/>
              </a:spcAft>
              <a:defRPr sz="3700" b="1">
                <a:solidFill>
                  <a:srgbClr val="4E4E4E"/>
                </a:solidFill>
                <a:latin typeface="Helvetica" pitchFamily="34" charset="0"/>
              </a:defRPr>
            </a:lvl9p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2800" b="0" i="0" u="none" strike="noStrike" kern="0" cap="none" spc="0" normalizeH="0" baseline="0" noProof="0" dirty="0" smtClean="0">
                <a:ln>
                  <a:noFill/>
                </a:ln>
                <a:solidFill>
                  <a:srgbClr val="FFFFFF"/>
                </a:solidFill>
                <a:effectLst/>
                <a:uLnTx/>
                <a:uFillTx/>
                <a:latin typeface="Eras Light ITC" panose="020B0402030504020804" pitchFamily="34" charset="0"/>
                <a:ea typeface="+mj-ea"/>
                <a:cs typeface="+mj-cs"/>
              </a:rPr>
              <a:t>Expose unknown </a:t>
            </a:r>
            <a:r>
              <a:rPr kumimoji="0" lang="en-US" sz="2800" b="0" i="0" u="none" strike="noStrike" kern="0" cap="none" spc="0" normalizeH="0" baseline="0" noProof="0" dirty="0" err="1" smtClean="0">
                <a:ln>
                  <a:noFill/>
                </a:ln>
                <a:solidFill>
                  <a:srgbClr val="FFFFFF"/>
                </a:solidFill>
                <a:effectLst/>
                <a:uLnTx/>
                <a:uFillTx/>
                <a:latin typeface="Eras Light ITC" panose="020B0402030504020804" pitchFamily="34" charset="0"/>
                <a:ea typeface="+mj-ea"/>
                <a:cs typeface="+mj-cs"/>
              </a:rPr>
              <a:t>CnC</a:t>
            </a:r>
            <a:r>
              <a:rPr kumimoji="0" lang="en-US" sz="2800" b="0" i="0" u="none" strike="noStrike" kern="0" cap="none" spc="0" normalizeH="0" baseline="0" noProof="0" dirty="0" smtClean="0">
                <a:ln>
                  <a:noFill/>
                </a:ln>
                <a:solidFill>
                  <a:srgbClr val="FFFFFF"/>
                </a:solidFill>
                <a:effectLst/>
                <a:uLnTx/>
                <a:uFillTx/>
                <a:latin typeface="Eras Light ITC" panose="020B0402030504020804" pitchFamily="34" charset="0"/>
                <a:ea typeface="+mj-ea"/>
                <a:cs typeface="+mj-cs"/>
              </a:rPr>
              <a:t> and malicious domains</a:t>
            </a:r>
          </a:p>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2800" b="0" i="0" u="none" strike="noStrike" kern="0" cap="none" spc="0" normalizeH="0" baseline="0" noProof="0" dirty="0" smtClean="0">
                <a:ln>
                  <a:noFill/>
                </a:ln>
                <a:solidFill>
                  <a:srgbClr val="FFFFFF"/>
                </a:solidFill>
                <a:effectLst/>
                <a:uLnTx/>
                <a:uFillTx/>
                <a:latin typeface="Eras Light ITC" panose="020B0402030504020804" pitchFamily="34" charset="0"/>
                <a:ea typeface="+mj-ea"/>
                <a:cs typeface="+mj-cs"/>
              </a:rPr>
              <a:t>Attribute attacks to campaigns</a:t>
            </a:r>
          </a:p>
          <a:p>
            <a:pPr marL="0" marR="0" lvl="0" indent="0" algn="l" defTabSz="914400" rtl="0" eaLnBrk="1" fontAlgn="base" latinLnBrk="0" hangingPunct="1">
              <a:lnSpc>
                <a:spcPct val="100000"/>
              </a:lnSpc>
              <a:spcBef>
                <a:spcPts val="1200"/>
              </a:spcBef>
              <a:spcAft>
                <a:spcPct val="0"/>
              </a:spcAft>
              <a:buClrTx/>
              <a:buSzTx/>
              <a:buFont typeface="Wingdings" pitchFamily="2" charset="2"/>
              <a:buNone/>
              <a:tabLst/>
              <a:defRPr/>
            </a:pPr>
            <a:r>
              <a:rPr kumimoji="0" lang="en-US" sz="2800" b="0" i="0" u="none" strike="noStrike" kern="0" cap="none" spc="0" normalizeH="0" baseline="0" noProof="0" dirty="0">
                <a:ln>
                  <a:noFill/>
                </a:ln>
                <a:solidFill>
                  <a:srgbClr val="FFFFFF"/>
                </a:solidFill>
                <a:effectLst/>
                <a:uLnTx/>
                <a:uFillTx/>
                <a:latin typeface="Eras Light ITC" panose="020B0402030504020804" pitchFamily="34" charset="0"/>
                <a:ea typeface="+mj-ea"/>
                <a:cs typeface="+mj-cs"/>
              </a:rPr>
              <a:t>Enrich threat intelligence </a:t>
            </a:r>
            <a:r>
              <a:rPr kumimoji="0" lang="en-US" sz="2800" b="0" i="0" u="none" strike="noStrike" kern="0" cap="none" spc="0" normalizeH="0" baseline="0" noProof="0" dirty="0" smtClean="0">
                <a:ln>
                  <a:noFill/>
                </a:ln>
                <a:solidFill>
                  <a:srgbClr val="FFFFFF"/>
                </a:solidFill>
                <a:effectLst/>
                <a:uLnTx/>
                <a:uFillTx/>
                <a:latin typeface="Eras Light ITC" panose="020B0402030504020804" pitchFamily="34" charset="0"/>
                <a:ea typeface="+mj-ea"/>
                <a:cs typeface="+mj-cs"/>
              </a:rPr>
              <a:t>for predictive campaign prevention</a:t>
            </a:r>
            <a:endParaRPr kumimoji="0" lang="en-US" sz="2800" b="0" i="0" u="none" strike="noStrike" kern="0" cap="none" spc="0" normalizeH="0" baseline="0" noProof="0" dirty="0">
              <a:ln>
                <a:noFill/>
              </a:ln>
              <a:solidFill>
                <a:srgbClr val="FFFFFF"/>
              </a:solidFill>
              <a:effectLst/>
              <a:uLnTx/>
              <a:uFillTx/>
              <a:latin typeface="Eras Light ITC" panose="020B0402030504020804" pitchFamily="34" charset="0"/>
              <a:ea typeface="+mj-ea"/>
              <a:cs typeface="+mj-cs"/>
            </a:endParaRPr>
          </a:p>
        </p:txBody>
      </p:sp>
      <p:grpSp>
        <p:nvGrpSpPr>
          <p:cNvPr id="37" name="Group 36"/>
          <p:cNvGrpSpPr/>
          <p:nvPr/>
        </p:nvGrpSpPr>
        <p:grpSpPr>
          <a:xfrm>
            <a:off x="464197" y="3333026"/>
            <a:ext cx="4797305" cy="3096476"/>
            <a:chOff x="464197" y="3333026"/>
            <a:chExt cx="4797305" cy="3096476"/>
          </a:xfrm>
        </p:grpSpPr>
        <p:pic>
          <p:nvPicPr>
            <p:cNvPr id="11" name="Picture 3"/>
            <p:cNvPicPr>
              <a:picLocks noChangeAspect="1" noChangeArrowheads="1"/>
            </p:cNvPicPr>
            <p:nvPr/>
          </p:nvPicPr>
          <p:blipFill>
            <a:blip r:embed="rId5"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64197" y="3333026"/>
              <a:ext cx="4797305" cy="3096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Freeform 34"/>
            <p:cNvSpPr/>
            <p:nvPr/>
          </p:nvSpPr>
          <p:spPr bwMode="auto">
            <a:xfrm>
              <a:off x="1307805" y="4747437"/>
              <a:ext cx="3673548" cy="717698"/>
            </a:xfrm>
            <a:custGeom>
              <a:avLst/>
              <a:gdLst>
                <a:gd name="connsiteX0" fmla="*/ 0 w 3673548"/>
                <a:gd name="connsiteY0" fmla="*/ 215986 h 775408"/>
                <a:gd name="connsiteX1" fmla="*/ 622004 w 3673548"/>
                <a:gd name="connsiteY1" fmla="*/ 657237 h 775408"/>
                <a:gd name="connsiteX2" fmla="*/ 1233376 w 3673548"/>
                <a:gd name="connsiteY2" fmla="*/ 726349 h 775408"/>
                <a:gd name="connsiteX3" fmla="*/ 1834116 w 3673548"/>
                <a:gd name="connsiteY3" fmla="*/ 8651 h 775408"/>
                <a:gd name="connsiteX4" fmla="*/ 2450804 w 3673548"/>
                <a:gd name="connsiteY4" fmla="*/ 316995 h 775408"/>
                <a:gd name="connsiteX5" fmla="*/ 3062176 w 3673548"/>
                <a:gd name="connsiteY5" fmla="*/ 125609 h 775408"/>
                <a:gd name="connsiteX6" fmla="*/ 3673548 w 3673548"/>
                <a:gd name="connsiteY6" fmla="*/ 226619 h 775408"/>
                <a:gd name="connsiteX7" fmla="*/ 3673548 w 3673548"/>
                <a:gd name="connsiteY7" fmla="*/ 226619 h 775408"/>
                <a:gd name="connsiteX0" fmla="*/ 0 w 3673548"/>
                <a:gd name="connsiteY0" fmla="*/ 215986 h 775408"/>
                <a:gd name="connsiteX1" fmla="*/ 622004 w 3673548"/>
                <a:gd name="connsiteY1" fmla="*/ 657237 h 775408"/>
                <a:gd name="connsiteX2" fmla="*/ 1233376 w 3673548"/>
                <a:gd name="connsiteY2" fmla="*/ 726349 h 775408"/>
                <a:gd name="connsiteX3" fmla="*/ 1834116 w 3673548"/>
                <a:gd name="connsiteY3" fmla="*/ 8651 h 775408"/>
                <a:gd name="connsiteX4" fmla="*/ 2450804 w 3673548"/>
                <a:gd name="connsiteY4" fmla="*/ 316995 h 775408"/>
                <a:gd name="connsiteX5" fmla="*/ 3062176 w 3673548"/>
                <a:gd name="connsiteY5" fmla="*/ 125609 h 775408"/>
                <a:gd name="connsiteX6" fmla="*/ 3673548 w 3673548"/>
                <a:gd name="connsiteY6" fmla="*/ 226619 h 775408"/>
                <a:gd name="connsiteX7" fmla="*/ 3673548 w 3673548"/>
                <a:gd name="connsiteY7" fmla="*/ 226619 h 775408"/>
                <a:gd name="connsiteX0" fmla="*/ 0 w 3673548"/>
                <a:gd name="connsiteY0" fmla="*/ 215986 h 775408"/>
                <a:gd name="connsiteX1" fmla="*/ 622004 w 3673548"/>
                <a:gd name="connsiteY1" fmla="*/ 657237 h 775408"/>
                <a:gd name="connsiteX2" fmla="*/ 1233376 w 3673548"/>
                <a:gd name="connsiteY2" fmla="*/ 726349 h 775408"/>
                <a:gd name="connsiteX3" fmla="*/ 1834116 w 3673548"/>
                <a:gd name="connsiteY3" fmla="*/ 8651 h 775408"/>
                <a:gd name="connsiteX4" fmla="*/ 2450804 w 3673548"/>
                <a:gd name="connsiteY4" fmla="*/ 316995 h 775408"/>
                <a:gd name="connsiteX5" fmla="*/ 3062176 w 3673548"/>
                <a:gd name="connsiteY5" fmla="*/ 125609 h 775408"/>
                <a:gd name="connsiteX6" fmla="*/ 3673548 w 3673548"/>
                <a:gd name="connsiteY6" fmla="*/ 226619 h 775408"/>
                <a:gd name="connsiteX7" fmla="*/ 3673548 w 3673548"/>
                <a:gd name="connsiteY7" fmla="*/ 226619 h 775408"/>
                <a:gd name="connsiteX0" fmla="*/ 0 w 3673548"/>
                <a:gd name="connsiteY0" fmla="*/ 215986 h 775408"/>
                <a:gd name="connsiteX1" fmla="*/ 622004 w 3673548"/>
                <a:gd name="connsiteY1" fmla="*/ 657237 h 775408"/>
                <a:gd name="connsiteX2" fmla="*/ 1233376 w 3673548"/>
                <a:gd name="connsiteY2" fmla="*/ 726349 h 775408"/>
                <a:gd name="connsiteX3" fmla="*/ 1834116 w 3673548"/>
                <a:gd name="connsiteY3" fmla="*/ 8651 h 775408"/>
                <a:gd name="connsiteX4" fmla="*/ 2450804 w 3673548"/>
                <a:gd name="connsiteY4" fmla="*/ 316995 h 775408"/>
                <a:gd name="connsiteX5" fmla="*/ 3062176 w 3673548"/>
                <a:gd name="connsiteY5" fmla="*/ 125609 h 775408"/>
                <a:gd name="connsiteX6" fmla="*/ 3673548 w 3673548"/>
                <a:gd name="connsiteY6" fmla="*/ 226619 h 775408"/>
                <a:gd name="connsiteX7" fmla="*/ 3673548 w 3673548"/>
                <a:gd name="connsiteY7" fmla="*/ 226619 h 775408"/>
                <a:gd name="connsiteX0" fmla="*/ 0 w 3673548"/>
                <a:gd name="connsiteY0" fmla="*/ 215986 h 775408"/>
                <a:gd name="connsiteX1" fmla="*/ 622004 w 3673548"/>
                <a:gd name="connsiteY1" fmla="*/ 657237 h 775408"/>
                <a:gd name="connsiteX2" fmla="*/ 1233376 w 3673548"/>
                <a:gd name="connsiteY2" fmla="*/ 726349 h 775408"/>
                <a:gd name="connsiteX3" fmla="*/ 1834116 w 3673548"/>
                <a:gd name="connsiteY3" fmla="*/ 8651 h 775408"/>
                <a:gd name="connsiteX4" fmla="*/ 2450804 w 3673548"/>
                <a:gd name="connsiteY4" fmla="*/ 316995 h 775408"/>
                <a:gd name="connsiteX5" fmla="*/ 3062176 w 3673548"/>
                <a:gd name="connsiteY5" fmla="*/ 125609 h 775408"/>
                <a:gd name="connsiteX6" fmla="*/ 3673548 w 3673548"/>
                <a:gd name="connsiteY6" fmla="*/ 226619 h 775408"/>
                <a:gd name="connsiteX7" fmla="*/ 3673548 w 3673548"/>
                <a:gd name="connsiteY7" fmla="*/ 226619 h 775408"/>
                <a:gd name="connsiteX0" fmla="*/ 0 w 3673548"/>
                <a:gd name="connsiteY0" fmla="*/ 215986 h 775408"/>
                <a:gd name="connsiteX1" fmla="*/ 622004 w 3673548"/>
                <a:gd name="connsiteY1" fmla="*/ 657237 h 775408"/>
                <a:gd name="connsiteX2" fmla="*/ 1233376 w 3673548"/>
                <a:gd name="connsiteY2" fmla="*/ 726349 h 775408"/>
                <a:gd name="connsiteX3" fmla="*/ 1834116 w 3673548"/>
                <a:gd name="connsiteY3" fmla="*/ 8651 h 775408"/>
                <a:gd name="connsiteX4" fmla="*/ 2450804 w 3673548"/>
                <a:gd name="connsiteY4" fmla="*/ 316995 h 775408"/>
                <a:gd name="connsiteX5" fmla="*/ 3062176 w 3673548"/>
                <a:gd name="connsiteY5" fmla="*/ 125609 h 775408"/>
                <a:gd name="connsiteX6" fmla="*/ 3673548 w 3673548"/>
                <a:gd name="connsiteY6" fmla="*/ 226619 h 775408"/>
                <a:gd name="connsiteX7" fmla="*/ 3673548 w 3673548"/>
                <a:gd name="connsiteY7" fmla="*/ 226619 h 775408"/>
                <a:gd name="connsiteX0" fmla="*/ 0 w 3673548"/>
                <a:gd name="connsiteY0" fmla="*/ 215986 h 775408"/>
                <a:gd name="connsiteX1" fmla="*/ 622004 w 3673548"/>
                <a:gd name="connsiteY1" fmla="*/ 657237 h 775408"/>
                <a:gd name="connsiteX2" fmla="*/ 1233376 w 3673548"/>
                <a:gd name="connsiteY2" fmla="*/ 726349 h 775408"/>
                <a:gd name="connsiteX3" fmla="*/ 1834116 w 3673548"/>
                <a:gd name="connsiteY3" fmla="*/ 8651 h 775408"/>
                <a:gd name="connsiteX4" fmla="*/ 2450804 w 3673548"/>
                <a:gd name="connsiteY4" fmla="*/ 316995 h 775408"/>
                <a:gd name="connsiteX5" fmla="*/ 3062176 w 3673548"/>
                <a:gd name="connsiteY5" fmla="*/ 125609 h 775408"/>
                <a:gd name="connsiteX6" fmla="*/ 3673548 w 3673548"/>
                <a:gd name="connsiteY6" fmla="*/ 226619 h 775408"/>
                <a:gd name="connsiteX7" fmla="*/ 3673548 w 3673548"/>
                <a:gd name="connsiteY7" fmla="*/ 226619 h 775408"/>
                <a:gd name="connsiteX0" fmla="*/ 0 w 3673548"/>
                <a:gd name="connsiteY0" fmla="*/ 215986 h 767415"/>
                <a:gd name="connsiteX1" fmla="*/ 622004 w 3673548"/>
                <a:gd name="connsiteY1" fmla="*/ 657237 h 767415"/>
                <a:gd name="connsiteX2" fmla="*/ 1233376 w 3673548"/>
                <a:gd name="connsiteY2" fmla="*/ 726349 h 767415"/>
                <a:gd name="connsiteX3" fmla="*/ 1834116 w 3673548"/>
                <a:gd name="connsiteY3" fmla="*/ 8651 h 767415"/>
                <a:gd name="connsiteX4" fmla="*/ 2450804 w 3673548"/>
                <a:gd name="connsiteY4" fmla="*/ 316995 h 767415"/>
                <a:gd name="connsiteX5" fmla="*/ 3062176 w 3673548"/>
                <a:gd name="connsiteY5" fmla="*/ 125609 h 767415"/>
                <a:gd name="connsiteX6" fmla="*/ 3673548 w 3673548"/>
                <a:gd name="connsiteY6" fmla="*/ 226619 h 767415"/>
                <a:gd name="connsiteX7" fmla="*/ 3673548 w 3673548"/>
                <a:gd name="connsiteY7" fmla="*/ 226619 h 767415"/>
                <a:gd name="connsiteX0" fmla="*/ 0 w 3673548"/>
                <a:gd name="connsiteY0" fmla="*/ 215986 h 726349"/>
                <a:gd name="connsiteX1" fmla="*/ 622004 w 3673548"/>
                <a:gd name="connsiteY1" fmla="*/ 657237 h 726349"/>
                <a:gd name="connsiteX2" fmla="*/ 1233376 w 3673548"/>
                <a:gd name="connsiteY2" fmla="*/ 726349 h 726349"/>
                <a:gd name="connsiteX3" fmla="*/ 1834116 w 3673548"/>
                <a:gd name="connsiteY3" fmla="*/ 8651 h 726349"/>
                <a:gd name="connsiteX4" fmla="*/ 2450804 w 3673548"/>
                <a:gd name="connsiteY4" fmla="*/ 316995 h 726349"/>
                <a:gd name="connsiteX5" fmla="*/ 3062176 w 3673548"/>
                <a:gd name="connsiteY5" fmla="*/ 125609 h 726349"/>
                <a:gd name="connsiteX6" fmla="*/ 3673548 w 3673548"/>
                <a:gd name="connsiteY6" fmla="*/ 226619 h 726349"/>
                <a:gd name="connsiteX7" fmla="*/ 3673548 w 3673548"/>
                <a:gd name="connsiteY7" fmla="*/ 226619 h 726349"/>
                <a:gd name="connsiteX0" fmla="*/ 0 w 3673548"/>
                <a:gd name="connsiteY0" fmla="*/ 215986 h 726349"/>
                <a:gd name="connsiteX1" fmla="*/ 622004 w 3673548"/>
                <a:gd name="connsiteY1" fmla="*/ 657237 h 726349"/>
                <a:gd name="connsiteX2" fmla="*/ 1233376 w 3673548"/>
                <a:gd name="connsiteY2" fmla="*/ 726349 h 726349"/>
                <a:gd name="connsiteX3" fmla="*/ 1834116 w 3673548"/>
                <a:gd name="connsiteY3" fmla="*/ 8651 h 726349"/>
                <a:gd name="connsiteX4" fmla="*/ 2450804 w 3673548"/>
                <a:gd name="connsiteY4" fmla="*/ 316995 h 726349"/>
                <a:gd name="connsiteX5" fmla="*/ 3062176 w 3673548"/>
                <a:gd name="connsiteY5" fmla="*/ 125609 h 726349"/>
                <a:gd name="connsiteX6" fmla="*/ 3673548 w 3673548"/>
                <a:gd name="connsiteY6" fmla="*/ 226619 h 726349"/>
                <a:gd name="connsiteX7" fmla="*/ 3673548 w 3673548"/>
                <a:gd name="connsiteY7" fmla="*/ 226619 h 726349"/>
                <a:gd name="connsiteX0" fmla="*/ 0 w 3673548"/>
                <a:gd name="connsiteY0" fmla="*/ 215986 h 726349"/>
                <a:gd name="connsiteX1" fmla="*/ 622004 w 3673548"/>
                <a:gd name="connsiteY1" fmla="*/ 657237 h 726349"/>
                <a:gd name="connsiteX2" fmla="*/ 1233376 w 3673548"/>
                <a:gd name="connsiteY2" fmla="*/ 726349 h 726349"/>
                <a:gd name="connsiteX3" fmla="*/ 1834116 w 3673548"/>
                <a:gd name="connsiteY3" fmla="*/ 8651 h 726349"/>
                <a:gd name="connsiteX4" fmla="*/ 2450804 w 3673548"/>
                <a:gd name="connsiteY4" fmla="*/ 316995 h 726349"/>
                <a:gd name="connsiteX5" fmla="*/ 3062176 w 3673548"/>
                <a:gd name="connsiteY5" fmla="*/ 125609 h 726349"/>
                <a:gd name="connsiteX6" fmla="*/ 3673548 w 3673548"/>
                <a:gd name="connsiteY6" fmla="*/ 226619 h 726349"/>
                <a:gd name="connsiteX7" fmla="*/ 3673548 w 3673548"/>
                <a:gd name="connsiteY7" fmla="*/ 226619 h 726349"/>
                <a:gd name="connsiteX0" fmla="*/ 0 w 3673548"/>
                <a:gd name="connsiteY0" fmla="*/ 207335 h 717698"/>
                <a:gd name="connsiteX1" fmla="*/ 622004 w 3673548"/>
                <a:gd name="connsiteY1" fmla="*/ 648586 h 717698"/>
                <a:gd name="connsiteX2" fmla="*/ 1233376 w 3673548"/>
                <a:gd name="connsiteY2" fmla="*/ 717698 h 717698"/>
                <a:gd name="connsiteX3" fmla="*/ 1834116 w 3673548"/>
                <a:gd name="connsiteY3" fmla="*/ 0 h 717698"/>
                <a:gd name="connsiteX4" fmla="*/ 2450804 w 3673548"/>
                <a:gd name="connsiteY4" fmla="*/ 308344 h 717698"/>
                <a:gd name="connsiteX5" fmla="*/ 3062176 w 3673548"/>
                <a:gd name="connsiteY5" fmla="*/ 116958 h 717698"/>
                <a:gd name="connsiteX6" fmla="*/ 3673548 w 3673548"/>
                <a:gd name="connsiteY6" fmla="*/ 217968 h 717698"/>
                <a:gd name="connsiteX7" fmla="*/ 3673548 w 3673548"/>
                <a:gd name="connsiteY7" fmla="*/ 217968 h 717698"/>
                <a:gd name="connsiteX0" fmla="*/ 0 w 3673548"/>
                <a:gd name="connsiteY0" fmla="*/ 207335 h 717698"/>
                <a:gd name="connsiteX1" fmla="*/ 622004 w 3673548"/>
                <a:gd name="connsiteY1" fmla="*/ 648586 h 717698"/>
                <a:gd name="connsiteX2" fmla="*/ 1233376 w 3673548"/>
                <a:gd name="connsiteY2" fmla="*/ 717698 h 717698"/>
                <a:gd name="connsiteX3" fmla="*/ 1834116 w 3673548"/>
                <a:gd name="connsiteY3" fmla="*/ 0 h 717698"/>
                <a:gd name="connsiteX4" fmla="*/ 2450804 w 3673548"/>
                <a:gd name="connsiteY4" fmla="*/ 308344 h 717698"/>
                <a:gd name="connsiteX5" fmla="*/ 3062176 w 3673548"/>
                <a:gd name="connsiteY5" fmla="*/ 116958 h 717698"/>
                <a:gd name="connsiteX6" fmla="*/ 3673548 w 3673548"/>
                <a:gd name="connsiteY6" fmla="*/ 217968 h 717698"/>
                <a:gd name="connsiteX7" fmla="*/ 3673548 w 3673548"/>
                <a:gd name="connsiteY7" fmla="*/ 217968 h 717698"/>
                <a:gd name="connsiteX0" fmla="*/ 0 w 3673548"/>
                <a:gd name="connsiteY0" fmla="*/ 207335 h 717698"/>
                <a:gd name="connsiteX1" fmla="*/ 622004 w 3673548"/>
                <a:gd name="connsiteY1" fmla="*/ 648586 h 717698"/>
                <a:gd name="connsiteX2" fmla="*/ 1233376 w 3673548"/>
                <a:gd name="connsiteY2" fmla="*/ 717698 h 717698"/>
                <a:gd name="connsiteX3" fmla="*/ 1834116 w 3673548"/>
                <a:gd name="connsiteY3" fmla="*/ 0 h 717698"/>
                <a:gd name="connsiteX4" fmla="*/ 2450804 w 3673548"/>
                <a:gd name="connsiteY4" fmla="*/ 308344 h 717698"/>
                <a:gd name="connsiteX5" fmla="*/ 3062176 w 3673548"/>
                <a:gd name="connsiteY5" fmla="*/ 116958 h 717698"/>
                <a:gd name="connsiteX6" fmla="*/ 3673548 w 3673548"/>
                <a:gd name="connsiteY6" fmla="*/ 217968 h 717698"/>
                <a:gd name="connsiteX7" fmla="*/ 3673548 w 3673548"/>
                <a:gd name="connsiteY7" fmla="*/ 217968 h 717698"/>
                <a:gd name="connsiteX0" fmla="*/ 0 w 3673548"/>
                <a:gd name="connsiteY0" fmla="*/ 207335 h 717698"/>
                <a:gd name="connsiteX1" fmla="*/ 622004 w 3673548"/>
                <a:gd name="connsiteY1" fmla="*/ 648586 h 717698"/>
                <a:gd name="connsiteX2" fmla="*/ 1233376 w 3673548"/>
                <a:gd name="connsiteY2" fmla="*/ 717698 h 717698"/>
                <a:gd name="connsiteX3" fmla="*/ 1834116 w 3673548"/>
                <a:gd name="connsiteY3" fmla="*/ 0 h 717698"/>
                <a:gd name="connsiteX4" fmla="*/ 2450804 w 3673548"/>
                <a:gd name="connsiteY4" fmla="*/ 308344 h 717698"/>
                <a:gd name="connsiteX5" fmla="*/ 3062176 w 3673548"/>
                <a:gd name="connsiteY5" fmla="*/ 116958 h 717698"/>
                <a:gd name="connsiteX6" fmla="*/ 3673548 w 3673548"/>
                <a:gd name="connsiteY6" fmla="*/ 217968 h 717698"/>
                <a:gd name="connsiteX7" fmla="*/ 3673548 w 3673548"/>
                <a:gd name="connsiteY7" fmla="*/ 217968 h 717698"/>
                <a:gd name="connsiteX0" fmla="*/ 0 w 3673548"/>
                <a:gd name="connsiteY0" fmla="*/ 207335 h 717698"/>
                <a:gd name="connsiteX1" fmla="*/ 622004 w 3673548"/>
                <a:gd name="connsiteY1" fmla="*/ 648586 h 717698"/>
                <a:gd name="connsiteX2" fmla="*/ 1233376 w 3673548"/>
                <a:gd name="connsiteY2" fmla="*/ 717698 h 717698"/>
                <a:gd name="connsiteX3" fmla="*/ 1834116 w 3673548"/>
                <a:gd name="connsiteY3" fmla="*/ 0 h 717698"/>
                <a:gd name="connsiteX4" fmla="*/ 2450804 w 3673548"/>
                <a:gd name="connsiteY4" fmla="*/ 308344 h 717698"/>
                <a:gd name="connsiteX5" fmla="*/ 3062176 w 3673548"/>
                <a:gd name="connsiteY5" fmla="*/ 116958 h 717698"/>
                <a:gd name="connsiteX6" fmla="*/ 3673548 w 3673548"/>
                <a:gd name="connsiteY6" fmla="*/ 217968 h 717698"/>
                <a:gd name="connsiteX7" fmla="*/ 3673548 w 3673548"/>
                <a:gd name="connsiteY7" fmla="*/ 217968 h 71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73548" h="717698">
                  <a:moveTo>
                    <a:pt x="0" y="207335"/>
                  </a:moveTo>
                  <a:cubicBezTo>
                    <a:pt x="208220" y="385430"/>
                    <a:pt x="310116" y="425303"/>
                    <a:pt x="622004" y="648586"/>
                  </a:cubicBezTo>
                  <a:cubicBezTo>
                    <a:pt x="928576" y="691117"/>
                    <a:pt x="1026041" y="692889"/>
                    <a:pt x="1233376" y="717698"/>
                  </a:cubicBezTo>
                  <a:cubicBezTo>
                    <a:pt x="1472609" y="412897"/>
                    <a:pt x="1695006" y="169235"/>
                    <a:pt x="1834116" y="0"/>
                  </a:cubicBezTo>
                  <a:cubicBezTo>
                    <a:pt x="2052970" y="96579"/>
                    <a:pt x="2224862" y="209107"/>
                    <a:pt x="2450804" y="308344"/>
                  </a:cubicBezTo>
                  <a:cubicBezTo>
                    <a:pt x="2666113" y="258725"/>
                    <a:pt x="2837120" y="174551"/>
                    <a:pt x="3062176" y="116958"/>
                  </a:cubicBezTo>
                  <a:cubicBezTo>
                    <a:pt x="3329762" y="155058"/>
                    <a:pt x="3673548" y="217968"/>
                    <a:pt x="3673548" y="217968"/>
                  </a:cubicBezTo>
                  <a:lnTo>
                    <a:pt x="3673548" y="217968"/>
                  </a:lnTo>
                </a:path>
              </a:pathLst>
            </a:custGeom>
            <a:noFill/>
            <a:ln w="76200" cap="rnd" algn="ctr">
              <a:solidFill>
                <a:srgbClr val="FF0000"/>
              </a:solidFill>
              <a:miter lim="800000"/>
              <a:headEnd/>
              <a:tailEnd/>
            </a:ln>
            <a:effectLst/>
            <a:extLst/>
          </p:spPr>
          <p:txBody>
            <a:bodyPr rtlCol="0" anchor="ctr"/>
            <a:lstStyle/>
            <a:p>
              <a:pPr marL="0" marR="0" lvl="0" indent="0" algn="ctr" defTabSz="914400" rtl="0" eaLnBrk="1" fontAlgn="base" latinLnBrk="0" hangingPunct="1">
                <a:lnSpc>
                  <a:spcPct val="100000"/>
                </a:lnSpc>
                <a:spcBef>
                  <a:spcPct val="20000"/>
                </a:spcBef>
                <a:spcAft>
                  <a:spcPct val="0"/>
                </a:spcAft>
                <a:buClr>
                  <a:srgbClr val="72183E"/>
                </a:buClr>
                <a:buSzPct val="65000"/>
                <a:buFont typeface="Wingdings" pitchFamily="2" charset="2"/>
                <a:buNone/>
                <a:tabLst/>
                <a:defRPr/>
              </a:pPr>
              <a:endParaRPr kumimoji="0" lang="en-US" sz="4000" b="0" i="0" u="none" strike="noStrike" kern="1200" cap="none" spc="0" normalizeH="0" baseline="0" noProof="0">
                <a:ln>
                  <a:noFill/>
                </a:ln>
                <a:solidFill>
                  <a:srgbClr val="FFFFFF"/>
                </a:solidFill>
                <a:effectLst/>
                <a:uLnTx/>
                <a:uFillTx/>
                <a:latin typeface="Helvetica" pitchFamily="34" charset="0"/>
                <a:ea typeface="+mn-ea"/>
                <a:cs typeface="+mn-cs"/>
              </a:endParaRPr>
            </a:p>
          </p:txBody>
        </p:sp>
        <p:sp>
          <p:nvSpPr>
            <p:cNvPr id="36" name="Down Arrow Callout 35"/>
            <p:cNvSpPr/>
            <p:nvPr/>
          </p:nvSpPr>
          <p:spPr bwMode="auto">
            <a:xfrm>
              <a:off x="648470" y="3657600"/>
              <a:ext cx="1371600" cy="1295400"/>
            </a:xfrm>
            <a:prstGeom prst="downArrowCallout">
              <a:avLst>
                <a:gd name="adj1" fmla="val 12543"/>
                <a:gd name="adj2" fmla="val 16695"/>
                <a:gd name="adj3" fmla="val 15657"/>
                <a:gd name="adj4" fmla="val 74172"/>
              </a:avLst>
            </a:prstGeom>
            <a:solidFill>
              <a:schemeClr val="bg2"/>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80000"/>
                </a:lnSpc>
                <a:spcBef>
                  <a:spcPts val="1200"/>
                </a:spcBef>
                <a:spcAft>
                  <a:spcPts val="0"/>
                </a:spcAft>
                <a:buClr>
                  <a:srgbClr val="72183E"/>
                </a:buClr>
                <a:buSzPct val="115000"/>
                <a:buFont typeface="Wingdings" pitchFamily="2" charset="2"/>
                <a:buNone/>
                <a:tabLst/>
                <a:defRPr/>
              </a:pPr>
              <a:r>
                <a:rPr kumimoji="0" lang="en-US" sz="1800" b="0" i="0" u="none" strike="noStrike" kern="1200" cap="none" spc="0" normalizeH="0" baseline="0" noProof="0" dirty="0" smtClean="0">
                  <a:ln>
                    <a:noFill/>
                  </a:ln>
                  <a:solidFill>
                    <a:srgbClr val="FFFFFF"/>
                  </a:solidFill>
                  <a:effectLst/>
                  <a:uLnTx/>
                  <a:uFillTx/>
                  <a:latin typeface="Eras Light ITC" panose="020B0402030504020804" pitchFamily="34" charset="0"/>
                  <a:ea typeface="+mn-ea"/>
                  <a:cs typeface="+mn-cs"/>
                </a:rPr>
                <a:t>Campaign Hunting Introduced</a:t>
              </a:r>
            </a:p>
          </p:txBody>
        </p:sp>
        <p:sp>
          <p:nvSpPr>
            <p:cNvPr id="15" name="Rectangle 14"/>
            <p:cNvSpPr/>
            <p:nvPr/>
          </p:nvSpPr>
          <p:spPr bwMode="auto">
            <a:xfrm>
              <a:off x="2018482" y="3657600"/>
              <a:ext cx="1274688" cy="965675"/>
            </a:xfrm>
            <a:prstGeom prst="rect">
              <a:avLst/>
            </a:prstGeom>
            <a:solidFill>
              <a:srgbClr val="FF0000"/>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r>
                <a:rPr kumimoji="0" lang="en-US" sz="2800" b="1" i="0" u="none" strike="noStrike" kern="0" cap="none" spc="0" normalizeH="0" baseline="0" noProof="0" dirty="0" smtClean="0">
                  <a:ln>
                    <a:noFill/>
                  </a:ln>
                  <a:solidFill>
                    <a:srgbClr val="FFFFFF"/>
                  </a:solidFill>
                  <a:effectLst/>
                  <a:uLnTx/>
                  <a:uFillTx/>
                  <a:latin typeface="Eras Bold ITC" panose="020B0907030504020204" pitchFamily="34" charset="0"/>
                  <a:ea typeface="+mn-ea"/>
                  <a:cs typeface="+mn-cs"/>
                </a:rPr>
                <a:t>+10%</a:t>
              </a:r>
              <a:endParaRPr kumimoji="0" lang="en-US" sz="2800" b="1" i="0" u="none" strike="noStrike" kern="0" cap="none" spc="0" normalizeH="0" baseline="0" noProof="0" dirty="0">
                <a:ln>
                  <a:noFill/>
                </a:ln>
                <a:solidFill>
                  <a:srgbClr val="FFFFFF"/>
                </a:solidFill>
                <a:effectLst/>
                <a:uLnTx/>
                <a:uFillTx/>
                <a:latin typeface="Eras Bold ITC" panose="020B0907030504020204" pitchFamily="34" charset="0"/>
                <a:ea typeface="+mn-ea"/>
                <a:cs typeface="+mn-cs"/>
              </a:endParaRPr>
            </a:p>
          </p:txBody>
        </p:sp>
      </p:grpSp>
      <p:sp>
        <p:nvSpPr>
          <p:cNvPr id="12" name="Title 3"/>
          <p:cNvSpPr txBox="1">
            <a:spLocks/>
          </p:cNvSpPr>
          <p:nvPr/>
        </p:nvSpPr>
        <p:spPr bwMode="auto">
          <a:xfrm>
            <a:off x="0" y="411911"/>
            <a:ext cx="6460279" cy="894626"/>
          </a:xfrm>
          <a:prstGeom prst="rect">
            <a:avLst/>
          </a:prstGeom>
          <a:solidFill>
            <a:srgbClr val="000000">
              <a:alpha val="70000"/>
            </a:srgbClr>
          </a:solidFill>
          <a:ln>
            <a:noFill/>
          </a:ln>
          <a:effectLst/>
          <a:extLst/>
        </p:spPr>
        <p:txBody>
          <a:bodyPr vert="horz" wrap="square" lIns="91440" tIns="45720" rIns="91440" bIns="45720" numCol="1" anchor="ctr" anchorCtr="0" compatLnSpc="1">
            <a:prstTxWarp prst="textNoShape">
              <a:avLst/>
            </a:prstTxWarp>
            <a:noAutofit/>
          </a:bodyPr>
          <a:lstStyle>
            <a:lvl1pPr algn="l" rtl="0" eaLnBrk="1" fontAlgn="base" hangingPunct="1">
              <a:lnSpc>
                <a:spcPct val="85000"/>
              </a:lnSpc>
              <a:spcBef>
                <a:spcPct val="0"/>
              </a:spcBef>
              <a:spcAft>
                <a:spcPct val="0"/>
              </a:spcAft>
              <a:defRPr sz="3400" b="0" cap="all" baseline="0">
                <a:solidFill>
                  <a:schemeClr val="accent1"/>
                </a:solidFill>
                <a:latin typeface="+mj-lt"/>
                <a:ea typeface="+mj-ea"/>
                <a:cs typeface="+mj-cs"/>
              </a:defRPr>
            </a:lvl1pPr>
            <a:lvl2pPr algn="l" rtl="0" eaLnBrk="1" fontAlgn="base" hangingPunct="1">
              <a:lnSpc>
                <a:spcPct val="85000"/>
              </a:lnSpc>
              <a:spcBef>
                <a:spcPct val="0"/>
              </a:spcBef>
              <a:spcAft>
                <a:spcPct val="0"/>
              </a:spcAft>
              <a:defRPr sz="3700" b="1">
                <a:solidFill>
                  <a:srgbClr val="4E4E4E"/>
                </a:solidFill>
                <a:latin typeface="Helvetica" pitchFamily="34" charset="0"/>
              </a:defRPr>
            </a:lvl2pPr>
            <a:lvl3pPr algn="l" rtl="0" eaLnBrk="1" fontAlgn="base" hangingPunct="1">
              <a:lnSpc>
                <a:spcPct val="85000"/>
              </a:lnSpc>
              <a:spcBef>
                <a:spcPct val="0"/>
              </a:spcBef>
              <a:spcAft>
                <a:spcPct val="0"/>
              </a:spcAft>
              <a:defRPr sz="3700" b="1">
                <a:solidFill>
                  <a:srgbClr val="4E4E4E"/>
                </a:solidFill>
                <a:latin typeface="Helvetica" pitchFamily="34" charset="0"/>
              </a:defRPr>
            </a:lvl3pPr>
            <a:lvl4pPr algn="l" rtl="0" eaLnBrk="1" fontAlgn="base" hangingPunct="1">
              <a:lnSpc>
                <a:spcPct val="85000"/>
              </a:lnSpc>
              <a:spcBef>
                <a:spcPct val="0"/>
              </a:spcBef>
              <a:spcAft>
                <a:spcPct val="0"/>
              </a:spcAft>
              <a:defRPr sz="3700" b="1">
                <a:solidFill>
                  <a:srgbClr val="4E4E4E"/>
                </a:solidFill>
                <a:latin typeface="Helvetica" pitchFamily="34" charset="0"/>
              </a:defRPr>
            </a:lvl4pPr>
            <a:lvl5pPr algn="l" rtl="0" eaLnBrk="1" fontAlgn="base" hangingPunct="1">
              <a:lnSpc>
                <a:spcPct val="85000"/>
              </a:lnSpc>
              <a:spcBef>
                <a:spcPct val="0"/>
              </a:spcBef>
              <a:spcAft>
                <a:spcPct val="0"/>
              </a:spcAft>
              <a:defRPr sz="3700" b="1">
                <a:solidFill>
                  <a:srgbClr val="4E4E4E"/>
                </a:solidFill>
                <a:latin typeface="Helvetica" pitchFamily="34" charset="0"/>
              </a:defRPr>
            </a:lvl5pPr>
            <a:lvl6pPr marL="609493" algn="l" rtl="0" eaLnBrk="1" fontAlgn="base" hangingPunct="1">
              <a:lnSpc>
                <a:spcPct val="85000"/>
              </a:lnSpc>
              <a:spcBef>
                <a:spcPct val="0"/>
              </a:spcBef>
              <a:spcAft>
                <a:spcPct val="0"/>
              </a:spcAft>
              <a:defRPr sz="3700" b="1">
                <a:solidFill>
                  <a:srgbClr val="4E4E4E"/>
                </a:solidFill>
                <a:latin typeface="Helvetica" pitchFamily="34" charset="0"/>
              </a:defRPr>
            </a:lvl6pPr>
            <a:lvl7pPr marL="1218987" algn="l" rtl="0" eaLnBrk="1" fontAlgn="base" hangingPunct="1">
              <a:lnSpc>
                <a:spcPct val="85000"/>
              </a:lnSpc>
              <a:spcBef>
                <a:spcPct val="0"/>
              </a:spcBef>
              <a:spcAft>
                <a:spcPct val="0"/>
              </a:spcAft>
              <a:defRPr sz="3700" b="1">
                <a:solidFill>
                  <a:srgbClr val="4E4E4E"/>
                </a:solidFill>
                <a:latin typeface="Helvetica" pitchFamily="34" charset="0"/>
              </a:defRPr>
            </a:lvl7pPr>
            <a:lvl8pPr marL="1828480" algn="l" rtl="0" eaLnBrk="1" fontAlgn="base" hangingPunct="1">
              <a:lnSpc>
                <a:spcPct val="85000"/>
              </a:lnSpc>
              <a:spcBef>
                <a:spcPct val="0"/>
              </a:spcBef>
              <a:spcAft>
                <a:spcPct val="0"/>
              </a:spcAft>
              <a:defRPr sz="3700" b="1">
                <a:solidFill>
                  <a:srgbClr val="4E4E4E"/>
                </a:solidFill>
                <a:latin typeface="Helvetica" pitchFamily="34" charset="0"/>
              </a:defRPr>
            </a:lvl8pPr>
            <a:lvl9pPr marL="2437973" algn="l" rtl="0" eaLnBrk="1" fontAlgn="base" hangingPunct="1">
              <a:lnSpc>
                <a:spcPct val="85000"/>
              </a:lnSpc>
              <a:spcBef>
                <a:spcPct val="0"/>
              </a:spcBef>
              <a:spcAft>
                <a:spcPct val="0"/>
              </a:spcAft>
              <a:defRPr sz="3700" b="1">
                <a:solidFill>
                  <a:srgbClr val="4E4E4E"/>
                </a:solidFill>
                <a:latin typeface="Helvetic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000" b="1" i="0" u="none" strike="noStrike" kern="0" cap="all" spc="0" normalizeH="0" baseline="0" noProof="0" dirty="0" smtClean="0">
                <a:ln>
                  <a:noFill/>
                </a:ln>
                <a:solidFill>
                  <a:srgbClr val="FFFFFF"/>
                </a:solidFill>
                <a:effectLst/>
                <a:uLnTx/>
                <a:uFillTx/>
                <a:latin typeface="Eras Light ITC" panose="020B0402030504020804" pitchFamily="34" charset="0"/>
                <a:ea typeface="+mj-ea"/>
                <a:cs typeface="+mj-cs"/>
              </a:rPr>
              <a:t>CAMPAIGN HUNTING</a:t>
            </a:r>
            <a:endParaRPr kumimoji="0" lang="en-US" sz="5000" b="1" i="0" u="none" strike="noStrike" kern="0" cap="all" spc="0" normalizeH="0" baseline="0" noProof="0" dirty="0">
              <a:ln>
                <a:noFill/>
              </a:ln>
              <a:solidFill>
                <a:srgbClr val="FFFFFF"/>
              </a:solidFill>
              <a:effectLst/>
              <a:uLnTx/>
              <a:uFillTx/>
              <a:latin typeface="Eras Light ITC" panose="020B0402030504020804" pitchFamily="34" charset="0"/>
              <a:ea typeface="+mj-ea"/>
              <a:cs typeface="+mj-cs"/>
            </a:endParaRPr>
          </a:p>
        </p:txBody>
      </p:sp>
    </p:spTree>
    <p:extLst>
      <p:ext uri="{BB962C8B-B14F-4D97-AF65-F5344CB8AC3E}">
        <p14:creationId xmlns:p14="http://schemas.microsoft.com/office/powerpoint/2010/main" val="3271917960"/>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t="542" b="7588"/>
          <a:stretch/>
        </p:blipFill>
        <p:spPr>
          <a:xfrm>
            <a:off x="-6647" y="0"/>
            <a:ext cx="12195472" cy="6858000"/>
          </a:xfrm>
          <a:prstGeom prst="rect">
            <a:avLst/>
          </a:prstGeom>
        </p:spPr>
      </p:pic>
      <p:sp>
        <p:nvSpPr>
          <p:cNvPr id="7" name="Rectangle 6"/>
          <p:cNvSpPr/>
          <p:nvPr/>
        </p:nvSpPr>
        <p:spPr bwMode="auto">
          <a:xfrm flipH="1">
            <a:off x="464196" y="0"/>
            <a:ext cx="11731275" cy="6740389"/>
          </a:xfrm>
          <a:prstGeom prst="rect">
            <a:avLst/>
          </a:prstGeom>
          <a:gradFill>
            <a:gsLst>
              <a:gs pos="29000">
                <a:srgbClr val="000000">
                  <a:alpha val="80000"/>
                </a:srgbClr>
              </a:gs>
              <a:gs pos="100000">
                <a:srgbClr val="000000">
                  <a:alpha val="0"/>
                </a:srgbClr>
              </a:gs>
            </a:gsLst>
            <a:lin ang="0" scaled="0"/>
          </a:gradFill>
          <a:ln w="12700" algn="ctr">
            <a:noFill/>
            <a:miter lim="800000"/>
            <a:headEnd/>
            <a:tailEnd/>
          </a:ln>
          <a:effectLst/>
          <a:extLst/>
        </p:spPr>
        <p:txBody>
          <a:bodyPr rot="0" spcFirstLastPara="0" vertOverflow="overflow" horzOverflow="overflow" vert="horz" wrap="square" lIns="91440" tIns="45720" rIns="91440" bIns="45720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80000"/>
              </a:lnSpc>
              <a:spcBef>
                <a:spcPts val="1200"/>
              </a:spcBef>
              <a:spcAft>
                <a:spcPts val="0"/>
              </a:spcAft>
              <a:buClr>
                <a:srgbClr val="72183E"/>
              </a:buClr>
              <a:buSzPct val="115000"/>
              <a:buFont typeface="Wingdings" pitchFamily="2" charset="2"/>
              <a:buNone/>
              <a:tabLst/>
              <a:defRPr/>
            </a:pPr>
            <a:endParaRPr kumimoji="0" lang="en-US" sz="2400" b="0" i="0" u="none" strike="noStrike" kern="1200" cap="none" spc="0" normalizeH="0" baseline="0" noProof="0" dirty="0" smtClean="0">
              <a:ln>
                <a:noFill/>
              </a:ln>
              <a:solidFill>
                <a:srgbClr val="FFFFFF"/>
              </a:solidFill>
              <a:effectLst/>
              <a:uLnTx/>
              <a:uFillTx/>
              <a:latin typeface="Calibri"/>
              <a:ea typeface="+mn-ea"/>
              <a:cs typeface="+mn-cs"/>
            </a:endParaRPr>
          </a:p>
        </p:txBody>
      </p:sp>
      <p:sp>
        <p:nvSpPr>
          <p:cNvPr id="8" name="Title 3"/>
          <p:cNvSpPr txBox="1">
            <a:spLocks/>
          </p:cNvSpPr>
          <p:nvPr/>
        </p:nvSpPr>
        <p:spPr bwMode="auto">
          <a:xfrm>
            <a:off x="6460279" y="228601"/>
            <a:ext cx="5424062" cy="3104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algn="l" rtl="0" eaLnBrk="1" fontAlgn="base" hangingPunct="1">
              <a:lnSpc>
                <a:spcPct val="85000"/>
              </a:lnSpc>
              <a:spcBef>
                <a:spcPct val="0"/>
              </a:spcBef>
              <a:spcAft>
                <a:spcPct val="0"/>
              </a:spcAft>
              <a:defRPr sz="3400" b="0" cap="all" baseline="0">
                <a:solidFill>
                  <a:schemeClr val="accent1"/>
                </a:solidFill>
                <a:latin typeface="+mj-lt"/>
                <a:ea typeface="+mj-ea"/>
                <a:cs typeface="+mj-cs"/>
              </a:defRPr>
            </a:lvl1pPr>
            <a:lvl2pPr algn="l" rtl="0" eaLnBrk="1" fontAlgn="base" hangingPunct="1">
              <a:lnSpc>
                <a:spcPct val="85000"/>
              </a:lnSpc>
              <a:spcBef>
                <a:spcPct val="0"/>
              </a:spcBef>
              <a:spcAft>
                <a:spcPct val="0"/>
              </a:spcAft>
              <a:defRPr sz="3700" b="1">
                <a:solidFill>
                  <a:srgbClr val="4E4E4E"/>
                </a:solidFill>
                <a:latin typeface="Helvetica" pitchFamily="34" charset="0"/>
              </a:defRPr>
            </a:lvl2pPr>
            <a:lvl3pPr algn="l" rtl="0" eaLnBrk="1" fontAlgn="base" hangingPunct="1">
              <a:lnSpc>
                <a:spcPct val="85000"/>
              </a:lnSpc>
              <a:spcBef>
                <a:spcPct val="0"/>
              </a:spcBef>
              <a:spcAft>
                <a:spcPct val="0"/>
              </a:spcAft>
              <a:defRPr sz="3700" b="1">
                <a:solidFill>
                  <a:srgbClr val="4E4E4E"/>
                </a:solidFill>
                <a:latin typeface="Helvetica" pitchFamily="34" charset="0"/>
              </a:defRPr>
            </a:lvl3pPr>
            <a:lvl4pPr algn="l" rtl="0" eaLnBrk="1" fontAlgn="base" hangingPunct="1">
              <a:lnSpc>
                <a:spcPct val="85000"/>
              </a:lnSpc>
              <a:spcBef>
                <a:spcPct val="0"/>
              </a:spcBef>
              <a:spcAft>
                <a:spcPct val="0"/>
              </a:spcAft>
              <a:defRPr sz="3700" b="1">
                <a:solidFill>
                  <a:srgbClr val="4E4E4E"/>
                </a:solidFill>
                <a:latin typeface="Helvetica" pitchFamily="34" charset="0"/>
              </a:defRPr>
            </a:lvl4pPr>
            <a:lvl5pPr algn="l" rtl="0" eaLnBrk="1" fontAlgn="base" hangingPunct="1">
              <a:lnSpc>
                <a:spcPct val="85000"/>
              </a:lnSpc>
              <a:spcBef>
                <a:spcPct val="0"/>
              </a:spcBef>
              <a:spcAft>
                <a:spcPct val="0"/>
              </a:spcAft>
              <a:defRPr sz="3700" b="1">
                <a:solidFill>
                  <a:srgbClr val="4E4E4E"/>
                </a:solidFill>
                <a:latin typeface="Helvetica" pitchFamily="34" charset="0"/>
              </a:defRPr>
            </a:lvl5pPr>
            <a:lvl6pPr marL="609493" algn="l" rtl="0" eaLnBrk="1" fontAlgn="base" hangingPunct="1">
              <a:lnSpc>
                <a:spcPct val="85000"/>
              </a:lnSpc>
              <a:spcBef>
                <a:spcPct val="0"/>
              </a:spcBef>
              <a:spcAft>
                <a:spcPct val="0"/>
              </a:spcAft>
              <a:defRPr sz="3700" b="1">
                <a:solidFill>
                  <a:srgbClr val="4E4E4E"/>
                </a:solidFill>
                <a:latin typeface="Helvetica" pitchFamily="34" charset="0"/>
              </a:defRPr>
            </a:lvl6pPr>
            <a:lvl7pPr marL="1218987" algn="l" rtl="0" eaLnBrk="1" fontAlgn="base" hangingPunct="1">
              <a:lnSpc>
                <a:spcPct val="85000"/>
              </a:lnSpc>
              <a:spcBef>
                <a:spcPct val="0"/>
              </a:spcBef>
              <a:spcAft>
                <a:spcPct val="0"/>
              </a:spcAft>
              <a:defRPr sz="3700" b="1">
                <a:solidFill>
                  <a:srgbClr val="4E4E4E"/>
                </a:solidFill>
                <a:latin typeface="Helvetica" pitchFamily="34" charset="0"/>
              </a:defRPr>
            </a:lvl7pPr>
            <a:lvl8pPr marL="1828480" algn="l" rtl="0" eaLnBrk="1" fontAlgn="base" hangingPunct="1">
              <a:lnSpc>
                <a:spcPct val="85000"/>
              </a:lnSpc>
              <a:spcBef>
                <a:spcPct val="0"/>
              </a:spcBef>
              <a:spcAft>
                <a:spcPct val="0"/>
              </a:spcAft>
              <a:defRPr sz="3700" b="1">
                <a:solidFill>
                  <a:srgbClr val="4E4E4E"/>
                </a:solidFill>
                <a:latin typeface="Helvetica" pitchFamily="34" charset="0"/>
              </a:defRPr>
            </a:lvl8pPr>
            <a:lvl9pPr marL="2437973" algn="l" rtl="0" eaLnBrk="1" fontAlgn="base" hangingPunct="1">
              <a:lnSpc>
                <a:spcPct val="85000"/>
              </a:lnSpc>
              <a:spcBef>
                <a:spcPct val="0"/>
              </a:spcBef>
              <a:spcAft>
                <a:spcPct val="0"/>
              </a:spcAft>
              <a:defRPr sz="3700" b="1">
                <a:solidFill>
                  <a:srgbClr val="4E4E4E"/>
                </a:solidFill>
                <a:latin typeface="Helvetica"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6000" b="0" i="0" u="none" strike="noStrike" kern="0" cap="all" spc="0" normalizeH="0" baseline="0" noProof="0" dirty="0">
                <a:ln>
                  <a:noFill/>
                </a:ln>
                <a:solidFill>
                  <a:srgbClr val="E45785"/>
                </a:solidFill>
                <a:effectLst/>
                <a:uLnTx/>
                <a:uFillTx/>
                <a:latin typeface="Eras Light ITC" panose="020B0402030504020804" pitchFamily="34" charset="0"/>
                <a:ea typeface="+mj-ea"/>
                <a:cs typeface="+mj-cs"/>
              </a:rPr>
              <a:t>UNCOVER MALICIOUS EXECUTABLES</a:t>
            </a:r>
          </a:p>
        </p:txBody>
      </p:sp>
      <p:sp>
        <p:nvSpPr>
          <p:cNvPr id="9" name="Title 3"/>
          <p:cNvSpPr txBox="1">
            <a:spLocks/>
          </p:cNvSpPr>
          <p:nvPr/>
        </p:nvSpPr>
        <p:spPr bwMode="auto">
          <a:xfrm>
            <a:off x="5705856" y="3328416"/>
            <a:ext cx="6482969" cy="3101086"/>
          </a:xfrm>
          <a:prstGeom prst="rect">
            <a:avLst/>
          </a:prstGeom>
          <a:solidFill>
            <a:srgbClr val="000000">
              <a:alpha val="70000"/>
            </a:srgbClr>
          </a:solidFill>
          <a:ln>
            <a:noFill/>
          </a:ln>
          <a:effectLst/>
          <a:extLst/>
        </p:spPr>
        <p:txBody>
          <a:bodyPr vert="horz" wrap="square" lIns="274320" tIns="45720" rIns="91440" bIns="45720" numCol="1" anchor="ctr" anchorCtr="0" compatLnSpc="1">
            <a:prstTxWarp prst="textNoShape">
              <a:avLst/>
            </a:prstTxWarp>
            <a:noAutofit/>
          </a:bodyPr>
          <a:lstStyle>
            <a:lvl1pPr algn="l" rtl="0" eaLnBrk="1" fontAlgn="base" hangingPunct="1">
              <a:lnSpc>
                <a:spcPct val="85000"/>
              </a:lnSpc>
              <a:spcBef>
                <a:spcPct val="0"/>
              </a:spcBef>
              <a:spcAft>
                <a:spcPct val="0"/>
              </a:spcAft>
              <a:defRPr sz="3400" b="0" cap="all" baseline="0">
                <a:solidFill>
                  <a:schemeClr val="accent1"/>
                </a:solidFill>
                <a:latin typeface="+mj-lt"/>
                <a:ea typeface="+mj-ea"/>
                <a:cs typeface="+mj-cs"/>
              </a:defRPr>
            </a:lvl1pPr>
            <a:lvl2pPr algn="l" rtl="0" eaLnBrk="1" fontAlgn="base" hangingPunct="1">
              <a:lnSpc>
                <a:spcPct val="85000"/>
              </a:lnSpc>
              <a:spcBef>
                <a:spcPct val="0"/>
              </a:spcBef>
              <a:spcAft>
                <a:spcPct val="0"/>
              </a:spcAft>
              <a:defRPr sz="3700" b="1">
                <a:solidFill>
                  <a:srgbClr val="4E4E4E"/>
                </a:solidFill>
                <a:latin typeface="Helvetica" pitchFamily="34" charset="0"/>
              </a:defRPr>
            </a:lvl2pPr>
            <a:lvl3pPr algn="l" rtl="0" eaLnBrk="1" fontAlgn="base" hangingPunct="1">
              <a:lnSpc>
                <a:spcPct val="85000"/>
              </a:lnSpc>
              <a:spcBef>
                <a:spcPct val="0"/>
              </a:spcBef>
              <a:spcAft>
                <a:spcPct val="0"/>
              </a:spcAft>
              <a:defRPr sz="3700" b="1">
                <a:solidFill>
                  <a:srgbClr val="4E4E4E"/>
                </a:solidFill>
                <a:latin typeface="Helvetica" pitchFamily="34" charset="0"/>
              </a:defRPr>
            </a:lvl3pPr>
            <a:lvl4pPr algn="l" rtl="0" eaLnBrk="1" fontAlgn="base" hangingPunct="1">
              <a:lnSpc>
                <a:spcPct val="85000"/>
              </a:lnSpc>
              <a:spcBef>
                <a:spcPct val="0"/>
              </a:spcBef>
              <a:spcAft>
                <a:spcPct val="0"/>
              </a:spcAft>
              <a:defRPr sz="3700" b="1">
                <a:solidFill>
                  <a:srgbClr val="4E4E4E"/>
                </a:solidFill>
                <a:latin typeface="Helvetica" pitchFamily="34" charset="0"/>
              </a:defRPr>
            </a:lvl4pPr>
            <a:lvl5pPr algn="l" rtl="0" eaLnBrk="1" fontAlgn="base" hangingPunct="1">
              <a:lnSpc>
                <a:spcPct val="85000"/>
              </a:lnSpc>
              <a:spcBef>
                <a:spcPct val="0"/>
              </a:spcBef>
              <a:spcAft>
                <a:spcPct val="0"/>
              </a:spcAft>
              <a:defRPr sz="3700" b="1">
                <a:solidFill>
                  <a:srgbClr val="4E4E4E"/>
                </a:solidFill>
                <a:latin typeface="Helvetica" pitchFamily="34" charset="0"/>
              </a:defRPr>
            </a:lvl5pPr>
            <a:lvl6pPr marL="609493" algn="l" rtl="0" eaLnBrk="1" fontAlgn="base" hangingPunct="1">
              <a:lnSpc>
                <a:spcPct val="85000"/>
              </a:lnSpc>
              <a:spcBef>
                <a:spcPct val="0"/>
              </a:spcBef>
              <a:spcAft>
                <a:spcPct val="0"/>
              </a:spcAft>
              <a:defRPr sz="3700" b="1">
                <a:solidFill>
                  <a:srgbClr val="4E4E4E"/>
                </a:solidFill>
                <a:latin typeface="Helvetica" pitchFamily="34" charset="0"/>
              </a:defRPr>
            </a:lvl6pPr>
            <a:lvl7pPr marL="1218987" algn="l" rtl="0" eaLnBrk="1" fontAlgn="base" hangingPunct="1">
              <a:lnSpc>
                <a:spcPct val="85000"/>
              </a:lnSpc>
              <a:spcBef>
                <a:spcPct val="0"/>
              </a:spcBef>
              <a:spcAft>
                <a:spcPct val="0"/>
              </a:spcAft>
              <a:defRPr sz="3700" b="1">
                <a:solidFill>
                  <a:srgbClr val="4E4E4E"/>
                </a:solidFill>
                <a:latin typeface="Helvetica" pitchFamily="34" charset="0"/>
              </a:defRPr>
            </a:lvl7pPr>
            <a:lvl8pPr marL="1828480" algn="l" rtl="0" eaLnBrk="1" fontAlgn="base" hangingPunct="1">
              <a:lnSpc>
                <a:spcPct val="85000"/>
              </a:lnSpc>
              <a:spcBef>
                <a:spcPct val="0"/>
              </a:spcBef>
              <a:spcAft>
                <a:spcPct val="0"/>
              </a:spcAft>
              <a:defRPr sz="3700" b="1">
                <a:solidFill>
                  <a:srgbClr val="4E4E4E"/>
                </a:solidFill>
                <a:latin typeface="Helvetica" pitchFamily="34" charset="0"/>
              </a:defRPr>
            </a:lvl8pPr>
            <a:lvl9pPr marL="2437973" algn="l" rtl="0" eaLnBrk="1" fontAlgn="base" hangingPunct="1">
              <a:lnSpc>
                <a:spcPct val="85000"/>
              </a:lnSpc>
              <a:spcBef>
                <a:spcPct val="0"/>
              </a:spcBef>
              <a:spcAft>
                <a:spcPct val="0"/>
              </a:spcAft>
              <a:defRPr sz="3700" b="1">
                <a:solidFill>
                  <a:srgbClr val="4E4E4E"/>
                </a:solidFill>
                <a:latin typeface="Helvetica" pitchFamily="34" charset="0"/>
              </a:defRPr>
            </a:lvl9p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2800" b="0" i="0" u="none" strike="noStrike" kern="0" cap="none" spc="0" normalizeH="0" baseline="0" noProof="0" dirty="0">
                <a:ln>
                  <a:noFill/>
                </a:ln>
                <a:solidFill>
                  <a:srgbClr val="FFFFFF"/>
                </a:solidFill>
                <a:effectLst/>
                <a:uLnTx/>
                <a:uFillTx/>
                <a:latin typeface="Eras Light ITC" panose="020B0402030504020804" pitchFamily="34" charset="0"/>
                <a:ea typeface="+mj-ea"/>
                <a:cs typeface="+mj-cs"/>
              </a:rPr>
              <a:t>Dynamically analyze executables is a Sandbox to collect system APIs</a:t>
            </a:r>
          </a:p>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2800" b="0" i="0" u="none" strike="noStrike" kern="0" cap="none" spc="0" normalizeH="0" baseline="0" noProof="0" dirty="0">
                <a:ln>
                  <a:noFill/>
                </a:ln>
                <a:solidFill>
                  <a:srgbClr val="FFFFFF"/>
                </a:solidFill>
                <a:effectLst/>
                <a:uLnTx/>
                <a:uFillTx/>
                <a:latin typeface="Eras Light ITC" panose="020B0402030504020804" pitchFamily="34" charset="0"/>
                <a:ea typeface="+mj-ea"/>
                <a:cs typeface="+mj-cs"/>
              </a:rPr>
              <a:t>Apply Machine Learning to reach malicious verdict</a:t>
            </a:r>
          </a:p>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2800" b="0" i="0" u="none" strike="noStrike" kern="0" cap="none" spc="0" normalizeH="0" baseline="0" noProof="0" dirty="0">
                <a:ln>
                  <a:noFill/>
                </a:ln>
                <a:solidFill>
                  <a:srgbClr val="FFFFFF"/>
                </a:solidFill>
                <a:effectLst/>
                <a:uLnTx/>
                <a:uFillTx/>
                <a:latin typeface="Eras Light ITC" panose="020B0402030504020804" pitchFamily="34" charset="0"/>
                <a:ea typeface="+mj-ea"/>
                <a:cs typeface="+mj-cs"/>
              </a:rPr>
              <a:t>Feedback loop for continued learning</a:t>
            </a:r>
          </a:p>
        </p:txBody>
      </p:sp>
      <p:sp>
        <p:nvSpPr>
          <p:cNvPr id="12" name="Title 3"/>
          <p:cNvSpPr txBox="1">
            <a:spLocks/>
          </p:cNvSpPr>
          <p:nvPr/>
        </p:nvSpPr>
        <p:spPr bwMode="auto">
          <a:xfrm>
            <a:off x="0" y="411911"/>
            <a:ext cx="6460279" cy="894626"/>
          </a:xfrm>
          <a:prstGeom prst="rect">
            <a:avLst/>
          </a:prstGeom>
          <a:solidFill>
            <a:srgbClr val="000000">
              <a:alpha val="70000"/>
            </a:srgbClr>
          </a:solidFill>
          <a:ln>
            <a:noFill/>
          </a:ln>
          <a:effectLst/>
          <a:extLst/>
        </p:spPr>
        <p:txBody>
          <a:bodyPr vert="horz" wrap="square" lIns="91440" tIns="45720" rIns="91440" bIns="45720" numCol="1" anchor="ctr" anchorCtr="0" compatLnSpc="1">
            <a:prstTxWarp prst="textNoShape">
              <a:avLst/>
            </a:prstTxWarp>
            <a:noAutofit/>
          </a:bodyPr>
          <a:lstStyle>
            <a:lvl1pPr algn="l" rtl="0" eaLnBrk="1" fontAlgn="base" hangingPunct="1">
              <a:lnSpc>
                <a:spcPct val="85000"/>
              </a:lnSpc>
              <a:spcBef>
                <a:spcPct val="0"/>
              </a:spcBef>
              <a:spcAft>
                <a:spcPct val="0"/>
              </a:spcAft>
              <a:defRPr sz="3400" b="0" cap="all" baseline="0">
                <a:solidFill>
                  <a:schemeClr val="accent1"/>
                </a:solidFill>
                <a:latin typeface="+mj-lt"/>
                <a:ea typeface="+mj-ea"/>
                <a:cs typeface="+mj-cs"/>
              </a:defRPr>
            </a:lvl1pPr>
            <a:lvl2pPr algn="l" rtl="0" eaLnBrk="1" fontAlgn="base" hangingPunct="1">
              <a:lnSpc>
                <a:spcPct val="85000"/>
              </a:lnSpc>
              <a:spcBef>
                <a:spcPct val="0"/>
              </a:spcBef>
              <a:spcAft>
                <a:spcPct val="0"/>
              </a:spcAft>
              <a:defRPr sz="3700" b="1">
                <a:solidFill>
                  <a:srgbClr val="4E4E4E"/>
                </a:solidFill>
                <a:latin typeface="Helvetica" pitchFamily="34" charset="0"/>
              </a:defRPr>
            </a:lvl2pPr>
            <a:lvl3pPr algn="l" rtl="0" eaLnBrk="1" fontAlgn="base" hangingPunct="1">
              <a:lnSpc>
                <a:spcPct val="85000"/>
              </a:lnSpc>
              <a:spcBef>
                <a:spcPct val="0"/>
              </a:spcBef>
              <a:spcAft>
                <a:spcPct val="0"/>
              </a:spcAft>
              <a:defRPr sz="3700" b="1">
                <a:solidFill>
                  <a:srgbClr val="4E4E4E"/>
                </a:solidFill>
                <a:latin typeface="Helvetica" pitchFamily="34" charset="0"/>
              </a:defRPr>
            </a:lvl3pPr>
            <a:lvl4pPr algn="l" rtl="0" eaLnBrk="1" fontAlgn="base" hangingPunct="1">
              <a:lnSpc>
                <a:spcPct val="85000"/>
              </a:lnSpc>
              <a:spcBef>
                <a:spcPct val="0"/>
              </a:spcBef>
              <a:spcAft>
                <a:spcPct val="0"/>
              </a:spcAft>
              <a:defRPr sz="3700" b="1">
                <a:solidFill>
                  <a:srgbClr val="4E4E4E"/>
                </a:solidFill>
                <a:latin typeface="Helvetica" pitchFamily="34" charset="0"/>
              </a:defRPr>
            </a:lvl4pPr>
            <a:lvl5pPr algn="l" rtl="0" eaLnBrk="1" fontAlgn="base" hangingPunct="1">
              <a:lnSpc>
                <a:spcPct val="85000"/>
              </a:lnSpc>
              <a:spcBef>
                <a:spcPct val="0"/>
              </a:spcBef>
              <a:spcAft>
                <a:spcPct val="0"/>
              </a:spcAft>
              <a:defRPr sz="3700" b="1">
                <a:solidFill>
                  <a:srgbClr val="4E4E4E"/>
                </a:solidFill>
                <a:latin typeface="Helvetica" pitchFamily="34" charset="0"/>
              </a:defRPr>
            </a:lvl5pPr>
            <a:lvl6pPr marL="609493" algn="l" rtl="0" eaLnBrk="1" fontAlgn="base" hangingPunct="1">
              <a:lnSpc>
                <a:spcPct val="85000"/>
              </a:lnSpc>
              <a:spcBef>
                <a:spcPct val="0"/>
              </a:spcBef>
              <a:spcAft>
                <a:spcPct val="0"/>
              </a:spcAft>
              <a:defRPr sz="3700" b="1">
                <a:solidFill>
                  <a:srgbClr val="4E4E4E"/>
                </a:solidFill>
                <a:latin typeface="Helvetica" pitchFamily="34" charset="0"/>
              </a:defRPr>
            </a:lvl6pPr>
            <a:lvl7pPr marL="1218987" algn="l" rtl="0" eaLnBrk="1" fontAlgn="base" hangingPunct="1">
              <a:lnSpc>
                <a:spcPct val="85000"/>
              </a:lnSpc>
              <a:spcBef>
                <a:spcPct val="0"/>
              </a:spcBef>
              <a:spcAft>
                <a:spcPct val="0"/>
              </a:spcAft>
              <a:defRPr sz="3700" b="1">
                <a:solidFill>
                  <a:srgbClr val="4E4E4E"/>
                </a:solidFill>
                <a:latin typeface="Helvetica" pitchFamily="34" charset="0"/>
              </a:defRPr>
            </a:lvl7pPr>
            <a:lvl8pPr marL="1828480" algn="l" rtl="0" eaLnBrk="1" fontAlgn="base" hangingPunct="1">
              <a:lnSpc>
                <a:spcPct val="85000"/>
              </a:lnSpc>
              <a:spcBef>
                <a:spcPct val="0"/>
              </a:spcBef>
              <a:spcAft>
                <a:spcPct val="0"/>
              </a:spcAft>
              <a:defRPr sz="3700" b="1">
                <a:solidFill>
                  <a:srgbClr val="4E4E4E"/>
                </a:solidFill>
                <a:latin typeface="Helvetica" pitchFamily="34" charset="0"/>
              </a:defRPr>
            </a:lvl8pPr>
            <a:lvl9pPr marL="2437973" algn="l" rtl="0" eaLnBrk="1" fontAlgn="base" hangingPunct="1">
              <a:lnSpc>
                <a:spcPct val="85000"/>
              </a:lnSpc>
              <a:spcBef>
                <a:spcPct val="0"/>
              </a:spcBef>
              <a:spcAft>
                <a:spcPct val="0"/>
              </a:spcAft>
              <a:defRPr sz="3700" b="1">
                <a:solidFill>
                  <a:srgbClr val="4E4E4E"/>
                </a:solidFill>
                <a:latin typeface="Helvetic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000" b="1" i="0" u="none" strike="noStrike" kern="0" cap="all" spc="0" normalizeH="0" baseline="0" noProof="0" dirty="0" smtClean="0">
                <a:ln>
                  <a:noFill/>
                </a:ln>
                <a:solidFill>
                  <a:srgbClr val="FFFFFF"/>
                </a:solidFill>
                <a:effectLst/>
                <a:uLnTx/>
                <a:uFillTx/>
                <a:latin typeface="Eras Light ITC" panose="020B0402030504020804" pitchFamily="34" charset="0"/>
                <a:ea typeface="+mj-ea"/>
                <a:cs typeface="+mj-cs"/>
              </a:rPr>
              <a:t>“HUNTRESS”</a:t>
            </a:r>
            <a:endParaRPr kumimoji="0" lang="en-US" sz="5000" b="1" i="0" u="none" strike="noStrike" kern="0" cap="all" spc="0" normalizeH="0" baseline="0" noProof="0" dirty="0">
              <a:ln>
                <a:noFill/>
              </a:ln>
              <a:solidFill>
                <a:srgbClr val="FFFFFF"/>
              </a:solidFill>
              <a:effectLst/>
              <a:uLnTx/>
              <a:uFillTx/>
              <a:latin typeface="Eras Light ITC" panose="020B0402030504020804" pitchFamily="34" charset="0"/>
              <a:ea typeface="+mj-ea"/>
              <a:cs typeface="+mj-cs"/>
            </a:endParaRPr>
          </a:p>
        </p:txBody>
      </p:sp>
      <p:grpSp>
        <p:nvGrpSpPr>
          <p:cNvPr id="13" name="Group 12"/>
          <p:cNvGrpSpPr/>
          <p:nvPr/>
        </p:nvGrpSpPr>
        <p:grpSpPr>
          <a:xfrm>
            <a:off x="539422" y="3330144"/>
            <a:ext cx="4848225" cy="3099358"/>
            <a:chOff x="539422" y="3330144"/>
            <a:chExt cx="4848225" cy="3099358"/>
          </a:xfrm>
        </p:grpSpPr>
        <p:pic>
          <p:nvPicPr>
            <p:cNvPr id="14" name="Picture 13"/>
            <p:cNvPicPr>
              <a:picLocks noChangeAspect="1"/>
            </p:cNvPicPr>
            <p:nvPr/>
          </p:nvPicPr>
          <p:blipFill>
            <a:blip r:embed="rId5"/>
            <a:stretch>
              <a:fillRect/>
            </a:stretch>
          </p:blipFill>
          <p:spPr>
            <a:xfrm>
              <a:off x="539422" y="3330144"/>
              <a:ext cx="4848225" cy="3099358"/>
            </a:xfrm>
            <a:prstGeom prst="rect">
              <a:avLst/>
            </a:prstGeom>
          </p:spPr>
        </p:pic>
        <p:sp>
          <p:nvSpPr>
            <p:cNvPr id="16" name="Down Arrow Callout 15"/>
            <p:cNvSpPr/>
            <p:nvPr/>
          </p:nvSpPr>
          <p:spPr bwMode="auto">
            <a:xfrm>
              <a:off x="648470" y="3657600"/>
              <a:ext cx="1371600" cy="1295400"/>
            </a:xfrm>
            <a:prstGeom prst="downArrowCallout">
              <a:avLst>
                <a:gd name="adj1" fmla="val 12543"/>
                <a:gd name="adj2" fmla="val 16695"/>
                <a:gd name="adj3" fmla="val 15657"/>
                <a:gd name="adj4" fmla="val 74172"/>
              </a:avLst>
            </a:prstGeom>
            <a:solidFill>
              <a:schemeClr val="bg2"/>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80000"/>
                </a:lnSpc>
                <a:spcBef>
                  <a:spcPts val="1200"/>
                </a:spcBef>
                <a:spcAft>
                  <a:spcPts val="0"/>
                </a:spcAft>
                <a:buClr>
                  <a:srgbClr val="72183E"/>
                </a:buClr>
                <a:buSzPct val="115000"/>
                <a:buFont typeface="Wingdings" pitchFamily="2" charset="2"/>
                <a:buNone/>
                <a:tabLst/>
                <a:defRPr/>
              </a:pPr>
              <a:r>
                <a:rPr kumimoji="0" lang="en-US" sz="1800" b="0" i="0" u="none" strike="noStrike" kern="1200" cap="none" spc="0" normalizeH="0" baseline="0" noProof="0" dirty="0" smtClean="0">
                  <a:ln>
                    <a:noFill/>
                  </a:ln>
                  <a:solidFill>
                    <a:srgbClr val="FFFFFF"/>
                  </a:solidFill>
                  <a:effectLst/>
                  <a:uLnTx/>
                  <a:uFillTx/>
                  <a:latin typeface="Eras Light ITC" panose="020B0402030504020804" pitchFamily="34" charset="0"/>
                  <a:ea typeface="+mn-ea"/>
                  <a:cs typeface="+mn-cs"/>
                </a:rPr>
                <a:t>Huntress Unique Detections</a:t>
              </a:r>
            </a:p>
          </p:txBody>
        </p:sp>
        <p:sp>
          <p:nvSpPr>
            <p:cNvPr id="17" name="Rectangle 16"/>
            <p:cNvSpPr/>
            <p:nvPr/>
          </p:nvSpPr>
          <p:spPr bwMode="auto">
            <a:xfrm>
              <a:off x="2018482" y="3657600"/>
              <a:ext cx="1274688" cy="965675"/>
            </a:xfrm>
            <a:prstGeom prst="rect">
              <a:avLst/>
            </a:prstGeom>
            <a:solidFill>
              <a:srgbClr val="FF0000"/>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r>
                <a:rPr kumimoji="0" lang="en-US" sz="2800" b="1" i="0" u="none" strike="noStrike" kern="0" cap="none" spc="0" normalizeH="0" baseline="0" noProof="0" dirty="0" smtClean="0">
                  <a:ln>
                    <a:noFill/>
                  </a:ln>
                  <a:solidFill>
                    <a:srgbClr val="FFFFFF"/>
                  </a:solidFill>
                  <a:effectLst/>
                  <a:uLnTx/>
                  <a:uFillTx/>
                  <a:latin typeface="Eras Bold ITC" panose="020B0907030504020204" pitchFamily="34" charset="0"/>
                  <a:ea typeface="+mn-ea"/>
                  <a:cs typeface="+mn-cs"/>
                </a:rPr>
                <a:t>+13%</a:t>
              </a:r>
              <a:endParaRPr kumimoji="0" lang="en-US" sz="2800" b="1" i="0" u="none" strike="noStrike" kern="0" cap="none" spc="0" normalizeH="0" baseline="0" noProof="0" dirty="0">
                <a:ln>
                  <a:noFill/>
                </a:ln>
                <a:solidFill>
                  <a:srgbClr val="FFFFFF"/>
                </a:solidFill>
                <a:effectLst/>
                <a:uLnTx/>
                <a:uFillTx/>
                <a:latin typeface="Eras Bold ITC" panose="020B0907030504020204" pitchFamily="34" charset="0"/>
                <a:ea typeface="+mn-ea"/>
                <a:cs typeface="+mn-cs"/>
              </a:endParaRPr>
            </a:p>
          </p:txBody>
        </p:sp>
      </p:grpSp>
    </p:spTree>
    <p:extLst>
      <p:ext uri="{BB962C8B-B14F-4D97-AF65-F5344CB8AC3E}">
        <p14:creationId xmlns:p14="http://schemas.microsoft.com/office/powerpoint/2010/main" val="1199275481"/>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t="542" b="7588"/>
          <a:stretch/>
        </p:blipFill>
        <p:spPr>
          <a:xfrm>
            <a:off x="-6647" y="0"/>
            <a:ext cx="12195472" cy="6858000"/>
          </a:xfrm>
          <a:prstGeom prst="rect">
            <a:avLst/>
          </a:prstGeom>
        </p:spPr>
      </p:pic>
      <p:sp>
        <p:nvSpPr>
          <p:cNvPr id="7" name="Rectangle 6"/>
          <p:cNvSpPr/>
          <p:nvPr/>
        </p:nvSpPr>
        <p:spPr bwMode="auto">
          <a:xfrm flipH="1">
            <a:off x="464196" y="0"/>
            <a:ext cx="11731275" cy="6740389"/>
          </a:xfrm>
          <a:prstGeom prst="rect">
            <a:avLst/>
          </a:prstGeom>
          <a:gradFill>
            <a:gsLst>
              <a:gs pos="29000">
                <a:srgbClr val="000000">
                  <a:alpha val="80000"/>
                </a:srgbClr>
              </a:gs>
              <a:gs pos="100000">
                <a:srgbClr val="000000">
                  <a:alpha val="0"/>
                </a:srgbClr>
              </a:gs>
            </a:gsLst>
            <a:lin ang="0" scaled="0"/>
          </a:gradFill>
          <a:ln w="12700" algn="ctr">
            <a:noFill/>
            <a:miter lim="800000"/>
            <a:headEnd/>
            <a:tailEnd/>
          </a:ln>
          <a:effectLst/>
          <a:extLst/>
        </p:spPr>
        <p:txBody>
          <a:bodyPr rot="0" spcFirstLastPara="0" vertOverflow="overflow" horzOverflow="overflow" vert="horz" wrap="square" lIns="91440" tIns="45720" rIns="91440" bIns="45720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80000"/>
              </a:lnSpc>
              <a:spcBef>
                <a:spcPts val="1200"/>
              </a:spcBef>
              <a:spcAft>
                <a:spcPts val="0"/>
              </a:spcAft>
              <a:buClr>
                <a:srgbClr val="72183E"/>
              </a:buClr>
              <a:buSzPct val="115000"/>
              <a:buFont typeface="Wingdings" pitchFamily="2" charset="2"/>
              <a:buNone/>
              <a:tabLst/>
              <a:defRPr/>
            </a:pPr>
            <a:endParaRPr kumimoji="0" lang="en-US" sz="2400" b="0" i="0" u="none" strike="noStrike" kern="1200" cap="none" spc="0" normalizeH="0" baseline="0" noProof="0" dirty="0" smtClean="0">
              <a:ln>
                <a:noFill/>
              </a:ln>
              <a:solidFill>
                <a:srgbClr val="FFFFFF"/>
              </a:solidFill>
              <a:effectLst/>
              <a:uLnTx/>
              <a:uFillTx/>
              <a:latin typeface="Calibri"/>
              <a:ea typeface="+mn-ea"/>
              <a:cs typeface="+mn-cs"/>
            </a:endParaRPr>
          </a:p>
        </p:txBody>
      </p:sp>
      <p:sp>
        <p:nvSpPr>
          <p:cNvPr id="8" name="Title 3"/>
          <p:cNvSpPr txBox="1">
            <a:spLocks/>
          </p:cNvSpPr>
          <p:nvPr/>
        </p:nvSpPr>
        <p:spPr bwMode="auto">
          <a:xfrm>
            <a:off x="6460279" y="228601"/>
            <a:ext cx="5424062" cy="3104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algn="l" rtl="0" eaLnBrk="1" fontAlgn="base" hangingPunct="1">
              <a:lnSpc>
                <a:spcPct val="85000"/>
              </a:lnSpc>
              <a:spcBef>
                <a:spcPct val="0"/>
              </a:spcBef>
              <a:spcAft>
                <a:spcPct val="0"/>
              </a:spcAft>
              <a:defRPr sz="3400" b="0" cap="all" baseline="0">
                <a:solidFill>
                  <a:schemeClr val="accent1"/>
                </a:solidFill>
                <a:latin typeface="+mj-lt"/>
                <a:ea typeface="+mj-ea"/>
                <a:cs typeface="+mj-cs"/>
              </a:defRPr>
            </a:lvl1pPr>
            <a:lvl2pPr algn="l" rtl="0" eaLnBrk="1" fontAlgn="base" hangingPunct="1">
              <a:lnSpc>
                <a:spcPct val="85000"/>
              </a:lnSpc>
              <a:spcBef>
                <a:spcPct val="0"/>
              </a:spcBef>
              <a:spcAft>
                <a:spcPct val="0"/>
              </a:spcAft>
              <a:defRPr sz="3700" b="1">
                <a:solidFill>
                  <a:srgbClr val="4E4E4E"/>
                </a:solidFill>
                <a:latin typeface="Helvetica" pitchFamily="34" charset="0"/>
              </a:defRPr>
            </a:lvl2pPr>
            <a:lvl3pPr algn="l" rtl="0" eaLnBrk="1" fontAlgn="base" hangingPunct="1">
              <a:lnSpc>
                <a:spcPct val="85000"/>
              </a:lnSpc>
              <a:spcBef>
                <a:spcPct val="0"/>
              </a:spcBef>
              <a:spcAft>
                <a:spcPct val="0"/>
              </a:spcAft>
              <a:defRPr sz="3700" b="1">
                <a:solidFill>
                  <a:srgbClr val="4E4E4E"/>
                </a:solidFill>
                <a:latin typeface="Helvetica" pitchFamily="34" charset="0"/>
              </a:defRPr>
            </a:lvl3pPr>
            <a:lvl4pPr algn="l" rtl="0" eaLnBrk="1" fontAlgn="base" hangingPunct="1">
              <a:lnSpc>
                <a:spcPct val="85000"/>
              </a:lnSpc>
              <a:spcBef>
                <a:spcPct val="0"/>
              </a:spcBef>
              <a:spcAft>
                <a:spcPct val="0"/>
              </a:spcAft>
              <a:defRPr sz="3700" b="1">
                <a:solidFill>
                  <a:srgbClr val="4E4E4E"/>
                </a:solidFill>
                <a:latin typeface="Helvetica" pitchFamily="34" charset="0"/>
              </a:defRPr>
            </a:lvl4pPr>
            <a:lvl5pPr algn="l" rtl="0" eaLnBrk="1" fontAlgn="base" hangingPunct="1">
              <a:lnSpc>
                <a:spcPct val="85000"/>
              </a:lnSpc>
              <a:spcBef>
                <a:spcPct val="0"/>
              </a:spcBef>
              <a:spcAft>
                <a:spcPct val="0"/>
              </a:spcAft>
              <a:defRPr sz="3700" b="1">
                <a:solidFill>
                  <a:srgbClr val="4E4E4E"/>
                </a:solidFill>
                <a:latin typeface="Helvetica" pitchFamily="34" charset="0"/>
              </a:defRPr>
            </a:lvl5pPr>
            <a:lvl6pPr marL="609493" algn="l" rtl="0" eaLnBrk="1" fontAlgn="base" hangingPunct="1">
              <a:lnSpc>
                <a:spcPct val="85000"/>
              </a:lnSpc>
              <a:spcBef>
                <a:spcPct val="0"/>
              </a:spcBef>
              <a:spcAft>
                <a:spcPct val="0"/>
              </a:spcAft>
              <a:defRPr sz="3700" b="1">
                <a:solidFill>
                  <a:srgbClr val="4E4E4E"/>
                </a:solidFill>
                <a:latin typeface="Helvetica" pitchFamily="34" charset="0"/>
              </a:defRPr>
            </a:lvl6pPr>
            <a:lvl7pPr marL="1218987" algn="l" rtl="0" eaLnBrk="1" fontAlgn="base" hangingPunct="1">
              <a:lnSpc>
                <a:spcPct val="85000"/>
              </a:lnSpc>
              <a:spcBef>
                <a:spcPct val="0"/>
              </a:spcBef>
              <a:spcAft>
                <a:spcPct val="0"/>
              </a:spcAft>
              <a:defRPr sz="3700" b="1">
                <a:solidFill>
                  <a:srgbClr val="4E4E4E"/>
                </a:solidFill>
                <a:latin typeface="Helvetica" pitchFamily="34" charset="0"/>
              </a:defRPr>
            </a:lvl7pPr>
            <a:lvl8pPr marL="1828480" algn="l" rtl="0" eaLnBrk="1" fontAlgn="base" hangingPunct="1">
              <a:lnSpc>
                <a:spcPct val="85000"/>
              </a:lnSpc>
              <a:spcBef>
                <a:spcPct val="0"/>
              </a:spcBef>
              <a:spcAft>
                <a:spcPct val="0"/>
              </a:spcAft>
              <a:defRPr sz="3700" b="1">
                <a:solidFill>
                  <a:srgbClr val="4E4E4E"/>
                </a:solidFill>
                <a:latin typeface="Helvetica" pitchFamily="34" charset="0"/>
              </a:defRPr>
            </a:lvl8pPr>
            <a:lvl9pPr marL="2437973" algn="l" rtl="0" eaLnBrk="1" fontAlgn="base" hangingPunct="1">
              <a:lnSpc>
                <a:spcPct val="85000"/>
              </a:lnSpc>
              <a:spcBef>
                <a:spcPct val="0"/>
              </a:spcBef>
              <a:spcAft>
                <a:spcPct val="0"/>
              </a:spcAft>
              <a:defRPr sz="3700" b="1">
                <a:solidFill>
                  <a:srgbClr val="4E4E4E"/>
                </a:solidFill>
                <a:latin typeface="Helvetica"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6000" b="0" i="0" u="none" strike="noStrike" kern="0" cap="all" spc="0" normalizeH="0" baseline="0" noProof="0" dirty="0">
                <a:ln>
                  <a:noFill/>
                </a:ln>
                <a:solidFill>
                  <a:srgbClr val="E45785"/>
                </a:solidFill>
                <a:effectLst/>
                <a:uLnTx/>
                <a:uFillTx/>
                <a:latin typeface="Eras Light ITC" panose="020B0402030504020804" pitchFamily="34" charset="0"/>
                <a:ea typeface="+mj-ea"/>
                <a:cs typeface="+mj-cs"/>
              </a:rPr>
              <a:t>CONTEXT AWARE DETECTION</a:t>
            </a:r>
          </a:p>
        </p:txBody>
      </p:sp>
      <p:sp>
        <p:nvSpPr>
          <p:cNvPr id="12" name="Title 3"/>
          <p:cNvSpPr txBox="1">
            <a:spLocks/>
          </p:cNvSpPr>
          <p:nvPr/>
        </p:nvSpPr>
        <p:spPr bwMode="auto">
          <a:xfrm>
            <a:off x="0" y="411911"/>
            <a:ext cx="6460279" cy="894626"/>
          </a:xfrm>
          <a:prstGeom prst="rect">
            <a:avLst/>
          </a:prstGeom>
          <a:solidFill>
            <a:srgbClr val="000000">
              <a:alpha val="70000"/>
            </a:srgbClr>
          </a:solidFill>
          <a:ln>
            <a:noFill/>
          </a:ln>
          <a:effectLst/>
          <a:extLst/>
        </p:spPr>
        <p:txBody>
          <a:bodyPr vert="horz" wrap="square" lIns="91440" tIns="45720" rIns="91440" bIns="45720" numCol="1" anchor="ctr" anchorCtr="0" compatLnSpc="1">
            <a:prstTxWarp prst="textNoShape">
              <a:avLst/>
            </a:prstTxWarp>
            <a:noAutofit/>
          </a:bodyPr>
          <a:lstStyle>
            <a:lvl1pPr algn="l" rtl="0" eaLnBrk="1" fontAlgn="base" hangingPunct="1">
              <a:lnSpc>
                <a:spcPct val="85000"/>
              </a:lnSpc>
              <a:spcBef>
                <a:spcPct val="0"/>
              </a:spcBef>
              <a:spcAft>
                <a:spcPct val="0"/>
              </a:spcAft>
              <a:defRPr sz="3400" b="0" cap="all" baseline="0">
                <a:solidFill>
                  <a:schemeClr val="accent1"/>
                </a:solidFill>
                <a:latin typeface="+mj-lt"/>
                <a:ea typeface="+mj-ea"/>
                <a:cs typeface="+mj-cs"/>
              </a:defRPr>
            </a:lvl1pPr>
            <a:lvl2pPr algn="l" rtl="0" eaLnBrk="1" fontAlgn="base" hangingPunct="1">
              <a:lnSpc>
                <a:spcPct val="85000"/>
              </a:lnSpc>
              <a:spcBef>
                <a:spcPct val="0"/>
              </a:spcBef>
              <a:spcAft>
                <a:spcPct val="0"/>
              </a:spcAft>
              <a:defRPr sz="3700" b="1">
                <a:solidFill>
                  <a:srgbClr val="4E4E4E"/>
                </a:solidFill>
                <a:latin typeface="Helvetica" pitchFamily="34" charset="0"/>
              </a:defRPr>
            </a:lvl2pPr>
            <a:lvl3pPr algn="l" rtl="0" eaLnBrk="1" fontAlgn="base" hangingPunct="1">
              <a:lnSpc>
                <a:spcPct val="85000"/>
              </a:lnSpc>
              <a:spcBef>
                <a:spcPct val="0"/>
              </a:spcBef>
              <a:spcAft>
                <a:spcPct val="0"/>
              </a:spcAft>
              <a:defRPr sz="3700" b="1">
                <a:solidFill>
                  <a:srgbClr val="4E4E4E"/>
                </a:solidFill>
                <a:latin typeface="Helvetica" pitchFamily="34" charset="0"/>
              </a:defRPr>
            </a:lvl3pPr>
            <a:lvl4pPr algn="l" rtl="0" eaLnBrk="1" fontAlgn="base" hangingPunct="1">
              <a:lnSpc>
                <a:spcPct val="85000"/>
              </a:lnSpc>
              <a:spcBef>
                <a:spcPct val="0"/>
              </a:spcBef>
              <a:spcAft>
                <a:spcPct val="0"/>
              </a:spcAft>
              <a:defRPr sz="3700" b="1">
                <a:solidFill>
                  <a:srgbClr val="4E4E4E"/>
                </a:solidFill>
                <a:latin typeface="Helvetica" pitchFamily="34" charset="0"/>
              </a:defRPr>
            </a:lvl4pPr>
            <a:lvl5pPr algn="l" rtl="0" eaLnBrk="1" fontAlgn="base" hangingPunct="1">
              <a:lnSpc>
                <a:spcPct val="85000"/>
              </a:lnSpc>
              <a:spcBef>
                <a:spcPct val="0"/>
              </a:spcBef>
              <a:spcAft>
                <a:spcPct val="0"/>
              </a:spcAft>
              <a:defRPr sz="3700" b="1">
                <a:solidFill>
                  <a:srgbClr val="4E4E4E"/>
                </a:solidFill>
                <a:latin typeface="Helvetica" pitchFamily="34" charset="0"/>
              </a:defRPr>
            </a:lvl5pPr>
            <a:lvl6pPr marL="609493" algn="l" rtl="0" eaLnBrk="1" fontAlgn="base" hangingPunct="1">
              <a:lnSpc>
                <a:spcPct val="85000"/>
              </a:lnSpc>
              <a:spcBef>
                <a:spcPct val="0"/>
              </a:spcBef>
              <a:spcAft>
                <a:spcPct val="0"/>
              </a:spcAft>
              <a:defRPr sz="3700" b="1">
                <a:solidFill>
                  <a:srgbClr val="4E4E4E"/>
                </a:solidFill>
                <a:latin typeface="Helvetica" pitchFamily="34" charset="0"/>
              </a:defRPr>
            </a:lvl6pPr>
            <a:lvl7pPr marL="1218987" algn="l" rtl="0" eaLnBrk="1" fontAlgn="base" hangingPunct="1">
              <a:lnSpc>
                <a:spcPct val="85000"/>
              </a:lnSpc>
              <a:spcBef>
                <a:spcPct val="0"/>
              </a:spcBef>
              <a:spcAft>
                <a:spcPct val="0"/>
              </a:spcAft>
              <a:defRPr sz="3700" b="1">
                <a:solidFill>
                  <a:srgbClr val="4E4E4E"/>
                </a:solidFill>
                <a:latin typeface="Helvetica" pitchFamily="34" charset="0"/>
              </a:defRPr>
            </a:lvl7pPr>
            <a:lvl8pPr marL="1828480" algn="l" rtl="0" eaLnBrk="1" fontAlgn="base" hangingPunct="1">
              <a:lnSpc>
                <a:spcPct val="85000"/>
              </a:lnSpc>
              <a:spcBef>
                <a:spcPct val="0"/>
              </a:spcBef>
              <a:spcAft>
                <a:spcPct val="0"/>
              </a:spcAft>
              <a:defRPr sz="3700" b="1">
                <a:solidFill>
                  <a:srgbClr val="4E4E4E"/>
                </a:solidFill>
                <a:latin typeface="Helvetica" pitchFamily="34" charset="0"/>
              </a:defRPr>
            </a:lvl8pPr>
            <a:lvl9pPr marL="2437973" algn="l" rtl="0" eaLnBrk="1" fontAlgn="base" hangingPunct="1">
              <a:lnSpc>
                <a:spcPct val="85000"/>
              </a:lnSpc>
              <a:spcBef>
                <a:spcPct val="0"/>
              </a:spcBef>
              <a:spcAft>
                <a:spcPct val="0"/>
              </a:spcAft>
              <a:defRPr sz="3700" b="1">
                <a:solidFill>
                  <a:srgbClr val="4E4E4E"/>
                </a:solidFill>
                <a:latin typeface="Helvetic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000" b="1" i="0" u="none" strike="noStrike" kern="0" cap="all" spc="0" normalizeH="0" baseline="0" noProof="0" dirty="0" smtClean="0">
                <a:ln>
                  <a:noFill/>
                </a:ln>
                <a:solidFill>
                  <a:srgbClr val="FFFFFF"/>
                </a:solidFill>
                <a:effectLst/>
                <a:uLnTx/>
                <a:uFillTx/>
                <a:latin typeface="Eras Light ITC" panose="020B0402030504020804" pitchFamily="34" charset="0"/>
                <a:ea typeface="+mj-ea"/>
                <a:cs typeface="+mj-cs"/>
              </a:rPr>
              <a:t>“CADET”</a:t>
            </a:r>
            <a:endParaRPr kumimoji="0" lang="en-US" sz="5000" b="1" i="0" u="none" strike="noStrike" kern="0" cap="all" spc="0" normalizeH="0" baseline="0" noProof="0" dirty="0">
              <a:ln>
                <a:noFill/>
              </a:ln>
              <a:solidFill>
                <a:srgbClr val="FFFFFF"/>
              </a:solidFill>
              <a:effectLst/>
              <a:uLnTx/>
              <a:uFillTx/>
              <a:latin typeface="Eras Light ITC" panose="020B0402030504020804" pitchFamily="34" charset="0"/>
              <a:ea typeface="+mj-ea"/>
              <a:cs typeface="+mj-cs"/>
            </a:endParaRPr>
          </a:p>
        </p:txBody>
      </p:sp>
      <p:grpSp>
        <p:nvGrpSpPr>
          <p:cNvPr id="2" name="Group 1"/>
          <p:cNvGrpSpPr/>
          <p:nvPr/>
        </p:nvGrpSpPr>
        <p:grpSpPr>
          <a:xfrm>
            <a:off x="5705856" y="3328416"/>
            <a:ext cx="6482969" cy="3101086"/>
            <a:chOff x="5705856" y="3328416"/>
            <a:chExt cx="6482969" cy="3101086"/>
          </a:xfrm>
        </p:grpSpPr>
        <p:sp>
          <p:nvSpPr>
            <p:cNvPr id="9" name="Title 3"/>
            <p:cNvSpPr txBox="1">
              <a:spLocks/>
            </p:cNvSpPr>
            <p:nvPr/>
          </p:nvSpPr>
          <p:spPr bwMode="auto">
            <a:xfrm>
              <a:off x="5705856" y="3328416"/>
              <a:ext cx="6482969" cy="3101086"/>
            </a:xfrm>
            <a:prstGeom prst="rect">
              <a:avLst/>
            </a:prstGeom>
            <a:solidFill>
              <a:srgbClr val="000000">
                <a:alpha val="70000"/>
              </a:srgbClr>
            </a:solidFill>
            <a:ln>
              <a:noFill/>
            </a:ln>
            <a:effectLst/>
            <a:extLst/>
          </p:spPr>
          <p:txBody>
            <a:bodyPr vert="horz" wrap="square" lIns="274320" tIns="45720" rIns="91440" bIns="45720" numCol="1" anchor="ctr" anchorCtr="0" compatLnSpc="1">
              <a:prstTxWarp prst="textNoShape">
                <a:avLst/>
              </a:prstTxWarp>
              <a:noAutofit/>
            </a:bodyPr>
            <a:lstStyle>
              <a:lvl1pPr algn="l" rtl="0" eaLnBrk="1" fontAlgn="base" hangingPunct="1">
                <a:lnSpc>
                  <a:spcPct val="85000"/>
                </a:lnSpc>
                <a:spcBef>
                  <a:spcPct val="0"/>
                </a:spcBef>
                <a:spcAft>
                  <a:spcPct val="0"/>
                </a:spcAft>
                <a:defRPr sz="3400" b="0" cap="all" baseline="0">
                  <a:solidFill>
                    <a:schemeClr val="accent1"/>
                  </a:solidFill>
                  <a:latin typeface="+mj-lt"/>
                  <a:ea typeface="+mj-ea"/>
                  <a:cs typeface="+mj-cs"/>
                </a:defRPr>
              </a:lvl1pPr>
              <a:lvl2pPr algn="l" rtl="0" eaLnBrk="1" fontAlgn="base" hangingPunct="1">
                <a:lnSpc>
                  <a:spcPct val="85000"/>
                </a:lnSpc>
                <a:spcBef>
                  <a:spcPct val="0"/>
                </a:spcBef>
                <a:spcAft>
                  <a:spcPct val="0"/>
                </a:spcAft>
                <a:defRPr sz="3700" b="1">
                  <a:solidFill>
                    <a:srgbClr val="4E4E4E"/>
                  </a:solidFill>
                  <a:latin typeface="Helvetica" pitchFamily="34" charset="0"/>
                </a:defRPr>
              </a:lvl2pPr>
              <a:lvl3pPr algn="l" rtl="0" eaLnBrk="1" fontAlgn="base" hangingPunct="1">
                <a:lnSpc>
                  <a:spcPct val="85000"/>
                </a:lnSpc>
                <a:spcBef>
                  <a:spcPct val="0"/>
                </a:spcBef>
                <a:spcAft>
                  <a:spcPct val="0"/>
                </a:spcAft>
                <a:defRPr sz="3700" b="1">
                  <a:solidFill>
                    <a:srgbClr val="4E4E4E"/>
                  </a:solidFill>
                  <a:latin typeface="Helvetica" pitchFamily="34" charset="0"/>
                </a:defRPr>
              </a:lvl3pPr>
              <a:lvl4pPr algn="l" rtl="0" eaLnBrk="1" fontAlgn="base" hangingPunct="1">
                <a:lnSpc>
                  <a:spcPct val="85000"/>
                </a:lnSpc>
                <a:spcBef>
                  <a:spcPct val="0"/>
                </a:spcBef>
                <a:spcAft>
                  <a:spcPct val="0"/>
                </a:spcAft>
                <a:defRPr sz="3700" b="1">
                  <a:solidFill>
                    <a:srgbClr val="4E4E4E"/>
                  </a:solidFill>
                  <a:latin typeface="Helvetica" pitchFamily="34" charset="0"/>
                </a:defRPr>
              </a:lvl4pPr>
              <a:lvl5pPr algn="l" rtl="0" eaLnBrk="1" fontAlgn="base" hangingPunct="1">
                <a:lnSpc>
                  <a:spcPct val="85000"/>
                </a:lnSpc>
                <a:spcBef>
                  <a:spcPct val="0"/>
                </a:spcBef>
                <a:spcAft>
                  <a:spcPct val="0"/>
                </a:spcAft>
                <a:defRPr sz="3700" b="1">
                  <a:solidFill>
                    <a:srgbClr val="4E4E4E"/>
                  </a:solidFill>
                  <a:latin typeface="Helvetica" pitchFamily="34" charset="0"/>
                </a:defRPr>
              </a:lvl5pPr>
              <a:lvl6pPr marL="609493" algn="l" rtl="0" eaLnBrk="1" fontAlgn="base" hangingPunct="1">
                <a:lnSpc>
                  <a:spcPct val="85000"/>
                </a:lnSpc>
                <a:spcBef>
                  <a:spcPct val="0"/>
                </a:spcBef>
                <a:spcAft>
                  <a:spcPct val="0"/>
                </a:spcAft>
                <a:defRPr sz="3700" b="1">
                  <a:solidFill>
                    <a:srgbClr val="4E4E4E"/>
                  </a:solidFill>
                  <a:latin typeface="Helvetica" pitchFamily="34" charset="0"/>
                </a:defRPr>
              </a:lvl6pPr>
              <a:lvl7pPr marL="1218987" algn="l" rtl="0" eaLnBrk="1" fontAlgn="base" hangingPunct="1">
                <a:lnSpc>
                  <a:spcPct val="85000"/>
                </a:lnSpc>
                <a:spcBef>
                  <a:spcPct val="0"/>
                </a:spcBef>
                <a:spcAft>
                  <a:spcPct val="0"/>
                </a:spcAft>
                <a:defRPr sz="3700" b="1">
                  <a:solidFill>
                    <a:srgbClr val="4E4E4E"/>
                  </a:solidFill>
                  <a:latin typeface="Helvetica" pitchFamily="34" charset="0"/>
                </a:defRPr>
              </a:lvl7pPr>
              <a:lvl8pPr marL="1828480" algn="l" rtl="0" eaLnBrk="1" fontAlgn="base" hangingPunct="1">
                <a:lnSpc>
                  <a:spcPct val="85000"/>
                </a:lnSpc>
                <a:spcBef>
                  <a:spcPct val="0"/>
                </a:spcBef>
                <a:spcAft>
                  <a:spcPct val="0"/>
                </a:spcAft>
                <a:defRPr sz="3700" b="1">
                  <a:solidFill>
                    <a:srgbClr val="4E4E4E"/>
                  </a:solidFill>
                  <a:latin typeface="Helvetica" pitchFamily="34" charset="0"/>
                </a:defRPr>
              </a:lvl8pPr>
              <a:lvl9pPr marL="2437973" algn="l" rtl="0" eaLnBrk="1" fontAlgn="base" hangingPunct="1">
                <a:lnSpc>
                  <a:spcPct val="85000"/>
                </a:lnSpc>
                <a:spcBef>
                  <a:spcPct val="0"/>
                </a:spcBef>
                <a:spcAft>
                  <a:spcPct val="0"/>
                </a:spcAft>
                <a:defRPr sz="3700" b="1">
                  <a:solidFill>
                    <a:srgbClr val="4E4E4E"/>
                  </a:solidFill>
                  <a:latin typeface="Helvetica" pitchFamily="34" charset="0"/>
                </a:defRPr>
              </a:lvl9p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2800" b="0" i="0" u="none" strike="noStrike" kern="0" cap="none" spc="0" normalizeH="0" baseline="0" noProof="0" dirty="0">
                  <a:ln>
                    <a:noFill/>
                  </a:ln>
                  <a:solidFill>
                    <a:srgbClr val="FFFFFF"/>
                  </a:solidFill>
                  <a:effectLst/>
                  <a:uLnTx/>
                  <a:uFillTx/>
                  <a:latin typeface="Eras Light ITC" panose="020B0402030504020804" pitchFamily="34" charset="0"/>
                  <a:ea typeface="+mj-ea"/>
                  <a:cs typeface="+mj-cs"/>
                </a:rPr>
                <a:t>Look at the full context of the inspected element</a:t>
              </a:r>
            </a:p>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2800" b="0" i="0" u="none" strike="noStrike" kern="0" cap="none" spc="0" normalizeH="0" baseline="0" noProof="0" dirty="0">
                  <a:ln>
                    <a:noFill/>
                  </a:ln>
                  <a:solidFill>
                    <a:srgbClr val="FFFFFF"/>
                  </a:solidFill>
                  <a:effectLst/>
                  <a:uLnTx/>
                  <a:uFillTx/>
                  <a:latin typeface="Eras Light ITC" panose="020B0402030504020804" pitchFamily="34" charset="0"/>
                  <a:ea typeface="+mj-ea"/>
                  <a:cs typeface="+mj-cs"/>
                </a:rPr>
                <a:t>Extract parameters from the environment</a:t>
              </a:r>
            </a:p>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800" b="0" i="0" u="none" strike="noStrike" kern="0" cap="none" spc="0" normalizeH="0" baseline="0" noProof="0" dirty="0">
                <a:ln>
                  <a:noFill/>
                </a:ln>
                <a:solidFill>
                  <a:srgbClr val="FFFFFF"/>
                </a:solidFill>
                <a:effectLst/>
                <a:uLnTx/>
                <a:uFillTx/>
                <a:latin typeface="Eras Light ITC" panose="020B0402030504020804" pitchFamily="34" charset="0"/>
                <a:ea typeface="+mj-ea"/>
                <a:cs typeface="+mj-cs"/>
              </a:endParaRPr>
            </a:p>
          </p:txBody>
        </p:sp>
        <p:sp>
          <p:nvSpPr>
            <p:cNvPr id="15" name="Title 3"/>
            <p:cNvSpPr txBox="1">
              <a:spLocks/>
            </p:cNvSpPr>
            <p:nvPr/>
          </p:nvSpPr>
          <p:spPr bwMode="auto">
            <a:xfrm>
              <a:off x="5771576" y="5267807"/>
              <a:ext cx="3532909" cy="1140378"/>
            </a:xfrm>
            <a:prstGeom prst="rect">
              <a:avLst/>
            </a:prstGeom>
            <a:noFill/>
            <a:ln>
              <a:noFill/>
            </a:ln>
            <a:effectLst/>
            <a:extLst/>
          </p:spPr>
          <p:txBody>
            <a:bodyPr vert="horz" wrap="square" lIns="274320" tIns="45720" rIns="91440" bIns="45720" numCol="1" anchor="ctr" anchorCtr="0" compatLnSpc="1">
              <a:prstTxWarp prst="textNoShape">
                <a:avLst/>
              </a:prstTxWarp>
              <a:noAutofit/>
            </a:bodyPr>
            <a:lstStyle>
              <a:defPPr>
                <a:defRPr lang="en-US"/>
              </a:defPPr>
              <a:lvl1pPr eaLnBrk="1" hangingPunct="1">
                <a:lnSpc>
                  <a:spcPct val="100000"/>
                </a:lnSpc>
                <a:spcBef>
                  <a:spcPts val="1200"/>
                </a:spcBef>
                <a:buClrTx/>
                <a:buSzTx/>
                <a:buFontTx/>
                <a:defRPr sz="2800" b="0" kern="0" cap="none" baseline="0">
                  <a:latin typeface="Eras Light ITC" panose="020B0402030504020804" pitchFamily="34" charset="0"/>
                  <a:ea typeface="+mj-ea"/>
                  <a:cs typeface="+mj-cs"/>
                </a:defRPr>
              </a:lvl1pPr>
              <a:lvl2pPr eaLnBrk="1" hangingPunct="1">
                <a:lnSpc>
                  <a:spcPct val="85000"/>
                </a:lnSpc>
                <a:spcBef>
                  <a:spcPct val="0"/>
                </a:spcBef>
                <a:defRPr sz="3700" b="1">
                  <a:solidFill>
                    <a:srgbClr val="4E4E4E"/>
                  </a:solidFill>
                </a:defRPr>
              </a:lvl2pPr>
              <a:lvl3pPr eaLnBrk="1" hangingPunct="1">
                <a:lnSpc>
                  <a:spcPct val="85000"/>
                </a:lnSpc>
                <a:spcBef>
                  <a:spcPct val="0"/>
                </a:spcBef>
                <a:defRPr sz="3700" b="1">
                  <a:solidFill>
                    <a:srgbClr val="4E4E4E"/>
                  </a:solidFill>
                </a:defRPr>
              </a:lvl3pPr>
              <a:lvl4pPr eaLnBrk="1" hangingPunct="1">
                <a:lnSpc>
                  <a:spcPct val="85000"/>
                </a:lnSpc>
                <a:spcBef>
                  <a:spcPct val="0"/>
                </a:spcBef>
                <a:defRPr sz="3700" b="1">
                  <a:solidFill>
                    <a:srgbClr val="4E4E4E"/>
                  </a:solidFill>
                </a:defRPr>
              </a:lvl4pPr>
              <a:lvl5pPr eaLnBrk="1" hangingPunct="1">
                <a:lnSpc>
                  <a:spcPct val="85000"/>
                </a:lnSpc>
                <a:spcBef>
                  <a:spcPct val="0"/>
                </a:spcBef>
                <a:defRPr sz="3700" b="1">
                  <a:solidFill>
                    <a:srgbClr val="4E4E4E"/>
                  </a:solidFill>
                </a:defRPr>
              </a:lvl5pPr>
              <a:lvl6pPr marL="609493" fontAlgn="base">
                <a:lnSpc>
                  <a:spcPct val="85000"/>
                </a:lnSpc>
                <a:spcBef>
                  <a:spcPct val="0"/>
                </a:spcBef>
                <a:spcAft>
                  <a:spcPct val="0"/>
                </a:spcAft>
                <a:defRPr sz="3700" b="1">
                  <a:solidFill>
                    <a:srgbClr val="4E4E4E"/>
                  </a:solidFill>
                </a:defRPr>
              </a:lvl6pPr>
              <a:lvl7pPr marL="1218987" fontAlgn="base">
                <a:lnSpc>
                  <a:spcPct val="85000"/>
                </a:lnSpc>
                <a:spcBef>
                  <a:spcPct val="0"/>
                </a:spcBef>
                <a:spcAft>
                  <a:spcPct val="0"/>
                </a:spcAft>
                <a:defRPr sz="3700" b="1">
                  <a:solidFill>
                    <a:srgbClr val="4E4E4E"/>
                  </a:solidFill>
                </a:defRPr>
              </a:lvl7pPr>
              <a:lvl8pPr marL="1828480" fontAlgn="base">
                <a:lnSpc>
                  <a:spcPct val="85000"/>
                </a:lnSpc>
                <a:spcBef>
                  <a:spcPct val="0"/>
                </a:spcBef>
                <a:spcAft>
                  <a:spcPct val="0"/>
                </a:spcAft>
                <a:defRPr sz="3700" b="1">
                  <a:solidFill>
                    <a:srgbClr val="4E4E4E"/>
                  </a:solidFill>
                </a:defRPr>
              </a:lvl8pPr>
              <a:lvl9pPr marL="2437973" fontAlgn="base">
                <a:lnSpc>
                  <a:spcPct val="85000"/>
                </a:lnSpc>
                <a:spcBef>
                  <a:spcPct val="0"/>
                </a:spcBef>
                <a:spcAft>
                  <a:spcPct val="0"/>
                </a:spcAft>
                <a:defRPr sz="3700" b="1">
                  <a:solidFill>
                    <a:srgbClr val="4E4E4E"/>
                  </a:solidFill>
                </a:defRPr>
              </a:lvl9pPr>
            </a:lstStyle>
            <a:p>
              <a:pPr marL="0" marR="0" lvl="0" indent="0" algn="ctr" defTabSz="914400" rtl="0" eaLnBrk="1" fontAlgn="base" latinLnBrk="0" hangingPunct="1">
                <a:lnSpc>
                  <a:spcPct val="100000"/>
                </a:lnSpc>
                <a:spcBef>
                  <a:spcPts val="1200"/>
                </a:spcBef>
                <a:spcAft>
                  <a:spcPct val="0"/>
                </a:spcAft>
                <a:buClrTx/>
                <a:buSzTx/>
                <a:buFontTx/>
                <a:buNone/>
                <a:tabLst/>
                <a:defRPr/>
              </a:pPr>
              <a:r>
                <a:rPr kumimoji="0" lang="en-US" sz="4400" b="0" i="0" u="none" strike="noStrike" kern="0" cap="none" spc="0" normalizeH="0" baseline="0" noProof="0" dirty="0">
                  <a:ln>
                    <a:noFill/>
                  </a:ln>
                  <a:solidFill>
                    <a:srgbClr val="E45785"/>
                  </a:solidFill>
                  <a:effectLst/>
                  <a:uLnTx/>
                  <a:uFillTx/>
                  <a:latin typeface="Eras Light ITC" panose="020B0402030504020804" pitchFamily="34" charset="0"/>
                  <a:ea typeface="+mj-ea"/>
                  <a:cs typeface="+mj-cs"/>
                </a:rPr>
                <a:t>THOUSANDS </a:t>
              </a:r>
              <a:r>
                <a:rPr kumimoji="0" lang="en-US" sz="4400" b="0" i="0" u="none" strike="noStrike" kern="0" cap="none" spc="0" normalizeH="0" baseline="0" noProof="0" dirty="0" smtClean="0">
                  <a:ln>
                    <a:noFill/>
                  </a:ln>
                  <a:solidFill>
                    <a:srgbClr val="FFFFFF"/>
                  </a:solidFill>
                  <a:effectLst/>
                  <a:uLnTx/>
                  <a:uFillTx/>
                  <a:latin typeface="Eras Light ITC" panose="020B0402030504020804" pitchFamily="34" charset="0"/>
                  <a:ea typeface="+mj-ea"/>
                  <a:cs typeface="+mj-cs"/>
                </a:rPr>
                <a:t/>
              </a:r>
              <a:br>
                <a:rPr kumimoji="0" lang="en-US" sz="4400" b="0" i="0" u="none" strike="noStrike" kern="0" cap="none" spc="0" normalizeH="0" baseline="0" noProof="0" dirty="0" smtClean="0">
                  <a:ln>
                    <a:noFill/>
                  </a:ln>
                  <a:solidFill>
                    <a:srgbClr val="FFFFFF"/>
                  </a:solidFill>
                  <a:effectLst/>
                  <a:uLnTx/>
                  <a:uFillTx/>
                  <a:latin typeface="Eras Light ITC" panose="020B0402030504020804" pitchFamily="34" charset="0"/>
                  <a:ea typeface="+mj-ea"/>
                  <a:cs typeface="+mj-cs"/>
                </a:rPr>
              </a:br>
              <a:r>
                <a:rPr kumimoji="0" lang="en-US" sz="2800" b="0" i="0" u="none" strike="noStrike" kern="0" cap="none" spc="0" normalizeH="0" baseline="0" noProof="0" dirty="0" smtClean="0">
                  <a:ln>
                    <a:noFill/>
                  </a:ln>
                  <a:solidFill>
                    <a:srgbClr val="FFFFFF"/>
                  </a:solidFill>
                  <a:effectLst/>
                  <a:uLnTx/>
                  <a:uFillTx/>
                  <a:latin typeface="Eras Light ITC" panose="020B0402030504020804" pitchFamily="34" charset="0"/>
                  <a:ea typeface="+mj-ea"/>
                  <a:cs typeface="+mj-cs"/>
                </a:rPr>
                <a:t>of </a:t>
              </a:r>
              <a:r>
                <a:rPr kumimoji="0" lang="en-US" sz="2800" b="0" i="0" u="none" strike="noStrike" kern="0" cap="none" spc="0" normalizeH="0" baseline="0" noProof="0" dirty="0">
                  <a:ln>
                    <a:noFill/>
                  </a:ln>
                  <a:solidFill>
                    <a:srgbClr val="FFFFFF"/>
                  </a:solidFill>
                  <a:effectLst/>
                  <a:uLnTx/>
                  <a:uFillTx/>
                  <a:latin typeface="Eras Light ITC" panose="020B0402030504020804" pitchFamily="34" charset="0"/>
                  <a:ea typeface="+mj-ea"/>
                  <a:cs typeface="+mj-cs"/>
                </a:rPr>
                <a:t>discrete </a:t>
              </a:r>
              <a:r>
                <a:rPr kumimoji="0" lang="en-US" sz="2800" b="0" i="0" u="none" strike="noStrike" kern="0" cap="none" spc="0" normalizeH="0" baseline="0" noProof="0" dirty="0" smtClean="0">
                  <a:ln>
                    <a:noFill/>
                  </a:ln>
                  <a:solidFill>
                    <a:srgbClr val="FFFFFF"/>
                  </a:solidFill>
                  <a:effectLst/>
                  <a:uLnTx/>
                  <a:uFillTx/>
                  <a:latin typeface="Eras Light ITC" panose="020B0402030504020804" pitchFamily="34" charset="0"/>
                  <a:ea typeface="+mj-ea"/>
                  <a:cs typeface="+mj-cs"/>
                </a:rPr>
                <a:t>Indicators</a:t>
              </a:r>
              <a:endParaRPr kumimoji="0" lang="en-US" sz="2800" b="0" i="0" u="none" strike="noStrike" kern="0" cap="none" spc="0" normalizeH="0" baseline="0" noProof="0" dirty="0">
                <a:ln>
                  <a:noFill/>
                </a:ln>
                <a:solidFill>
                  <a:srgbClr val="FFFFFF"/>
                </a:solidFill>
                <a:effectLst/>
                <a:uLnTx/>
                <a:uFillTx/>
                <a:latin typeface="Eras Light ITC" panose="020B0402030504020804" pitchFamily="34" charset="0"/>
                <a:ea typeface="+mj-ea"/>
                <a:cs typeface="+mj-cs"/>
              </a:endParaRPr>
            </a:p>
          </p:txBody>
        </p:sp>
        <p:sp>
          <p:nvSpPr>
            <p:cNvPr id="18" name="Title 3"/>
            <p:cNvSpPr txBox="1">
              <a:spLocks/>
            </p:cNvSpPr>
            <p:nvPr/>
          </p:nvSpPr>
          <p:spPr bwMode="auto">
            <a:xfrm>
              <a:off x="9275795" y="5277532"/>
              <a:ext cx="577659" cy="643714"/>
            </a:xfrm>
            <a:prstGeom prst="rect">
              <a:avLst/>
            </a:prstGeom>
            <a:noFill/>
            <a:ln>
              <a:noFill/>
            </a:ln>
            <a:effectLst/>
            <a:extLst/>
          </p:spPr>
          <p:txBody>
            <a:bodyPr vert="horz" wrap="square" lIns="274320" tIns="45720" rIns="91440" bIns="45720" numCol="1" anchor="ctr" anchorCtr="0" compatLnSpc="1">
              <a:prstTxWarp prst="textNoShape">
                <a:avLst/>
              </a:prstTxWarp>
              <a:noAutofit/>
            </a:bodyPr>
            <a:lstStyle>
              <a:defPPr>
                <a:defRPr lang="en-US"/>
              </a:defPPr>
              <a:lvl1pPr eaLnBrk="1" hangingPunct="1">
                <a:lnSpc>
                  <a:spcPct val="100000"/>
                </a:lnSpc>
                <a:spcBef>
                  <a:spcPts val="1200"/>
                </a:spcBef>
                <a:buClrTx/>
                <a:buSzTx/>
                <a:buFontTx/>
                <a:defRPr sz="2800" b="0" kern="0" cap="none" baseline="0">
                  <a:latin typeface="Eras Light ITC" panose="020B0402030504020804" pitchFamily="34" charset="0"/>
                  <a:ea typeface="+mj-ea"/>
                  <a:cs typeface="+mj-cs"/>
                </a:defRPr>
              </a:lvl1pPr>
              <a:lvl2pPr eaLnBrk="1" hangingPunct="1">
                <a:lnSpc>
                  <a:spcPct val="85000"/>
                </a:lnSpc>
                <a:spcBef>
                  <a:spcPct val="0"/>
                </a:spcBef>
                <a:defRPr sz="3700" b="1">
                  <a:solidFill>
                    <a:srgbClr val="4E4E4E"/>
                  </a:solidFill>
                </a:defRPr>
              </a:lvl2pPr>
              <a:lvl3pPr eaLnBrk="1" hangingPunct="1">
                <a:lnSpc>
                  <a:spcPct val="85000"/>
                </a:lnSpc>
                <a:spcBef>
                  <a:spcPct val="0"/>
                </a:spcBef>
                <a:defRPr sz="3700" b="1">
                  <a:solidFill>
                    <a:srgbClr val="4E4E4E"/>
                  </a:solidFill>
                </a:defRPr>
              </a:lvl3pPr>
              <a:lvl4pPr eaLnBrk="1" hangingPunct="1">
                <a:lnSpc>
                  <a:spcPct val="85000"/>
                </a:lnSpc>
                <a:spcBef>
                  <a:spcPct val="0"/>
                </a:spcBef>
                <a:defRPr sz="3700" b="1">
                  <a:solidFill>
                    <a:srgbClr val="4E4E4E"/>
                  </a:solidFill>
                </a:defRPr>
              </a:lvl4pPr>
              <a:lvl5pPr eaLnBrk="1" hangingPunct="1">
                <a:lnSpc>
                  <a:spcPct val="85000"/>
                </a:lnSpc>
                <a:spcBef>
                  <a:spcPct val="0"/>
                </a:spcBef>
                <a:defRPr sz="3700" b="1">
                  <a:solidFill>
                    <a:srgbClr val="4E4E4E"/>
                  </a:solidFill>
                </a:defRPr>
              </a:lvl5pPr>
              <a:lvl6pPr marL="609493" fontAlgn="base">
                <a:lnSpc>
                  <a:spcPct val="85000"/>
                </a:lnSpc>
                <a:spcBef>
                  <a:spcPct val="0"/>
                </a:spcBef>
                <a:spcAft>
                  <a:spcPct val="0"/>
                </a:spcAft>
                <a:defRPr sz="3700" b="1">
                  <a:solidFill>
                    <a:srgbClr val="4E4E4E"/>
                  </a:solidFill>
                </a:defRPr>
              </a:lvl6pPr>
              <a:lvl7pPr marL="1218987" fontAlgn="base">
                <a:lnSpc>
                  <a:spcPct val="85000"/>
                </a:lnSpc>
                <a:spcBef>
                  <a:spcPct val="0"/>
                </a:spcBef>
                <a:spcAft>
                  <a:spcPct val="0"/>
                </a:spcAft>
                <a:defRPr sz="3700" b="1">
                  <a:solidFill>
                    <a:srgbClr val="4E4E4E"/>
                  </a:solidFill>
                </a:defRPr>
              </a:lvl7pPr>
              <a:lvl8pPr marL="1828480" fontAlgn="base">
                <a:lnSpc>
                  <a:spcPct val="85000"/>
                </a:lnSpc>
                <a:spcBef>
                  <a:spcPct val="0"/>
                </a:spcBef>
                <a:spcAft>
                  <a:spcPct val="0"/>
                </a:spcAft>
                <a:defRPr sz="3700" b="1">
                  <a:solidFill>
                    <a:srgbClr val="4E4E4E"/>
                  </a:solidFill>
                </a:defRPr>
              </a:lvl8pPr>
              <a:lvl9pPr marL="2437973" fontAlgn="base">
                <a:lnSpc>
                  <a:spcPct val="85000"/>
                </a:lnSpc>
                <a:spcBef>
                  <a:spcPct val="0"/>
                </a:spcBef>
                <a:spcAft>
                  <a:spcPct val="0"/>
                </a:spcAft>
                <a:defRPr sz="3700" b="1">
                  <a:solidFill>
                    <a:srgbClr val="4E4E4E"/>
                  </a:solidFill>
                </a:defRPr>
              </a:lvl9pPr>
            </a:lstStyle>
            <a:p>
              <a:pPr marL="0" marR="0" lvl="0" indent="0" algn="ctr" defTabSz="914400" rtl="0" eaLnBrk="1" fontAlgn="base" latinLnBrk="0" hangingPunct="1">
                <a:lnSpc>
                  <a:spcPct val="100000"/>
                </a:lnSpc>
                <a:spcBef>
                  <a:spcPts val="1200"/>
                </a:spcBef>
                <a:spcAft>
                  <a:spcPct val="0"/>
                </a:spcAft>
                <a:buClrTx/>
                <a:buSzTx/>
                <a:buFontTx/>
                <a:buNone/>
                <a:tabLst/>
                <a:defRPr/>
              </a:pPr>
              <a:r>
                <a:rPr kumimoji="0" lang="en-US" sz="2800" b="0" i="0" u="none" strike="noStrike" kern="0" cap="none" spc="0" normalizeH="0" baseline="0" noProof="0" dirty="0" smtClean="0">
                  <a:ln>
                    <a:noFill/>
                  </a:ln>
                  <a:solidFill>
                    <a:srgbClr val="FFFFFF"/>
                  </a:solidFill>
                  <a:effectLst/>
                  <a:uLnTx/>
                  <a:uFillTx/>
                  <a:latin typeface="Eras Light ITC" panose="020B0402030504020804" pitchFamily="34" charset="0"/>
                  <a:ea typeface="+mj-ea"/>
                  <a:cs typeface="+mj-cs"/>
                  <a:sym typeface="Wingdings" panose="05000000000000000000" pitchFamily="2" charset="2"/>
                </a:rPr>
                <a:t></a:t>
              </a:r>
              <a:endParaRPr kumimoji="0" lang="en-US" sz="2800" b="0" i="0" u="none" strike="noStrike" kern="0" cap="none" spc="0" normalizeH="0" baseline="0" noProof="0" dirty="0">
                <a:ln>
                  <a:noFill/>
                </a:ln>
                <a:solidFill>
                  <a:srgbClr val="FFFFFF"/>
                </a:solidFill>
                <a:effectLst/>
                <a:uLnTx/>
                <a:uFillTx/>
                <a:latin typeface="Eras Light ITC" panose="020B0402030504020804" pitchFamily="34" charset="0"/>
                <a:ea typeface="+mj-ea"/>
                <a:cs typeface="+mj-cs"/>
              </a:endParaRPr>
            </a:p>
          </p:txBody>
        </p:sp>
        <p:sp>
          <p:nvSpPr>
            <p:cNvPr id="19" name="Title 3"/>
            <p:cNvSpPr txBox="1">
              <a:spLocks/>
            </p:cNvSpPr>
            <p:nvPr/>
          </p:nvSpPr>
          <p:spPr bwMode="auto">
            <a:xfrm>
              <a:off x="9269066" y="5267807"/>
              <a:ext cx="2919759" cy="1140378"/>
            </a:xfrm>
            <a:prstGeom prst="rect">
              <a:avLst/>
            </a:prstGeom>
            <a:noFill/>
            <a:ln>
              <a:noFill/>
            </a:ln>
            <a:effectLst/>
            <a:extLst/>
          </p:spPr>
          <p:txBody>
            <a:bodyPr vert="horz" wrap="square" lIns="274320" tIns="45720" rIns="91440" bIns="45720" numCol="1" anchor="ctr" anchorCtr="0" compatLnSpc="1">
              <a:prstTxWarp prst="textNoShape">
                <a:avLst/>
              </a:prstTxWarp>
              <a:noAutofit/>
            </a:bodyPr>
            <a:lstStyle>
              <a:defPPr>
                <a:defRPr lang="en-US"/>
              </a:defPPr>
              <a:lvl1pPr eaLnBrk="1" hangingPunct="1">
                <a:lnSpc>
                  <a:spcPct val="100000"/>
                </a:lnSpc>
                <a:spcBef>
                  <a:spcPts val="1200"/>
                </a:spcBef>
                <a:buClrTx/>
                <a:buSzTx/>
                <a:buFontTx/>
                <a:defRPr sz="2800" b="0" kern="0" cap="none" baseline="0">
                  <a:latin typeface="Eras Light ITC" panose="020B0402030504020804" pitchFamily="34" charset="0"/>
                  <a:ea typeface="+mj-ea"/>
                  <a:cs typeface="+mj-cs"/>
                </a:defRPr>
              </a:lvl1pPr>
              <a:lvl2pPr eaLnBrk="1" hangingPunct="1">
                <a:lnSpc>
                  <a:spcPct val="85000"/>
                </a:lnSpc>
                <a:spcBef>
                  <a:spcPct val="0"/>
                </a:spcBef>
                <a:defRPr sz="3700" b="1">
                  <a:solidFill>
                    <a:srgbClr val="4E4E4E"/>
                  </a:solidFill>
                </a:defRPr>
              </a:lvl2pPr>
              <a:lvl3pPr eaLnBrk="1" hangingPunct="1">
                <a:lnSpc>
                  <a:spcPct val="85000"/>
                </a:lnSpc>
                <a:spcBef>
                  <a:spcPct val="0"/>
                </a:spcBef>
                <a:defRPr sz="3700" b="1">
                  <a:solidFill>
                    <a:srgbClr val="4E4E4E"/>
                  </a:solidFill>
                </a:defRPr>
              </a:lvl3pPr>
              <a:lvl4pPr eaLnBrk="1" hangingPunct="1">
                <a:lnSpc>
                  <a:spcPct val="85000"/>
                </a:lnSpc>
                <a:spcBef>
                  <a:spcPct val="0"/>
                </a:spcBef>
                <a:defRPr sz="3700" b="1">
                  <a:solidFill>
                    <a:srgbClr val="4E4E4E"/>
                  </a:solidFill>
                </a:defRPr>
              </a:lvl4pPr>
              <a:lvl5pPr eaLnBrk="1" hangingPunct="1">
                <a:lnSpc>
                  <a:spcPct val="85000"/>
                </a:lnSpc>
                <a:spcBef>
                  <a:spcPct val="0"/>
                </a:spcBef>
                <a:defRPr sz="3700" b="1">
                  <a:solidFill>
                    <a:srgbClr val="4E4E4E"/>
                  </a:solidFill>
                </a:defRPr>
              </a:lvl5pPr>
              <a:lvl6pPr marL="609493" fontAlgn="base">
                <a:lnSpc>
                  <a:spcPct val="85000"/>
                </a:lnSpc>
                <a:spcBef>
                  <a:spcPct val="0"/>
                </a:spcBef>
                <a:spcAft>
                  <a:spcPct val="0"/>
                </a:spcAft>
                <a:defRPr sz="3700" b="1">
                  <a:solidFill>
                    <a:srgbClr val="4E4E4E"/>
                  </a:solidFill>
                </a:defRPr>
              </a:lvl6pPr>
              <a:lvl7pPr marL="1218987" fontAlgn="base">
                <a:lnSpc>
                  <a:spcPct val="85000"/>
                </a:lnSpc>
                <a:spcBef>
                  <a:spcPct val="0"/>
                </a:spcBef>
                <a:spcAft>
                  <a:spcPct val="0"/>
                </a:spcAft>
                <a:defRPr sz="3700" b="1">
                  <a:solidFill>
                    <a:srgbClr val="4E4E4E"/>
                  </a:solidFill>
                </a:defRPr>
              </a:lvl7pPr>
              <a:lvl8pPr marL="1828480" fontAlgn="base">
                <a:lnSpc>
                  <a:spcPct val="85000"/>
                </a:lnSpc>
                <a:spcBef>
                  <a:spcPct val="0"/>
                </a:spcBef>
                <a:spcAft>
                  <a:spcPct val="0"/>
                </a:spcAft>
                <a:defRPr sz="3700" b="1">
                  <a:solidFill>
                    <a:srgbClr val="4E4E4E"/>
                  </a:solidFill>
                </a:defRPr>
              </a:lvl8pPr>
              <a:lvl9pPr marL="2437973" fontAlgn="base">
                <a:lnSpc>
                  <a:spcPct val="85000"/>
                </a:lnSpc>
                <a:spcBef>
                  <a:spcPct val="0"/>
                </a:spcBef>
                <a:spcAft>
                  <a:spcPct val="0"/>
                </a:spcAft>
                <a:defRPr sz="3700" b="1">
                  <a:solidFill>
                    <a:srgbClr val="4E4E4E"/>
                  </a:solidFill>
                </a:defRPr>
              </a:lvl9pPr>
            </a:lstStyle>
            <a:p>
              <a:pPr marL="0" marR="0" lvl="0" indent="0" algn="ctr" defTabSz="914400" rtl="0" eaLnBrk="1" fontAlgn="base" latinLnBrk="0" hangingPunct="1">
                <a:lnSpc>
                  <a:spcPct val="100000"/>
                </a:lnSpc>
                <a:spcBef>
                  <a:spcPts val="1200"/>
                </a:spcBef>
                <a:spcAft>
                  <a:spcPct val="0"/>
                </a:spcAft>
                <a:buClrTx/>
                <a:buSzTx/>
                <a:buFontTx/>
                <a:buNone/>
                <a:tabLst/>
                <a:defRPr/>
              </a:pPr>
              <a:r>
                <a:rPr kumimoji="0" lang="en-US" sz="4400" b="0" i="0" u="none" strike="noStrike" kern="0" cap="none" spc="0" normalizeH="0" baseline="0" noProof="0" dirty="0" smtClean="0">
                  <a:ln>
                    <a:noFill/>
                  </a:ln>
                  <a:solidFill>
                    <a:srgbClr val="E45785"/>
                  </a:solidFill>
                  <a:effectLst/>
                  <a:uLnTx/>
                  <a:uFillTx/>
                  <a:latin typeface="Eras Light ITC" panose="020B0402030504020804" pitchFamily="34" charset="0"/>
                  <a:ea typeface="+mj-ea"/>
                  <a:cs typeface="+mj-cs"/>
                </a:rPr>
                <a:t>ONE</a:t>
              </a:r>
              <a:r>
                <a:rPr kumimoji="0" lang="en-US" sz="4400" b="0" i="0" u="none" strike="noStrike" kern="0" cap="none" spc="0" normalizeH="0" baseline="0" noProof="0" dirty="0" smtClean="0">
                  <a:ln>
                    <a:noFill/>
                  </a:ln>
                  <a:solidFill>
                    <a:srgbClr val="FFFFFF"/>
                  </a:solidFill>
                  <a:effectLst/>
                  <a:uLnTx/>
                  <a:uFillTx/>
                  <a:latin typeface="Eras Light ITC" panose="020B0402030504020804" pitchFamily="34" charset="0"/>
                  <a:ea typeface="+mj-ea"/>
                  <a:cs typeface="+mj-cs"/>
                </a:rPr>
                <a:t/>
              </a:r>
              <a:br>
                <a:rPr kumimoji="0" lang="en-US" sz="4400" b="0" i="0" u="none" strike="noStrike" kern="0" cap="none" spc="0" normalizeH="0" baseline="0" noProof="0" dirty="0" smtClean="0">
                  <a:ln>
                    <a:noFill/>
                  </a:ln>
                  <a:solidFill>
                    <a:srgbClr val="FFFFFF"/>
                  </a:solidFill>
                  <a:effectLst/>
                  <a:uLnTx/>
                  <a:uFillTx/>
                  <a:latin typeface="Eras Light ITC" panose="020B0402030504020804" pitchFamily="34" charset="0"/>
                  <a:ea typeface="+mj-ea"/>
                  <a:cs typeface="+mj-cs"/>
                </a:rPr>
              </a:br>
              <a:r>
                <a:rPr kumimoji="0" lang="en-US" sz="2800" b="0" i="0" u="none" strike="noStrike" kern="0" cap="none" spc="0" normalizeH="0" baseline="0" noProof="0" dirty="0" smtClean="0">
                  <a:ln>
                    <a:noFill/>
                  </a:ln>
                  <a:solidFill>
                    <a:srgbClr val="FFFFFF"/>
                  </a:solidFill>
                  <a:effectLst/>
                  <a:uLnTx/>
                  <a:uFillTx/>
                  <a:latin typeface="Eras Light ITC" panose="020B0402030504020804" pitchFamily="34" charset="0"/>
                  <a:ea typeface="+mj-ea"/>
                  <a:cs typeface="+mj-cs"/>
                </a:rPr>
                <a:t>Accurate Verdict</a:t>
              </a:r>
              <a:endParaRPr kumimoji="0" lang="en-US" sz="2800" b="0" i="0" u="none" strike="noStrike" kern="0" cap="none" spc="0" normalizeH="0" baseline="0" noProof="0" dirty="0">
                <a:ln>
                  <a:noFill/>
                </a:ln>
                <a:solidFill>
                  <a:srgbClr val="FFFFFF"/>
                </a:solidFill>
                <a:effectLst/>
                <a:uLnTx/>
                <a:uFillTx/>
                <a:latin typeface="Eras Light ITC" panose="020B0402030504020804" pitchFamily="34" charset="0"/>
                <a:ea typeface="+mj-ea"/>
                <a:cs typeface="+mj-cs"/>
              </a:endParaRPr>
            </a:p>
          </p:txBody>
        </p:sp>
      </p:grpSp>
      <p:grpSp>
        <p:nvGrpSpPr>
          <p:cNvPr id="20" name="Group 19"/>
          <p:cNvGrpSpPr/>
          <p:nvPr/>
        </p:nvGrpSpPr>
        <p:grpSpPr>
          <a:xfrm>
            <a:off x="432031" y="3333026"/>
            <a:ext cx="4900381" cy="3096476"/>
            <a:chOff x="2115988" y="720372"/>
            <a:chExt cx="8125883" cy="5417256"/>
          </a:xfrm>
        </p:grpSpPr>
        <p:graphicFrame>
          <p:nvGraphicFramePr>
            <p:cNvPr id="21" name="Chart 20"/>
            <p:cNvGraphicFramePr/>
            <p:nvPr>
              <p:extLst/>
            </p:nvPr>
          </p:nvGraphicFramePr>
          <p:xfrm>
            <a:off x="2115988" y="720372"/>
            <a:ext cx="8125883" cy="5417256"/>
          </p:xfrm>
          <a:graphic>
            <a:graphicData uri="http://schemas.openxmlformats.org/drawingml/2006/chart">
              <c:chart xmlns:c="http://schemas.openxmlformats.org/drawingml/2006/chart" xmlns:r="http://schemas.openxmlformats.org/officeDocument/2006/relationships" r:id="rId5"/>
            </a:graphicData>
          </a:graphic>
        </p:graphicFrame>
        <p:sp>
          <p:nvSpPr>
            <p:cNvPr id="22" name="Down Arrow Callout 21"/>
            <p:cNvSpPr/>
            <p:nvPr/>
          </p:nvSpPr>
          <p:spPr bwMode="auto">
            <a:xfrm>
              <a:off x="4534421" y="1508778"/>
              <a:ext cx="1659636" cy="1290828"/>
            </a:xfrm>
            <a:prstGeom prst="downArrowCallout">
              <a:avLst>
                <a:gd name="adj1" fmla="val 12543"/>
                <a:gd name="adj2" fmla="val 16695"/>
                <a:gd name="adj3" fmla="val 15657"/>
                <a:gd name="adj4" fmla="val 74172"/>
              </a:avLst>
            </a:prstGeom>
            <a:solidFill>
              <a:schemeClr val="bg2"/>
            </a:solidFill>
            <a:ln w="12700" algn="ctr">
              <a:noFill/>
              <a:miter lim="800000"/>
              <a:headEnd/>
              <a:tailEnd/>
            </a:ln>
            <a:effectLst/>
            <a:extLst/>
          </p:spPr>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80000"/>
                </a:lnSpc>
                <a:spcBef>
                  <a:spcPts val="1200"/>
                </a:spcBef>
                <a:spcAft>
                  <a:spcPts val="0"/>
                </a:spcAft>
                <a:buClr>
                  <a:srgbClr val="72183E"/>
                </a:buClr>
                <a:buSzPct val="115000"/>
                <a:buFont typeface="Wingdings" pitchFamily="2" charset="2"/>
                <a:buNone/>
                <a:tabLst/>
                <a:defRPr/>
              </a:pPr>
              <a:r>
                <a:rPr kumimoji="0" lang="en-US" sz="1800" b="0" i="0" u="none" strike="noStrike" kern="1200" cap="none" spc="0" normalizeH="0" baseline="0" noProof="0" dirty="0" smtClean="0">
                  <a:ln>
                    <a:noFill/>
                  </a:ln>
                  <a:solidFill>
                    <a:srgbClr val="FFFFFF"/>
                  </a:solidFill>
                  <a:effectLst/>
                  <a:uLnTx/>
                  <a:uFillTx/>
                  <a:latin typeface="Eras Light ITC" panose="020B0402030504020804" pitchFamily="34" charset="0"/>
                  <a:ea typeface="+mn-ea"/>
                  <a:cs typeface="+mn-cs"/>
                </a:rPr>
                <a:t>2-fold</a:t>
              </a:r>
              <a:endParaRPr kumimoji="0" lang="en-US" sz="1800" b="0" i="0" u="none" strike="noStrike" kern="1200" cap="none" spc="0" normalizeH="0" baseline="0" noProof="0" dirty="0">
                <a:ln>
                  <a:noFill/>
                </a:ln>
                <a:solidFill>
                  <a:srgbClr val="FFFFFF"/>
                </a:solidFill>
                <a:effectLst/>
                <a:uLnTx/>
                <a:uFillTx/>
                <a:latin typeface="Eras Light ITC" panose="020B0402030504020804" pitchFamily="34" charset="0"/>
                <a:ea typeface="+mn-ea"/>
                <a:cs typeface="+mn-cs"/>
              </a:endParaRPr>
            </a:p>
          </p:txBody>
        </p:sp>
        <p:sp>
          <p:nvSpPr>
            <p:cNvPr id="23" name="Down Arrow Callout 22"/>
            <p:cNvSpPr/>
            <p:nvPr/>
          </p:nvSpPr>
          <p:spPr bwMode="auto">
            <a:xfrm>
              <a:off x="8198495" y="2799607"/>
              <a:ext cx="1659636" cy="1290828"/>
            </a:xfrm>
            <a:prstGeom prst="downArrowCallout">
              <a:avLst>
                <a:gd name="adj1" fmla="val 12543"/>
                <a:gd name="adj2" fmla="val 16695"/>
                <a:gd name="adj3" fmla="val 15657"/>
                <a:gd name="adj4" fmla="val 74172"/>
              </a:avLst>
            </a:prstGeom>
            <a:solidFill>
              <a:schemeClr val="bg2"/>
            </a:solidFill>
            <a:ln w="12700" algn="ctr">
              <a:noFill/>
              <a:miter lim="800000"/>
              <a:headEnd/>
              <a:tailEnd/>
            </a:ln>
            <a:effectLst/>
            <a:extLst/>
          </p:spPr>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80000"/>
                </a:lnSpc>
                <a:spcBef>
                  <a:spcPts val="1200"/>
                </a:spcBef>
                <a:spcAft>
                  <a:spcPts val="0"/>
                </a:spcAft>
                <a:buClr>
                  <a:srgbClr val="72183E"/>
                </a:buClr>
                <a:buSzPct val="115000"/>
                <a:buFont typeface="Wingdings" pitchFamily="2" charset="2"/>
                <a:buNone/>
                <a:tabLst/>
                <a:defRPr/>
              </a:pPr>
              <a:r>
                <a:rPr kumimoji="0" lang="en-US" sz="1800" b="0" i="0" u="none" strike="noStrike" kern="1200" cap="none" spc="0" normalizeH="0" baseline="0" noProof="0" dirty="0" smtClean="0">
                  <a:ln>
                    <a:noFill/>
                  </a:ln>
                  <a:solidFill>
                    <a:srgbClr val="FFFFFF"/>
                  </a:solidFill>
                  <a:effectLst/>
                  <a:uLnTx/>
                  <a:uFillTx/>
                  <a:latin typeface="Eras Light ITC" panose="020B0402030504020804" pitchFamily="34" charset="0"/>
                  <a:ea typeface="+mn-ea"/>
                  <a:cs typeface="+mn-cs"/>
                </a:rPr>
                <a:t>10-fold</a:t>
              </a:r>
            </a:p>
          </p:txBody>
        </p:sp>
        <p:cxnSp>
          <p:nvCxnSpPr>
            <p:cNvPr id="24" name="Straight Connector 23"/>
            <p:cNvCxnSpPr/>
            <p:nvPr/>
          </p:nvCxnSpPr>
          <p:spPr bwMode="auto">
            <a:xfrm>
              <a:off x="4082223" y="1645076"/>
              <a:ext cx="342889" cy="1339149"/>
            </a:xfrm>
            <a:prstGeom prst="line">
              <a:avLst/>
            </a:prstGeom>
            <a:solidFill>
              <a:schemeClr val="bg1"/>
            </a:solidFill>
            <a:ln w="38100" cap="flat" cmpd="sng" algn="ctr">
              <a:gradFill>
                <a:gsLst>
                  <a:gs pos="0">
                    <a:schemeClr val="accent2"/>
                  </a:gs>
                  <a:gs pos="100000">
                    <a:srgbClr val="FF0000"/>
                  </a:gs>
                </a:gsLst>
                <a:lin ang="5400000" scaled="1"/>
              </a:gra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p:cNvCxnSpPr/>
            <p:nvPr/>
          </p:nvCxnSpPr>
          <p:spPr bwMode="auto">
            <a:xfrm>
              <a:off x="7919555" y="3613979"/>
              <a:ext cx="331333" cy="614484"/>
            </a:xfrm>
            <a:prstGeom prst="line">
              <a:avLst/>
            </a:prstGeom>
            <a:solidFill>
              <a:schemeClr val="bg1"/>
            </a:solidFill>
            <a:ln w="38100" cap="flat" cmpd="sng" algn="ctr">
              <a:gradFill>
                <a:gsLst>
                  <a:gs pos="0">
                    <a:schemeClr val="accent2"/>
                  </a:gs>
                  <a:gs pos="100000">
                    <a:srgbClr val="FF0000"/>
                  </a:gs>
                </a:gsLst>
                <a:lin ang="5400000" scaled="1"/>
              </a:gra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263997495"/>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marL="0" marR="0" lvl="0" indent="0" algn="ctr" defTabSz="914400" rtl="0" eaLnBrk="1" fontAlgn="base" latinLnBrk="0" hangingPunct="1">
              <a:lnSpc>
                <a:spcPct val="100000"/>
              </a:lnSpc>
              <a:spcBef>
                <a:spcPct val="20000"/>
              </a:spcBef>
              <a:spcAft>
                <a:spcPct val="0"/>
              </a:spcAft>
              <a:buClr>
                <a:srgbClr val="72183E"/>
              </a:buClr>
              <a:buSzPct val="65000"/>
              <a:buFont typeface="Wingdings" pitchFamily="2" charset="2"/>
              <a:buNone/>
              <a:tabLst/>
              <a:defRPr/>
            </a:pPr>
            <a:r>
              <a:rPr kumimoji="0" lang="en-US" sz="900" b="0" i="0" u="none" strike="noStrike" kern="1200" cap="none" spc="0" normalizeH="0" baseline="0" noProof="0" smtClean="0">
                <a:ln>
                  <a:noFill/>
                </a:ln>
                <a:solidFill>
                  <a:srgbClr val="777777"/>
                </a:solidFill>
                <a:effectLst/>
                <a:uLnTx/>
                <a:uFillTx/>
                <a:latin typeface="Calibri"/>
                <a:ea typeface="+mn-ea"/>
                <a:cs typeface="+mn-cs"/>
              </a:rPr>
              <a:t> [Internal Use] for Check Point employees​</a:t>
            </a:r>
            <a:endParaRPr kumimoji="0" lang="en-US" sz="900" b="0" i="0" u="none" strike="noStrike" kern="1200" cap="none" spc="0" normalizeH="0" baseline="0" noProof="0">
              <a:ln>
                <a:noFill/>
              </a:ln>
              <a:solidFill>
                <a:srgbClr val="777777"/>
              </a:solidFill>
              <a:effectLst/>
              <a:uLnTx/>
              <a:uFillTx/>
              <a:latin typeface="Calibri"/>
              <a:ea typeface="+mn-ea"/>
              <a:cs typeface="+mn-cs"/>
            </a:endParaRPr>
          </a:p>
        </p:txBody>
      </p:sp>
      <p:sp>
        <p:nvSpPr>
          <p:cNvPr id="6" name="Rectangle 5"/>
          <p:cNvSpPr/>
          <p:nvPr/>
        </p:nvSpPr>
        <p:spPr bwMode="auto">
          <a:xfrm>
            <a:off x="10307640" y="0"/>
            <a:ext cx="1809668" cy="1073020"/>
          </a:xfrm>
          <a:prstGeom prst="rect">
            <a:avLst/>
          </a:prstGeom>
          <a:solidFill>
            <a:schemeClr val="bg1"/>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80000"/>
              </a:lnSpc>
              <a:spcBef>
                <a:spcPts val="1200"/>
              </a:spcBef>
              <a:spcAft>
                <a:spcPts val="0"/>
              </a:spcAft>
              <a:buClr>
                <a:srgbClr val="72183E"/>
              </a:buClr>
              <a:buSzPct val="115000"/>
              <a:buFont typeface="Wingdings" pitchFamily="2" charset="2"/>
              <a:buNone/>
              <a:tabLst/>
              <a:defRPr/>
            </a:pPr>
            <a:endParaRPr kumimoji="0" lang="en-US" sz="2400" b="0" i="0" u="none" strike="noStrike" kern="1200" cap="none" spc="0" normalizeH="0" baseline="0" noProof="0" dirty="0" err="1" smtClean="0">
              <a:ln>
                <a:noFill/>
              </a:ln>
              <a:solidFill>
                <a:srgbClr val="4D4D4F"/>
              </a:solidFill>
              <a:effectLst/>
              <a:uLnTx/>
              <a:uFillTx/>
              <a:latin typeface="Calibri"/>
              <a:ea typeface="+mn-ea"/>
              <a:cs typeface="+mn-cs"/>
            </a:endParaRPr>
          </a:p>
        </p:txBody>
      </p:sp>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2536" y="118080"/>
            <a:ext cx="3799841" cy="6297995"/>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2260" t="3503" r="1463" b="45424"/>
          <a:stretch/>
        </p:blipFill>
        <p:spPr bwMode="auto">
          <a:xfrm>
            <a:off x="599917" y="1169996"/>
            <a:ext cx="7303772" cy="2152650"/>
          </a:xfrm>
          <a:prstGeom prst="rect">
            <a:avLst/>
          </a:prstGeom>
          <a:ln>
            <a:noFill/>
          </a:ln>
          <a:effectLst>
            <a:glow>
              <a:schemeClr val="accent1">
                <a:alpha val="40000"/>
              </a:schemeClr>
            </a:glow>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bwMode="auto">
          <a:xfrm>
            <a:off x="707855" y="3354126"/>
            <a:ext cx="6808601" cy="869291"/>
          </a:xfrm>
          <a:prstGeom prst="rect">
            <a:avLst/>
          </a:prstGeom>
          <a:noFill/>
          <a:ln>
            <a:noFill/>
          </a:ln>
          <a:effectLst/>
          <a:extLst/>
        </p:spPr>
        <p:txBody>
          <a:bodyPr vert="horz" wrap="square" lIns="91440" tIns="45720" rIns="91440" bIns="45720" numCol="1" rtlCol="0" anchor="t" anchorCtr="0" compatLnSpc="1">
            <a:prstTxWarp prst="textNoShape">
              <a:avLst/>
            </a:prstTxWarp>
            <a:noAutofit/>
          </a:bodyPr>
          <a:lstStyle/>
          <a:p>
            <a:pPr marL="0" marR="0" lvl="0" indent="0" algn="ctr" defTabSz="914400" rtl="0" eaLnBrk="1" fontAlgn="base" latinLnBrk="0" hangingPunct="1">
              <a:lnSpc>
                <a:spcPct val="100000"/>
              </a:lnSpc>
              <a:spcBef>
                <a:spcPts val="0"/>
              </a:spcBef>
              <a:spcAft>
                <a:spcPct val="0"/>
              </a:spcAft>
              <a:buClr>
                <a:srgbClr val="72183E"/>
              </a:buClr>
              <a:buSzPct val="100000"/>
              <a:buFont typeface="Wingdings" pitchFamily="2" charset="2"/>
              <a:buNone/>
              <a:tabLst/>
              <a:defRPr/>
            </a:pPr>
            <a:r>
              <a:rPr kumimoji="0" lang="en-US" sz="3200" b="0" i="0" u="none" strike="noStrike" kern="1200" cap="none" spc="0" normalizeH="0" baseline="0" noProof="0" dirty="0" smtClean="0">
                <a:ln>
                  <a:noFill/>
                </a:ln>
                <a:solidFill>
                  <a:srgbClr val="D5D5D5">
                    <a:lumMod val="50000"/>
                  </a:srgbClr>
                </a:solidFill>
                <a:effectLst/>
                <a:uLnTx/>
                <a:uFillTx/>
                <a:latin typeface="Calibri"/>
                <a:ea typeface="+mn-ea"/>
                <a:cs typeface="+mn-cs"/>
              </a:rPr>
              <a:t>AI classification of unknown genes</a:t>
            </a:r>
          </a:p>
        </p:txBody>
      </p:sp>
      <p:sp>
        <p:nvSpPr>
          <p:cNvPr id="9" name="Rounded Rectangle 8"/>
          <p:cNvSpPr/>
          <p:nvPr/>
        </p:nvSpPr>
        <p:spPr bwMode="auto">
          <a:xfrm>
            <a:off x="8222536" y="1685926"/>
            <a:ext cx="3799841" cy="1133475"/>
          </a:xfrm>
          <a:prstGeom prst="roundRect">
            <a:avLst>
              <a:gd name="adj" fmla="val 0"/>
            </a:avLst>
          </a:prstGeom>
          <a:noFill/>
          <a:ln w="69850" algn="ctr">
            <a:solidFill>
              <a:schemeClr val="accent1"/>
            </a:solid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80000"/>
              </a:lnSpc>
              <a:spcBef>
                <a:spcPts val="1200"/>
              </a:spcBef>
              <a:spcAft>
                <a:spcPts val="0"/>
              </a:spcAft>
              <a:buClr>
                <a:srgbClr val="72183E"/>
              </a:buClr>
              <a:buSzPct val="115000"/>
              <a:buFont typeface="Wingdings" pitchFamily="2" charset="2"/>
              <a:buNone/>
              <a:tabLst/>
              <a:defRPr/>
            </a:pPr>
            <a:endParaRPr kumimoji="0" lang="en-US" sz="2400" b="0" i="0" u="none" strike="noStrike" kern="1200" cap="none" spc="0" normalizeH="0" baseline="0" noProof="0" dirty="0" err="1" smtClean="0">
              <a:ln>
                <a:noFill/>
              </a:ln>
              <a:solidFill>
                <a:srgbClr val="4D4D4F"/>
              </a:solidFill>
              <a:effectLst/>
              <a:uLnTx/>
              <a:uFillTx/>
              <a:latin typeface="Calibri"/>
              <a:ea typeface="+mn-ea"/>
              <a:cs typeface="+mn-cs"/>
            </a:endParaRPr>
          </a:p>
        </p:txBody>
      </p:sp>
      <p:cxnSp>
        <p:nvCxnSpPr>
          <p:cNvPr id="13" name="Straight Connector 12"/>
          <p:cNvCxnSpPr>
            <a:stCxn id="9" idx="1"/>
            <a:endCxn id="7172" idx="3"/>
          </p:cNvCxnSpPr>
          <p:nvPr/>
        </p:nvCxnSpPr>
        <p:spPr bwMode="auto">
          <a:xfrm flipH="1" flipV="1">
            <a:off x="7903689" y="2246321"/>
            <a:ext cx="318829" cy="6342"/>
          </a:xfrm>
          <a:prstGeom prst="line">
            <a:avLst/>
          </a:prstGeom>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183" name="Group 7182"/>
          <p:cNvGrpSpPr/>
          <p:nvPr/>
        </p:nvGrpSpPr>
        <p:grpSpPr>
          <a:xfrm>
            <a:off x="1434744" y="4499357"/>
            <a:ext cx="2243301" cy="1489037"/>
            <a:chOff x="1435100" y="4499322"/>
            <a:chExt cx="2243885" cy="1489037"/>
          </a:xfrm>
        </p:grpSpPr>
        <p:sp>
          <p:nvSpPr>
            <p:cNvPr id="15" name="Rounded Rectangle 14"/>
            <p:cNvSpPr/>
            <p:nvPr/>
          </p:nvSpPr>
          <p:spPr bwMode="auto">
            <a:xfrm>
              <a:off x="2173534" y="4499322"/>
              <a:ext cx="1505451" cy="625437"/>
            </a:xfrm>
            <a:prstGeom prst="roundRect">
              <a:avLst/>
            </a:prstGeom>
            <a:ln>
              <a:headEnd/>
              <a:tailEnd/>
            </a:ln>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ts val="1200"/>
                </a:spcBef>
                <a:spcAft>
                  <a:spcPts val="0"/>
                </a:spcAft>
                <a:buClr>
                  <a:srgbClr val="72183E"/>
                </a:buClr>
                <a:buSzPct val="115000"/>
                <a:buFont typeface="Wingdings" pitchFamily="2" charset="2"/>
                <a:buNone/>
                <a:tabLst/>
                <a:defRPr/>
              </a:pPr>
              <a:r>
                <a:rPr kumimoji="0" lang="en-US" sz="2000" b="0" i="0" u="none" strike="noStrike" kern="1200" cap="none" spc="0" normalizeH="0" baseline="0" noProof="0" dirty="0" smtClean="0">
                  <a:ln>
                    <a:noFill/>
                  </a:ln>
                  <a:solidFill>
                    <a:srgbClr val="FFFFFF"/>
                  </a:solidFill>
                  <a:effectLst/>
                  <a:uLnTx/>
                  <a:uFillTx/>
                  <a:latin typeface="Calibri"/>
                  <a:ea typeface="+mn-ea"/>
                  <a:cs typeface="+mn-cs"/>
                </a:rPr>
                <a:t>Code</a:t>
              </a:r>
              <a:br>
                <a:rPr kumimoji="0" lang="en-US" sz="2000" b="0" i="0" u="none" strike="noStrike" kern="1200" cap="none" spc="0" normalizeH="0" baseline="0" noProof="0" dirty="0" smtClean="0">
                  <a:ln>
                    <a:noFill/>
                  </a:ln>
                  <a:solidFill>
                    <a:srgbClr val="FFFFFF"/>
                  </a:solidFill>
                  <a:effectLst/>
                  <a:uLnTx/>
                  <a:uFillTx/>
                  <a:latin typeface="Calibri"/>
                  <a:ea typeface="+mn-ea"/>
                  <a:cs typeface="+mn-cs"/>
                </a:rPr>
              </a:br>
              <a:r>
                <a:rPr kumimoji="0" lang="en-US" sz="2000" b="0" i="0" u="none" strike="noStrike" kern="1200" cap="none" spc="0" normalizeH="0" baseline="0" noProof="0" dirty="0" smtClean="0">
                  <a:ln>
                    <a:noFill/>
                  </a:ln>
                  <a:solidFill>
                    <a:srgbClr val="FFFFFF"/>
                  </a:solidFill>
                  <a:effectLst/>
                  <a:uLnTx/>
                  <a:uFillTx/>
                  <a:latin typeface="Calibri"/>
                  <a:ea typeface="+mn-ea"/>
                  <a:cs typeface="+mn-cs"/>
                </a:rPr>
                <a:t>analysis</a:t>
              </a:r>
            </a:p>
          </p:txBody>
        </p:sp>
        <p:sp>
          <p:nvSpPr>
            <p:cNvPr id="20" name="Rounded Rectangle 19"/>
            <p:cNvSpPr/>
            <p:nvPr/>
          </p:nvSpPr>
          <p:spPr bwMode="auto">
            <a:xfrm>
              <a:off x="2173534" y="5362922"/>
              <a:ext cx="1505451" cy="625437"/>
            </a:xfrm>
            <a:prstGeom prst="roundRect">
              <a:avLst/>
            </a:prstGeom>
            <a:ln>
              <a:headEnd/>
              <a:tailEnd/>
            </a:ln>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ts val="1200"/>
                </a:spcBef>
                <a:spcAft>
                  <a:spcPts val="0"/>
                </a:spcAft>
                <a:buClr>
                  <a:srgbClr val="72183E"/>
                </a:buClr>
                <a:buSzPct val="115000"/>
                <a:buFont typeface="Wingdings" pitchFamily="2" charset="2"/>
                <a:buNone/>
                <a:tabLst/>
                <a:defRPr/>
              </a:pPr>
              <a:r>
                <a:rPr kumimoji="0" lang="en-US" sz="2000" b="0" i="0" u="none" strike="noStrike" kern="1200" cap="none" spc="0" normalizeH="0" baseline="0" noProof="0" dirty="0" smtClean="0">
                  <a:ln>
                    <a:noFill/>
                  </a:ln>
                  <a:solidFill>
                    <a:srgbClr val="FFFFFF"/>
                  </a:solidFill>
                  <a:effectLst/>
                  <a:uLnTx/>
                  <a:uFillTx/>
                  <a:latin typeface="Calibri"/>
                  <a:ea typeface="+mn-ea"/>
                  <a:cs typeface="+mn-cs"/>
                </a:rPr>
                <a:t>Behavior analysis</a:t>
              </a:r>
            </a:p>
          </p:txBody>
        </p:sp>
        <p:cxnSp>
          <p:nvCxnSpPr>
            <p:cNvPr id="18" name="Straight Connector 17"/>
            <p:cNvCxnSpPr>
              <a:endCxn id="15" idx="1"/>
            </p:cNvCxnSpPr>
            <p:nvPr/>
          </p:nvCxnSpPr>
          <p:spPr bwMode="auto">
            <a:xfrm flipV="1">
              <a:off x="1435100" y="4812041"/>
              <a:ext cx="738434" cy="312718"/>
            </a:xfrm>
            <a:prstGeom prst="line">
              <a:avLst/>
            </a:prstGeom>
            <a:ln>
              <a:headEnd type="none" w="med" len="med"/>
              <a:tailEnd type="arrow" w="med" len="med"/>
            </a:ln>
            <a:extLst/>
          </p:spPr>
          <p:style>
            <a:lnRef idx="3">
              <a:schemeClr val="accent1"/>
            </a:lnRef>
            <a:fillRef idx="0">
              <a:schemeClr val="accent1"/>
            </a:fillRef>
            <a:effectRef idx="2">
              <a:schemeClr val="accent1"/>
            </a:effectRef>
            <a:fontRef idx="minor">
              <a:schemeClr val="tx1"/>
            </a:fontRef>
          </p:style>
        </p:cxnSp>
        <p:cxnSp>
          <p:nvCxnSpPr>
            <p:cNvPr id="25" name="Straight Connector 24"/>
            <p:cNvCxnSpPr>
              <a:endCxn id="20" idx="1"/>
            </p:cNvCxnSpPr>
            <p:nvPr/>
          </p:nvCxnSpPr>
          <p:spPr bwMode="auto">
            <a:xfrm>
              <a:off x="1435100" y="5212091"/>
              <a:ext cx="738434" cy="463550"/>
            </a:xfrm>
            <a:prstGeom prst="line">
              <a:avLst/>
            </a:prstGeom>
            <a:ln>
              <a:headEnd type="none" w="med" len="med"/>
              <a:tailEnd type="arrow" w="med" len="med"/>
            </a:ln>
            <a:extLst/>
          </p:spPr>
          <p:style>
            <a:lnRef idx="3">
              <a:schemeClr val="accent1"/>
            </a:lnRef>
            <a:fillRef idx="0">
              <a:schemeClr val="accent1"/>
            </a:fillRef>
            <a:effectRef idx="2">
              <a:schemeClr val="accent1"/>
            </a:effectRef>
            <a:fontRef idx="minor">
              <a:schemeClr val="tx1"/>
            </a:fontRef>
          </p:style>
        </p:cxnSp>
      </p:grpSp>
      <p:grpSp>
        <p:nvGrpSpPr>
          <p:cNvPr id="7182" name="Group 7181"/>
          <p:cNvGrpSpPr/>
          <p:nvPr/>
        </p:nvGrpSpPr>
        <p:grpSpPr>
          <a:xfrm>
            <a:off x="307428" y="4297338"/>
            <a:ext cx="1340387" cy="1745342"/>
            <a:chOff x="307491" y="4297338"/>
            <a:chExt cx="1340736" cy="1745342"/>
          </a:xfrm>
        </p:grpSpPr>
        <p:pic>
          <p:nvPicPr>
            <p:cNvPr id="7174" name="Picture 6" descr="Image result for ex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2398" y="4630854"/>
              <a:ext cx="1162472" cy="116247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bwMode="auto">
            <a:xfrm>
              <a:off x="370992" y="5781070"/>
              <a:ext cx="1277235" cy="261610"/>
            </a:xfrm>
            <a:prstGeom prst="rect">
              <a:avLst/>
            </a:prstGeom>
            <a:noFill/>
            <a:ln>
              <a:noFill/>
            </a:ln>
            <a:effectLst/>
            <a:ex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ts val="0"/>
                </a:spcBef>
                <a:spcAft>
                  <a:spcPct val="0"/>
                </a:spcAft>
                <a:buClr>
                  <a:srgbClr val="72183E"/>
                </a:buClr>
                <a:buSzPct val="65000"/>
                <a:buFont typeface="Wingdings" pitchFamily="2" charset="2"/>
                <a:buNone/>
                <a:tabLst/>
                <a:defRPr/>
              </a:pPr>
              <a:r>
                <a:rPr kumimoji="0" lang="en-US" sz="1100" b="0" i="0" u="none" strike="noStrike" kern="1200" cap="none" spc="0" normalizeH="0" baseline="0" noProof="0" dirty="0">
                  <a:ln>
                    <a:noFill/>
                  </a:ln>
                  <a:solidFill>
                    <a:srgbClr val="D5D5D5">
                      <a:lumMod val="50000"/>
                    </a:srgbClr>
                  </a:solidFill>
                  <a:effectLst/>
                  <a:uLnTx/>
                  <a:uFillTx/>
                  <a:latin typeface="Calibri"/>
                  <a:ea typeface="+mn-ea"/>
                  <a:cs typeface="+mn-cs"/>
                </a:rPr>
                <a:t>f</a:t>
              </a:r>
              <a:r>
                <a:rPr kumimoji="0" lang="en-US" sz="1100" b="0" i="0" u="none" strike="noStrike" kern="1200" cap="none" spc="0" normalizeH="0" baseline="0" noProof="0" dirty="0" smtClean="0">
                  <a:ln>
                    <a:noFill/>
                  </a:ln>
                  <a:solidFill>
                    <a:srgbClr val="D5D5D5">
                      <a:lumMod val="50000"/>
                    </a:srgbClr>
                  </a:solidFill>
                  <a:effectLst/>
                  <a:uLnTx/>
                  <a:uFillTx/>
                  <a:latin typeface="Calibri"/>
                  <a:ea typeface="+mn-ea"/>
                  <a:cs typeface="+mn-cs"/>
                </a:rPr>
                <a:t>lash_update.exe</a:t>
              </a:r>
            </a:p>
          </p:txBody>
        </p:sp>
        <p:sp>
          <p:nvSpPr>
            <p:cNvPr id="41" name="TextBox 40"/>
            <p:cNvSpPr txBox="1"/>
            <p:nvPr/>
          </p:nvSpPr>
          <p:spPr bwMode="auto">
            <a:xfrm>
              <a:off x="307491" y="4297338"/>
              <a:ext cx="1277235" cy="369332"/>
            </a:xfrm>
            <a:prstGeom prst="rect">
              <a:avLst/>
            </a:prstGeom>
            <a:noFill/>
            <a:ln>
              <a:noFill/>
            </a:ln>
            <a:effectLst/>
            <a:ex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ts val="0"/>
                </a:spcBef>
                <a:spcAft>
                  <a:spcPct val="0"/>
                </a:spcAft>
                <a:buClr>
                  <a:srgbClr val="72183E"/>
                </a:buClr>
                <a:buSzPct val="65000"/>
                <a:buFont typeface="Wingdings" pitchFamily="2" charset="2"/>
                <a:buNone/>
                <a:tabLst/>
                <a:defRPr/>
              </a:pPr>
              <a:r>
                <a:rPr kumimoji="0" lang="en-US" sz="1800" b="1" i="0" u="none" strike="noStrike" kern="1200" cap="none" spc="0" normalizeH="0" baseline="0" noProof="0" dirty="0" smtClean="0">
                  <a:ln>
                    <a:noFill/>
                  </a:ln>
                  <a:solidFill>
                    <a:srgbClr val="E45785"/>
                  </a:solidFill>
                  <a:effectLst/>
                  <a:uLnTx/>
                  <a:uFillTx/>
                  <a:latin typeface="Calibri"/>
                  <a:ea typeface="+mn-ea"/>
                  <a:cs typeface="+mn-cs"/>
                </a:rPr>
                <a:t>unknown</a:t>
              </a:r>
            </a:p>
          </p:txBody>
        </p:sp>
      </p:grpSp>
      <p:grpSp>
        <p:nvGrpSpPr>
          <p:cNvPr id="7185" name="Group 7184"/>
          <p:cNvGrpSpPr/>
          <p:nvPr/>
        </p:nvGrpSpPr>
        <p:grpSpPr>
          <a:xfrm>
            <a:off x="3678044" y="4569390"/>
            <a:ext cx="2160937" cy="1311254"/>
            <a:chOff x="3678985" y="4569390"/>
            <a:chExt cx="2161500" cy="1311254"/>
          </a:xfrm>
        </p:grpSpPr>
        <p:grpSp>
          <p:nvGrpSpPr>
            <p:cNvPr id="7184" name="Group 7183"/>
            <p:cNvGrpSpPr/>
            <p:nvPr/>
          </p:nvGrpSpPr>
          <p:grpSpPr>
            <a:xfrm>
              <a:off x="3970484" y="4569390"/>
              <a:ext cx="1870001" cy="1311254"/>
              <a:chOff x="3970484" y="4569390"/>
              <a:chExt cx="1870001" cy="1311254"/>
            </a:xfrm>
          </p:grpSpPr>
          <p:grpSp>
            <p:nvGrpSpPr>
              <p:cNvPr id="29" name="Group 215" descr="Group 20"/>
              <p:cNvGrpSpPr>
                <a:grpSpLocks noChangeAspect="1"/>
              </p:cNvGrpSpPr>
              <p:nvPr/>
            </p:nvGrpSpPr>
            <p:grpSpPr>
              <a:xfrm>
                <a:off x="4252910" y="4569390"/>
                <a:ext cx="1258664" cy="1110737"/>
                <a:chOff x="0" y="0"/>
                <a:chExt cx="2027086" cy="1788851"/>
              </a:xfrm>
            </p:grpSpPr>
            <p:pic>
              <p:nvPicPr>
                <p:cNvPr id="30" name="image15.png" descr="Picture 19"/>
                <p:cNvPicPr>
                  <a:picLocks noChangeAspect="1"/>
                </p:cNvPicPr>
                <p:nvPr/>
              </p:nvPicPr>
              <p:blipFill>
                <a:blip r:embed="rId7">
                  <a:extLst/>
                </a:blip>
                <a:stretch>
                  <a:fillRect/>
                </a:stretch>
              </p:blipFill>
              <p:spPr>
                <a:xfrm>
                  <a:off x="0" y="164680"/>
                  <a:ext cx="2027087" cy="1624172"/>
                </a:xfrm>
                <a:prstGeom prst="rect">
                  <a:avLst/>
                </a:prstGeom>
                <a:ln w="12700" cap="flat">
                  <a:noFill/>
                  <a:miter lim="400000"/>
                </a:ln>
                <a:effectLst/>
              </p:spPr>
            </p:pic>
            <p:pic>
              <p:nvPicPr>
                <p:cNvPr id="31" name="image16.pdf" descr="Picture 5"/>
                <p:cNvPicPr>
                  <a:picLocks noChangeAspect="1"/>
                </p:cNvPicPr>
                <p:nvPr/>
              </p:nvPicPr>
              <p:blipFill>
                <a:blip r:embed="rId8">
                  <a:extLst/>
                </a:blip>
                <a:stretch>
                  <a:fillRect/>
                </a:stretch>
              </p:blipFill>
              <p:spPr>
                <a:xfrm>
                  <a:off x="41272" y="0"/>
                  <a:ext cx="1928973" cy="329362"/>
                </a:xfrm>
                <a:prstGeom prst="rect">
                  <a:avLst/>
                </a:prstGeom>
                <a:ln w="12700" cap="flat">
                  <a:noFill/>
                  <a:miter lim="400000"/>
                </a:ln>
                <a:effectLst/>
              </p:spPr>
            </p:pic>
          </p:grpSp>
          <p:sp>
            <p:nvSpPr>
              <p:cNvPr id="34" name="TextBox 33"/>
              <p:cNvSpPr txBox="1"/>
              <p:nvPr/>
            </p:nvSpPr>
            <p:spPr bwMode="auto">
              <a:xfrm>
                <a:off x="3970484" y="5511312"/>
                <a:ext cx="1870001" cy="369332"/>
              </a:xfrm>
              <a:prstGeom prst="rect">
                <a:avLst/>
              </a:prstGeom>
              <a:noFill/>
              <a:ln>
                <a:noFill/>
              </a:ln>
              <a:effectLst/>
              <a:ex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base" latinLnBrk="0" hangingPunct="1">
                  <a:lnSpc>
                    <a:spcPct val="100000"/>
                  </a:lnSpc>
                  <a:spcBef>
                    <a:spcPts val="0"/>
                  </a:spcBef>
                  <a:spcAft>
                    <a:spcPct val="0"/>
                  </a:spcAft>
                  <a:buClr>
                    <a:srgbClr val="72183E"/>
                  </a:buClr>
                  <a:buSzPct val="65000"/>
                  <a:buFont typeface="Wingdings" pitchFamily="2" charset="2"/>
                  <a:buNone/>
                  <a:tabLst/>
                  <a:defRPr/>
                </a:pPr>
                <a:r>
                  <a:rPr kumimoji="0" lang="en-US" sz="1800" b="1" i="0" u="none" strike="noStrike" kern="1200" cap="none" spc="0" normalizeH="0" baseline="0" noProof="0" dirty="0" smtClean="0">
                    <a:ln>
                      <a:noFill/>
                    </a:ln>
                    <a:solidFill>
                      <a:srgbClr val="E45785"/>
                    </a:solidFill>
                    <a:effectLst/>
                    <a:uLnTx/>
                    <a:uFillTx/>
                    <a:latin typeface="Calibri"/>
                    <a:ea typeface="+mn-ea"/>
                    <a:cs typeface="+mn-cs"/>
                  </a:rPr>
                  <a:t>similarity analysis</a:t>
                </a:r>
              </a:p>
            </p:txBody>
          </p:sp>
        </p:grpSp>
        <p:cxnSp>
          <p:nvCxnSpPr>
            <p:cNvPr id="35" name="Straight Connector 34"/>
            <p:cNvCxnSpPr>
              <a:stCxn id="20" idx="3"/>
            </p:cNvCxnSpPr>
            <p:nvPr/>
          </p:nvCxnSpPr>
          <p:spPr bwMode="auto">
            <a:xfrm flipV="1">
              <a:off x="3678985" y="5362922"/>
              <a:ext cx="599552" cy="312719"/>
            </a:xfrm>
            <a:prstGeom prst="line">
              <a:avLst/>
            </a:prstGeom>
            <a:ln>
              <a:headEnd type="none" w="med" len="med"/>
              <a:tailEnd type="arrow" w="med" len="med"/>
            </a:ln>
            <a:extLst/>
          </p:spPr>
          <p:style>
            <a:lnRef idx="3">
              <a:schemeClr val="accent1"/>
            </a:lnRef>
            <a:fillRef idx="0">
              <a:schemeClr val="accent1"/>
            </a:fillRef>
            <a:effectRef idx="2">
              <a:schemeClr val="accent1"/>
            </a:effectRef>
            <a:fontRef idx="minor">
              <a:schemeClr val="tx1"/>
            </a:fontRef>
          </p:style>
        </p:cxnSp>
        <p:cxnSp>
          <p:nvCxnSpPr>
            <p:cNvPr id="36" name="Straight Connector 35"/>
            <p:cNvCxnSpPr>
              <a:stCxn id="15" idx="3"/>
            </p:cNvCxnSpPr>
            <p:nvPr/>
          </p:nvCxnSpPr>
          <p:spPr bwMode="auto">
            <a:xfrm>
              <a:off x="3678985" y="4812041"/>
              <a:ext cx="599552" cy="312718"/>
            </a:xfrm>
            <a:prstGeom prst="line">
              <a:avLst/>
            </a:prstGeom>
            <a:ln>
              <a:headEnd type="none" w="med" len="med"/>
              <a:tailEnd type="arrow" w="med" len="med"/>
            </a:ln>
            <a:extLst/>
          </p:spPr>
          <p:style>
            <a:lnRef idx="3">
              <a:schemeClr val="accent1"/>
            </a:lnRef>
            <a:fillRef idx="0">
              <a:schemeClr val="accent1"/>
            </a:fillRef>
            <a:effectRef idx="2">
              <a:schemeClr val="accent1"/>
            </a:effectRef>
            <a:fontRef idx="minor">
              <a:schemeClr val="tx1"/>
            </a:fontRef>
          </p:style>
        </p:cxnSp>
      </p:grpSp>
      <p:sp>
        <p:nvSpPr>
          <p:cNvPr id="7179" name="Right Arrow 7178"/>
          <p:cNvSpPr/>
          <p:nvPr/>
        </p:nvSpPr>
        <p:spPr bwMode="auto">
          <a:xfrm>
            <a:off x="5487302" y="5051435"/>
            <a:ext cx="916556" cy="319107"/>
          </a:xfrm>
          <a:prstGeom prst="rightArrow">
            <a:avLst/>
          </a:prstGeom>
          <a:ln>
            <a:headEnd/>
            <a:tailEnd/>
          </a:ln>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80000"/>
              </a:lnSpc>
              <a:spcBef>
                <a:spcPts val="1200"/>
              </a:spcBef>
              <a:spcAft>
                <a:spcPts val="0"/>
              </a:spcAft>
              <a:buClr>
                <a:srgbClr val="72183E"/>
              </a:buClr>
              <a:buSzPct val="115000"/>
              <a:buFont typeface="Wingdings" pitchFamily="2" charset="2"/>
              <a:buNone/>
              <a:tabLst/>
              <a:defRPr/>
            </a:pPr>
            <a:endParaRPr kumimoji="0" lang="en-US" sz="2400" b="0" i="0" u="none" strike="noStrike" kern="1200" cap="none" spc="0" normalizeH="0" baseline="0" noProof="0" dirty="0" err="1" smtClean="0">
              <a:ln>
                <a:noFill/>
              </a:ln>
              <a:solidFill>
                <a:srgbClr val="FFFFFF"/>
              </a:solidFill>
              <a:effectLst/>
              <a:uLnTx/>
              <a:uFillTx/>
              <a:latin typeface="Calibri"/>
              <a:ea typeface="+mn-ea"/>
              <a:cs typeface="+mn-cs"/>
            </a:endParaRPr>
          </a:p>
        </p:txBody>
      </p:sp>
      <p:pic>
        <p:nvPicPr>
          <p:cNvPr id="7188" name="DNA.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8699639" y="1806645"/>
            <a:ext cx="393573" cy="954665"/>
          </a:xfrm>
          <a:prstGeom prst="rect">
            <a:avLst/>
          </a:prstGeom>
        </p:spPr>
      </p:pic>
      <p:pic>
        <p:nvPicPr>
          <p:cNvPr id="59" name="DNA.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364004" y="1281682"/>
            <a:ext cx="818505" cy="1985393"/>
          </a:xfrm>
          <a:prstGeom prst="rect">
            <a:avLst/>
          </a:prstGeom>
        </p:spPr>
      </p:pic>
      <p:pic>
        <p:nvPicPr>
          <p:cNvPr id="1026" name="Picture 2" descr="Image result for genealogy"/>
          <p:cNvPicPr>
            <a:picLocks noChangeAspect="1" noChangeArrowheads="1"/>
          </p:cNvPicPr>
          <p:nvPr/>
        </p:nvPicPr>
        <p:blipFill>
          <a:blip r:embed="rId10" cstate="print">
            <a:extLst>
              <a:ext uri="{BEBA8EAE-BF5A-486C-A8C5-ECC9F3942E4B}">
                <a14:imgProps xmlns:a14="http://schemas.microsoft.com/office/drawing/2010/main">
                  <a14:imgLayer r:embed="rId11">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6484549" y="4499357"/>
            <a:ext cx="1615418" cy="1624174"/>
          </a:xfrm>
          <a:prstGeom prst="rect">
            <a:avLst/>
          </a:prstGeom>
          <a:noFill/>
        </p:spPr>
      </p:pic>
      <p:sp>
        <p:nvSpPr>
          <p:cNvPr id="2" name="Rectangle 1"/>
          <p:cNvSpPr/>
          <p:nvPr/>
        </p:nvSpPr>
        <p:spPr bwMode="auto">
          <a:xfrm>
            <a:off x="5008728" y="2252663"/>
            <a:ext cx="1897039" cy="1014412"/>
          </a:xfrm>
          <a:prstGeom prst="rect">
            <a:avLst/>
          </a:prstGeom>
          <a:noFill/>
          <a:ln w="38100" algn="ctr">
            <a:solidFill>
              <a:schemeClr val="accent2">
                <a:lumMod val="60000"/>
                <a:lumOff val="40000"/>
              </a:schemeClr>
            </a:solid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80000"/>
              </a:lnSpc>
              <a:spcBef>
                <a:spcPts val="1200"/>
              </a:spcBef>
              <a:spcAft>
                <a:spcPts val="0"/>
              </a:spcAft>
              <a:buClr>
                <a:srgbClr val="72183E"/>
              </a:buClr>
              <a:buSzPct val="115000"/>
              <a:buFont typeface="Wingdings" pitchFamily="2" charset="2"/>
              <a:buNone/>
              <a:tabLst/>
              <a:defRPr/>
            </a:pPr>
            <a:endParaRPr kumimoji="0" lang="en-US" sz="2400" b="0" i="0" u="none" strike="noStrike" kern="1200" cap="none" spc="0" normalizeH="0" baseline="0" noProof="0" dirty="0" err="1" smtClean="0">
              <a:ln>
                <a:noFill/>
              </a:ln>
              <a:solidFill>
                <a:srgbClr val="4D4D4F"/>
              </a:solidFill>
              <a:effectLst/>
              <a:uLnTx/>
              <a:uFillTx/>
              <a:latin typeface="Calibri"/>
              <a:ea typeface="+mn-ea"/>
              <a:cs typeface="+mn-cs"/>
            </a:endParaRPr>
          </a:p>
        </p:txBody>
      </p:sp>
      <p:sp>
        <p:nvSpPr>
          <p:cNvPr id="3" name="Title 2"/>
          <p:cNvSpPr>
            <a:spLocks noGrp="1"/>
          </p:cNvSpPr>
          <p:nvPr>
            <p:ph type="title"/>
          </p:nvPr>
        </p:nvSpPr>
        <p:spPr/>
        <p:txBody>
          <a:bodyPr/>
          <a:lstStyle/>
          <a:p>
            <a:r>
              <a:rPr lang="es-ES" dirty="0" smtClean="0"/>
              <a:t>Malware DNA</a:t>
            </a:r>
            <a:endParaRPr lang="en-US" dirty="0"/>
          </a:p>
        </p:txBody>
      </p:sp>
    </p:spTree>
    <p:extLst>
      <p:ext uri="{BB962C8B-B14F-4D97-AF65-F5344CB8AC3E}">
        <p14:creationId xmlns:p14="http://schemas.microsoft.com/office/powerpoint/2010/main" val="3570079408"/>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233" fill="hold"/>
                                        <p:tgtEl>
                                          <p:spTgt spid="7188"/>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750"/>
                                        <p:tgtEl>
                                          <p:spTgt spid="9"/>
                                        </p:tgtEl>
                                      </p:cBhvr>
                                    </p:animEffect>
                                  </p:childTnLst>
                                </p:cTn>
                              </p:par>
                            </p:childTnLst>
                          </p:cTn>
                        </p:par>
                        <p:par>
                          <p:cTn id="12" fill="hold">
                            <p:stCondLst>
                              <p:cond delay="750"/>
                            </p:stCondLst>
                            <p:childTnLst>
                              <p:par>
                                <p:cTn id="13" presetID="22" presetClass="entr" presetSubtype="2"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250"/>
                                        <p:tgtEl>
                                          <p:spTgt spid="13"/>
                                        </p:tgtEl>
                                      </p:cBhvr>
                                    </p:animEffect>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7172"/>
                                        </p:tgtEl>
                                        <p:attrNameLst>
                                          <p:attrName>style.visibility</p:attrName>
                                        </p:attrNameLst>
                                      </p:cBhvr>
                                      <p:to>
                                        <p:strVal val="visible"/>
                                      </p:to>
                                    </p:set>
                                    <p:animEffect transition="in" filter="wipe(right)">
                                      <p:cBhvr>
                                        <p:cTn id="19" dur="1000"/>
                                        <p:tgtEl>
                                          <p:spTgt spid="7172"/>
                                        </p:tgtEl>
                                      </p:cBhvr>
                                    </p:animEffect>
                                  </p:childTnLst>
                                </p:cTn>
                              </p:par>
                              <p:par>
                                <p:cTn id="20" presetID="22" presetClass="entr" presetSubtype="2" fill="hold" nodeType="withEffect">
                                  <p:stCondLst>
                                    <p:cond delay="600"/>
                                  </p:stCondLst>
                                  <p:childTnLst>
                                    <p:set>
                                      <p:cBhvr>
                                        <p:cTn id="21" dur="1" fill="hold">
                                          <p:stCondLst>
                                            <p:cond delay="0"/>
                                          </p:stCondLst>
                                        </p:cTn>
                                        <p:tgtEl>
                                          <p:spTgt spid="59"/>
                                        </p:tgtEl>
                                        <p:attrNameLst>
                                          <p:attrName>style.visibility</p:attrName>
                                        </p:attrNameLst>
                                      </p:cBhvr>
                                      <p:to>
                                        <p:strVal val="visible"/>
                                      </p:to>
                                    </p:set>
                                    <p:animEffect transition="in" filter="wipe(right)">
                                      <p:cBhvr>
                                        <p:cTn id="22" dur="300"/>
                                        <p:tgtEl>
                                          <p:spTgt spid="59"/>
                                        </p:tgtEl>
                                      </p:cBhvr>
                                    </p:animEffect>
                                  </p:childTnLst>
                                </p:cTn>
                              </p:par>
                              <p:par>
                                <p:cTn id="23" presetID="1" presetClass="mediacall" presetSubtype="0" fill="hold" nodeType="withEffect">
                                  <p:stCondLst>
                                    <p:cond delay="0"/>
                                  </p:stCondLst>
                                  <p:childTnLst>
                                    <p:cmd type="call" cmd="playFrom(0.0)">
                                      <p:cBhvr>
                                        <p:cTn id="24" dur="16233" fill="hold"/>
                                        <p:tgtEl>
                                          <p:spTgt spid="59"/>
                                        </p:tgtEl>
                                      </p:cBhvr>
                                    </p:cmd>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182"/>
                                        </p:tgtEl>
                                        <p:attrNameLst>
                                          <p:attrName>style.visibility</p:attrName>
                                        </p:attrNameLst>
                                      </p:cBhvr>
                                      <p:to>
                                        <p:strVal val="visible"/>
                                      </p:to>
                                    </p:set>
                                    <p:animEffect transition="in" filter="fade">
                                      <p:cBhvr>
                                        <p:cTn id="39" dur="500"/>
                                        <p:tgtEl>
                                          <p:spTgt spid="7182"/>
                                        </p:tgtEl>
                                      </p:cBhvr>
                                    </p:animEffect>
                                  </p:childTnLst>
                                </p:cTn>
                              </p:par>
                            </p:childTnLst>
                          </p:cTn>
                        </p:par>
                        <p:par>
                          <p:cTn id="40" fill="hold">
                            <p:stCondLst>
                              <p:cond delay="500"/>
                            </p:stCondLst>
                            <p:childTnLst>
                              <p:par>
                                <p:cTn id="41" presetID="22" presetClass="entr" presetSubtype="8" fill="hold" nodeType="afterEffect">
                                  <p:stCondLst>
                                    <p:cond delay="0"/>
                                  </p:stCondLst>
                                  <p:childTnLst>
                                    <p:set>
                                      <p:cBhvr>
                                        <p:cTn id="42" dur="1" fill="hold">
                                          <p:stCondLst>
                                            <p:cond delay="0"/>
                                          </p:stCondLst>
                                        </p:cTn>
                                        <p:tgtEl>
                                          <p:spTgt spid="7183"/>
                                        </p:tgtEl>
                                        <p:attrNameLst>
                                          <p:attrName>style.visibility</p:attrName>
                                        </p:attrNameLst>
                                      </p:cBhvr>
                                      <p:to>
                                        <p:strVal val="visible"/>
                                      </p:to>
                                    </p:set>
                                    <p:animEffect transition="in" filter="wipe(left)">
                                      <p:cBhvr>
                                        <p:cTn id="43" dur="500"/>
                                        <p:tgtEl>
                                          <p:spTgt spid="7183"/>
                                        </p:tgtEl>
                                      </p:cBhvr>
                                    </p:animEffect>
                                  </p:childTnLst>
                                </p:cTn>
                              </p:par>
                            </p:childTnLst>
                          </p:cTn>
                        </p:par>
                        <p:par>
                          <p:cTn id="44" fill="hold">
                            <p:stCondLst>
                              <p:cond delay="1000"/>
                            </p:stCondLst>
                            <p:childTnLst>
                              <p:par>
                                <p:cTn id="45" presetID="1" presetClass="entr" presetSubtype="0" fill="hold" nodeType="afterEffect">
                                  <p:stCondLst>
                                    <p:cond delay="500"/>
                                  </p:stCondLst>
                                  <p:childTnLst>
                                    <p:set>
                                      <p:cBhvr>
                                        <p:cTn id="46" dur="1" fill="hold">
                                          <p:stCondLst>
                                            <p:cond delay="0"/>
                                          </p:stCondLst>
                                        </p:cTn>
                                        <p:tgtEl>
                                          <p:spTgt spid="7185"/>
                                        </p:tgtEl>
                                        <p:attrNameLst>
                                          <p:attrName>style.visibility</p:attrName>
                                        </p:attrNameLst>
                                      </p:cBhvr>
                                      <p:to>
                                        <p:strVal val="visible"/>
                                      </p:to>
                                    </p:set>
                                  </p:childTnLst>
                                </p:cTn>
                              </p:par>
                            </p:childTnLst>
                          </p:cTn>
                        </p:par>
                        <p:par>
                          <p:cTn id="47" fill="hold">
                            <p:stCondLst>
                              <p:cond delay="1500"/>
                            </p:stCondLst>
                            <p:childTnLst>
                              <p:par>
                                <p:cTn id="48" presetID="1" presetClass="entr" presetSubtype="0" fill="hold" grpId="0" nodeType="afterEffect">
                                  <p:stCondLst>
                                    <p:cond delay="500"/>
                                  </p:stCondLst>
                                  <p:childTnLst>
                                    <p:set>
                                      <p:cBhvr>
                                        <p:cTn id="49" dur="1" fill="hold">
                                          <p:stCondLst>
                                            <p:cond delay="9"/>
                                          </p:stCondLst>
                                        </p:cTn>
                                        <p:tgtEl>
                                          <p:spTgt spid="7179"/>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52" repeatCount="indefinite" fill="remove" display="0">
                  <p:stCondLst>
                    <p:cond delay="indefinite"/>
                  </p:stCondLst>
                </p:cTn>
                <p:tgtEl>
                  <p:spTgt spid="7188"/>
                </p:tgtEl>
              </p:cMediaNode>
            </p:video>
            <p:video>
              <p:cMediaNode vol="80000">
                <p:cTn id="53" repeatCount="indefinite" fill="remove" display="0">
                  <p:stCondLst>
                    <p:cond delay="indefinite"/>
                  </p:stCondLst>
                </p:cTn>
                <p:tgtEl>
                  <p:spTgt spid="59"/>
                </p:tgtEl>
              </p:cMediaNode>
            </p:video>
          </p:childTnLst>
        </p:cTn>
      </p:par>
    </p:tnLst>
    <p:bldLst>
      <p:bldP spid="8" grpId="0"/>
      <p:bldP spid="9" grpId="0" animBg="1"/>
      <p:bldP spid="7179" grpId="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marL="0" marR="0" lvl="0" indent="0" algn="ctr" defTabSz="914400" rtl="0" eaLnBrk="1" fontAlgn="base" latinLnBrk="0" hangingPunct="1">
              <a:lnSpc>
                <a:spcPct val="100000"/>
              </a:lnSpc>
              <a:spcBef>
                <a:spcPct val="20000"/>
              </a:spcBef>
              <a:spcAft>
                <a:spcPct val="0"/>
              </a:spcAft>
              <a:buClr>
                <a:srgbClr val="72183E"/>
              </a:buClr>
              <a:buSzPct val="65000"/>
              <a:buFont typeface="Wingdings" pitchFamily="2" charset="2"/>
              <a:buNone/>
              <a:tabLst/>
              <a:defRPr/>
            </a:pPr>
            <a:r>
              <a:rPr kumimoji="0" lang="en-US" sz="900" b="0" i="0" u="none" strike="noStrike" kern="1200" cap="none" spc="0" normalizeH="0" baseline="0" noProof="0" smtClean="0">
                <a:ln>
                  <a:noFill/>
                </a:ln>
                <a:solidFill>
                  <a:srgbClr val="777777"/>
                </a:solidFill>
                <a:effectLst/>
                <a:uLnTx/>
                <a:uFillTx/>
                <a:latin typeface="Calibri"/>
                <a:ea typeface="+mn-ea"/>
                <a:cs typeface="+mn-cs"/>
              </a:rPr>
              <a:t> [Internal Use] for Check Point employees​</a:t>
            </a:r>
            <a:endParaRPr kumimoji="0" lang="en-US" sz="900" b="0" i="0" u="none" strike="noStrike" kern="1200" cap="none" spc="0" normalizeH="0" baseline="0" noProof="0">
              <a:ln>
                <a:noFill/>
              </a:ln>
              <a:solidFill>
                <a:srgbClr val="777777"/>
              </a:solidFill>
              <a:effectLst/>
              <a:uLnTx/>
              <a:uFillTx/>
              <a:latin typeface="Calibri"/>
              <a:ea typeface="+mn-ea"/>
              <a:cs typeface="+mn-cs"/>
            </a:endParaRPr>
          </a:p>
        </p:txBody>
      </p:sp>
      <p:sp>
        <p:nvSpPr>
          <p:cNvPr id="5" name="Title 4"/>
          <p:cNvSpPr>
            <a:spLocks noGrp="1"/>
          </p:cNvSpPr>
          <p:nvPr>
            <p:ph type="title"/>
          </p:nvPr>
        </p:nvSpPr>
        <p:spPr/>
        <p:txBody>
          <a:bodyPr/>
          <a:lstStyle/>
          <a:p>
            <a:r>
              <a:rPr lang="en-US" dirty="0" smtClean="0"/>
              <a:t>Threat Analysis</a:t>
            </a:r>
            <a:endParaRPr lang="en-US" dirty="0"/>
          </a:p>
        </p:txBody>
      </p:sp>
      <p:sp>
        <p:nvSpPr>
          <p:cNvPr id="6" name="Rectangle 5"/>
          <p:cNvSpPr/>
          <p:nvPr/>
        </p:nvSpPr>
        <p:spPr bwMode="auto">
          <a:xfrm>
            <a:off x="10307640" y="0"/>
            <a:ext cx="1809668" cy="1073020"/>
          </a:xfrm>
          <a:prstGeom prst="rect">
            <a:avLst/>
          </a:prstGeom>
          <a:solidFill>
            <a:schemeClr val="bg1"/>
          </a:solidFill>
          <a:ln w="12700" algn="ctr">
            <a:noFill/>
            <a:miter lim="800000"/>
            <a:headEnd/>
            <a:tailEn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80000"/>
              </a:lnSpc>
              <a:spcBef>
                <a:spcPts val="1200"/>
              </a:spcBef>
              <a:spcAft>
                <a:spcPts val="0"/>
              </a:spcAft>
              <a:buClr>
                <a:srgbClr val="72183E"/>
              </a:buClr>
              <a:buSzPct val="115000"/>
              <a:buFont typeface="Wingdings" pitchFamily="2" charset="2"/>
              <a:buNone/>
              <a:tabLst/>
              <a:defRPr/>
            </a:pPr>
            <a:endParaRPr kumimoji="0" lang="en-US" sz="2400" b="0" i="0" u="none" strike="noStrike" kern="1200" cap="none" spc="0" normalizeH="0" baseline="0" noProof="0" dirty="0" err="1" smtClean="0">
              <a:ln>
                <a:noFill/>
              </a:ln>
              <a:solidFill>
                <a:srgbClr val="4D4D4F"/>
              </a:solidFill>
              <a:effectLst/>
              <a:uLnTx/>
              <a:uFillTx/>
              <a:latin typeface="Calibri"/>
              <a:ea typeface="+mn-ea"/>
              <a:cs typeface="+mn-cs"/>
            </a:endParaRPr>
          </a:p>
        </p:txBody>
      </p:sp>
      <p:pic>
        <p:nvPicPr>
          <p:cNvPr id="717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 b="-212"/>
          <a:stretch/>
        </p:blipFill>
        <p:spPr bwMode="auto">
          <a:xfrm>
            <a:off x="8222536" y="118077"/>
            <a:ext cx="3799841" cy="6311298"/>
          </a:xfrm>
          <a:prstGeom prst="roundRect">
            <a:avLst>
              <a:gd name="adj" fmla="val 0"/>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grpSp>
        <p:nvGrpSpPr>
          <p:cNvPr id="21" name="Group 20"/>
          <p:cNvGrpSpPr/>
          <p:nvPr/>
        </p:nvGrpSpPr>
        <p:grpSpPr>
          <a:xfrm>
            <a:off x="4051348" y="3049786"/>
            <a:ext cx="4171187" cy="434645"/>
            <a:chOff x="4052386" y="3049752"/>
            <a:chExt cx="4172274" cy="434645"/>
          </a:xfrm>
        </p:grpSpPr>
        <p:sp>
          <p:nvSpPr>
            <p:cNvPr id="47" name="TextBox 46"/>
            <p:cNvSpPr txBox="1"/>
            <p:nvPr/>
          </p:nvSpPr>
          <p:spPr bwMode="auto">
            <a:xfrm>
              <a:off x="4052386" y="3049752"/>
              <a:ext cx="3177089" cy="434645"/>
            </a:xfrm>
            <a:prstGeom prst="rect">
              <a:avLst/>
            </a:prstGeom>
            <a:noFill/>
            <a:ln>
              <a:noFill/>
            </a:ln>
            <a:effectLst/>
            <a:extLst/>
          </p:spPr>
          <p:txBody>
            <a:bodyPr vert="horz" wrap="square" lIns="91440" tIns="45720" rIns="91440" bIns="45720" numCol="1" rtlCol="0" anchor="t" anchorCtr="0" compatLnSpc="1">
              <a:prstTxWarp prst="textNoShape">
                <a:avLst/>
              </a:prstTxWarp>
              <a:noAutofit/>
            </a:bodyPr>
            <a:lstStyle/>
            <a:p>
              <a:pPr marL="0" marR="0" lvl="0" indent="0" algn="r" defTabSz="914400" rtl="0" eaLnBrk="1" fontAlgn="base" latinLnBrk="0" hangingPunct="1">
                <a:lnSpc>
                  <a:spcPct val="100000"/>
                </a:lnSpc>
                <a:spcBef>
                  <a:spcPts val="0"/>
                </a:spcBef>
                <a:spcAft>
                  <a:spcPct val="0"/>
                </a:spcAft>
                <a:buClr>
                  <a:srgbClr val="72183E"/>
                </a:buClr>
                <a:buSzPct val="100000"/>
                <a:buFont typeface="Wingdings" pitchFamily="2" charset="2"/>
                <a:buNone/>
                <a:tabLst/>
                <a:defRPr/>
              </a:pPr>
              <a:r>
                <a:rPr kumimoji="0" lang="en-US" sz="2400" b="1" i="0" u="none" strike="noStrike" kern="1200" cap="none" spc="0" normalizeH="0" baseline="0" noProof="0" dirty="0" smtClean="0">
                  <a:ln>
                    <a:noFill/>
                  </a:ln>
                  <a:solidFill>
                    <a:srgbClr val="E45785"/>
                  </a:solidFill>
                  <a:effectLst/>
                  <a:uLnTx/>
                  <a:uFillTx/>
                  <a:latin typeface="Calibri"/>
                  <a:ea typeface="+mn-ea"/>
                  <a:cs typeface="+mn-cs"/>
                </a:rPr>
                <a:t>Family Distribution</a:t>
              </a:r>
            </a:p>
          </p:txBody>
        </p:sp>
        <p:cxnSp>
          <p:nvCxnSpPr>
            <p:cNvPr id="48" name="Straight Connector 47"/>
            <p:cNvCxnSpPr>
              <a:stCxn id="47" idx="3"/>
            </p:cNvCxnSpPr>
            <p:nvPr/>
          </p:nvCxnSpPr>
          <p:spPr bwMode="auto">
            <a:xfrm flipV="1">
              <a:off x="7229475" y="3267074"/>
              <a:ext cx="995185" cy="1"/>
            </a:xfrm>
            <a:prstGeom prst="line">
              <a:avLst/>
            </a:prstGeom>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2" name="Group 51"/>
          <p:cNvGrpSpPr/>
          <p:nvPr/>
        </p:nvGrpSpPr>
        <p:grpSpPr>
          <a:xfrm>
            <a:off x="4051348" y="4068931"/>
            <a:ext cx="4171187" cy="434645"/>
            <a:chOff x="4052386" y="3049752"/>
            <a:chExt cx="4172274" cy="434645"/>
          </a:xfrm>
        </p:grpSpPr>
        <p:sp>
          <p:nvSpPr>
            <p:cNvPr id="53" name="TextBox 52"/>
            <p:cNvSpPr txBox="1"/>
            <p:nvPr/>
          </p:nvSpPr>
          <p:spPr bwMode="auto">
            <a:xfrm>
              <a:off x="4052386" y="3049752"/>
              <a:ext cx="3177089" cy="434645"/>
            </a:xfrm>
            <a:prstGeom prst="rect">
              <a:avLst/>
            </a:prstGeom>
            <a:noFill/>
            <a:ln>
              <a:noFill/>
            </a:ln>
            <a:effectLst/>
            <a:extLst/>
          </p:spPr>
          <p:txBody>
            <a:bodyPr vert="horz" wrap="square" lIns="91440" tIns="45720" rIns="91440" bIns="45720" numCol="1" rtlCol="0" anchor="t" anchorCtr="0" compatLnSpc="1">
              <a:prstTxWarp prst="textNoShape">
                <a:avLst/>
              </a:prstTxWarp>
              <a:noAutofit/>
            </a:bodyPr>
            <a:lstStyle/>
            <a:p>
              <a:pPr marL="0" marR="0" lvl="0" indent="0" algn="r" defTabSz="914400" rtl="0" eaLnBrk="1" fontAlgn="base" latinLnBrk="0" hangingPunct="1">
                <a:lnSpc>
                  <a:spcPct val="100000"/>
                </a:lnSpc>
                <a:spcBef>
                  <a:spcPts val="0"/>
                </a:spcBef>
                <a:spcAft>
                  <a:spcPct val="0"/>
                </a:spcAft>
                <a:buClr>
                  <a:srgbClr val="72183E"/>
                </a:buClr>
                <a:buSzPct val="100000"/>
                <a:buFont typeface="Wingdings" pitchFamily="2" charset="2"/>
                <a:buNone/>
                <a:tabLst/>
                <a:defRPr/>
              </a:pPr>
              <a:r>
                <a:rPr kumimoji="0" lang="en-US" sz="2400" b="1" i="0" u="none" strike="noStrike" kern="1200" cap="none" spc="0" normalizeH="0" baseline="0" noProof="0" dirty="0" smtClean="0">
                  <a:ln>
                    <a:noFill/>
                  </a:ln>
                  <a:solidFill>
                    <a:srgbClr val="E45785"/>
                  </a:solidFill>
                  <a:effectLst/>
                  <a:uLnTx/>
                  <a:uFillTx/>
                  <a:latin typeface="Calibri"/>
                  <a:ea typeface="+mn-ea"/>
                  <a:cs typeface="+mn-cs"/>
                </a:rPr>
                <a:t>Dropped Files</a:t>
              </a:r>
            </a:p>
          </p:txBody>
        </p:sp>
        <p:cxnSp>
          <p:nvCxnSpPr>
            <p:cNvPr id="54" name="Straight Connector 53"/>
            <p:cNvCxnSpPr>
              <a:stCxn id="53" idx="3"/>
            </p:cNvCxnSpPr>
            <p:nvPr/>
          </p:nvCxnSpPr>
          <p:spPr bwMode="auto">
            <a:xfrm flipV="1">
              <a:off x="7229475" y="3267074"/>
              <a:ext cx="995185" cy="1"/>
            </a:xfrm>
            <a:prstGeom prst="line">
              <a:avLst/>
            </a:prstGeom>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5" name="Group 54"/>
          <p:cNvGrpSpPr/>
          <p:nvPr/>
        </p:nvGrpSpPr>
        <p:grpSpPr>
          <a:xfrm>
            <a:off x="4051348" y="5210057"/>
            <a:ext cx="4171187" cy="434645"/>
            <a:chOff x="4052386" y="3049752"/>
            <a:chExt cx="4172274" cy="434645"/>
          </a:xfrm>
        </p:grpSpPr>
        <p:sp>
          <p:nvSpPr>
            <p:cNvPr id="56" name="TextBox 55"/>
            <p:cNvSpPr txBox="1"/>
            <p:nvPr/>
          </p:nvSpPr>
          <p:spPr bwMode="auto">
            <a:xfrm>
              <a:off x="4052386" y="3049752"/>
              <a:ext cx="3177089" cy="434645"/>
            </a:xfrm>
            <a:prstGeom prst="rect">
              <a:avLst/>
            </a:prstGeom>
            <a:noFill/>
            <a:ln>
              <a:noFill/>
            </a:ln>
            <a:effectLst/>
            <a:extLst/>
          </p:spPr>
          <p:txBody>
            <a:bodyPr vert="horz" wrap="square" lIns="91440" tIns="45720" rIns="91440" bIns="45720" numCol="1" rtlCol="0" anchor="t" anchorCtr="0" compatLnSpc="1">
              <a:prstTxWarp prst="textNoShape">
                <a:avLst/>
              </a:prstTxWarp>
              <a:noAutofit/>
            </a:bodyPr>
            <a:lstStyle/>
            <a:p>
              <a:pPr marL="0" marR="0" lvl="0" indent="0" algn="r" defTabSz="914400" rtl="0" eaLnBrk="1" fontAlgn="base" latinLnBrk="0" hangingPunct="1">
                <a:lnSpc>
                  <a:spcPct val="100000"/>
                </a:lnSpc>
                <a:spcBef>
                  <a:spcPts val="0"/>
                </a:spcBef>
                <a:spcAft>
                  <a:spcPct val="0"/>
                </a:spcAft>
                <a:buClr>
                  <a:srgbClr val="72183E"/>
                </a:buClr>
                <a:buSzPct val="100000"/>
                <a:buFont typeface="Wingdings" pitchFamily="2" charset="2"/>
                <a:buNone/>
                <a:tabLst/>
                <a:defRPr/>
              </a:pPr>
              <a:r>
                <a:rPr kumimoji="0" lang="en-US" sz="2400" b="1" i="0" u="none" strike="noStrike" kern="1200" cap="none" spc="0" normalizeH="0" baseline="0" noProof="0" dirty="0" smtClean="0">
                  <a:ln>
                    <a:noFill/>
                  </a:ln>
                  <a:solidFill>
                    <a:srgbClr val="E45785"/>
                  </a:solidFill>
                  <a:effectLst/>
                  <a:uLnTx/>
                  <a:uFillTx/>
                  <a:latin typeface="Calibri"/>
                  <a:ea typeface="+mn-ea"/>
                  <a:cs typeface="+mn-cs"/>
                </a:rPr>
                <a:t>Suspicious Activities</a:t>
              </a:r>
            </a:p>
          </p:txBody>
        </p:sp>
        <p:cxnSp>
          <p:nvCxnSpPr>
            <p:cNvPr id="57" name="Straight Connector 56"/>
            <p:cNvCxnSpPr>
              <a:stCxn id="56" idx="3"/>
            </p:cNvCxnSpPr>
            <p:nvPr/>
          </p:nvCxnSpPr>
          <p:spPr bwMode="auto">
            <a:xfrm flipV="1">
              <a:off x="7229475" y="3267074"/>
              <a:ext cx="995185" cy="1"/>
            </a:xfrm>
            <a:prstGeom prst="line">
              <a:avLst/>
            </a:prstGeom>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13318"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 t="12" r="1045"/>
          <a:stretch/>
        </p:blipFill>
        <p:spPr bwMode="auto">
          <a:xfrm>
            <a:off x="8222536" y="4824424"/>
            <a:ext cx="3799841" cy="4459245"/>
          </a:xfrm>
          <a:prstGeom prst="roundRect">
            <a:avLst>
              <a:gd name="adj" fmla="val 2747"/>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grpSp>
        <p:nvGrpSpPr>
          <p:cNvPr id="69" name="Group 68"/>
          <p:cNvGrpSpPr/>
          <p:nvPr/>
        </p:nvGrpSpPr>
        <p:grpSpPr>
          <a:xfrm>
            <a:off x="4051348" y="3970172"/>
            <a:ext cx="4171187" cy="434645"/>
            <a:chOff x="4052386" y="3049752"/>
            <a:chExt cx="4172274" cy="434645"/>
          </a:xfrm>
        </p:grpSpPr>
        <p:sp>
          <p:nvSpPr>
            <p:cNvPr id="70" name="TextBox 69"/>
            <p:cNvSpPr txBox="1"/>
            <p:nvPr/>
          </p:nvSpPr>
          <p:spPr bwMode="auto">
            <a:xfrm>
              <a:off x="4052386" y="3049752"/>
              <a:ext cx="3177089" cy="434645"/>
            </a:xfrm>
            <a:prstGeom prst="rect">
              <a:avLst/>
            </a:prstGeom>
            <a:noFill/>
            <a:ln>
              <a:noFill/>
            </a:ln>
            <a:effectLst/>
            <a:extLst/>
          </p:spPr>
          <p:txBody>
            <a:bodyPr vert="horz" wrap="square" lIns="91440" tIns="45720" rIns="91440" bIns="45720" numCol="1" rtlCol="0" anchor="t" anchorCtr="0" compatLnSpc="1">
              <a:prstTxWarp prst="textNoShape">
                <a:avLst/>
              </a:prstTxWarp>
              <a:noAutofit/>
            </a:bodyPr>
            <a:lstStyle/>
            <a:p>
              <a:pPr marL="0" marR="0" lvl="0" indent="0" algn="r" defTabSz="914400" rtl="0" eaLnBrk="1" fontAlgn="base" latinLnBrk="0" hangingPunct="1">
                <a:lnSpc>
                  <a:spcPct val="100000"/>
                </a:lnSpc>
                <a:spcBef>
                  <a:spcPts val="0"/>
                </a:spcBef>
                <a:spcAft>
                  <a:spcPct val="0"/>
                </a:spcAft>
                <a:buClr>
                  <a:srgbClr val="72183E"/>
                </a:buClr>
                <a:buSzPct val="100000"/>
                <a:buFont typeface="Wingdings" pitchFamily="2" charset="2"/>
                <a:buNone/>
                <a:tabLst/>
                <a:defRPr/>
              </a:pPr>
              <a:r>
                <a:rPr kumimoji="0" lang="en-US" sz="2400" b="1" i="0" u="none" strike="noStrike" kern="1200" cap="none" spc="0" normalizeH="0" baseline="0" noProof="0" dirty="0" smtClean="0">
                  <a:ln>
                    <a:noFill/>
                  </a:ln>
                  <a:solidFill>
                    <a:srgbClr val="E45785"/>
                  </a:solidFill>
                  <a:effectLst/>
                  <a:uLnTx/>
                  <a:uFillTx/>
                  <a:latin typeface="Calibri"/>
                  <a:ea typeface="+mn-ea"/>
                  <a:cs typeface="+mn-cs"/>
                </a:rPr>
                <a:t>Emulation Videos</a:t>
              </a:r>
            </a:p>
          </p:txBody>
        </p:sp>
        <p:cxnSp>
          <p:nvCxnSpPr>
            <p:cNvPr id="71" name="Straight Connector 70"/>
            <p:cNvCxnSpPr>
              <a:stCxn id="70" idx="3"/>
            </p:cNvCxnSpPr>
            <p:nvPr/>
          </p:nvCxnSpPr>
          <p:spPr bwMode="auto">
            <a:xfrm flipV="1">
              <a:off x="7229475" y="3267074"/>
              <a:ext cx="995185" cy="1"/>
            </a:xfrm>
            <a:prstGeom prst="line">
              <a:avLst/>
            </a:prstGeom>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2" name="Group 71"/>
          <p:cNvGrpSpPr/>
          <p:nvPr/>
        </p:nvGrpSpPr>
        <p:grpSpPr>
          <a:xfrm>
            <a:off x="4051348" y="5532307"/>
            <a:ext cx="4171187" cy="434645"/>
            <a:chOff x="4052386" y="3049752"/>
            <a:chExt cx="4172274" cy="434645"/>
          </a:xfrm>
        </p:grpSpPr>
        <p:sp>
          <p:nvSpPr>
            <p:cNvPr id="73" name="TextBox 72"/>
            <p:cNvSpPr txBox="1"/>
            <p:nvPr/>
          </p:nvSpPr>
          <p:spPr bwMode="auto">
            <a:xfrm>
              <a:off x="4052386" y="3049752"/>
              <a:ext cx="3177089" cy="434645"/>
            </a:xfrm>
            <a:prstGeom prst="rect">
              <a:avLst/>
            </a:prstGeom>
            <a:noFill/>
            <a:ln>
              <a:noFill/>
            </a:ln>
            <a:effectLst/>
            <a:extLst/>
          </p:spPr>
          <p:txBody>
            <a:bodyPr vert="horz" wrap="square" lIns="91440" tIns="45720" rIns="91440" bIns="45720" numCol="1" rtlCol="0" anchor="t" anchorCtr="0" compatLnSpc="1">
              <a:prstTxWarp prst="textNoShape">
                <a:avLst/>
              </a:prstTxWarp>
              <a:noAutofit/>
            </a:bodyPr>
            <a:lstStyle/>
            <a:p>
              <a:pPr marL="0" marR="0" lvl="0" indent="0" algn="r" defTabSz="914400" rtl="0" eaLnBrk="1" fontAlgn="base" latinLnBrk="0" hangingPunct="1">
                <a:lnSpc>
                  <a:spcPct val="100000"/>
                </a:lnSpc>
                <a:spcBef>
                  <a:spcPts val="0"/>
                </a:spcBef>
                <a:spcAft>
                  <a:spcPct val="0"/>
                </a:spcAft>
                <a:buClr>
                  <a:srgbClr val="72183E"/>
                </a:buClr>
                <a:buSzPct val="100000"/>
                <a:buFont typeface="Wingdings" pitchFamily="2" charset="2"/>
                <a:buNone/>
                <a:tabLst/>
                <a:defRPr/>
              </a:pPr>
              <a:r>
                <a:rPr kumimoji="0" lang="en-US" sz="2400" b="1" i="0" u="none" strike="noStrike" kern="1200" cap="none" spc="0" normalizeH="0" baseline="0" noProof="0" dirty="0" smtClean="0">
                  <a:ln>
                    <a:noFill/>
                  </a:ln>
                  <a:solidFill>
                    <a:srgbClr val="E45785"/>
                  </a:solidFill>
                  <a:effectLst/>
                  <a:uLnTx/>
                  <a:uFillTx/>
                  <a:latin typeface="Calibri"/>
                  <a:ea typeface="+mn-ea"/>
                  <a:cs typeface="+mn-cs"/>
                </a:rPr>
                <a:t>Advanced Forensics</a:t>
              </a:r>
            </a:p>
          </p:txBody>
        </p:sp>
        <p:cxnSp>
          <p:nvCxnSpPr>
            <p:cNvPr id="74" name="Straight Connector 73"/>
            <p:cNvCxnSpPr>
              <a:stCxn id="73" idx="3"/>
            </p:cNvCxnSpPr>
            <p:nvPr/>
          </p:nvCxnSpPr>
          <p:spPr bwMode="auto">
            <a:xfrm flipV="1">
              <a:off x="7229475" y="3267074"/>
              <a:ext cx="995185" cy="1"/>
            </a:xfrm>
            <a:prstGeom prst="line">
              <a:avLst/>
            </a:prstGeom>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76" name="DNA.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699639" y="1806645"/>
            <a:ext cx="393573" cy="954665"/>
          </a:xfrm>
          <a:prstGeom prst="rect">
            <a:avLst/>
          </a:prstGeom>
        </p:spPr>
      </p:pic>
    </p:spTree>
    <p:extLst>
      <p:ext uri="{BB962C8B-B14F-4D97-AF65-F5344CB8AC3E}">
        <p14:creationId xmlns:p14="http://schemas.microsoft.com/office/powerpoint/2010/main" val="40764972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233" fill="hold"/>
                                        <p:tgtEl>
                                          <p:spTgt spid="76"/>
                                        </p:tgtEl>
                                      </p:cBhvr>
                                    </p:cmd>
                                  </p:childTnLst>
                                </p:cTn>
                              </p:par>
                              <p:par>
                                <p:cTn id="7" presetID="22" presetClass="entr" presetSubtype="2" fill="hold"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wipe(right)">
                                      <p:cBhvr>
                                        <p:cTn id="9" dur="500"/>
                                        <p:tgtEl>
                                          <p:spTgt spid="21"/>
                                        </p:tgtEl>
                                      </p:cBhvr>
                                    </p:animEffect>
                                  </p:childTnLst>
                                </p:cTn>
                              </p:par>
                              <p:par>
                                <p:cTn id="10" presetID="22" presetClass="entr" presetSubtype="2" fill="hold" nodeType="with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right)">
                                      <p:cBhvr>
                                        <p:cTn id="12" dur="500"/>
                                        <p:tgtEl>
                                          <p:spTgt spid="52"/>
                                        </p:tgtEl>
                                      </p:cBhvr>
                                    </p:animEffect>
                                  </p:childTnLst>
                                </p:cTn>
                              </p:par>
                              <p:par>
                                <p:cTn id="13" presetID="22" presetClass="entr" presetSubtype="2"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right)">
                                      <p:cBhvr>
                                        <p:cTn id="15" dur="500"/>
                                        <p:tgtEl>
                                          <p:spTgt spid="5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318"/>
                                        </p:tgtEl>
                                        <p:attrNameLst>
                                          <p:attrName>style.visibility</p:attrName>
                                        </p:attrNameLst>
                                      </p:cBhvr>
                                      <p:to>
                                        <p:strVal val="visible"/>
                                      </p:to>
                                    </p:set>
                                    <p:animEffect transition="in" filter="fade">
                                      <p:cBhvr>
                                        <p:cTn id="20" dur="500"/>
                                        <p:tgtEl>
                                          <p:spTgt spid="13318"/>
                                        </p:tgtEl>
                                      </p:cBhvr>
                                    </p:animEffect>
                                  </p:childTnLst>
                                </p:cTn>
                              </p:par>
                            </p:childTnLst>
                          </p:cTn>
                        </p:par>
                        <p:par>
                          <p:cTn id="21" fill="hold">
                            <p:stCondLst>
                              <p:cond delay="500"/>
                            </p:stCondLst>
                            <p:childTnLst>
                              <p:par>
                                <p:cTn id="22" presetID="42" presetClass="path" presetSubtype="0" accel="50000" decel="50000" fill="hold" nodeType="afterEffect">
                                  <p:stCondLst>
                                    <p:cond delay="0"/>
                                  </p:stCondLst>
                                  <p:childTnLst>
                                    <p:animMotion origin="layout" path="M 1.25E-6 -2.22222E-6 L 1.25E-6 -0.43125 " pathEditMode="relative" rAng="0" ptsTypes="AA">
                                      <p:cBhvr>
                                        <p:cTn id="23" dur="2000" fill="hold"/>
                                        <p:tgtEl>
                                          <p:spTgt spid="13318"/>
                                        </p:tgtEl>
                                        <p:attrNameLst>
                                          <p:attrName>ppt_x</p:attrName>
                                          <p:attrName>ppt_y</p:attrName>
                                        </p:attrNameLst>
                                      </p:cBhvr>
                                      <p:rCtr x="0" y="-21574"/>
                                    </p:animMotion>
                                  </p:childTnLst>
                                </p:cTn>
                              </p:par>
                              <p:par>
                                <p:cTn id="24" presetID="42" presetClass="path" presetSubtype="0" accel="50000" decel="50000" fill="hold" nodeType="withEffect">
                                  <p:stCondLst>
                                    <p:cond delay="0"/>
                                  </p:stCondLst>
                                  <p:childTnLst>
                                    <p:animMotion origin="layout" path="M 1.25E-6 -4.81481E-6 L -0.00026 -0.43333 " pathEditMode="relative" rAng="0" ptsTypes="AA">
                                      <p:cBhvr>
                                        <p:cTn id="25" dur="2000" fill="hold"/>
                                        <p:tgtEl>
                                          <p:spTgt spid="7171"/>
                                        </p:tgtEl>
                                        <p:attrNameLst>
                                          <p:attrName>ppt_x</p:attrName>
                                          <p:attrName>ppt_y</p:attrName>
                                        </p:attrNameLst>
                                      </p:cBhvr>
                                      <p:rCtr x="-13" y="-21667"/>
                                    </p:animMotion>
                                  </p:childTnLst>
                                </p:cTn>
                              </p:par>
                              <p:par>
                                <p:cTn id="26" presetID="42" presetClass="path" presetSubtype="0" accel="50000" decel="50000" fill="hold" nodeType="withEffect">
                                  <p:stCondLst>
                                    <p:cond delay="0"/>
                                  </p:stCondLst>
                                  <p:childTnLst>
                                    <p:animMotion origin="layout" path="M 2.29167E-6 -3.7037E-7 L 2.29167E-6 -0.44074 " pathEditMode="relative" rAng="0" ptsTypes="AA">
                                      <p:cBhvr>
                                        <p:cTn id="27" dur="2000" fill="hold"/>
                                        <p:tgtEl>
                                          <p:spTgt spid="76"/>
                                        </p:tgtEl>
                                        <p:attrNameLst>
                                          <p:attrName>ppt_x</p:attrName>
                                          <p:attrName>ppt_y</p:attrName>
                                        </p:attrNameLst>
                                      </p:cBhvr>
                                      <p:rCtr x="0" y="-22037"/>
                                    </p:animMotion>
                                  </p:childTnLst>
                                </p:cTn>
                              </p:par>
                              <p:par>
                                <p:cTn id="28" presetID="10" presetClass="exit" presetSubtype="0" fill="hold" nodeType="withEffect">
                                  <p:stCondLst>
                                    <p:cond delay="0"/>
                                  </p:stCondLst>
                                  <p:childTnLst>
                                    <p:animEffect transition="out" filter="fade">
                                      <p:cBhvr>
                                        <p:cTn id="29" dur="500"/>
                                        <p:tgtEl>
                                          <p:spTgt spid="21"/>
                                        </p:tgtEl>
                                      </p:cBhvr>
                                    </p:animEffect>
                                    <p:set>
                                      <p:cBhvr>
                                        <p:cTn id="30" dur="1" fill="hold">
                                          <p:stCondLst>
                                            <p:cond delay="499"/>
                                          </p:stCondLst>
                                        </p:cTn>
                                        <p:tgtEl>
                                          <p:spTgt spid="21"/>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52"/>
                                        </p:tgtEl>
                                      </p:cBhvr>
                                    </p:animEffect>
                                    <p:set>
                                      <p:cBhvr>
                                        <p:cTn id="33" dur="1" fill="hold">
                                          <p:stCondLst>
                                            <p:cond delay="499"/>
                                          </p:stCondLst>
                                        </p:cTn>
                                        <p:tgtEl>
                                          <p:spTgt spid="52"/>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55"/>
                                        </p:tgtEl>
                                      </p:cBhvr>
                                    </p:animEffect>
                                    <p:set>
                                      <p:cBhvr>
                                        <p:cTn id="36" dur="1" fill="hold">
                                          <p:stCondLst>
                                            <p:cond delay="499"/>
                                          </p:stCondLst>
                                        </p:cTn>
                                        <p:tgtEl>
                                          <p:spTgt spid="55"/>
                                        </p:tgtEl>
                                        <p:attrNameLst>
                                          <p:attrName>style.visibility</p:attrName>
                                        </p:attrNameLst>
                                      </p:cBhvr>
                                      <p:to>
                                        <p:strVal val="hidden"/>
                                      </p:to>
                                    </p:set>
                                  </p:childTnLst>
                                </p:cTn>
                              </p:par>
                            </p:childTnLst>
                          </p:cTn>
                        </p:par>
                        <p:par>
                          <p:cTn id="37" fill="hold">
                            <p:stCondLst>
                              <p:cond delay="2500"/>
                            </p:stCondLst>
                            <p:childTnLst>
                              <p:par>
                                <p:cTn id="38" presetID="22" presetClass="entr" presetSubtype="2" fill="hold" nodeType="afterEffect">
                                  <p:stCondLst>
                                    <p:cond delay="0"/>
                                  </p:stCondLst>
                                  <p:childTnLst>
                                    <p:set>
                                      <p:cBhvr>
                                        <p:cTn id="39" dur="1" fill="hold">
                                          <p:stCondLst>
                                            <p:cond delay="0"/>
                                          </p:stCondLst>
                                        </p:cTn>
                                        <p:tgtEl>
                                          <p:spTgt spid="72"/>
                                        </p:tgtEl>
                                        <p:attrNameLst>
                                          <p:attrName>style.visibility</p:attrName>
                                        </p:attrNameLst>
                                      </p:cBhvr>
                                      <p:to>
                                        <p:strVal val="visible"/>
                                      </p:to>
                                    </p:set>
                                    <p:animEffect transition="in" filter="wipe(right)">
                                      <p:cBhvr>
                                        <p:cTn id="40" dur="500"/>
                                        <p:tgtEl>
                                          <p:spTgt spid="72"/>
                                        </p:tgtEl>
                                      </p:cBhvr>
                                    </p:animEffect>
                                  </p:childTnLst>
                                </p:cTn>
                              </p:par>
                              <p:par>
                                <p:cTn id="41" presetID="22" presetClass="entr" presetSubtype="2"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right)">
                                      <p:cBhvr>
                                        <p:cTn id="4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4" repeatCount="indefinite" fill="remove" display="0">
                  <p:stCondLst>
                    <p:cond delay="indefinite"/>
                  </p:stCondLst>
                </p:cTn>
                <p:tgtEl>
                  <p:spTgt spid="76"/>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bwMode="auto">
          <a:xfrm>
            <a:off x="-1" y="893"/>
            <a:ext cx="12188825" cy="6856214"/>
          </a:xfrm>
          <a:prstGeom prst="rect">
            <a:avLst/>
          </a:prstGeom>
          <a:solidFill>
            <a:schemeClr val="bg1"/>
          </a:solidFill>
          <a:ln w="12700" algn="ctr">
            <a:noFill/>
            <a:miter lim="800000"/>
            <a:headEnd/>
            <a:tailEnd/>
          </a:ln>
          <a:effectLst/>
          <a:extLst/>
        </p:spPr>
        <p:txBody>
          <a:bodyPr rot="0" spcFirstLastPara="0" vertOverflow="overflow" horzOverflow="overflow" vert="horz" wrap="square" lIns="91424" tIns="45713" rIns="91424" bIns="45713" numCol="1" spcCol="0" rtlCol="0" fromWordArt="0" anchor="ctr" anchorCtr="0" forceAA="0" compatLnSpc="1">
            <a:prstTxWarp prst="textNoShape">
              <a:avLst/>
            </a:prstTxWarp>
            <a:noAutofit/>
          </a:bodyPr>
          <a:lstStyle/>
          <a:p>
            <a:pPr algn="ctr" defTabSz="1218895">
              <a:lnSpc>
                <a:spcPct val="80000"/>
              </a:lnSpc>
              <a:spcBef>
                <a:spcPts val="1200"/>
              </a:spcBef>
              <a:spcAft>
                <a:spcPts val="0"/>
              </a:spcAft>
              <a:buClr>
                <a:srgbClr val="72183E"/>
              </a:buClr>
              <a:buSzPct val="115000"/>
            </a:pPr>
            <a:endParaRPr lang="en-US" sz="2399" dirty="0" err="1">
              <a:solidFill>
                <a:srgbClr val="4D4D4F"/>
              </a:solidFill>
              <a:latin typeface="Calibri"/>
            </a:endParaRPr>
          </a:p>
        </p:txBody>
      </p:sp>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t="4280" b="-1"/>
          <a:stretch/>
        </p:blipFill>
        <p:spPr>
          <a:xfrm rot="10800000">
            <a:off x="1" y="895"/>
            <a:ext cx="12188824" cy="6856218"/>
          </a:xfrm>
          <a:prstGeom prst="rect">
            <a:avLst/>
          </a:prstGeom>
        </p:spPr>
      </p:pic>
      <p:sp>
        <p:nvSpPr>
          <p:cNvPr id="588" name="Rectangle"/>
          <p:cNvSpPr/>
          <p:nvPr/>
        </p:nvSpPr>
        <p:spPr>
          <a:xfrm>
            <a:off x="7540984" y="1363148"/>
            <a:ext cx="2213731" cy="2980556"/>
          </a:xfrm>
          <a:prstGeom prst="rect">
            <a:avLst/>
          </a:prstGeom>
          <a:ln w="190500">
            <a:solidFill>
              <a:srgbClr val="DCDEE0">
                <a:alpha val="50000"/>
              </a:srgbClr>
            </a:solidFill>
            <a:miter lim="400000"/>
          </a:ln>
        </p:spPr>
        <p:txBody>
          <a:bodyPr lIns="25391" tIns="25391" rIns="25391" bIns="25391" anchor="ctr"/>
          <a:lstStyle/>
          <a:p>
            <a:pPr algn="ctr" defTabSz="1218895">
              <a:buClr>
                <a:srgbClr val="72183E"/>
              </a:buClr>
              <a:defRPr sz="3200" cap="none" spc="0">
                <a:solidFill>
                  <a:srgbClr val="FFFFFF"/>
                </a:solidFill>
                <a:latin typeface="Helvetica Light"/>
                <a:ea typeface="Helvetica Light"/>
                <a:cs typeface="Helvetica Light"/>
                <a:sym typeface="Helvetica Light"/>
              </a:defRPr>
            </a:pPr>
            <a:endParaRPr sz="4266">
              <a:solidFill>
                <a:srgbClr val="FFFFFF"/>
              </a:solidFill>
              <a:latin typeface="Helvetica Light"/>
              <a:ea typeface="Helvetica Light"/>
              <a:cs typeface="Helvetica Light"/>
              <a:sym typeface="Helvetica Light"/>
            </a:endParaRPr>
          </a:p>
        </p:txBody>
      </p:sp>
      <p:sp>
        <p:nvSpPr>
          <p:cNvPr id="37" name="Rectangle 36"/>
          <p:cNvSpPr/>
          <p:nvPr/>
        </p:nvSpPr>
        <p:spPr bwMode="auto">
          <a:xfrm>
            <a:off x="1" y="895"/>
            <a:ext cx="5734050" cy="6856213"/>
          </a:xfrm>
          <a:prstGeom prst="rect">
            <a:avLst/>
          </a:prstGeom>
          <a:solidFill>
            <a:schemeClr val="accent6">
              <a:lumMod val="50000"/>
              <a:alpha val="72000"/>
            </a:schemeClr>
          </a:solidFill>
          <a:ln w="12700" algn="ctr">
            <a:noFill/>
            <a:miter lim="800000"/>
            <a:headEnd/>
            <a:tailEnd/>
          </a:ln>
          <a:effectLst/>
          <a:extLst/>
        </p:spPr>
        <p:txBody>
          <a:bodyPr rot="0" spcFirstLastPara="0" vertOverflow="overflow" horzOverflow="overflow" vert="horz" wrap="square" lIns="91424" tIns="45713" rIns="91424" bIns="45713" numCol="1" spcCol="0" rtlCol="0" fromWordArt="0" anchor="ctr" anchorCtr="0" forceAA="0" compatLnSpc="1">
            <a:prstTxWarp prst="textNoShape">
              <a:avLst/>
            </a:prstTxWarp>
            <a:noAutofit/>
          </a:bodyPr>
          <a:lstStyle/>
          <a:p>
            <a:pPr algn="ctr" defTabSz="1218895">
              <a:lnSpc>
                <a:spcPct val="80000"/>
              </a:lnSpc>
              <a:spcBef>
                <a:spcPts val="1200"/>
              </a:spcBef>
              <a:spcAft>
                <a:spcPts val="0"/>
              </a:spcAft>
              <a:buClr>
                <a:srgbClr val="72183E"/>
              </a:buClr>
              <a:buSzPct val="115000"/>
            </a:pPr>
            <a:endParaRPr lang="en-US" sz="2399" dirty="0" err="1">
              <a:solidFill>
                <a:srgbClr val="4D4D4F"/>
              </a:solidFill>
              <a:latin typeface="Calibri"/>
            </a:endParaRPr>
          </a:p>
        </p:txBody>
      </p:sp>
      <p:sp>
        <p:nvSpPr>
          <p:cNvPr id="38" name="TextBox 37"/>
          <p:cNvSpPr txBox="1"/>
          <p:nvPr/>
        </p:nvSpPr>
        <p:spPr>
          <a:xfrm>
            <a:off x="644092" y="1665433"/>
            <a:ext cx="5795081" cy="2400643"/>
          </a:xfrm>
          <a:prstGeom prst="rect">
            <a:avLst/>
          </a:prstGeom>
          <a:noFill/>
        </p:spPr>
        <p:txBody>
          <a:bodyPr wrap="square" lIns="91424" tIns="45713" rIns="91424" bIns="45713" rtlCol="0">
            <a:spAutoFit/>
          </a:bodyPr>
          <a:lstStyle/>
          <a:p>
            <a:pPr defTabSz="1218895">
              <a:lnSpc>
                <a:spcPts val="6000"/>
              </a:lnSpc>
              <a:spcBef>
                <a:spcPts val="0"/>
              </a:spcBef>
              <a:buClr>
                <a:srgbClr val="ED7D31"/>
              </a:buClr>
            </a:pPr>
            <a:r>
              <a:rPr lang="en-US" sz="5465" b="1" dirty="0">
                <a:solidFill>
                  <a:srgbClr val="FFFFFF"/>
                </a:solidFill>
                <a:latin typeface="Calibri"/>
              </a:rPr>
              <a:t>Is AI the</a:t>
            </a:r>
          </a:p>
          <a:p>
            <a:pPr defTabSz="1218895">
              <a:lnSpc>
                <a:spcPts val="6000"/>
              </a:lnSpc>
              <a:spcBef>
                <a:spcPts val="0"/>
              </a:spcBef>
              <a:buClr>
                <a:srgbClr val="ED7D31"/>
              </a:buClr>
            </a:pPr>
            <a:r>
              <a:rPr lang="en-US" sz="5465" b="1" dirty="0">
                <a:solidFill>
                  <a:srgbClr val="FFFFFF"/>
                </a:solidFill>
                <a:latin typeface="Calibri"/>
              </a:rPr>
              <a:t>Future of</a:t>
            </a:r>
          </a:p>
          <a:p>
            <a:pPr defTabSz="1218895">
              <a:lnSpc>
                <a:spcPts val="6000"/>
              </a:lnSpc>
              <a:spcBef>
                <a:spcPts val="0"/>
              </a:spcBef>
              <a:buClr>
                <a:srgbClr val="ED7D31"/>
              </a:buClr>
            </a:pPr>
            <a:r>
              <a:rPr lang="en-US" sz="5465" b="1" dirty="0">
                <a:solidFill>
                  <a:srgbClr val="FFFFFF"/>
                </a:solidFill>
                <a:latin typeface="Calibri"/>
              </a:rPr>
              <a:t>Cybersecurity?</a:t>
            </a:r>
          </a:p>
        </p:txBody>
      </p:sp>
    </p:spTree>
    <p:extLst>
      <p:ext uri="{BB962C8B-B14F-4D97-AF65-F5344CB8AC3E}">
        <p14:creationId xmlns:p14="http://schemas.microsoft.com/office/powerpoint/2010/main" val="189559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5081" y="-2519"/>
            <a:ext cx="12193908" cy="6738634"/>
          </a:xfrm>
          <a:prstGeom prst="rect">
            <a:avLst/>
          </a:prstGeom>
          <a:solidFill>
            <a:srgbClr val="000000"/>
          </a:solidFill>
          <a:ln w="12700" algn="ctr">
            <a:noFill/>
            <a:miter lim="800000"/>
            <a:headEnd/>
            <a:tailEnd/>
          </a:ln>
          <a:effectLst/>
          <a:extLst/>
        </p:spPr>
        <p:txBody>
          <a:bodyPr rot="0" spcFirstLastPara="0" vertOverflow="overflow" horzOverflow="overflow" vert="horz" wrap="square" lIns="91424" tIns="45713" rIns="91424" bIns="457122" numCol="1" spcCol="0" rtlCol="0" fromWordArt="0" anchor="b" anchorCtr="0" forceAA="0" compatLnSpc="1">
            <a:prstTxWarp prst="textNoShape">
              <a:avLst/>
            </a:prstTxWarp>
            <a:noAutofit/>
          </a:bodyPr>
          <a:lstStyle/>
          <a:p>
            <a:pPr algn="ctr" defTabSz="1218895">
              <a:lnSpc>
                <a:spcPct val="80000"/>
              </a:lnSpc>
              <a:spcBef>
                <a:spcPts val="1200"/>
              </a:spcBef>
              <a:spcAft>
                <a:spcPts val="0"/>
              </a:spcAft>
              <a:buClr>
                <a:srgbClr val="72183E"/>
              </a:buClr>
              <a:buSzPct val="115000"/>
            </a:pPr>
            <a:endParaRPr lang="en-US" sz="2399" dirty="0">
              <a:solidFill>
                <a:srgbClr val="FFFFFF"/>
              </a:solidFill>
              <a:latin typeface="Calibri"/>
            </a:endParaRPr>
          </a:p>
        </p:txBody>
      </p:sp>
      <p:sp>
        <p:nvSpPr>
          <p:cNvPr id="9" name="TextBox 8"/>
          <p:cNvSpPr txBox="1"/>
          <p:nvPr/>
        </p:nvSpPr>
        <p:spPr bwMode="auto">
          <a:xfrm>
            <a:off x="3034574" y="197621"/>
            <a:ext cx="6106715" cy="748781"/>
          </a:xfrm>
          <a:prstGeom prst="rect">
            <a:avLst/>
          </a:prstGeom>
          <a:noFill/>
          <a:ln>
            <a:noFill/>
          </a:ln>
          <a:effectLst/>
          <a:extLst/>
        </p:spPr>
        <p:txBody>
          <a:bodyPr vert="horz" wrap="square" lIns="91424" tIns="45713" rIns="91424" bIns="45713" numCol="1" rtlCol="0" anchor="ctr" anchorCtr="0" compatLnSpc="1">
            <a:prstTxWarp prst="textNoShape">
              <a:avLst/>
            </a:prstTxWarp>
            <a:spAutoFit/>
          </a:bodyPr>
          <a:lstStyle/>
          <a:p>
            <a:pPr algn="ctr" defTabSz="1218895">
              <a:spcBef>
                <a:spcPts val="0"/>
              </a:spcBef>
              <a:buClr>
                <a:srgbClr val="72183E"/>
              </a:buClr>
            </a:pPr>
            <a:r>
              <a:rPr lang="en-US" sz="4266" b="1" dirty="0">
                <a:solidFill>
                  <a:srgbClr val="FFFFFF"/>
                </a:solidFill>
                <a:latin typeface="Calibri"/>
              </a:rPr>
              <a:t>JUST THE BEGINNING…</a:t>
            </a:r>
            <a:endParaRPr lang="en-US" sz="4266" b="1" dirty="0">
              <a:solidFill>
                <a:srgbClr val="E45785"/>
              </a:solidFill>
              <a:latin typeface="Calibri"/>
            </a:endParaRPr>
          </a:p>
        </p:txBody>
      </p:sp>
      <p:grpSp>
        <p:nvGrpSpPr>
          <p:cNvPr id="19" name="Group 18"/>
          <p:cNvGrpSpPr/>
          <p:nvPr/>
        </p:nvGrpSpPr>
        <p:grpSpPr>
          <a:xfrm>
            <a:off x="4297680" y="969231"/>
            <a:ext cx="3657601" cy="1599782"/>
            <a:chOff x="4297680" y="4389120"/>
            <a:chExt cx="3657600" cy="1600199"/>
          </a:xfrm>
        </p:grpSpPr>
        <p:sp>
          <p:nvSpPr>
            <p:cNvPr id="8" name="TextBox 7"/>
            <p:cNvSpPr txBox="1"/>
            <p:nvPr/>
          </p:nvSpPr>
          <p:spPr bwMode="auto">
            <a:xfrm>
              <a:off x="4297680" y="4389120"/>
              <a:ext cx="3657600" cy="548640"/>
            </a:xfrm>
            <a:prstGeom prst="rect">
              <a:avLst/>
            </a:prstGeom>
            <a:noFill/>
            <a:ln>
              <a:noFill/>
            </a:ln>
            <a:effectLst/>
            <a:extLst/>
          </p:spPr>
          <p:txBody>
            <a:bodyPr vert="horz" wrap="square" lIns="121888" tIns="60944" rIns="121888" bIns="60944" numCol="1" rtlCol="0" anchor="ctr" anchorCtr="0" compatLnSpc="1">
              <a:prstTxWarp prst="textNoShape">
                <a:avLst/>
              </a:prstTxWarp>
              <a:noAutofit/>
            </a:bodyPr>
            <a:lstStyle/>
            <a:p>
              <a:pPr algn="ctr" defTabSz="1218895">
                <a:spcBef>
                  <a:spcPts val="0"/>
                </a:spcBef>
                <a:buClr>
                  <a:srgbClr val="72183E"/>
                </a:buClr>
              </a:pPr>
              <a:r>
                <a:rPr lang="en-US" sz="3732" dirty="0" err="1">
                  <a:solidFill>
                    <a:srgbClr val="FFFFFF"/>
                  </a:solidFill>
                  <a:latin typeface="Eras Light ITC" panose="020B0402030504020804" pitchFamily="34" charset="0"/>
                </a:rPr>
                <a:t>SentryMBA</a:t>
              </a:r>
              <a:endParaRPr lang="en-US" sz="3999" dirty="0">
                <a:solidFill>
                  <a:srgbClr val="FFFFFF"/>
                </a:solidFill>
                <a:latin typeface="Eras Light ITC" panose="020B0402030504020804" pitchFamily="34" charset="0"/>
              </a:endParaRPr>
            </a:p>
          </p:txBody>
        </p:sp>
        <p:sp>
          <p:nvSpPr>
            <p:cNvPr id="16" name="Rectangle 15"/>
            <p:cNvSpPr/>
            <p:nvPr/>
          </p:nvSpPr>
          <p:spPr bwMode="auto">
            <a:xfrm>
              <a:off x="4297680" y="5943600"/>
              <a:ext cx="3657600" cy="45719"/>
            </a:xfrm>
            <a:prstGeom prst="rect">
              <a:avLst/>
            </a:prstGeom>
            <a:solidFill>
              <a:schemeClr val="accent1"/>
            </a:solidFill>
            <a:ln w="12700" algn="ctr">
              <a:noFill/>
              <a:miter lim="800000"/>
              <a:headEnd/>
              <a:tailEnd/>
            </a:ln>
            <a:effectLst/>
            <a:extLst/>
          </p:spPr>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ctr" defTabSz="1218895">
                <a:lnSpc>
                  <a:spcPct val="80000"/>
                </a:lnSpc>
                <a:spcBef>
                  <a:spcPts val="1200"/>
                </a:spcBef>
                <a:spcAft>
                  <a:spcPts val="0"/>
                </a:spcAft>
                <a:buClr>
                  <a:srgbClr val="72183E"/>
                </a:buClr>
                <a:buSzPct val="115000"/>
              </a:pPr>
              <a:endParaRPr lang="en-US" sz="2399" dirty="0" err="1">
                <a:solidFill>
                  <a:srgbClr val="FFFFFF"/>
                </a:solidFill>
                <a:latin typeface="Calibri"/>
              </a:endParaRPr>
            </a:p>
          </p:txBody>
        </p:sp>
      </p:grpSp>
      <p:grpSp>
        <p:nvGrpSpPr>
          <p:cNvPr id="20" name="Group 19"/>
          <p:cNvGrpSpPr/>
          <p:nvPr/>
        </p:nvGrpSpPr>
        <p:grpSpPr>
          <a:xfrm>
            <a:off x="8229600" y="969231"/>
            <a:ext cx="3658108" cy="1599782"/>
            <a:chOff x="8229600" y="4389120"/>
            <a:chExt cx="3658109" cy="1600199"/>
          </a:xfrm>
        </p:grpSpPr>
        <p:sp>
          <p:nvSpPr>
            <p:cNvPr id="10" name="TextBox 9"/>
            <p:cNvSpPr txBox="1"/>
            <p:nvPr/>
          </p:nvSpPr>
          <p:spPr bwMode="auto">
            <a:xfrm>
              <a:off x="8229600" y="4389120"/>
              <a:ext cx="3657600" cy="548640"/>
            </a:xfrm>
            <a:prstGeom prst="rect">
              <a:avLst/>
            </a:prstGeom>
            <a:noFill/>
            <a:ln>
              <a:noFill/>
            </a:ln>
            <a:effectLst/>
            <a:extLst/>
          </p:spPr>
          <p:txBody>
            <a:bodyPr vert="horz" wrap="square" lIns="121888" tIns="60944" rIns="121888" bIns="60944" numCol="1" rtlCol="0" anchor="ctr" anchorCtr="0" compatLnSpc="1">
              <a:prstTxWarp prst="textNoShape">
                <a:avLst/>
              </a:prstTxWarp>
              <a:noAutofit/>
            </a:bodyPr>
            <a:lstStyle/>
            <a:p>
              <a:pPr algn="ctr" defTabSz="1218895">
                <a:spcBef>
                  <a:spcPts val="0"/>
                </a:spcBef>
                <a:buClr>
                  <a:srgbClr val="72183E"/>
                </a:buClr>
              </a:pPr>
              <a:r>
                <a:rPr lang="en-US" sz="3732" dirty="0" err="1">
                  <a:solidFill>
                    <a:srgbClr val="FFFFFF"/>
                  </a:solidFill>
                  <a:latin typeface="Eras Light ITC" panose="020B0402030504020804" pitchFamily="34" charset="0"/>
                </a:rPr>
                <a:t>DeathByCaptcha</a:t>
              </a:r>
              <a:endParaRPr lang="en-US" sz="3732" dirty="0">
                <a:solidFill>
                  <a:srgbClr val="FFFFFF"/>
                </a:solidFill>
                <a:latin typeface="Eras Light ITC" panose="020B0402030504020804" pitchFamily="34" charset="0"/>
              </a:endParaRPr>
            </a:p>
          </p:txBody>
        </p:sp>
        <p:sp>
          <p:nvSpPr>
            <p:cNvPr id="17" name="Rectangle 16"/>
            <p:cNvSpPr/>
            <p:nvPr/>
          </p:nvSpPr>
          <p:spPr bwMode="auto">
            <a:xfrm>
              <a:off x="8230109" y="5943600"/>
              <a:ext cx="3657600" cy="45719"/>
            </a:xfrm>
            <a:prstGeom prst="rect">
              <a:avLst/>
            </a:prstGeom>
            <a:solidFill>
              <a:schemeClr val="accent1"/>
            </a:solidFill>
            <a:ln w="12700" algn="ctr">
              <a:noFill/>
              <a:miter lim="800000"/>
              <a:headEnd/>
              <a:tailEnd/>
            </a:ln>
            <a:effectLst/>
            <a:extLst/>
          </p:spPr>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ctr" defTabSz="1218895">
                <a:lnSpc>
                  <a:spcPct val="80000"/>
                </a:lnSpc>
                <a:spcBef>
                  <a:spcPts val="1200"/>
                </a:spcBef>
                <a:spcAft>
                  <a:spcPts val="0"/>
                </a:spcAft>
                <a:buClr>
                  <a:srgbClr val="72183E"/>
                </a:buClr>
                <a:buSzPct val="115000"/>
              </a:pPr>
              <a:endParaRPr lang="en-US" sz="2399" dirty="0" err="1">
                <a:solidFill>
                  <a:srgbClr val="FFFFFF"/>
                </a:solidFill>
                <a:latin typeface="Calibri"/>
              </a:endParaRPr>
            </a:p>
          </p:txBody>
        </p:sp>
      </p:grpSp>
      <p:pic>
        <p:nvPicPr>
          <p:cNvPr id="1026" name="Picture 2" descr="Image result for autosplo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6302" y="2997313"/>
            <a:ext cx="5876221" cy="330537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Image result for autosploi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2576" b="2990"/>
          <a:stretch/>
        </p:blipFill>
        <p:spPr bwMode="auto">
          <a:xfrm>
            <a:off x="365761" y="1609143"/>
            <a:ext cx="3657601" cy="914162"/>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p:cNvGrpSpPr/>
          <p:nvPr/>
        </p:nvGrpSpPr>
        <p:grpSpPr>
          <a:xfrm>
            <a:off x="365761" y="969231"/>
            <a:ext cx="3657601" cy="1599782"/>
            <a:chOff x="365760" y="4389120"/>
            <a:chExt cx="3657600" cy="1600199"/>
          </a:xfrm>
        </p:grpSpPr>
        <p:sp>
          <p:nvSpPr>
            <p:cNvPr id="5" name="TextBox 4"/>
            <p:cNvSpPr txBox="1"/>
            <p:nvPr/>
          </p:nvSpPr>
          <p:spPr bwMode="auto">
            <a:xfrm>
              <a:off x="365760" y="4389120"/>
              <a:ext cx="3657600" cy="548640"/>
            </a:xfrm>
            <a:prstGeom prst="rect">
              <a:avLst/>
            </a:prstGeom>
            <a:noFill/>
            <a:ln>
              <a:noFill/>
            </a:ln>
            <a:effectLst/>
            <a:extLst/>
          </p:spPr>
          <p:txBody>
            <a:bodyPr vert="horz" wrap="square" lIns="121888" tIns="60944" rIns="121888" bIns="60944" numCol="1" rtlCol="0" anchor="ctr" anchorCtr="0" compatLnSpc="1">
              <a:prstTxWarp prst="textNoShape">
                <a:avLst/>
              </a:prstTxWarp>
              <a:noAutofit/>
            </a:bodyPr>
            <a:lstStyle/>
            <a:p>
              <a:pPr algn="ctr" defTabSz="1218895">
                <a:spcBef>
                  <a:spcPts val="0"/>
                </a:spcBef>
                <a:buClr>
                  <a:srgbClr val="72183E"/>
                </a:buClr>
              </a:pPr>
              <a:r>
                <a:rPr lang="en-US" sz="3732" dirty="0" err="1">
                  <a:solidFill>
                    <a:srgbClr val="FFFFFF"/>
                  </a:solidFill>
                  <a:latin typeface="Eras Light ITC" panose="020B0402030504020804" pitchFamily="34" charset="0"/>
                </a:rPr>
                <a:t>AutoSploit</a:t>
              </a:r>
              <a:endParaRPr lang="en-US" sz="3999" dirty="0">
                <a:solidFill>
                  <a:srgbClr val="FFFFFF"/>
                </a:solidFill>
                <a:latin typeface="Eras Light ITC" panose="020B0402030504020804" pitchFamily="34" charset="0"/>
              </a:endParaRPr>
            </a:p>
          </p:txBody>
        </p:sp>
        <p:sp>
          <p:nvSpPr>
            <p:cNvPr id="15" name="Rectangle 14"/>
            <p:cNvSpPr/>
            <p:nvPr/>
          </p:nvSpPr>
          <p:spPr bwMode="auto">
            <a:xfrm>
              <a:off x="365760" y="5943600"/>
              <a:ext cx="3657600" cy="45719"/>
            </a:xfrm>
            <a:prstGeom prst="rect">
              <a:avLst/>
            </a:prstGeom>
            <a:solidFill>
              <a:schemeClr val="accent1"/>
            </a:solidFill>
            <a:ln w="12700" algn="ctr">
              <a:noFill/>
              <a:miter lim="800000"/>
              <a:headEnd/>
              <a:tailEnd/>
            </a:ln>
            <a:effectLst/>
            <a:extLst/>
          </p:spPr>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ctr" defTabSz="1218895">
                <a:lnSpc>
                  <a:spcPct val="80000"/>
                </a:lnSpc>
                <a:spcBef>
                  <a:spcPts val="1200"/>
                </a:spcBef>
                <a:spcAft>
                  <a:spcPts val="0"/>
                </a:spcAft>
                <a:buClr>
                  <a:srgbClr val="72183E"/>
                </a:buClr>
                <a:buSzPct val="115000"/>
              </a:pPr>
              <a:endParaRPr lang="en-US" sz="2399" dirty="0" err="1">
                <a:solidFill>
                  <a:srgbClr val="FFFFFF"/>
                </a:solidFill>
                <a:latin typeface="Calibri"/>
              </a:endParaRPr>
            </a:p>
          </p:txBody>
        </p:sp>
      </p:grpSp>
      <p:pic>
        <p:nvPicPr>
          <p:cNvPr id="1028" name="Picture 4" descr="Image result for sentry mb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95717" y="2997313"/>
            <a:ext cx="5597390" cy="33053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entry mba"/>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32934" b="24741"/>
          <a:stretch/>
        </p:blipFill>
        <p:spPr bwMode="auto">
          <a:xfrm>
            <a:off x="4297680" y="1609146"/>
            <a:ext cx="3657601" cy="9141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deathbycaptch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32728" y="2997312"/>
            <a:ext cx="7523370" cy="330537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Image result for deathbycaptcha"/>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057" t="50000" r="50327" b="22087"/>
          <a:stretch/>
        </p:blipFill>
        <p:spPr bwMode="auto">
          <a:xfrm>
            <a:off x="8230109" y="1600686"/>
            <a:ext cx="3657599" cy="922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1241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par>
                          <p:cTn id="11" fill="hold">
                            <p:stCondLst>
                              <p:cond delay="500"/>
                            </p:stCondLst>
                            <p:childTnLst>
                              <p:par>
                                <p:cTn id="12" presetID="10" presetClass="exit" presetSubtype="0" fill="hold" nodeType="afterEffect">
                                  <p:stCondLst>
                                    <p:cond delay="5000"/>
                                  </p:stCondLst>
                                  <p:childTnLst>
                                    <p:animEffect transition="out" filter="fade">
                                      <p:cBhvr>
                                        <p:cTn id="13" dur="500"/>
                                        <p:tgtEl>
                                          <p:spTgt spid="1026"/>
                                        </p:tgtEl>
                                      </p:cBhvr>
                                    </p:animEffect>
                                    <p:set>
                                      <p:cBhvr>
                                        <p:cTn id="14" dur="1" fill="hold">
                                          <p:stCondLst>
                                            <p:cond delay="499"/>
                                          </p:stCondLst>
                                        </p:cTn>
                                        <p:tgtEl>
                                          <p:spTgt spid="1026"/>
                                        </p:tgtEl>
                                        <p:attrNameLst>
                                          <p:attrName>style.visibility</p:attrName>
                                        </p:attrNameLst>
                                      </p:cBhvr>
                                      <p:to>
                                        <p:strVal val="hidden"/>
                                      </p:to>
                                    </p:set>
                                  </p:childTnLst>
                                </p:cTn>
                              </p:par>
                              <p:par>
                                <p:cTn id="15" presetID="10" presetClass="entr" presetSubtype="0" fill="hold" nodeType="withEffect">
                                  <p:stCondLst>
                                    <p:cond delay="50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10" presetClass="entr" presetSubtype="0" fill="hold" nodeType="withEffect">
                                  <p:stCondLst>
                                    <p:cond delay="5000"/>
                                  </p:stCondLst>
                                  <p:childTnLst>
                                    <p:set>
                                      <p:cBhvr>
                                        <p:cTn id="19" dur="1" fill="hold">
                                          <p:stCondLst>
                                            <p:cond delay="0"/>
                                          </p:stCondLst>
                                        </p:cTn>
                                        <p:tgtEl>
                                          <p:spTgt spid="1028"/>
                                        </p:tgtEl>
                                        <p:attrNameLst>
                                          <p:attrName>style.visibility</p:attrName>
                                        </p:attrNameLst>
                                      </p:cBhvr>
                                      <p:to>
                                        <p:strVal val="visible"/>
                                      </p:to>
                                    </p:set>
                                    <p:animEffect transition="in" filter="fade">
                                      <p:cBhvr>
                                        <p:cTn id="20" dur="500"/>
                                        <p:tgtEl>
                                          <p:spTgt spid="1028"/>
                                        </p:tgtEl>
                                      </p:cBhvr>
                                    </p:animEffect>
                                  </p:childTnLst>
                                </p:cTn>
                              </p:par>
                            </p:childTnLst>
                          </p:cTn>
                        </p:par>
                        <p:par>
                          <p:cTn id="21" fill="hold">
                            <p:stCondLst>
                              <p:cond delay="6000"/>
                            </p:stCondLst>
                            <p:childTnLst>
                              <p:par>
                                <p:cTn id="22" presetID="10" presetClass="exit" presetSubtype="0" fill="hold" nodeType="afterEffect">
                                  <p:stCondLst>
                                    <p:cond delay="5000"/>
                                  </p:stCondLst>
                                  <p:childTnLst>
                                    <p:animEffect transition="out" filter="fade">
                                      <p:cBhvr>
                                        <p:cTn id="23" dur="500"/>
                                        <p:tgtEl>
                                          <p:spTgt spid="1028"/>
                                        </p:tgtEl>
                                      </p:cBhvr>
                                    </p:animEffect>
                                    <p:set>
                                      <p:cBhvr>
                                        <p:cTn id="24" dur="1" fill="hold">
                                          <p:stCondLst>
                                            <p:cond delay="499"/>
                                          </p:stCondLst>
                                        </p:cTn>
                                        <p:tgtEl>
                                          <p:spTgt spid="1028"/>
                                        </p:tgtEl>
                                        <p:attrNameLst>
                                          <p:attrName>style.visibility</p:attrName>
                                        </p:attrNameLst>
                                      </p:cBhvr>
                                      <p:to>
                                        <p:strVal val="hidden"/>
                                      </p:to>
                                    </p:set>
                                  </p:childTnLst>
                                </p:cTn>
                              </p:par>
                              <p:par>
                                <p:cTn id="25" presetID="10" presetClass="entr" presetSubtype="0" fill="hold" nodeType="withEffect">
                                  <p:stCondLst>
                                    <p:cond delay="500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nodeType="withEffect">
                                  <p:stCondLst>
                                    <p:cond delay="5000"/>
                                  </p:stCondLst>
                                  <p:childTnLst>
                                    <p:set>
                                      <p:cBhvr>
                                        <p:cTn id="29" dur="1" fill="hold">
                                          <p:stCondLst>
                                            <p:cond delay="0"/>
                                          </p:stCondLst>
                                        </p:cTn>
                                        <p:tgtEl>
                                          <p:spTgt spid="1032"/>
                                        </p:tgtEl>
                                        <p:attrNameLst>
                                          <p:attrName>style.visibility</p:attrName>
                                        </p:attrNameLst>
                                      </p:cBhvr>
                                      <p:to>
                                        <p:strVal val="visible"/>
                                      </p:to>
                                    </p:set>
                                    <p:animEffect transition="in" filter="fade">
                                      <p:cBhvr>
                                        <p:cTn id="30"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70595" y="2863092"/>
            <a:ext cx="7834016" cy="570390"/>
          </a:xfrm>
        </p:spPr>
        <p:txBody>
          <a:bodyPr/>
          <a:lstStyle/>
          <a:p>
            <a:r>
              <a:rPr lang="es-ES" sz="4400" dirty="0" smtClean="0">
                <a:solidFill>
                  <a:srgbClr val="E45785"/>
                </a:solidFill>
              </a:rPr>
              <a:t>Teorema</a:t>
            </a:r>
            <a:r>
              <a:rPr lang="es-ES" sz="4400" dirty="0" smtClean="0">
                <a:solidFill>
                  <a:schemeClr val="bg1"/>
                </a:solidFill>
              </a:rPr>
              <a:t> = Verdad Demostrable</a:t>
            </a:r>
            <a:endParaRPr lang="en-US" sz="4400" dirty="0">
              <a:solidFill>
                <a:schemeClr val="bg1"/>
              </a:solidFill>
            </a:endParaRPr>
          </a:p>
        </p:txBody>
      </p:sp>
      <p:pic>
        <p:nvPicPr>
          <p:cNvPr id="6" name="blindtrust">
            <a:hlinkClick r:id="" action="ppaction://media"/>
            <a:extLst>
              <a:ext uri="{FF2B5EF4-FFF2-40B4-BE49-F238E27FC236}">
                <a16:creationId xmlns:a16="http://schemas.microsoft.com/office/drawing/2014/main" id="{CD4330CB-935C-4DE2-A648-853EFEA4359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09593" y="1149796"/>
            <a:ext cx="8156020" cy="4567371"/>
          </a:xfrm>
          <a:prstGeom prst="rect">
            <a:avLst/>
          </a:prstGeom>
        </p:spPr>
      </p:pic>
    </p:spTree>
    <p:extLst>
      <p:ext uri="{BB962C8B-B14F-4D97-AF65-F5344CB8AC3E}">
        <p14:creationId xmlns:p14="http://schemas.microsoft.com/office/powerpoint/2010/main" val="38795424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9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7" fill="remove"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 y="679"/>
            <a:ext cx="12188444" cy="6856428"/>
          </a:xfrm>
          <a:prstGeom prst="rect">
            <a:avLst/>
          </a:prstGeom>
        </p:spPr>
      </p:pic>
      <p:sp>
        <p:nvSpPr>
          <p:cNvPr id="9" name="TextBox 8"/>
          <p:cNvSpPr txBox="1"/>
          <p:nvPr/>
        </p:nvSpPr>
        <p:spPr>
          <a:xfrm>
            <a:off x="8257862" y="883325"/>
            <a:ext cx="3587600" cy="2030636"/>
          </a:xfrm>
          <a:prstGeom prst="rect">
            <a:avLst/>
          </a:prstGeom>
          <a:noFill/>
        </p:spPr>
        <p:txBody>
          <a:bodyPr wrap="square" lIns="91392" tIns="45696" rIns="91392" bIns="45696" rtlCol="0">
            <a:spAutoFit/>
          </a:bodyPr>
          <a:lstStyle/>
          <a:p>
            <a:pPr algn="r" defTabSz="913856" fontAlgn="auto">
              <a:spcBef>
                <a:spcPts val="0"/>
              </a:spcBef>
              <a:spcAft>
                <a:spcPts val="0"/>
              </a:spcAft>
              <a:buClrTx/>
              <a:buSzTx/>
            </a:pPr>
            <a:r>
              <a:rPr lang="es-ES" sz="6298" cap="all" dirty="0" smtClean="0">
                <a:solidFill>
                  <a:prstClr val="black"/>
                </a:solidFill>
                <a:latin typeface="Segoe UI Light" panose="020B0502040204020203" pitchFamily="34" charset="0"/>
              </a:rPr>
              <a:t>¡Muchas</a:t>
            </a:r>
          </a:p>
          <a:p>
            <a:pPr algn="r" defTabSz="913856" fontAlgn="auto">
              <a:spcBef>
                <a:spcPts val="0"/>
              </a:spcBef>
              <a:spcAft>
                <a:spcPts val="0"/>
              </a:spcAft>
              <a:buClrTx/>
              <a:buSzTx/>
            </a:pPr>
            <a:r>
              <a:rPr lang="es-ES" sz="6298" cap="all" dirty="0" smtClean="0">
                <a:solidFill>
                  <a:prstClr val="black"/>
                </a:solidFill>
                <a:latin typeface="Segoe UI Light" panose="020B0502040204020203" pitchFamily="34" charset="0"/>
              </a:rPr>
              <a:t>GRACIAS!</a:t>
            </a:r>
            <a:endParaRPr lang="en-US" sz="6298" dirty="0">
              <a:solidFill>
                <a:prstClr val="black"/>
              </a:solidFill>
              <a:latin typeface="Calibri" panose="020F0502020204030204"/>
            </a:endParaRPr>
          </a:p>
        </p:txBody>
      </p:sp>
      <p:grpSp>
        <p:nvGrpSpPr>
          <p:cNvPr id="7" name="Group 6"/>
          <p:cNvGrpSpPr/>
          <p:nvPr/>
        </p:nvGrpSpPr>
        <p:grpSpPr>
          <a:xfrm>
            <a:off x="3002216" y="4853078"/>
            <a:ext cx="8843246" cy="1476943"/>
            <a:chOff x="609600" y="4503622"/>
            <a:chExt cx="8845550" cy="1477328"/>
          </a:xfrm>
        </p:grpSpPr>
        <p:sp>
          <p:nvSpPr>
            <p:cNvPr id="10" name="Rectangle 9"/>
            <p:cNvSpPr/>
            <p:nvPr/>
          </p:nvSpPr>
          <p:spPr>
            <a:xfrm>
              <a:off x="609600" y="4503622"/>
              <a:ext cx="8845550" cy="1477328"/>
            </a:xfrm>
            <a:prstGeom prst="rect">
              <a:avLst/>
            </a:prstGeom>
          </p:spPr>
          <p:txBody>
            <a:bodyPr wrap="square">
              <a:spAutoFit/>
            </a:bodyPr>
            <a:lstStyle/>
            <a:p>
              <a:pPr algn="r" defTabSz="913856" rtl="1" fontAlgn="auto">
                <a:spcBef>
                  <a:spcPts val="0"/>
                </a:spcBef>
                <a:spcAft>
                  <a:spcPts val="0"/>
                </a:spcAft>
                <a:buClrTx/>
                <a:buSzTx/>
              </a:pPr>
              <a:r>
                <a:rPr lang="en-US" sz="2399" b="1" dirty="0">
                  <a:solidFill>
                    <a:prstClr val="black"/>
                  </a:solidFill>
                  <a:latin typeface="Calibri" panose="020F0502020204030204"/>
                </a:rPr>
                <a:t>Jesús </a:t>
              </a:r>
              <a:r>
                <a:rPr lang="en-US" sz="2399" b="1" dirty="0">
                  <a:solidFill>
                    <a:prstClr val="black"/>
                  </a:solidFill>
                  <a:latin typeface="Calibri" panose="020F0502020204030204"/>
                </a:rPr>
                <a:t>Toledano |</a:t>
              </a:r>
              <a:r>
                <a:rPr lang="es-ES" sz="2399" b="1" dirty="0" err="1">
                  <a:solidFill>
                    <a:prstClr val="black"/>
                  </a:solidFill>
                  <a:latin typeface="Calibri" panose="020F0502020204030204"/>
                </a:rPr>
                <a:t>Emerging</a:t>
              </a:r>
              <a:r>
                <a:rPr lang="es-ES" sz="2399" b="1" dirty="0">
                  <a:solidFill>
                    <a:prstClr val="black"/>
                  </a:solidFill>
                  <a:latin typeface="Calibri" panose="020F0502020204030204"/>
                </a:rPr>
                <a:t> </a:t>
              </a:r>
              <a:r>
                <a:rPr lang="es-ES" sz="2399" b="1" dirty="0" err="1">
                  <a:solidFill>
                    <a:prstClr val="black"/>
                  </a:solidFill>
                  <a:latin typeface="Calibri" panose="020F0502020204030204"/>
                </a:rPr>
                <a:t>Tech</a:t>
              </a:r>
              <a:r>
                <a:rPr lang="es-ES" sz="2399" b="1" dirty="0">
                  <a:solidFill>
                    <a:prstClr val="black"/>
                  </a:solidFill>
                  <a:latin typeface="Calibri" panose="020F0502020204030204"/>
                </a:rPr>
                <a:t> SE</a:t>
              </a:r>
              <a:endParaRPr lang="es-ES" sz="2399" dirty="0">
                <a:solidFill>
                  <a:prstClr val="black"/>
                </a:solidFill>
                <a:latin typeface="Calibri" panose="020F0502020204030204"/>
              </a:endParaRPr>
            </a:p>
            <a:p>
              <a:pPr algn="r" defTabSz="913856" rtl="1" fontAlgn="auto">
                <a:spcBef>
                  <a:spcPts val="0"/>
                </a:spcBef>
                <a:spcAft>
                  <a:spcPts val="0"/>
                </a:spcAft>
                <a:buClrTx/>
                <a:buSzTx/>
              </a:pPr>
              <a:r>
                <a:rPr lang="es-ES" sz="2199" dirty="0">
                  <a:solidFill>
                    <a:prstClr val="black"/>
                  </a:solidFill>
                  <a:latin typeface="Calibri" panose="020F0502020204030204"/>
                  <a:hlinkClick r:id="rId4"/>
                </a:rPr>
                <a:t>jtoledano@checkpoint.com</a:t>
              </a:r>
              <a:endParaRPr lang="es-ES" sz="2199" dirty="0">
                <a:solidFill>
                  <a:prstClr val="black"/>
                </a:solidFill>
                <a:latin typeface="Calibri" panose="020F0502020204030204"/>
              </a:endParaRPr>
            </a:p>
            <a:p>
              <a:pPr algn="r" defTabSz="913856" rtl="1" fontAlgn="auto">
                <a:spcBef>
                  <a:spcPts val="0"/>
                </a:spcBef>
                <a:spcAft>
                  <a:spcPts val="0"/>
                </a:spcAft>
                <a:buClrTx/>
                <a:buSzTx/>
              </a:pPr>
              <a:r>
                <a:rPr lang="en-US" sz="2199" dirty="0">
                  <a:solidFill>
                    <a:prstClr val="black"/>
                  </a:solidFill>
                  <a:latin typeface="Calibri" panose="020F0502020204030204"/>
                </a:rPr>
                <a:t>+34 682 288 186</a:t>
              </a:r>
              <a:endParaRPr lang="es-ES" sz="2199" dirty="0">
                <a:solidFill>
                  <a:prstClr val="black"/>
                </a:solidFill>
                <a:latin typeface="Calibri" panose="020F0502020204030204"/>
              </a:endParaRPr>
            </a:p>
            <a:p>
              <a:pPr algn="r" defTabSz="913856" rtl="1" fontAlgn="auto">
                <a:spcBef>
                  <a:spcPts val="0"/>
                </a:spcBef>
                <a:spcAft>
                  <a:spcPts val="0"/>
                </a:spcAft>
                <a:buClrTx/>
                <a:buSzTx/>
              </a:pPr>
              <a:r>
                <a:rPr lang="es-ES" sz="2199" dirty="0">
                  <a:solidFill>
                    <a:prstClr val="black"/>
                  </a:solidFill>
                  <a:latin typeface="Calibri" panose="020F0502020204030204"/>
                </a:rPr>
                <a:t>        </a:t>
              </a:r>
              <a:r>
                <a:rPr lang="es-ES" sz="2199" i="1" dirty="0">
                  <a:solidFill>
                    <a:prstClr val="black"/>
                  </a:solidFill>
                  <a:latin typeface="Calibri" panose="020F0502020204030204"/>
                </a:rPr>
                <a:t>https</a:t>
              </a:r>
              <a:r>
                <a:rPr lang="es-ES" sz="2199" i="1" dirty="0">
                  <a:solidFill>
                    <a:prstClr val="black"/>
                  </a:solidFill>
                  <a:latin typeface="Calibri" panose="020F0502020204030204"/>
                </a:rPr>
                <a:t>://linkedin.com/in/toledanosjesus/</a:t>
              </a:r>
            </a:p>
          </p:txBody>
        </p:sp>
        <p:pic>
          <p:nvPicPr>
            <p:cNvPr id="11" name="Picture 3" descr="D:\MTP\From\LinkedIn_logo_initial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20972" y="5383753"/>
              <a:ext cx="500412" cy="500412"/>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Footer Placeholder 1"/>
          <p:cNvSpPr>
            <a:spLocks noGrp="1"/>
          </p:cNvSpPr>
          <p:nvPr>
            <p:ph type="ftr" sz="quarter" idx="10"/>
          </p:nvPr>
        </p:nvSpPr>
        <p:spPr/>
        <p:txBody>
          <a:bodyPr/>
          <a:lstStyle/>
          <a:p>
            <a:pPr defTabSz="913856" rtl="1" fontAlgn="auto">
              <a:spcBef>
                <a:spcPts val="0"/>
              </a:spcBef>
              <a:spcAft>
                <a:spcPts val="0"/>
              </a:spcAft>
              <a:buClrTx/>
              <a:buSzTx/>
            </a:pPr>
            <a:r>
              <a:rPr lang="en-US">
                <a:solidFill>
                  <a:prstClr val="white">
                    <a:tint val="75000"/>
                  </a:prstClr>
                </a:solidFill>
                <a:latin typeface="Calibri" panose="020F0502020204030204"/>
              </a:rPr>
              <a:t> [Internal Use] for Check Point employees​</a:t>
            </a:r>
            <a:endParaRPr lang="en-US">
              <a:solidFill>
                <a:prstClr val="white">
                  <a:tint val="75000"/>
                </a:prstClr>
              </a:solidFill>
              <a:latin typeface="Calibri" panose="020F0502020204030204"/>
            </a:endParaRPr>
          </a:p>
        </p:txBody>
      </p:sp>
      <p:sp>
        <p:nvSpPr>
          <p:cNvPr id="4" name="Date Placeholder 3" hidden="1"/>
          <p:cNvSpPr>
            <a:spLocks noGrp="1"/>
          </p:cNvSpPr>
          <p:nvPr>
            <p:ph type="dt" sz="quarter" idx="11"/>
          </p:nvPr>
        </p:nvSpPr>
        <p:spPr/>
        <p:txBody>
          <a:bodyPr/>
          <a:lstStyle/>
          <a:p>
            <a:pPr defTabSz="913856" rtl="1" fontAlgn="auto">
              <a:spcBef>
                <a:spcPts val="0"/>
              </a:spcBef>
              <a:spcAft>
                <a:spcPts val="0"/>
              </a:spcAft>
              <a:buClrTx/>
              <a:buSzTx/>
            </a:pPr>
            <a:endParaRPr lang="en-US">
              <a:solidFill>
                <a:prstClr val="white">
                  <a:tint val="75000"/>
                </a:prstClr>
              </a:solidFill>
              <a:latin typeface="Calibri" panose="020F0502020204030204"/>
            </a:endParaRPr>
          </a:p>
        </p:txBody>
      </p:sp>
    </p:spTree>
    <p:extLst>
      <p:ext uri="{BB962C8B-B14F-4D97-AF65-F5344CB8AC3E}">
        <p14:creationId xmlns:p14="http://schemas.microsoft.com/office/powerpoint/2010/main" val="2133762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P2019_corptemp">
  <a:themeElements>
    <a:clrScheme name="Check Point 2016">
      <a:dk1>
        <a:srgbClr val="4D4D4F"/>
      </a:dk1>
      <a:lt1>
        <a:srgbClr val="FFFFFF"/>
      </a:lt1>
      <a:dk2>
        <a:srgbClr val="777777"/>
      </a:dk2>
      <a:lt2>
        <a:srgbClr val="D5D5D5"/>
      </a:lt2>
      <a:accent1>
        <a:srgbClr val="E45785"/>
      </a:accent1>
      <a:accent2>
        <a:srgbClr val="72183E"/>
      </a:accent2>
      <a:accent3>
        <a:srgbClr val="A7A9AC"/>
      </a:accent3>
      <a:accent4>
        <a:srgbClr val="202121"/>
      </a:accent4>
      <a:accent5>
        <a:srgbClr val="DCDBDC"/>
      </a:accent5>
      <a:accent6>
        <a:srgbClr val="6D6E71"/>
      </a:accent6>
      <a:hlink>
        <a:srgbClr val="293896"/>
      </a:hlink>
      <a:folHlink>
        <a:srgbClr val="592351"/>
      </a:folHlink>
    </a:clrScheme>
    <a:fontScheme name="Check Point 2016">
      <a:majorFont>
        <a:latin typeface="Calibri"/>
        <a:ea typeface=""/>
        <a:cs typeface=""/>
      </a:majorFont>
      <a:minorFont>
        <a:latin typeface="Calibri"/>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w="12700" algn="ctr">
          <a:noFill/>
          <a:miter lim="800000"/>
          <a:headEnd/>
          <a:tailEnd/>
        </a:ln>
        <a:effectLs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80000"/>
          </a:lnSpc>
          <a:spcBef>
            <a:spcPts val="1200"/>
          </a:spcBef>
          <a:spcAft>
            <a:spcPts val="0"/>
          </a:spcAft>
          <a:buSzPct val="115000"/>
          <a:defRPr sz="2400" dirty="0" err="1" smtClean="0">
            <a:latin typeface="+mn-lt"/>
          </a:defRPr>
        </a:defPPr>
      </a:lstStyle>
    </a:spDef>
    <a:lnDef>
      <a:spPr bwMode="auto">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bwMode="auto">
        <a:noFill/>
        <a:ln>
          <a:noFill/>
        </a:ln>
        <a:effectLst/>
        <a:extLst/>
      </a:spPr>
      <a:bodyPr vert="horz" wrap="none" lIns="91440" tIns="45720" rIns="91440" bIns="45720" numCol="1" rtlCol="0" anchor="ctr" anchorCtr="0" compatLnSpc="1">
        <a:prstTxWarp prst="textNoShape">
          <a:avLst/>
        </a:prstTxWarp>
        <a:spAutoFit/>
      </a:bodyPr>
      <a:lstStyle>
        <a:defPPr>
          <a:spcBef>
            <a:spcPts val="0"/>
          </a:spcBef>
          <a:defRPr sz="2400" dirty="0" err="1" smtClean="0">
            <a:solidFill>
              <a:schemeClr val="bg2">
                <a:lumMod val="50000"/>
              </a:schemeClr>
            </a:solidFill>
            <a:latin typeface="+mn-lt"/>
          </a:defRPr>
        </a:defPPr>
      </a:lstStyle>
    </a:txDef>
  </a:objectDefaults>
  <a:extraClrSchemeLst>
    <a:extraClrScheme>
      <a:clrScheme name="PPTtemplates_10_01_26_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templates_10_01_26_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templates_10_01_26_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templates_10_01_26_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templates_10_01_26_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templates_10_01_26_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templates_10_01_26_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templates_10_01_26_rp 8">
        <a:dk1>
          <a:srgbClr val="4E4E4E"/>
        </a:dk1>
        <a:lt1>
          <a:srgbClr val="FFFFFF"/>
        </a:lt1>
        <a:dk2>
          <a:srgbClr val="245491"/>
        </a:dk2>
        <a:lt2>
          <a:srgbClr val="777777"/>
        </a:lt2>
        <a:accent1>
          <a:srgbClr val="6553A0"/>
        </a:accent1>
        <a:accent2>
          <a:srgbClr val="000073"/>
        </a:accent2>
        <a:accent3>
          <a:srgbClr val="FFFFFF"/>
        </a:accent3>
        <a:accent4>
          <a:srgbClr val="414141"/>
        </a:accent4>
        <a:accent5>
          <a:srgbClr val="B8B3CD"/>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
      <a:clrScheme name="PPTtemplates_10_01_26_rp 9">
        <a:dk1>
          <a:srgbClr val="4E4E4E"/>
        </a:dk1>
        <a:lt1>
          <a:srgbClr val="FFFFFF"/>
        </a:lt1>
        <a:dk2>
          <a:srgbClr val="245491"/>
        </a:dk2>
        <a:lt2>
          <a:srgbClr val="777777"/>
        </a:lt2>
        <a:accent1>
          <a:srgbClr val="95B8CF"/>
        </a:accent1>
        <a:accent2>
          <a:srgbClr val="000073"/>
        </a:accent2>
        <a:accent3>
          <a:srgbClr val="FFFFFF"/>
        </a:accent3>
        <a:accent4>
          <a:srgbClr val="414141"/>
        </a:accent4>
        <a:accent5>
          <a:srgbClr val="C8D8E4"/>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P2019_corptemp (002).potx [Read-Only]" id="{03AF6540-5F3C-4BFE-B8C1-660C8653B673}" vid="{87A63A60-C18B-4D90-834F-68695819A284}"/>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P_CorpTemp_2017">
  <a:themeElements>
    <a:clrScheme name="Check Point 2016">
      <a:dk1>
        <a:srgbClr val="4D4D4F"/>
      </a:dk1>
      <a:lt1>
        <a:srgbClr val="FFFFFF"/>
      </a:lt1>
      <a:dk2>
        <a:srgbClr val="777777"/>
      </a:dk2>
      <a:lt2>
        <a:srgbClr val="D5D5D5"/>
      </a:lt2>
      <a:accent1>
        <a:srgbClr val="E45785"/>
      </a:accent1>
      <a:accent2>
        <a:srgbClr val="72183E"/>
      </a:accent2>
      <a:accent3>
        <a:srgbClr val="A7A9AC"/>
      </a:accent3>
      <a:accent4>
        <a:srgbClr val="202121"/>
      </a:accent4>
      <a:accent5>
        <a:srgbClr val="DCDBDC"/>
      </a:accent5>
      <a:accent6>
        <a:srgbClr val="6D6E71"/>
      </a:accent6>
      <a:hlink>
        <a:srgbClr val="293896"/>
      </a:hlink>
      <a:folHlink>
        <a:srgbClr val="592351"/>
      </a:folHlink>
    </a:clrScheme>
    <a:fontScheme name="Check Point 2016">
      <a:majorFont>
        <a:latin typeface="Calibri"/>
        <a:ea typeface=""/>
        <a:cs typeface=""/>
      </a:majorFont>
      <a:minorFont>
        <a:latin typeface="Calibri"/>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w="12700" algn="ctr">
          <a:noFill/>
          <a:miter lim="800000"/>
          <a:headEnd/>
          <a:tailEnd/>
        </a:ln>
        <a:effectLs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80000"/>
          </a:lnSpc>
          <a:spcBef>
            <a:spcPts val="1200"/>
          </a:spcBef>
          <a:spcAft>
            <a:spcPts val="0"/>
          </a:spcAft>
          <a:buSzPct val="115000"/>
          <a:defRPr sz="2400" dirty="0" err="1" smtClean="0">
            <a:latin typeface="+mn-lt"/>
          </a:defRPr>
        </a:defPPr>
      </a:lstStyle>
    </a:spDef>
    <a:lnDef>
      <a:spPr bwMode="auto">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bwMode="auto">
        <a:noFill/>
        <a:ln>
          <a:noFill/>
        </a:ln>
        <a:effectLst/>
        <a:extLst/>
      </a:spPr>
      <a:bodyPr vert="horz" wrap="none" lIns="91440" tIns="45720" rIns="91440" bIns="45720" numCol="1" rtlCol="0" anchor="ctr" anchorCtr="0" compatLnSpc="1">
        <a:prstTxWarp prst="textNoShape">
          <a:avLst/>
        </a:prstTxWarp>
        <a:spAutoFit/>
      </a:bodyPr>
      <a:lstStyle>
        <a:defPPr>
          <a:spcBef>
            <a:spcPts val="0"/>
          </a:spcBef>
          <a:defRPr sz="2400" dirty="0" err="1" smtClean="0">
            <a:solidFill>
              <a:schemeClr val="bg2">
                <a:lumMod val="50000"/>
              </a:schemeClr>
            </a:solidFill>
            <a:latin typeface="+mn-lt"/>
          </a:defRPr>
        </a:defPPr>
      </a:lstStyle>
    </a:txDef>
  </a:objectDefaults>
  <a:extraClrSchemeLst>
    <a:extraClrScheme>
      <a:clrScheme name="PPTtemplates_10_01_26_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templates_10_01_26_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templates_10_01_26_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templates_10_01_26_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templates_10_01_26_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templates_10_01_26_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templates_10_01_26_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templates_10_01_26_rp 8">
        <a:dk1>
          <a:srgbClr val="4E4E4E"/>
        </a:dk1>
        <a:lt1>
          <a:srgbClr val="FFFFFF"/>
        </a:lt1>
        <a:dk2>
          <a:srgbClr val="245491"/>
        </a:dk2>
        <a:lt2>
          <a:srgbClr val="777777"/>
        </a:lt2>
        <a:accent1>
          <a:srgbClr val="6553A0"/>
        </a:accent1>
        <a:accent2>
          <a:srgbClr val="000073"/>
        </a:accent2>
        <a:accent3>
          <a:srgbClr val="FFFFFF"/>
        </a:accent3>
        <a:accent4>
          <a:srgbClr val="414141"/>
        </a:accent4>
        <a:accent5>
          <a:srgbClr val="B8B3CD"/>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
      <a:clrScheme name="PPTtemplates_10_01_26_rp 9">
        <a:dk1>
          <a:srgbClr val="4E4E4E"/>
        </a:dk1>
        <a:lt1>
          <a:srgbClr val="FFFFFF"/>
        </a:lt1>
        <a:dk2>
          <a:srgbClr val="245491"/>
        </a:dk2>
        <a:lt2>
          <a:srgbClr val="777777"/>
        </a:lt2>
        <a:accent1>
          <a:srgbClr val="95B8CF"/>
        </a:accent1>
        <a:accent2>
          <a:srgbClr val="000073"/>
        </a:accent2>
        <a:accent3>
          <a:srgbClr val="FFFFFF"/>
        </a:accent3>
        <a:accent4>
          <a:srgbClr val="414141"/>
        </a:accent4>
        <a:accent5>
          <a:srgbClr val="C8D8E4"/>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0C328242-1B38-4F36-920D-F2A412C05D89}" vid="{EE17BF5E-1DFE-4C96-95FC-4B4CB577D01F}"/>
    </a:ext>
  </a:extLst>
</a:theme>
</file>

<file path=ppt/theme/theme4.xml><?xml version="1.0" encoding="utf-8"?>
<a:theme xmlns:a="http://schemas.openxmlformats.org/drawingml/2006/main" name="CPX360_2018 Template">
  <a:themeElements>
    <a:clrScheme name="Check Point 2016">
      <a:dk1>
        <a:srgbClr val="4D4D4F"/>
      </a:dk1>
      <a:lt1>
        <a:srgbClr val="FFFFFF"/>
      </a:lt1>
      <a:dk2>
        <a:srgbClr val="777777"/>
      </a:dk2>
      <a:lt2>
        <a:srgbClr val="D5D5D5"/>
      </a:lt2>
      <a:accent1>
        <a:srgbClr val="E45785"/>
      </a:accent1>
      <a:accent2>
        <a:srgbClr val="72183E"/>
      </a:accent2>
      <a:accent3>
        <a:srgbClr val="A7A9AC"/>
      </a:accent3>
      <a:accent4>
        <a:srgbClr val="202121"/>
      </a:accent4>
      <a:accent5>
        <a:srgbClr val="DCDBDC"/>
      </a:accent5>
      <a:accent6>
        <a:srgbClr val="6D6E71"/>
      </a:accent6>
      <a:hlink>
        <a:srgbClr val="293896"/>
      </a:hlink>
      <a:folHlink>
        <a:srgbClr val="592351"/>
      </a:folHlink>
    </a:clrScheme>
    <a:fontScheme name="Check Point 2016">
      <a:majorFont>
        <a:latin typeface="Calibri"/>
        <a:ea typeface=""/>
        <a:cs typeface=""/>
      </a:majorFont>
      <a:minorFont>
        <a:latin typeface="Calibri"/>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w="12700" algn="ctr">
          <a:noFill/>
          <a:miter lim="800000"/>
          <a:headEnd/>
          <a:tailEnd/>
        </a:ln>
        <a:effectLs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80000"/>
          </a:lnSpc>
          <a:spcBef>
            <a:spcPts val="1200"/>
          </a:spcBef>
          <a:spcAft>
            <a:spcPts val="0"/>
          </a:spcAft>
          <a:buSzPct val="115000"/>
          <a:defRPr sz="2400" dirty="0" err="1" smtClean="0">
            <a:latin typeface="+mn-lt"/>
          </a:defRPr>
        </a:defPPr>
      </a:lstStyle>
    </a:spDef>
    <a:lnDef>
      <a:spPr bwMode="auto">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bwMode="auto">
        <a:noFill/>
        <a:ln>
          <a:noFill/>
        </a:ln>
        <a:effectLst/>
        <a:extLst/>
      </a:spPr>
      <a:bodyPr vert="horz" wrap="none" lIns="91440" tIns="45720" rIns="91440" bIns="45720" numCol="1" rtlCol="0" anchor="ctr" anchorCtr="0" compatLnSpc="1">
        <a:prstTxWarp prst="textNoShape">
          <a:avLst/>
        </a:prstTxWarp>
        <a:spAutoFit/>
      </a:bodyPr>
      <a:lstStyle>
        <a:defPPr>
          <a:spcBef>
            <a:spcPts val="0"/>
          </a:spcBef>
          <a:defRPr sz="2400" dirty="0" err="1" smtClean="0">
            <a:solidFill>
              <a:schemeClr val="bg2">
                <a:lumMod val="50000"/>
              </a:schemeClr>
            </a:solidFill>
            <a:latin typeface="+mn-lt"/>
          </a:defRPr>
        </a:defPPr>
      </a:lstStyle>
    </a:txDef>
  </a:objectDefaults>
  <a:extraClrSchemeLst>
    <a:extraClrScheme>
      <a:clrScheme name="PPTtemplates_10_01_26_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templates_10_01_26_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templates_10_01_26_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templates_10_01_26_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templates_10_01_26_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templates_10_01_26_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templates_10_01_26_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templates_10_01_26_rp 8">
        <a:dk1>
          <a:srgbClr val="4E4E4E"/>
        </a:dk1>
        <a:lt1>
          <a:srgbClr val="FFFFFF"/>
        </a:lt1>
        <a:dk2>
          <a:srgbClr val="245491"/>
        </a:dk2>
        <a:lt2>
          <a:srgbClr val="777777"/>
        </a:lt2>
        <a:accent1>
          <a:srgbClr val="6553A0"/>
        </a:accent1>
        <a:accent2>
          <a:srgbClr val="000073"/>
        </a:accent2>
        <a:accent3>
          <a:srgbClr val="FFFFFF"/>
        </a:accent3>
        <a:accent4>
          <a:srgbClr val="414141"/>
        </a:accent4>
        <a:accent5>
          <a:srgbClr val="B8B3CD"/>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
      <a:clrScheme name="PPTtemplates_10_01_26_rp 9">
        <a:dk1>
          <a:srgbClr val="4E4E4E"/>
        </a:dk1>
        <a:lt1>
          <a:srgbClr val="FFFFFF"/>
        </a:lt1>
        <a:dk2>
          <a:srgbClr val="245491"/>
        </a:dk2>
        <a:lt2>
          <a:srgbClr val="777777"/>
        </a:lt2>
        <a:accent1>
          <a:srgbClr val="95B8CF"/>
        </a:accent1>
        <a:accent2>
          <a:srgbClr val="000073"/>
        </a:accent2>
        <a:accent3>
          <a:srgbClr val="FFFFFF"/>
        </a:accent3>
        <a:accent4>
          <a:srgbClr val="414141"/>
        </a:accent4>
        <a:accent5>
          <a:srgbClr val="C8D8E4"/>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PX_keynote ONLY(Dark).potx" id="{7E7F970D-B45B-487D-95E3-8995E3944EF3}" vid="{E4EF1E58-919E-4DD0-9874-0DFD05F38EBA}"/>
    </a:ext>
  </a:extLst>
</a:theme>
</file>

<file path=ppt/theme/theme5.xml><?xml version="1.0" encoding="utf-8"?>
<a:theme xmlns:a="http://schemas.openxmlformats.org/drawingml/2006/main" name="Blank">
  <a:themeElements>
    <a:clrScheme name="Check Point 2016">
      <a:dk1>
        <a:srgbClr val="4D4D4F"/>
      </a:dk1>
      <a:lt1>
        <a:srgbClr val="FFFFFF"/>
      </a:lt1>
      <a:dk2>
        <a:srgbClr val="777777"/>
      </a:dk2>
      <a:lt2>
        <a:srgbClr val="D5D5D5"/>
      </a:lt2>
      <a:accent1>
        <a:srgbClr val="E45785"/>
      </a:accent1>
      <a:accent2>
        <a:srgbClr val="72183E"/>
      </a:accent2>
      <a:accent3>
        <a:srgbClr val="A7A9AC"/>
      </a:accent3>
      <a:accent4>
        <a:srgbClr val="202121"/>
      </a:accent4>
      <a:accent5>
        <a:srgbClr val="DCDBDC"/>
      </a:accent5>
      <a:accent6>
        <a:srgbClr val="6D6E71"/>
      </a:accent6>
      <a:hlink>
        <a:srgbClr val="293896"/>
      </a:hlink>
      <a:folHlink>
        <a:srgbClr val="592351"/>
      </a:folHlink>
    </a:clrScheme>
    <a:fontScheme name="Check Point 2016">
      <a:majorFont>
        <a:latin typeface="Calibri"/>
        <a:ea typeface=""/>
        <a:cs typeface=""/>
      </a:majorFont>
      <a:minorFont>
        <a:latin typeface="Calibri"/>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w="12700" algn="ctr">
          <a:noFill/>
          <a:miter lim="800000"/>
          <a:headEnd/>
          <a:tailEnd/>
        </a:ln>
        <a:effectLs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80000"/>
          </a:lnSpc>
          <a:spcBef>
            <a:spcPts val="1200"/>
          </a:spcBef>
          <a:spcAft>
            <a:spcPts val="0"/>
          </a:spcAft>
          <a:buSzPct val="115000"/>
          <a:defRPr sz="2400" dirty="0" err="1" smtClean="0">
            <a:latin typeface="+mn-lt"/>
          </a:defRPr>
        </a:defPPr>
      </a:lstStyle>
    </a:spDef>
    <a:lnDef>
      <a:spPr bwMode="auto">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bwMode="auto">
        <a:noFill/>
        <a:ln>
          <a:noFill/>
        </a:ln>
        <a:effectLst/>
        <a:extLst/>
      </a:spPr>
      <a:bodyPr vert="horz" wrap="none" lIns="91440" tIns="45720" rIns="91440" bIns="45720" numCol="1" rtlCol="0" anchor="ctr" anchorCtr="0" compatLnSpc="1">
        <a:prstTxWarp prst="textNoShape">
          <a:avLst/>
        </a:prstTxWarp>
        <a:spAutoFit/>
      </a:bodyPr>
      <a:lstStyle>
        <a:defPPr>
          <a:spcBef>
            <a:spcPts val="0"/>
          </a:spcBef>
          <a:defRPr sz="2400" dirty="0" err="1" smtClean="0">
            <a:solidFill>
              <a:schemeClr val="bg2">
                <a:lumMod val="50000"/>
              </a:schemeClr>
            </a:solidFill>
            <a:latin typeface="+mn-lt"/>
          </a:defRPr>
        </a:defPPr>
      </a:lstStyle>
    </a:txDef>
  </a:objectDefaults>
  <a:extraClrSchemeLst>
    <a:extraClrScheme>
      <a:clrScheme name="PPTtemplates_10_01_26_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templates_10_01_26_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templates_10_01_26_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templates_10_01_26_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templates_10_01_26_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templates_10_01_26_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templates_10_01_26_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templates_10_01_26_rp 8">
        <a:dk1>
          <a:srgbClr val="4E4E4E"/>
        </a:dk1>
        <a:lt1>
          <a:srgbClr val="FFFFFF"/>
        </a:lt1>
        <a:dk2>
          <a:srgbClr val="245491"/>
        </a:dk2>
        <a:lt2>
          <a:srgbClr val="777777"/>
        </a:lt2>
        <a:accent1>
          <a:srgbClr val="6553A0"/>
        </a:accent1>
        <a:accent2>
          <a:srgbClr val="000073"/>
        </a:accent2>
        <a:accent3>
          <a:srgbClr val="FFFFFF"/>
        </a:accent3>
        <a:accent4>
          <a:srgbClr val="414141"/>
        </a:accent4>
        <a:accent5>
          <a:srgbClr val="B8B3CD"/>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
      <a:clrScheme name="PPTtemplates_10_01_26_rp 9">
        <a:dk1>
          <a:srgbClr val="4E4E4E"/>
        </a:dk1>
        <a:lt1>
          <a:srgbClr val="FFFFFF"/>
        </a:lt1>
        <a:dk2>
          <a:srgbClr val="245491"/>
        </a:dk2>
        <a:lt2>
          <a:srgbClr val="777777"/>
        </a:lt2>
        <a:accent1>
          <a:srgbClr val="95B8CF"/>
        </a:accent1>
        <a:accent2>
          <a:srgbClr val="000073"/>
        </a:accent2>
        <a:accent3>
          <a:srgbClr val="FFFFFF"/>
        </a:accent3>
        <a:accent4>
          <a:srgbClr val="414141"/>
        </a:accent4>
        <a:accent5>
          <a:srgbClr val="C8D8E4"/>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E357765-8C51-4FC5-A9A1-E52D162B29E3}" vid="{5326CA88-B9C3-4AA7-9B17-7E2B7911B1BB}"/>
    </a:ext>
  </a:extLst>
</a:theme>
</file>

<file path=ppt/theme/theme6.xml><?xml version="1.0" encoding="utf-8"?>
<a:theme xmlns:a="http://schemas.openxmlformats.org/drawingml/2006/main" name="1_CPX360_2018 Template">
  <a:themeElements>
    <a:clrScheme name="Check Point 2016">
      <a:dk1>
        <a:srgbClr val="4D4D4F"/>
      </a:dk1>
      <a:lt1>
        <a:srgbClr val="FFFFFF"/>
      </a:lt1>
      <a:dk2>
        <a:srgbClr val="777777"/>
      </a:dk2>
      <a:lt2>
        <a:srgbClr val="D5D5D5"/>
      </a:lt2>
      <a:accent1>
        <a:srgbClr val="E45785"/>
      </a:accent1>
      <a:accent2>
        <a:srgbClr val="72183E"/>
      </a:accent2>
      <a:accent3>
        <a:srgbClr val="A7A9AC"/>
      </a:accent3>
      <a:accent4>
        <a:srgbClr val="202121"/>
      </a:accent4>
      <a:accent5>
        <a:srgbClr val="DCDBDC"/>
      </a:accent5>
      <a:accent6>
        <a:srgbClr val="6D6E71"/>
      </a:accent6>
      <a:hlink>
        <a:srgbClr val="293896"/>
      </a:hlink>
      <a:folHlink>
        <a:srgbClr val="592351"/>
      </a:folHlink>
    </a:clrScheme>
    <a:fontScheme name="Check Point 2016">
      <a:majorFont>
        <a:latin typeface="Calibri"/>
        <a:ea typeface=""/>
        <a:cs typeface=""/>
      </a:majorFont>
      <a:minorFont>
        <a:latin typeface="Calibri"/>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w="12700" algn="ctr">
          <a:noFill/>
          <a:miter lim="800000"/>
          <a:headEnd/>
          <a:tailEnd/>
        </a:ln>
        <a:effectLs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80000"/>
          </a:lnSpc>
          <a:spcBef>
            <a:spcPts val="1200"/>
          </a:spcBef>
          <a:spcAft>
            <a:spcPts val="0"/>
          </a:spcAft>
          <a:buSzPct val="115000"/>
          <a:defRPr sz="2400" dirty="0" err="1" smtClean="0">
            <a:latin typeface="+mn-lt"/>
          </a:defRPr>
        </a:defPPr>
      </a:lstStyle>
    </a:spDef>
    <a:lnDef>
      <a:spPr bwMode="auto">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bwMode="auto">
        <a:noFill/>
        <a:ln>
          <a:noFill/>
        </a:ln>
        <a:effectLst/>
        <a:extLst/>
      </a:spPr>
      <a:bodyPr vert="horz" wrap="none" lIns="91440" tIns="45720" rIns="91440" bIns="45720" numCol="1" rtlCol="0" anchor="ctr" anchorCtr="0" compatLnSpc="1">
        <a:prstTxWarp prst="textNoShape">
          <a:avLst/>
        </a:prstTxWarp>
        <a:spAutoFit/>
      </a:bodyPr>
      <a:lstStyle>
        <a:defPPr>
          <a:spcBef>
            <a:spcPts val="0"/>
          </a:spcBef>
          <a:defRPr sz="2400" dirty="0" err="1" smtClean="0">
            <a:solidFill>
              <a:schemeClr val="bg2">
                <a:lumMod val="50000"/>
              </a:schemeClr>
            </a:solidFill>
            <a:latin typeface="+mn-lt"/>
          </a:defRPr>
        </a:defPPr>
      </a:lstStyle>
    </a:txDef>
  </a:objectDefaults>
  <a:extraClrSchemeLst>
    <a:extraClrScheme>
      <a:clrScheme name="PPTtemplates_10_01_26_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templates_10_01_26_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templates_10_01_26_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templates_10_01_26_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templates_10_01_26_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templates_10_01_26_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templates_10_01_26_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templates_10_01_26_rp 8">
        <a:dk1>
          <a:srgbClr val="4E4E4E"/>
        </a:dk1>
        <a:lt1>
          <a:srgbClr val="FFFFFF"/>
        </a:lt1>
        <a:dk2>
          <a:srgbClr val="245491"/>
        </a:dk2>
        <a:lt2>
          <a:srgbClr val="777777"/>
        </a:lt2>
        <a:accent1>
          <a:srgbClr val="6553A0"/>
        </a:accent1>
        <a:accent2>
          <a:srgbClr val="000073"/>
        </a:accent2>
        <a:accent3>
          <a:srgbClr val="FFFFFF"/>
        </a:accent3>
        <a:accent4>
          <a:srgbClr val="414141"/>
        </a:accent4>
        <a:accent5>
          <a:srgbClr val="B8B3CD"/>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
      <a:clrScheme name="PPTtemplates_10_01_26_rp 9">
        <a:dk1>
          <a:srgbClr val="4E4E4E"/>
        </a:dk1>
        <a:lt1>
          <a:srgbClr val="FFFFFF"/>
        </a:lt1>
        <a:dk2>
          <a:srgbClr val="245491"/>
        </a:dk2>
        <a:lt2>
          <a:srgbClr val="777777"/>
        </a:lt2>
        <a:accent1>
          <a:srgbClr val="95B8CF"/>
        </a:accent1>
        <a:accent2>
          <a:srgbClr val="000073"/>
        </a:accent2>
        <a:accent3>
          <a:srgbClr val="FFFFFF"/>
        </a:accent3>
        <a:accent4>
          <a:srgbClr val="414141"/>
        </a:accent4>
        <a:accent5>
          <a:srgbClr val="C8D8E4"/>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PX_keynote ONLY(Dark).potx" id="{7E7F970D-B45B-487D-95E3-8995E3944EF3}" vid="{E4EF1E58-919E-4DD0-9874-0DFD05F38EBA}"/>
    </a:ext>
  </a:extLst>
</a:theme>
</file>

<file path=ppt/theme/theme7.xml><?xml version="1.0" encoding="utf-8"?>
<a:theme xmlns:a="http://schemas.openxmlformats.org/drawingml/2006/main" name="1_blank">
  <a:themeElements>
    <a:clrScheme name="Check Point 2016">
      <a:dk1>
        <a:srgbClr val="4D4D4F"/>
      </a:dk1>
      <a:lt1>
        <a:srgbClr val="FFFFFF"/>
      </a:lt1>
      <a:dk2>
        <a:srgbClr val="777777"/>
      </a:dk2>
      <a:lt2>
        <a:srgbClr val="D5D5D5"/>
      </a:lt2>
      <a:accent1>
        <a:srgbClr val="E45785"/>
      </a:accent1>
      <a:accent2>
        <a:srgbClr val="72183E"/>
      </a:accent2>
      <a:accent3>
        <a:srgbClr val="A7A9AC"/>
      </a:accent3>
      <a:accent4>
        <a:srgbClr val="202121"/>
      </a:accent4>
      <a:accent5>
        <a:srgbClr val="DCDBDC"/>
      </a:accent5>
      <a:accent6>
        <a:srgbClr val="6D6E71"/>
      </a:accent6>
      <a:hlink>
        <a:srgbClr val="293896"/>
      </a:hlink>
      <a:folHlink>
        <a:srgbClr val="592351"/>
      </a:folHlink>
    </a:clrScheme>
    <a:fontScheme name="Check Point 2016">
      <a:majorFont>
        <a:latin typeface="Calibri"/>
        <a:ea typeface=""/>
        <a:cs typeface=""/>
      </a:majorFont>
      <a:minorFont>
        <a:latin typeface="Calibri"/>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w="12700" algn="ctr">
          <a:noFill/>
          <a:miter lim="800000"/>
          <a:headEnd/>
          <a:tailEnd/>
        </a:ln>
        <a:effectLs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80000"/>
          </a:lnSpc>
          <a:spcBef>
            <a:spcPts val="1200"/>
          </a:spcBef>
          <a:spcAft>
            <a:spcPts val="0"/>
          </a:spcAft>
          <a:buSzPct val="115000"/>
          <a:defRPr sz="2400" dirty="0" err="1" smtClean="0">
            <a:latin typeface="+mn-lt"/>
          </a:defRPr>
        </a:defPPr>
      </a:lstStyle>
    </a:spDef>
    <a:lnDef>
      <a:spPr bwMode="auto">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bwMode="auto">
        <a:noFill/>
        <a:ln>
          <a:noFill/>
        </a:ln>
        <a:effectLst/>
        <a:extLst/>
      </a:spPr>
      <a:bodyPr vert="horz" wrap="none" lIns="91440" tIns="45720" rIns="91440" bIns="45720" numCol="1" rtlCol="0" anchor="ctr" anchorCtr="0" compatLnSpc="1">
        <a:prstTxWarp prst="textNoShape">
          <a:avLst/>
        </a:prstTxWarp>
        <a:spAutoFit/>
      </a:bodyPr>
      <a:lstStyle>
        <a:defPPr>
          <a:spcBef>
            <a:spcPts val="0"/>
          </a:spcBef>
          <a:defRPr sz="2400" dirty="0" err="1" smtClean="0">
            <a:solidFill>
              <a:schemeClr val="bg2">
                <a:lumMod val="50000"/>
              </a:schemeClr>
            </a:solidFill>
            <a:latin typeface="+mn-lt"/>
          </a:defRPr>
        </a:defPPr>
      </a:lstStyle>
    </a:txDef>
  </a:objectDefaults>
  <a:extraClrSchemeLst>
    <a:extraClrScheme>
      <a:clrScheme name="PPTtemplates_10_01_26_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templates_10_01_26_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templates_10_01_26_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templates_10_01_26_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templates_10_01_26_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templates_10_01_26_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templates_10_01_26_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templates_10_01_26_rp 8">
        <a:dk1>
          <a:srgbClr val="4E4E4E"/>
        </a:dk1>
        <a:lt1>
          <a:srgbClr val="FFFFFF"/>
        </a:lt1>
        <a:dk2>
          <a:srgbClr val="245491"/>
        </a:dk2>
        <a:lt2>
          <a:srgbClr val="777777"/>
        </a:lt2>
        <a:accent1>
          <a:srgbClr val="6553A0"/>
        </a:accent1>
        <a:accent2>
          <a:srgbClr val="000073"/>
        </a:accent2>
        <a:accent3>
          <a:srgbClr val="FFFFFF"/>
        </a:accent3>
        <a:accent4>
          <a:srgbClr val="414141"/>
        </a:accent4>
        <a:accent5>
          <a:srgbClr val="B8B3CD"/>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
      <a:clrScheme name="PPTtemplates_10_01_26_rp 9">
        <a:dk1>
          <a:srgbClr val="4E4E4E"/>
        </a:dk1>
        <a:lt1>
          <a:srgbClr val="FFFFFF"/>
        </a:lt1>
        <a:dk2>
          <a:srgbClr val="245491"/>
        </a:dk2>
        <a:lt2>
          <a:srgbClr val="777777"/>
        </a:lt2>
        <a:accent1>
          <a:srgbClr val="95B8CF"/>
        </a:accent1>
        <a:accent2>
          <a:srgbClr val="000073"/>
        </a:accent2>
        <a:accent3>
          <a:srgbClr val="FFFFFF"/>
        </a:accent3>
        <a:accent4>
          <a:srgbClr val="414141"/>
        </a:accent4>
        <a:accent5>
          <a:srgbClr val="C8D8E4"/>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P_CorpTemp.potx [Read-Only]" id="{43D189A2-C0A6-407C-9277-9E8DAE5E5762}" vid="{B1CEEB9B-B3C6-4FEF-9621-FEFDB6A59081}"/>
    </a:ext>
  </a:extLst>
</a:theme>
</file>

<file path=ppt/theme/theme8.xml><?xml version="1.0" encoding="utf-8"?>
<a:theme xmlns:a="http://schemas.openxmlformats.org/drawingml/2006/main" name="2_CPX360_2018 Template">
  <a:themeElements>
    <a:clrScheme name="Check Point 2016">
      <a:dk1>
        <a:srgbClr val="4D4D4F"/>
      </a:dk1>
      <a:lt1>
        <a:srgbClr val="FFFFFF"/>
      </a:lt1>
      <a:dk2>
        <a:srgbClr val="777777"/>
      </a:dk2>
      <a:lt2>
        <a:srgbClr val="D5D5D5"/>
      </a:lt2>
      <a:accent1>
        <a:srgbClr val="E45785"/>
      </a:accent1>
      <a:accent2>
        <a:srgbClr val="72183E"/>
      </a:accent2>
      <a:accent3>
        <a:srgbClr val="A7A9AC"/>
      </a:accent3>
      <a:accent4>
        <a:srgbClr val="202121"/>
      </a:accent4>
      <a:accent5>
        <a:srgbClr val="DCDBDC"/>
      </a:accent5>
      <a:accent6>
        <a:srgbClr val="6D6E71"/>
      </a:accent6>
      <a:hlink>
        <a:srgbClr val="293896"/>
      </a:hlink>
      <a:folHlink>
        <a:srgbClr val="592351"/>
      </a:folHlink>
    </a:clrScheme>
    <a:fontScheme name="Check Point 2016">
      <a:majorFont>
        <a:latin typeface="Calibri"/>
        <a:ea typeface=""/>
        <a:cs typeface=""/>
      </a:majorFont>
      <a:minorFont>
        <a:latin typeface="Calibri"/>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w="12700" algn="ctr">
          <a:noFill/>
          <a:miter lim="800000"/>
          <a:headEnd/>
          <a:tailEnd/>
        </a:ln>
        <a:effectLs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80000"/>
          </a:lnSpc>
          <a:spcBef>
            <a:spcPts val="1200"/>
          </a:spcBef>
          <a:spcAft>
            <a:spcPts val="0"/>
          </a:spcAft>
          <a:buSzPct val="115000"/>
          <a:defRPr sz="2400" dirty="0" err="1" smtClean="0">
            <a:latin typeface="+mn-lt"/>
          </a:defRPr>
        </a:defPPr>
      </a:lstStyle>
    </a:spDef>
    <a:lnDef>
      <a:spPr bwMode="auto">
        <a:solidFill>
          <a:schemeClr val="bg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bwMode="auto">
        <a:noFill/>
        <a:ln>
          <a:noFill/>
        </a:ln>
        <a:effectLst/>
        <a:extLst/>
      </a:spPr>
      <a:bodyPr vert="horz" wrap="none" lIns="91440" tIns="45720" rIns="91440" bIns="45720" numCol="1" rtlCol="0" anchor="ctr" anchorCtr="0" compatLnSpc="1">
        <a:prstTxWarp prst="textNoShape">
          <a:avLst/>
        </a:prstTxWarp>
        <a:spAutoFit/>
      </a:bodyPr>
      <a:lstStyle>
        <a:defPPr>
          <a:spcBef>
            <a:spcPts val="0"/>
          </a:spcBef>
          <a:defRPr sz="2400" dirty="0" err="1" smtClean="0">
            <a:solidFill>
              <a:schemeClr val="bg2">
                <a:lumMod val="50000"/>
              </a:schemeClr>
            </a:solidFill>
            <a:latin typeface="+mn-lt"/>
          </a:defRPr>
        </a:defPPr>
      </a:lstStyle>
    </a:txDef>
  </a:objectDefaults>
  <a:extraClrSchemeLst>
    <a:extraClrScheme>
      <a:clrScheme name="PPTtemplates_10_01_26_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templates_10_01_26_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templates_10_01_26_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templates_10_01_26_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templates_10_01_26_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templates_10_01_26_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templates_10_01_26_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templates_10_01_26_rp 8">
        <a:dk1>
          <a:srgbClr val="4E4E4E"/>
        </a:dk1>
        <a:lt1>
          <a:srgbClr val="FFFFFF"/>
        </a:lt1>
        <a:dk2>
          <a:srgbClr val="245491"/>
        </a:dk2>
        <a:lt2>
          <a:srgbClr val="777777"/>
        </a:lt2>
        <a:accent1>
          <a:srgbClr val="6553A0"/>
        </a:accent1>
        <a:accent2>
          <a:srgbClr val="000073"/>
        </a:accent2>
        <a:accent3>
          <a:srgbClr val="FFFFFF"/>
        </a:accent3>
        <a:accent4>
          <a:srgbClr val="414141"/>
        </a:accent4>
        <a:accent5>
          <a:srgbClr val="B8B3CD"/>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
      <a:clrScheme name="PPTtemplates_10_01_26_rp 9">
        <a:dk1>
          <a:srgbClr val="4E4E4E"/>
        </a:dk1>
        <a:lt1>
          <a:srgbClr val="FFFFFF"/>
        </a:lt1>
        <a:dk2>
          <a:srgbClr val="245491"/>
        </a:dk2>
        <a:lt2>
          <a:srgbClr val="777777"/>
        </a:lt2>
        <a:accent1>
          <a:srgbClr val="95B8CF"/>
        </a:accent1>
        <a:accent2>
          <a:srgbClr val="000073"/>
        </a:accent2>
        <a:accent3>
          <a:srgbClr val="FFFFFF"/>
        </a:accent3>
        <a:accent4>
          <a:srgbClr val="414141"/>
        </a:accent4>
        <a:accent5>
          <a:srgbClr val="C8D8E4"/>
        </a:accent5>
        <a:accent6>
          <a:srgbClr val="000068"/>
        </a:accent6>
        <a:hlink>
          <a:srgbClr val="F06414"/>
        </a:hlink>
        <a:folHlink>
          <a:srgbClr val="A2B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PX_keynote ONLY(Dark).potx" id="{7E7F970D-B45B-487D-95E3-8995E3944EF3}" vid="{E4EF1E58-919E-4DD0-9874-0DFD05F38EBA}"/>
    </a:ext>
  </a:extLst>
</a:theme>
</file>

<file path=ppt/theme/theme9.xml><?xml version="1.0" encoding="utf-8"?>
<a:theme xmlns:a="http://schemas.openxmlformats.org/drawingml/2006/main" name="Office Theme">
  <a:themeElements>
    <a:clrScheme name="Checkpoint">
      <a:dk1>
        <a:srgbClr val="4D4D4F"/>
      </a:dk1>
      <a:lt1>
        <a:srgbClr val="FFFFFF"/>
      </a:lt1>
      <a:dk2>
        <a:srgbClr val="777777"/>
      </a:dk2>
      <a:lt2>
        <a:srgbClr val="D5D5D5"/>
      </a:lt2>
      <a:accent1>
        <a:srgbClr val="F599B1"/>
      </a:accent1>
      <a:accent2>
        <a:srgbClr val="E45785"/>
      </a:accent2>
      <a:accent3>
        <a:srgbClr val="A82B52"/>
      </a:accent3>
      <a:accent4>
        <a:srgbClr val="72173D"/>
      </a:accent4>
      <a:accent5>
        <a:srgbClr val="E06025"/>
      </a:accent5>
      <a:accent6>
        <a:srgbClr val="FFE600"/>
      </a:accent6>
      <a:hlink>
        <a:srgbClr val="293896"/>
      </a:hlink>
      <a:folHlink>
        <a:srgbClr val="592351"/>
      </a:folHlink>
    </a:clrScheme>
    <a:fontScheme name="Check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Checkpoint">
      <a:dk1>
        <a:srgbClr val="4D4D4F"/>
      </a:dk1>
      <a:lt1>
        <a:srgbClr val="FFFFFF"/>
      </a:lt1>
      <a:dk2>
        <a:srgbClr val="777777"/>
      </a:dk2>
      <a:lt2>
        <a:srgbClr val="D5D5D5"/>
      </a:lt2>
      <a:accent1>
        <a:srgbClr val="F599B1"/>
      </a:accent1>
      <a:accent2>
        <a:srgbClr val="E45785"/>
      </a:accent2>
      <a:accent3>
        <a:srgbClr val="A82B52"/>
      </a:accent3>
      <a:accent4>
        <a:srgbClr val="72173D"/>
      </a:accent4>
      <a:accent5>
        <a:srgbClr val="E06025"/>
      </a:accent5>
      <a:accent6>
        <a:srgbClr val="FFE600"/>
      </a:accent6>
      <a:hlink>
        <a:srgbClr val="293896"/>
      </a:hlink>
      <a:folHlink>
        <a:srgbClr val="592351"/>
      </a:folHlink>
    </a:clrScheme>
    <a:fontScheme name="Check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419</TotalTime>
  <Words>1163</Words>
  <Application>Microsoft Office PowerPoint</Application>
  <PresentationFormat>Custom</PresentationFormat>
  <Paragraphs>153</Paragraphs>
  <Slides>15</Slides>
  <Notes>10</Notes>
  <HiddenSlides>0</HiddenSlides>
  <MMClips>4</MMClips>
  <ScaleCrop>false</ScaleCrop>
  <HeadingPairs>
    <vt:vector size="6" baseType="variant">
      <vt:variant>
        <vt:lpstr>Fonts Used</vt:lpstr>
      </vt:variant>
      <vt:variant>
        <vt:i4>10</vt:i4>
      </vt:variant>
      <vt:variant>
        <vt:lpstr>Theme</vt:lpstr>
      </vt:variant>
      <vt:variant>
        <vt:i4>8</vt:i4>
      </vt:variant>
      <vt:variant>
        <vt:lpstr>Slide Titles</vt:lpstr>
      </vt:variant>
      <vt:variant>
        <vt:i4>15</vt:i4>
      </vt:variant>
    </vt:vector>
  </HeadingPairs>
  <TitlesOfParts>
    <vt:vector size="33" baseType="lpstr">
      <vt:lpstr>Arial</vt:lpstr>
      <vt:lpstr>Calibri</vt:lpstr>
      <vt:lpstr>Calibri Light</vt:lpstr>
      <vt:lpstr>Ciscolight</vt:lpstr>
      <vt:lpstr>Eras Bold ITC</vt:lpstr>
      <vt:lpstr>Eras Light ITC</vt:lpstr>
      <vt:lpstr>Helvetica</vt:lpstr>
      <vt:lpstr>Helvetica Light</vt:lpstr>
      <vt:lpstr>Segoe UI Light</vt:lpstr>
      <vt:lpstr>Wingdings</vt:lpstr>
      <vt:lpstr>CP2019_corptemp</vt:lpstr>
      <vt:lpstr>ערכת נושא Office</vt:lpstr>
      <vt:lpstr>CP_CorpTemp_2017</vt:lpstr>
      <vt:lpstr>CPX360_2018 Template</vt:lpstr>
      <vt:lpstr>Blank</vt:lpstr>
      <vt:lpstr>1_CPX360_2018 Template</vt:lpstr>
      <vt:lpstr>1_blank</vt:lpstr>
      <vt:lpstr>2_CPX360_2018 Template</vt:lpstr>
      <vt:lpstr>PowerPoint Presentation</vt:lpstr>
      <vt:lpstr>WHO AM 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Malware DNA</vt:lpstr>
      <vt:lpstr>Threat Analysis</vt:lpstr>
      <vt:lpstr>PowerPoint Presentation</vt:lpstr>
      <vt:lpstr>PowerPoint Presentation</vt:lpstr>
      <vt:lpstr>Teorema = Verdad Demostrable</vt:lpstr>
      <vt:lpstr>PowerPoint Presentation</vt:lpstr>
    </vt:vector>
  </TitlesOfParts>
  <Company>Check 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Jesus Toledano</dc:creator>
  <cp:lastModifiedBy>Jesus Toledano</cp:lastModifiedBy>
  <cp:revision>11</cp:revision>
  <cp:lastPrinted>2013-06-12T23:53:29Z</cp:lastPrinted>
  <dcterms:created xsi:type="dcterms:W3CDTF">2019-05-28T22:32:23Z</dcterms:created>
  <dcterms:modified xsi:type="dcterms:W3CDTF">2019-05-29T05:31:47Z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
    <vt:lpwstr>NoClassification</vt:lpwstr>
  </property>
  <property fmtid="{D5CDD505-2E9C-101B-9397-08002B2CF9AE}" pid="3" name="ClassificationDisplay">
    <vt:lpwstr>[No Classification] </vt:lpwstr>
  </property>
  <property fmtid="{D5CDD505-2E9C-101B-9397-08002B2CF9AE}" pid="4" name="ClassificationEntries">
    <vt:lpwstr>50</vt:lpwstr>
  </property>
  <property fmtid="{D5CDD505-2E9C-101B-9397-08002B2CF9AE}" pid="5" name="Classification_1">
    <vt:lpwstr>WGB8ZnR5dHdGZkpmfmpwanSJPnOXICeDOz0rm46QczeDLSQubzs0Nj4nVFE=</vt:lpwstr>
  </property>
  <property fmtid="{D5CDD505-2E9C-101B-9397-08002B2CF9AE}" pid="6" name="Classification_2">
    <vt:lpwstr>WGB8ZnR5dHdGZEpifGp2YXSJPnOGKjqRIDAtgZ+dKSlIOjUgNYJfIS8pJSpATw==</vt:lpwstr>
  </property>
  <property fmtid="{D5CDD505-2E9C-101B-9397-08002B2CF9AE}" pid="7" name="Classification_3">
    <vt:lpwstr>WGB8ZnR5dHdGZEpifGp2Z3SJPnOVNzuDLDc8io9POjWWKS5+hjkhMjRcVA==</vt:lpwstr>
  </property>
  <property fmtid="{D5CDD505-2E9C-101B-9397-08002B2CF9AE}" pid="8" name="Classification_4">
    <vt:lpwstr>WGB8ZnR5dHdGZEpifGp2ZHSJPnONLDOfJS1oPY6HPDeaKzEgMFKWg5qNj1oiLyQ0NEBC</vt:lpwstr>
  </property>
  <property fmtid="{D5CDD505-2E9C-101B-9397-08002B2CF9AE}" pid="9" name="Classification_5">
    <vt:lpwstr>WGB1f2l7dXVVd0FidWJ8aGduU4mIfoaSOiA6hoiALSFIOjUgNYJfIS8pJSpATw==</vt:lpwstr>
  </property>
  <property fmtid="{D5CDD505-2E9C-101B-9397-08002B2CF9AE}" pid="10" name="Verifier">
    <vt:lpwstr>IyCHJSc6Ni2APpMzOzkqPA==</vt:lpwstr>
  </property>
  <property fmtid="{D5CDD505-2E9C-101B-9397-08002B2CF9AE}" pid="11" name="PolicyName">
    <vt:lpwstr>IyBkiiooNjePMZkxLiQsPTo=</vt:lpwstr>
  </property>
  <property fmtid="{D5CDD505-2E9C-101B-9397-08002B2CF9AE}" pid="12" name="Version">
    <vt:lpwstr>Xw==</vt:lpwstr>
  </property>
  <property fmtid="{D5CDD505-2E9C-101B-9397-08002B2CF9AE}" pid="13" name="PolicyID">
    <vt:lpwstr/>
  </property>
  <property fmtid="{D5CDD505-2E9C-101B-9397-08002B2CF9AE}" pid="14" name="DomainID">
    <vt:lpwstr/>
  </property>
  <property fmtid="{D5CDD505-2E9C-101B-9397-08002B2CF9AE}" pid="15" name="HText">
    <vt:lpwstr/>
  </property>
  <property fmtid="{D5CDD505-2E9C-101B-9397-08002B2CF9AE}" pid="16" name="FText">
    <vt:lpwstr/>
  </property>
  <property fmtid="{D5CDD505-2E9C-101B-9397-08002B2CF9AE}" pid="17" name="WMark">
    <vt:lpwstr/>
  </property>
  <property fmtid="{D5CDD505-2E9C-101B-9397-08002B2CF9AE}" pid="18" name="Set">
    <vt:lpwstr>Ky4oOiM=</vt:lpwstr>
  </property>
  <property fmtid="{D5CDD505-2E9C-101B-9397-08002B2CF9AE}" pid="19" name="Classification_6">
    <vt:lpwstr>W2B1eml7dXVVd0FidWR8aGZpU4mIfoaSOiA6hoiALSFILC4wJoaAkj+PjISTlJGalp6GQZOKn08tLiY8OigtIFY=</vt:lpwstr>
  </property>
  <property fmtid="{D5CDD505-2E9C-101B-9397-08002B2CF9AE}" pid="20" name="Classification_7">
    <vt:lpwstr>VWBzZnR5dHBGbkphfmp0anSYPnOGKjqRIDAtgZ+dKSlIKy8sNSmHm5qPj5Gflo+BUZOdgksmOD0oSDcrOSA=</vt:lpwstr>
  </property>
  <property fmtid="{D5CDD505-2E9C-101B-9397-08002B2CF9AE}" pid="21" name="Classification_8">
    <vt:lpwstr>VWBzZnR5dHBGbkpneGp0ZHSYPnOVNzuDLDc8io9PKy+aKYUmPIyHmI+DjY+EUYKakksxJTkkXzAsKT8=</vt:lpwstr>
  </property>
  <property fmtid="{D5CDD505-2E9C-101B-9397-08002B2CF9AE}" pid="22" name="Classification_9">
    <vt:lpwstr>VWBzZnR5dHBGZkBofmB/YGZ5MoV+jT2QITgxTzmROzGBISYxMY1fkJWFhSGTl4SWlICdhp6RXJeGiEgtPyUtPSIyMzs=</vt:lpwstr>
  </property>
  <property fmtid="{D5CDD505-2E9C-101B-9397-08002B2CF9AE}" pid="23" name="Classification_10">
    <vt:lpwstr>VWB8ZnR5dHBGZkpnfWp2YnSJPnOGKjqRIDAtgZ+dKSlIKy8sNSmHm5qPj5Gflo+BUZOdgksmOD0oSDcrOSA=</vt:lpwstr>
  </property>
  <property fmtid="{D5CDD505-2E9C-101B-9397-08002B2CF9AE}" pid="24" name="Classification_11">
    <vt:lpwstr>VWB8ZnR5dHBGZkpne2p3ZHSJPnOVNzuDLDc8io9PKy+aKYUmPIyHmI+DjY+EUYKakksxJTkkXzAsKT8=</vt:lpwstr>
  </property>
  <property fmtid="{D5CDD505-2E9C-101B-9397-08002B2CF9AE}" pid="25" name="Classification_12">
    <vt:lpwstr>VGB9ZnR5dHBGY0pgd2p0a3SJPnOGKjqRIDAtgZ+dKSlIKy8sNSmHm5qPj5Gflo+BUZOdgksmOD0oSD5YQlxcPVZH</vt:lpwstr>
  </property>
  <property fmtid="{D5CDD505-2E9C-101B-9397-08002B2CF9AE}" pid="26" name="Classification_13">
    <vt:lpwstr>VGB9ZnR5dHBGY0pgd2p2YXSJPnOVNzuDLDc8io9PKy+aKYUmPIyHmI+DjY+EUYKakksxJTkkXzlfUkNeWFxc</vt:lpwstr>
  </property>
  <property fmtid="{D5CDD505-2E9C-101B-9397-08002B2CF9AE}" pid="27" name="Classification_14">
    <vt:lpwstr>XH5re3Zmd3RXY1BhdWVyaGRgU5iIfpeYJzIhi46aPCySJH4mPoCFM5yEgYKbj46ckYRcjJ+ISTcjLDJDOFpbIFZaT0Y=</vt:lpwstr>
  </property>
  <property fmtid="{D5CDD505-2E9C-101B-9397-08002B2CF9AE}" pid="28" name="Classification_15">
    <vt:lpwstr>XH5re3Zmd3RXY1BmdWBxaGVuU5iIfoSFJiAtjJ+RLH6QIiwklIqMlpyHlI6ZkZVbnJ+fVDMvOzVEKEVZRVxBIFc=</vt:lpwstr>
  </property>
  <property fmtid="{D5CDD505-2E9C-101B-9397-08002B2CF9AE}" pid="29" name="Classification_16">
    <vt:lpwstr>XH1rfWl7dXVSd0FidWF8aGZhU4mIfoaSOiA6hoiALSFIKy8sNSmHm5qPj5Gflo+BUZOdgksmOD0oSD5YQlxcPVZG</vt:lpwstr>
  </property>
  <property fmtid="{D5CDD505-2E9C-101B-9397-08002B2CF9AE}" pid="30" name="Classification_17">
    <vt:lpwstr>XH1rfWl7dXVSd0FidWF8aGdhU4mIfoSFJiAtjJ+RLH6QIiwklIqMlpyHlI6ZkZVbnJ+fVDMvOzVEKEVZRVxBIFc=</vt:lpwstr>
  </property>
  <property fmtid="{D5CDD505-2E9C-101B-9397-08002B2CF9AE}" pid="31" name="Classification_18">
    <vt:lpwstr>XH1rfWl7dXVSd0FidWNzaGFpU4mIfpeYJzIhi46aPCySJH4mPoCFM5yEgYKbj46ckYRcjJ+ISTcjLDJDOFpbIFZaT0Y=</vt:lpwstr>
  </property>
  <property fmtid="{D5CDD505-2E9C-101B-9397-08002B2CF9AE}" pid="32" name="Classification_19">
    <vt:lpwstr>XH1rfWl7dXVSd0FidWN9aGRtU4mIfoSFJiAtjJ+RLH6QIiwklIqMlpyHlI6ZkZVbnJ+fVDMvOzVEKEVZRVxBIFc=</vt:lpwstr>
  </property>
  <property fmtid="{D5CDD505-2E9C-101B-9397-08002B2CF9AE}" pid="33" name="Classification_20">
    <vt:lpwstr>XH1rcWl7dXVSd0NofmR/Z2x5I4V+iztXijgpnJidLiyQKTEsO4dfmYuEi4yAjI41nJiXjJuVnZ2HkV2NmoFXWjI/MDogLCBPLiAvOENc</vt:lpwstr>
  </property>
  <property fmtid="{D5CDD505-2E9C-101B-9397-08002B2CF9AE}" pid="34" name="Classification_21">
    <vt:lpwstr>XH1reHBmd3RXY1Bjf2p1ZW5sQWiEiG8lLCc8nYKXPCCXc36PgCErPi8/K0w0Oi05T0E=</vt:lpwstr>
  </property>
  <property fmtid="{D5CDD505-2E9C-101B-9397-08002B2CF9AE}" pid="35" name="Classification_22">
    <vt:lpwstr>XH1reHBmd3RXY1Bjf2p1am5pR2iEiG8nOzs8ioiALSFIIjEtO4SUgJAsh4mVnIqFkJmcm16GnZlSLycmOiE8QylaOzI8M19T</vt:lpwstr>
  </property>
  <property fmtid="{D5CDD505-2E9C-101B-9397-08002B2CF9AE}" pid="36" name="Classification_23">
    <vt:lpwstr>XH1re3Nmd3RXY1BjfWpxYm5rR2iViG85JnSLg4qHOyyVISYkIICLnUSei4SZjCGWl5WRhICKm5qdS5CBmFc/US41Pjw6LQ==</vt:lpwstr>
  </property>
  <property fmtid="{D5CDD505-2E9C-101B-9397-08002B2CF9AE}" pid="37" name="Classification_24">
    <vt:lpwstr>XGB1cGl7dXVTd0FidWN3aGBqU4mIfoaSOiA6hoiALSFIc4aPnShJPklbVFFdT1A=</vt:lpwstr>
  </property>
  <property fmtid="{D5CDD505-2E9C-101B-9397-08002B2CF9AE}" pid="38" name="Classification_25">
    <vt:lpwstr>XGB1cGl7dXVTd0FidWR8aGZvU4mIfoSFJiAtjJ+RLH6QIiwklIqMlpyHlI6ZkZVbnJ+fVDMvOzVEKEVZRVxBIFc=</vt:lpwstr>
  </property>
  <property fmtid="{D5CDD505-2E9C-101B-9397-08002B2CF9AE}" pid="39" name="Classification_26">
    <vt:lpwstr>XGB1cGl7dXVTd0FidWV1aGdrU4mIfpeYJzIhi46aPCySJH4mPoCFM5yEgYKbj46ckYRcjJ+ISTcjLDJDOFpbIFZaT0Y=</vt:lpwstr>
  </property>
  <property fmtid="{D5CDD505-2E9C-101B-9397-08002B2CF9AE}" pid="40" name="Classification_27">
    <vt:lpwstr>XGB1cGl7dXVTd0FidWV0aGZgU4mIfoSFJiAtjJ+RLH6QIiwklIqMlpyHlI6ZkZVbnJ+fVDMvOzVEKEVZRVxBIFc=</vt:lpwstr>
  </property>
  <property fmtid="{D5CDD505-2E9C-101B-9397-08002B2CF9AE}" pid="41" name="Classification_28">
    <vt:lpwstr>XGB2eWl7dXVTd0lofml/Ymx5MoV+iztXijgpnJidLiyQKTEsO4dfkJWFhSGTl4SWlICdhp6RXJeGiEgtPyUtPStBSEdAUl9T</vt:lpwstr>
  </property>
  <property fmtid="{D5CDD505-2E9C-101B-9397-08002B2CF9AE}" pid="42" name="Classification_29">
    <vt:lpwstr>XGB2eWl7dXVTd0lofWd/Y2d5MoV+lzGEPSYhjJ+RLH5Ii4+MlUQpRUhcVExATg==</vt:lpwstr>
  </property>
  <property fmtid="{D5CDD505-2E9C-101B-9397-08002B2CF9AE}" pid="43" name="Classification_30">
    <vt:lpwstr>XGB2eWl7dXVTd0lofWh/Z2x5MoV+iztXijgpnJidLiyQKTEsO4dfkJWFhSGTl4SWlICdhp6RXJeGiEgtPyUtPStBSEdAUl9T</vt:lpwstr>
  </property>
  <property fmtid="{D5CDD505-2E9C-101B-9397-08002B2CF9AE}" pid="44" name="Classification_31">
    <vt:lpwstr>XGB2eWl7dXVTd0lofGR/YWd5MoV+lzGEPSYhjJ+RLH5Ii4+MlUQpRUhcVExATg==</vt:lpwstr>
  </property>
  <property fmtid="{D5CDD505-2E9C-101B-9397-08002B2CF9AE}" pid="45" name="Classification_32">
    <vt:lpwstr>XGB2eWl7dXVTd0lofGV/Ym15MoV+iztXijgpnJidLiyQKTEsO4dfkJWFhSGTl4SWlICdhp6RXJeGiEgtPyUtPStBSEdAUl9T</vt:lpwstr>
  </property>
  <property fmtid="{D5CDD505-2E9C-101B-9397-08002B2CF9AE}" pid="46" name="Classification_33">
    <vt:lpwstr>XGB2eWl7dXVTd0loe2B/Y2R5MoV+lzGEPSYhjJ+RLH5Ii4+MlUQpRUhcVExATg==</vt:lpwstr>
  </property>
  <property fmtid="{D5CDD505-2E9C-101B-9397-08002B2CF9AE}" pid="47" name="Classification_34">
    <vt:lpwstr>XGB2eWl7dXVTd0loe2J/YWZ5MoV+iztXijgpnJidLiyQKTEsO4dfkJWFhSGTl4SWlICdhp6RXJeGiEgtPyUtPStBSEdAUl9T</vt:lpwstr>
  </property>
  <property fmtid="{D5CDD505-2E9C-101B-9397-08002B2CF9AE}" pid="48" name="Classification_35">
    <vt:lpwstr>XGB2eWl7dXVTd0Fof2F/Z2d5I4V+lzGEPSYhjJ+RLH5Ii4+MlUQpRUhcVExATg==</vt:lpwstr>
  </property>
  <property fmtid="{D5CDD505-2E9C-101B-9397-08002B2CF9AE}" pid="49" name="Classification_36">
    <vt:lpwstr>XGB2eWl7dXVTd0FoemB/Ymd5I4V+iztXijgpnJidLiyQKTEsO4dfmYuEi4yAjI41nJiXjJuVnZ2HkV2NmoFXWjI/MDogLCBPLiAvOENc</vt:lpwstr>
  </property>
  <property fmtid="{D5CDD505-2E9C-101B-9397-08002B2CF9AE}" pid="50" name="Classification_37">
    <vt:lpwstr>XGB2eWl7dXVTd0Nofmd/Y2B5I4V+lzGEPSYhjJ+RLH5Ii4+MlUQpRUhcVExATg==</vt:lpwstr>
  </property>
  <property fmtid="{D5CDD505-2E9C-101B-9397-08002B2CF9AE}" pid="51" name="Classification_38">
    <vt:lpwstr>XGB2eWl7dXVTd0Nofmd/YGV5I4V+iztXijgpnJidLiyQKTEsO4dfkJWFhSGTl4SWlICdhp6RXJeGiEgtPyUtPStBSEdAUl9T</vt:lpwstr>
  </property>
  <property fmtid="{D5CDD505-2E9C-101B-9397-08002B2CF9AE}" pid="52" name="Classification_39">
    <vt:lpwstr>XGB2eWl7dXVTd0NofGZ/Y2N5I4V+lzGEPSYhjJ+RLH5IgpGNmyQ0IDBBICQ8M1FE</vt:lpwstr>
  </property>
  <property fmtid="{D5CDD505-2E9C-101B-9397-08002B2CF9AE}" pid="53" name="Classification_40">
    <vt:lpwstr>XGB2eWl7dXVTd0dof2Z/YWd5I4V+iztXijgpnJidLiyQKTEsO4dfkJWFhSGTl4SWlICdhp6RXJeGiEgtPyUtPStBSEdAUl9T</vt:lpwstr>
  </property>
  <property fmtid="{D5CDD505-2E9C-101B-9397-08002B2CF9AE}" pid="54" name="Classification_41">
    <vt:lpwstr>XGB2eGl7dXVTd0lofmd/ZmN5MoV+lzGEPSYhjJ+RLH5Ii4+MlUQpRUhcVExATg==</vt:lpwstr>
  </property>
  <property fmtid="{D5CDD505-2E9C-101B-9397-08002B2CF9AE}" pid="55" name="Classification_42">
    <vt:lpwstr>XGB2eGl7dXVTd0FidWF2aGFuU4mIfpqYaZckjpiHISOaKyQxPYaKSJyGjYAwnImQnJuCgJmLhlqKip5VNiYlUUs6SUBAT0JSWw==</vt:lpwstr>
  </property>
  <property fmtid="{D5CDD505-2E9C-101B-9397-08002B2CF9AE}" pid="56" name="Classification_43">
    <vt:lpwstr>XGB2eGl7dXVTd0FidWFxaGdgU4mIfoaSOiA6hoiALSFIKy8sNSmHm5qPj5Gflo+BUZOdgksmOD0oSD5YQlxcPVZG</vt:lpwstr>
  </property>
  <property fmtid="{D5CDD505-2E9C-101B-9397-08002B2CF9AE}" pid="57" name="Classification_44">
    <vt:lpwstr>XGB2eGl7dXVTd0FidWFwaGFvU4mIfoSFJiAtjJ+RLH6QIiwklIqMlpyHlI6ZkZVbnJ+fVDMvOzVEKEVZRVxBIFc=</vt:lpwstr>
  </property>
  <property fmtid="{D5CDD505-2E9C-101B-9397-08002B2CF9AE}" pid="58" name="Classification_45">
    <vt:lpwstr>XGB2eGl7dXVTd0FidWFyaGRhU4mIfpqYaZckjpiHISOaKyQxPYaKSJyGjYAwnImQnJuCgJmLhlqKip5VNiYlUUs6SUBAT0JSWw==</vt:lpwstr>
  </property>
  <property fmtid="{D5CDD505-2E9C-101B-9397-08002B2CF9AE}" pid="59" name="Classification_46">
    <vt:lpwstr>XGB2cWl7dXVTd0FidWN3aGdtU4mIfpeYJzIhi46aPCySJH4mPoCFM5yEgYKbj46ckYRcjJ+ISTcjLDJDOFpbIFZaT0Y=</vt:lpwstr>
  </property>
  <property fmtid="{D5CDD505-2E9C-101B-9397-08002B2CF9AE}" pid="60" name="Classification_47">
    <vt:lpwstr>XGB2cWl7dXVTd0FidWN3aGBhU4mIfoSFJiAtjJ+RLH6QIiwklIqMlpyHlI6ZkZVbnJ+fVDMvOzVEKEVZRVxBIFc=</vt:lpwstr>
  </property>
  <property fmtid="{D5CDD505-2E9C-101B-9397-08002B2CF9AE}" pid="61" name="Classification_48">
    <vt:lpwstr>XGB2cWl7dXVTd0FidWN3aGFuU4mIfpqYaZckjpiHISOaKyQxPYaKSJyGjYAwnImQnJuCgJmLhlqKip5VNiYlUUs6SUBAT0JSWw==</vt:lpwstr>
  </property>
  <property fmtid="{D5CDD505-2E9C-101B-9397-08002B2CF9AE}" pid="62" name="Classification_49">
    <vt:lpwstr>XGB2cWl7dXVTd0FidWN2aGRqU4mIfoaSOiA6hoiALSFIKy8sNSmHm5qPj5Gflo+BUZOdgksmOD0oSD5YQlxcPVZG</vt:lpwstr>
  </property>
  <property fmtid="{D5CDD505-2E9C-101B-9397-08002B2CF9AE}" pid="63" name="Classification_50">
    <vt:lpwstr>XGB2cWl7dXVTd0FidWN2aGRgU4mIfoSFJiAtjJ+RLH6QIiwklIqMlpyHlI6ZkZVbnJ+fVDMvOzVEKEVZRVxBIFc=</vt:lpwstr>
  </property>
  <property fmtid="{D5CDD505-2E9C-101B-9397-08002B2CF9AE}" pid="64" name="lqminfo">
    <vt:i4>1</vt:i4>
  </property>
  <property fmtid="{D5CDD505-2E9C-101B-9397-08002B2CF9AE}" pid="65" name="lqmsess">
    <vt:lpwstr>09e805a3-9200-4cf5-8533-7c602126b89d</vt:lpwstr>
  </property>
  <property fmtid="{D5CDD505-2E9C-101B-9397-08002B2CF9AE}" pid="66" name="chkptucos">
    <vt:i4>0</vt:i4>
  </property>
</Properties>
</file>