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Override1.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739" r:id="rId5"/>
    <p:sldId id="807" r:id="rId6"/>
    <p:sldId id="808" r:id="rId7"/>
    <p:sldId id="810" r:id="rId8"/>
    <p:sldId id="811" r:id="rId9"/>
    <p:sldId id="813" r:id="rId10"/>
    <p:sldId id="815" r:id="rId11"/>
    <p:sldId id="774" r:id="rId12"/>
    <p:sldId id="821" r:id="rId13"/>
    <p:sldId id="822" r:id="rId14"/>
    <p:sldId id="794" r:id="rId15"/>
    <p:sldId id="816" r:id="rId16"/>
    <p:sldId id="820" r:id="rId17"/>
    <p:sldId id="819" r:id="rId18"/>
    <p:sldId id="823" r:id="rId19"/>
    <p:sldId id="748" r:id="rId20"/>
  </p:sldIdLst>
  <p:sldSz cx="9144000" cy="5143500" type="screen16x9"/>
  <p:notesSz cx="6858000" cy="9144000"/>
  <p:defaultTextStyle>
    <a:defPPr>
      <a:defRPr lang="en-US"/>
    </a:defPPr>
    <a:lvl1pPr algn="l" rtl="0" fontAlgn="base">
      <a:spcBef>
        <a:spcPct val="50000"/>
      </a:spcBef>
      <a:spcAft>
        <a:spcPct val="0"/>
      </a:spcAft>
      <a:defRPr kern="1200">
        <a:solidFill>
          <a:schemeClr val="tx1"/>
        </a:solidFill>
        <a:latin typeface="Trebuchet MS" pitchFamily="34" charset="0"/>
        <a:ea typeface="+mn-ea"/>
        <a:cs typeface="+mn-cs"/>
      </a:defRPr>
    </a:lvl1pPr>
    <a:lvl2pPr marL="348389" algn="l" rtl="0" fontAlgn="base">
      <a:spcBef>
        <a:spcPct val="50000"/>
      </a:spcBef>
      <a:spcAft>
        <a:spcPct val="0"/>
      </a:spcAft>
      <a:defRPr kern="1200">
        <a:solidFill>
          <a:schemeClr val="tx1"/>
        </a:solidFill>
        <a:latin typeface="Trebuchet MS" pitchFamily="34" charset="0"/>
        <a:ea typeface="+mn-ea"/>
        <a:cs typeface="+mn-cs"/>
      </a:defRPr>
    </a:lvl2pPr>
    <a:lvl3pPr marL="696777" algn="l" rtl="0" fontAlgn="base">
      <a:spcBef>
        <a:spcPct val="50000"/>
      </a:spcBef>
      <a:spcAft>
        <a:spcPct val="0"/>
      </a:spcAft>
      <a:defRPr kern="1200">
        <a:solidFill>
          <a:schemeClr val="tx1"/>
        </a:solidFill>
        <a:latin typeface="Trebuchet MS" pitchFamily="34" charset="0"/>
        <a:ea typeface="+mn-ea"/>
        <a:cs typeface="+mn-cs"/>
      </a:defRPr>
    </a:lvl3pPr>
    <a:lvl4pPr marL="1045165" algn="l" rtl="0" fontAlgn="base">
      <a:spcBef>
        <a:spcPct val="50000"/>
      </a:spcBef>
      <a:spcAft>
        <a:spcPct val="0"/>
      </a:spcAft>
      <a:defRPr kern="1200">
        <a:solidFill>
          <a:schemeClr val="tx1"/>
        </a:solidFill>
        <a:latin typeface="Trebuchet MS" pitchFamily="34" charset="0"/>
        <a:ea typeface="+mn-ea"/>
        <a:cs typeface="+mn-cs"/>
      </a:defRPr>
    </a:lvl4pPr>
    <a:lvl5pPr marL="1393554" algn="l" rtl="0" fontAlgn="base">
      <a:spcBef>
        <a:spcPct val="50000"/>
      </a:spcBef>
      <a:spcAft>
        <a:spcPct val="0"/>
      </a:spcAft>
      <a:defRPr kern="1200">
        <a:solidFill>
          <a:schemeClr val="tx1"/>
        </a:solidFill>
        <a:latin typeface="Trebuchet MS" pitchFamily="34" charset="0"/>
        <a:ea typeface="+mn-ea"/>
        <a:cs typeface="+mn-cs"/>
      </a:defRPr>
    </a:lvl5pPr>
    <a:lvl6pPr marL="1741943" algn="l" defTabSz="696777" rtl="0" eaLnBrk="1" latinLnBrk="0" hangingPunct="1">
      <a:defRPr kern="1200">
        <a:solidFill>
          <a:schemeClr val="tx1"/>
        </a:solidFill>
        <a:latin typeface="Trebuchet MS" pitchFamily="34" charset="0"/>
        <a:ea typeface="+mn-ea"/>
        <a:cs typeface="+mn-cs"/>
      </a:defRPr>
    </a:lvl6pPr>
    <a:lvl7pPr marL="2090332" algn="l" defTabSz="696777" rtl="0" eaLnBrk="1" latinLnBrk="0" hangingPunct="1">
      <a:defRPr kern="1200">
        <a:solidFill>
          <a:schemeClr val="tx1"/>
        </a:solidFill>
        <a:latin typeface="Trebuchet MS" pitchFamily="34" charset="0"/>
        <a:ea typeface="+mn-ea"/>
        <a:cs typeface="+mn-cs"/>
      </a:defRPr>
    </a:lvl7pPr>
    <a:lvl8pPr marL="2438721" algn="l" defTabSz="696777" rtl="0" eaLnBrk="1" latinLnBrk="0" hangingPunct="1">
      <a:defRPr kern="1200">
        <a:solidFill>
          <a:schemeClr val="tx1"/>
        </a:solidFill>
        <a:latin typeface="Trebuchet MS" pitchFamily="34" charset="0"/>
        <a:ea typeface="+mn-ea"/>
        <a:cs typeface="+mn-cs"/>
      </a:defRPr>
    </a:lvl8pPr>
    <a:lvl9pPr marL="2787109" algn="l" defTabSz="696777" rtl="0" eaLnBrk="1" latinLnBrk="0" hangingPunct="1">
      <a:defRPr kern="1200">
        <a:solidFill>
          <a:schemeClr val="tx1"/>
        </a:solidFill>
        <a:latin typeface="Trebuchet MS" pitchFamily="34" charset="0"/>
        <a:ea typeface="+mn-ea"/>
        <a:cs typeface="+mn-cs"/>
      </a:defRPr>
    </a:lvl9pPr>
  </p:defaultTextStyle>
  <p:extLst>
    <p:ext uri="{EFAFB233-063F-42B5-8137-9DF3F51BA10A}">
      <p15:sldGuideLst xmlns:p15="http://schemas.microsoft.com/office/powerpoint/2012/main">
        <p15:guide id="1" orient="horz" pos="2845" userDrawn="1">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le Claude" initials="DC"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C6C6"/>
    <a:srgbClr val="0085CA"/>
    <a:srgbClr val="CF0072"/>
    <a:srgbClr val="D30547"/>
    <a:srgbClr val="00B2AA"/>
    <a:srgbClr val="E1E1E1"/>
    <a:srgbClr val="ABABAB"/>
    <a:srgbClr val="919191"/>
    <a:srgbClr val="787878"/>
    <a:srgbClr val="5D5D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57" autoAdjust="0"/>
    <p:restoredTop sz="95749" autoAdjust="0"/>
  </p:normalViewPr>
  <p:slideViewPr>
    <p:cSldViewPr snapToGrid="0">
      <p:cViewPr varScale="1">
        <p:scale>
          <a:sx n="125" d="100"/>
          <a:sy n="125" d="100"/>
        </p:scale>
        <p:origin x="656" y="40"/>
      </p:cViewPr>
      <p:guideLst>
        <p:guide orient="horz" pos="2845"/>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5" d="100"/>
          <a:sy n="85" d="100"/>
        </p:scale>
        <p:origin x="2940" y="96"/>
      </p:cViewPr>
      <p:guideLst>
        <p:guide orient="horz" pos="2880"/>
        <p:guide pos="2160"/>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90038517720617"/>
          <c:y val="5.9945478364488249E-2"/>
          <c:w val="0.67088503166218139"/>
          <c:h val="0.8072480391134591"/>
        </c:manualLayout>
      </c:layout>
      <c:barChart>
        <c:barDir val="col"/>
        <c:grouping val="stacked"/>
        <c:varyColors val="0"/>
        <c:ser>
          <c:idx val="0"/>
          <c:order val="0"/>
          <c:tx>
            <c:v>100 Mbps</c:v>
          </c:tx>
          <c:spPr>
            <a:solidFill>
              <a:srgbClr val="6639B7"/>
            </a:solidFill>
            <a:ln>
              <a:noFill/>
            </a:ln>
          </c:spPr>
          <c:invertIfNegative val="0"/>
          <c:cat>
            <c:numLit>
              <c:formatCode>General</c:formatCode>
              <c:ptCount val="7"/>
              <c:pt idx="0">
                <c:v>2014</c:v>
              </c:pt>
              <c:pt idx="1">
                <c:v>2015</c:v>
              </c:pt>
              <c:pt idx="2">
                <c:v>2016</c:v>
              </c:pt>
              <c:pt idx="3">
                <c:v>2017</c:v>
              </c:pt>
              <c:pt idx="4">
                <c:v>2018</c:v>
              </c:pt>
              <c:pt idx="5">
                <c:v>2019</c:v>
              </c:pt>
              <c:pt idx="6">
                <c:v>2020</c:v>
              </c:pt>
            </c:numLit>
          </c:cat>
          <c:val>
            <c:numLit>
              <c:formatCode>General</c:formatCode>
              <c:ptCount val="7"/>
              <c:pt idx="0">
                <c:v>72902925</c:v>
              </c:pt>
              <c:pt idx="1">
                <c:v>55350490.590000011</c:v>
              </c:pt>
              <c:pt idx="2">
                <c:v>51563139.312086172</c:v>
              </c:pt>
              <c:pt idx="3">
                <c:v>47434747.609685749</c:v>
              </c:pt>
              <c:pt idx="4">
                <c:v>42958654.879306026</c:v>
              </c:pt>
              <c:pt idx="5">
                <c:v>38164831.123074912</c:v>
              </c:pt>
              <c:pt idx="6">
                <c:v>32979828.293115612</c:v>
              </c:pt>
            </c:numLit>
          </c:val>
          <c:extLst>
            <c:ext xmlns:c16="http://schemas.microsoft.com/office/drawing/2014/chart" uri="{C3380CC4-5D6E-409C-BE32-E72D297353CC}">
              <c16:uniqueId val="{00000000-7682-4A97-8345-B65262E44EF3}"/>
            </c:ext>
          </c:extLst>
        </c:ser>
        <c:ser>
          <c:idx val="1"/>
          <c:order val="1"/>
          <c:tx>
            <c:v>1000 Mbps</c:v>
          </c:tx>
          <c:spPr>
            <a:solidFill>
              <a:srgbClr val="C2C2C2"/>
            </a:solidFill>
            <a:ln>
              <a:noFill/>
            </a:ln>
          </c:spPr>
          <c:invertIfNegative val="0"/>
          <c:cat>
            <c:numLit>
              <c:formatCode>General</c:formatCode>
              <c:ptCount val="7"/>
              <c:pt idx="0">
                <c:v>2014</c:v>
              </c:pt>
              <c:pt idx="1">
                <c:v>2015</c:v>
              </c:pt>
              <c:pt idx="2">
                <c:v>2016</c:v>
              </c:pt>
              <c:pt idx="3">
                <c:v>2017</c:v>
              </c:pt>
              <c:pt idx="4">
                <c:v>2018</c:v>
              </c:pt>
              <c:pt idx="5">
                <c:v>2019</c:v>
              </c:pt>
              <c:pt idx="6">
                <c:v>2020</c:v>
              </c:pt>
            </c:numLit>
          </c:cat>
          <c:val>
            <c:numLit>
              <c:formatCode>General</c:formatCode>
              <c:ptCount val="7"/>
              <c:pt idx="0">
                <c:v>205090420</c:v>
              </c:pt>
              <c:pt idx="1">
                <c:v>234101911.14646399</c:v>
              </c:pt>
              <c:pt idx="2">
                <c:v>249806737.57018322</c:v>
              </c:pt>
              <c:pt idx="3">
                <c:v>252684281.65191361</c:v>
              </c:pt>
              <c:pt idx="4">
                <c:v>243796433.07700408</c:v>
              </c:pt>
              <c:pt idx="5">
                <c:v>218528677.69658238</c:v>
              </c:pt>
              <c:pt idx="6">
                <c:v>188169525.15712598</c:v>
              </c:pt>
            </c:numLit>
          </c:val>
          <c:extLst>
            <c:ext xmlns:c16="http://schemas.microsoft.com/office/drawing/2014/chart" uri="{C3380CC4-5D6E-409C-BE32-E72D297353CC}">
              <c16:uniqueId val="{00000001-7682-4A97-8345-B65262E44EF3}"/>
            </c:ext>
          </c:extLst>
        </c:ser>
        <c:ser>
          <c:idx val="2"/>
          <c:order val="2"/>
          <c:tx>
            <c:v>2.5/5G </c:v>
          </c:tx>
          <c:spPr>
            <a:solidFill>
              <a:srgbClr val="3DB7E4"/>
            </a:solidFill>
            <a:ln>
              <a:noFill/>
            </a:ln>
          </c:spPr>
          <c:invertIfNegative val="0"/>
          <c:cat>
            <c:numLit>
              <c:formatCode>General</c:formatCode>
              <c:ptCount val="7"/>
              <c:pt idx="0">
                <c:v>2014</c:v>
              </c:pt>
              <c:pt idx="1">
                <c:v>2015</c:v>
              </c:pt>
              <c:pt idx="2">
                <c:v>2016</c:v>
              </c:pt>
              <c:pt idx="3">
                <c:v>2017</c:v>
              </c:pt>
              <c:pt idx="4">
                <c:v>2018</c:v>
              </c:pt>
              <c:pt idx="5">
                <c:v>2019</c:v>
              </c:pt>
              <c:pt idx="6">
                <c:v>2020</c:v>
              </c:pt>
            </c:numLit>
          </c:cat>
          <c:val>
            <c:numLit>
              <c:formatCode>General</c:formatCode>
              <c:ptCount val="7"/>
              <c:pt idx="0">
                <c:v>0</c:v>
              </c:pt>
              <c:pt idx="1">
                <c:v>40000</c:v>
              </c:pt>
              <c:pt idx="2">
                <c:v>4000000</c:v>
              </c:pt>
              <c:pt idx="3">
                <c:v>9240000</c:v>
              </c:pt>
              <c:pt idx="4">
                <c:v>20296000</c:v>
              </c:pt>
              <c:pt idx="5">
                <c:v>40247000</c:v>
              </c:pt>
              <c:pt idx="6">
                <c:v>62988000</c:v>
              </c:pt>
            </c:numLit>
          </c:val>
          <c:extLst>
            <c:ext xmlns:c16="http://schemas.microsoft.com/office/drawing/2014/chart" uri="{C3380CC4-5D6E-409C-BE32-E72D297353CC}">
              <c16:uniqueId val="{00000002-7682-4A97-8345-B65262E44EF3}"/>
            </c:ext>
          </c:extLst>
        </c:ser>
        <c:ser>
          <c:idx val="3"/>
          <c:order val="3"/>
          <c:tx>
            <c:v>10G </c:v>
          </c:tx>
          <c:spPr>
            <a:solidFill>
              <a:srgbClr val="34B233"/>
            </a:solidFill>
            <a:ln>
              <a:noFill/>
            </a:ln>
          </c:spPr>
          <c:invertIfNegative val="0"/>
          <c:cat>
            <c:numLit>
              <c:formatCode>General</c:formatCode>
              <c:ptCount val="7"/>
              <c:pt idx="0">
                <c:v>2014</c:v>
              </c:pt>
              <c:pt idx="1">
                <c:v>2015</c:v>
              </c:pt>
              <c:pt idx="2">
                <c:v>2016</c:v>
              </c:pt>
              <c:pt idx="3">
                <c:v>2017</c:v>
              </c:pt>
              <c:pt idx="4">
                <c:v>2018</c:v>
              </c:pt>
              <c:pt idx="5">
                <c:v>2019</c:v>
              </c:pt>
              <c:pt idx="6">
                <c:v>2020</c:v>
              </c:pt>
            </c:numLit>
          </c:cat>
          <c:val>
            <c:numLit>
              <c:formatCode>General</c:formatCode>
              <c:ptCount val="7"/>
              <c:pt idx="0">
                <c:v>22121854.5</c:v>
              </c:pt>
              <c:pt idx="1">
                <c:v>26520619.967999976</c:v>
              </c:pt>
              <c:pt idx="2">
                <c:v>29471607.573348396</c:v>
              </c:pt>
              <c:pt idx="3">
                <c:v>30013397.369630396</c:v>
              </c:pt>
              <c:pt idx="4">
                <c:v>27742233.175410777</c:v>
              </c:pt>
              <c:pt idx="5">
                <c:v>25210000.025155805</c:v>
              </c:pt>
              <c:pt idx="6">
                <c:v>19569112.003605612</c:v>
              </c:pt>
            </c:numLit>
          </c:val>
          <c:extLst>
            <c:ext xmlns:c16="http://schemas.microsoft.com/office/drawing/2014/chart" uri="{C3380CC4-5D6E-409C-BE32-E72D297353CC}">
              <c16:uniqueId val="{00000003-7682-4A97-8345-B65262E44EF3}"/>
            </c:ext>
          </c:extLst>
        </c:ser>
        <c:dLbls>
          <c:showLegendKey val="0"/>
          <c:showVal val="0"/>
          <c:showCatName val="0"/>
          <c:showSerName val="0"/>
          <c:showPercent val="0"/>
          <c:showBubbleSize val="0"/>
        </c:dLbls>
        <c:gapWidth val="150"/>
        <c:overlap val="100"/>
        <c:axId val="96441472"/>
        <c:axId val="96427008"/>
      </c:barChart>
      <c:valAx>
        <c:axId val="96427008"/>
        <c:scaling>
          <c:orientation val="minMax"/>
        </c:scaling>
        <c:delete val="0"/>
        <c:axPos val="l"/>
        <c:majorGridlines>
          <c:spPr>
            <a:ln w="9528">
              <a:solidFill>
                <a:srgbClr val="7C7C7C"/>
              </a:solidFill>
              <a:prstDash val="solid"/>
              <a:round/>
            </a:ln>
          </c:spPr>
        </c:majorGridlines>
        <c:numFmt formatCode="#,##0.0," sourceLinked="0"/>
        <c:majorTickMark val="out"/>
        <c:minorTickMark val="none"/>
        <c:tickLblPos val="nextTo"/>
        <c:spPr>
          <a:noFill/>
          <a:ln w="9528">
            <a:solidFill>
              <a:srgbClr val="7C7C7C"/>
            </a:solidFill>
            <a:prstDash val="solid"/>
            <a:round/>
          </a:ln>
        </c:spPr>
        <c:txPr>
          <a:bodyPr lIns="0" tIns="0" rIns="0" bIns="0"/>
          <a:lstStyle/>
          <a:p>
            <a:pPr marL="0" marR="0" indent="0" algn="ctr" defTabSz="914400" fontAlgn="auto" hangingPunct="1">
              <a:lnSpc>
                <a:spcPct val="100000"/>
              </a:lnSpc>
              <a:spcBef>
                <a:spcPts val="0"/>
              </a:spcBef>
              <a:spcAft>
                <a:spcPts val="0"/>
              </a:spcAft>
              <a:tabLst/>
              <a:defRPr sz="1000" b="0" i="0" u="none" strike="noStrike" kern="1200" baseline="0">
                <a:solidFill>
                  <a:srgbClr val="000000"/>
                </a:solidFill>
                <a:latin typeface="Trebuchet MS"/>
              </a:defRPr>
            </a:pPr>
            <a:endParaRPr lang="es-ES"/>
          </a:p>
        </c:txPr>
        <c:crossAx val="96441472"/>
        <c:crosses val="autoZero"/>
        <c:crossBetween val="between"/>
      </c:valAx>
      <c:catAx>
        <c:axId val="96441472"/>
        <c:scaling>
          <c:orientation val="minMax"/>
        </c:scaling>
        <c:delete val="0"/>
        <c:axPos val="b"/>
        <c:numFmt formatCode="General" sourceLinked="0"/>
        <c:majorTickMark val="out"/>
        <c:minorTickMark val="none"/>
        <c:tickLblPos val="nextTo"/>
        <c:spPr>
          <a:noFill/>
          <a:ln w="9528">
            <a:solidFill>
              <a:srgbClr val="7C7C7C"/>
            </a:solidFill>
            <a:prstDash val="solid"/>
            <a:round/>
          </a:ln>
        </c:spPr>
        <c:txPr>
          <a:bodyPr lIns="0" tIns="0" rIns="0" bIns="0"/>
          <a:lstStyle/>
          <a:p>
            <a:pPr marL="0" marR="0" indent="0" algn="ctr" defTabSz="914400" fontAlgn="auto" hangingPunct="1">
              <a:lnSpc>
                <a:spcPct val="100000"/>
              </a:lnSpc>
              <a:spcBef>
                <a:spcPts val="0"/>
              </a:spcBef>
              <a:spcAft>
                <a:spcPts val="0"/>
              </a:spcAft>
              <a:tabLst/>
              <a:defRPr sz="1000" b="0" i="0" u="none" strike="noStrike" kern="1200" baseline="0">
                <a:solidFill>
                  <a:srgbClr val="000000"/>
                </a:solidFill>
                <a:latin typeface="Trebuchet MS"/>
              </a:defRPr>
            </a:pPr>
            <a:endParaRPr lang="es-ES"/>
          </a:p>
        </c:txPr>
        <c:crossAx val="96427008"/>
        <c:crosses val="autoZero"/>
        <c:auto val="1"/>
        <c:lblAlgn val="ctr"/>
        <c:lblOffset val="100"/>
        <c:noMultiLvlLbl val="0"/>
      </c:catAx>
      <c:spPr>
        <a:noFill/>
        <a:ln>
          <a:noFill/>
        </a:ln>
      </c:spPr>
    </c:plotArea>
    <c:legend>
      <c:legendPos val="r"/>
      <c:layout>
        <c:manualLayout>
          <c:xMode val="edge"/>
          <c:yMode val="edge"/>
          <c:x val="0.8325464044933063"/>
          <c:y val="0.30933111230401328"/>
          <c:w val="0.16227960373741462"/>
          <c:h val="0.38133734629048199"/>
        </c:manualLayout>
      </c:layout>
      <c:overlay val="0"/>
      <c:spPr>
        <a:noFill/>
        <a:ln>
          <a:noFill/>
        </a:ln>
      </c:spPr>
      <c:txPr>
        <a:bodyPr lIns="0" tIns="0" rIns="0" bIns="0"/>
        <a:lstStyle/>
        <a:p>
          <a:pPr marL="0" marR="0" indent="0" defTabSz="914400" fontAlgn="auto" hangingPunct="1">
            <a:lnSpc>
              <a:spcPct val="100000"/>
            </a:lnSpc>
            <a:spcBef>
              <a:spcPts val="0"/>
            </a:spcBef>
            <a:spcAft>
              <a:spcPts val="0"/>
            </a:spcAft>
            <a:tabLst/>
            <a:defRPr sz="1000" b="0" i="0" u="none" strike="noStrike" kern="1200" baseline="0">
              <a:solidFill>
                <a:srgbClr val="000000"/>
              </a:solidFill>
              <a:latin typeface="Trebuchet MS"/>
            </a:defRPr>
          </a:pPr>
          <a:endParaRPr lang="es-ES"/>
        </a:p>
      </c:txPr>
    </c:legend>
    <c:plotVisOnly val="1"/>
    <c:dispBlanksAs val="gap"/>
    <c:showDLblsOverMax val="0"/>
  </c:chart>
  <c:spPr>
    <a:noFill/>
    <a:ln>
      <a:noFill/>
    </a:ln>
  </c:spPr>
  <c:txPr>
    <a:bodyPr lIns="0" tIns="0" rIns="0" bIns="0"/>
    <a:lstStyle/>
    <a:p>
      <a:pPr marL="0" marR="0" indent="0" algn="ctr" defTabSz="914400" fontAlgn="auto" hangingPunct="1">
        <a:lnSpc>
          <a:spcPct val="100000"/>
        </a:lnSpc>
        <a:spcBef>
          <a:spcPts val="0"/>
        </a:spcBef>
        <a:spcAft>
          <a:spcPts val="0"/>
        </a:spcAft>
        <a:tabLst/>
        <a:defRPr lang="en-US" sz="1000" b="0" i="0" u="none" strike="noStrike" kern="1200" baseline="0">
          <a:solidFill>
            <a:srgbClr val="000000"/>
          </a:solidFill>
          <a:latin typeface="Trebuchet MS"/>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04953990092509"/>
          <c:y val="6.6742502456859837E-2"/>
          <c:w val="0.72039586862204386"/>
          <c:h val="0.78539251710007885"/>
        </c:manualLayout>
      </c:layout>
      <c:barChart>
        <c:barDir val="col"/>
        <c:grouping val="percentStacked"/>
        <c:varyColors val="0"/>
        <c:ser>
          <c:idx val="0"/>
          <c:order val="0"/>
          <c:tx>
            <c:strRef>
              <c:f>Sheet1!$A$3</c:f>
              <c:strCache>
                <c:ptCount val="1"/>
                <c:pt idx="0">
                  <c:v>802.11n</c:v>
                </c:pt>
              </c:strCache>
            </c:strRef>
          </c:tx>
          <c:invertIfNegative val="0"/>
          <c:cat>
            <c:numRef>
              <c:f>Sheet1!$C$2:$J$2</c:f>
              <c:numCache>
                <c:formatCode>General</c:formatCode>
                <c:ptCount val="8"/>
                <c:pt idx="0">
                  <c:v>2013</c:v>
                </c:pt>
                <c:pt idx="1">
                  <c:v>2014</c:v>
                </c:pt>
                <c:pt idx="2">
                  <c:v>2015</c:v>
                </c:pt>
                <c:pt idx="3">
                  <c:v>2016</c:v>
                </c:pt>
                <c:pt idx="4">
                  <c:v>2017</c:v>
                </c:pt>
                <c:pt idx="5">
                  <c:v>2018</c:v>
                </c:pt>
                <c:pt idx="6">
                  <c:v>2019</c:v>
                </c:pt>
                <c:pt idx="7">
                  <c:v>2020</c:v>
                </c:pt>
              </c:numCache>
            </c:numRef>
          </c:cat>
          <c:val>
            <c:numRef>
              <c:f>Sheet1!$C$3:$J$3</c:f>
              <c:numCache>
                <c:formatCode>"$"#,##0.0,,</c:formatCode>
                <c:ptCount val="8"/>
                <c:pt idx="0">
                  <c:v>2705794370.8814106</c:v>
                </c:pt>
                <c:pt idx="1">
                  <c:v>2139787956.7360568</c:v>
                </c:pt>
                <c:pt idx="2">
                  <c:v>1312136255.4278133</c:v>
                </c:pt>
                <c:pt idx="3">
                  <c:v>1018436111.5643455</c:v>
                </c:pt>
                <c:pt idx="4">
                  <c:v>414868138.8556636</c:v>
                </c:pt>
                <c:pt idx="5">
                  <c:v>163893261.16931888</c:v>
                </c:pt>
                <c:pt idx="6">
                  <c:v>105769374.97130173</c:v>
                </c:pt>
                <c:pt idx="7">
                  <c:v>37952872.209645815</c:v>
                </c:pt>
              </c:numCache>
            </c:numRef>
          </c:val>
          <c:extLst>
            <c:ext xmlns:c16="http://schemas.microsoft.com/office/drawing/2014/chart" uri="{C3380CC4-5D6E-409C-BE32-E72D297353CC}">
              <c16:uniqueId val="{00000000-D02A-40C1-BE72-18186C1B70D5}"/>
            </c:ext>
          </c:extLst>
        </c:ser>
        <c:ser>
          <c:idx val="1"/>
          <c:order val="1"/>
          <c:tx>
            <c:strRef>
              <c:f>Sheet1!$A$4</c:f>
              <c:strCache>
                <c:ptCount val="1"/>
                <c:pt idx="0">
                  <c:v>802.11ac</c:v>
                </c:pt>
              </c:strCache>
            </c:strRef>
          </c:tx>
          <c:invertIfNegative val="0"/>
          <c:cat>
            <c:numRef>
              <c:f>Sheet1!$C$2:$J$2</c:f>
              <c:numCache>
                <c:formatCode>General</c:formatCode>
                <c:ptCount val="8"/>
                <c:pt idx="0">
                  <c:v>2013</c:v>
                </c:pt>
                <c:pt idx="1">
                  <c:v>2014</c:v>
                </c:pt>
                <c:pt idx="2">
                  <c:v>2015</c:v>
                </c:pt>
                <c:pt idx="3">
                  <c:v>2016</c:v>
                </c:pt>
                <c:pt idx="4">
                  <c:v>2017</c:v>
                </c:pt>
                <c:pt idx="5">
                  <c:v>2018</c:v>
                </c:pt>
                <c:pt idx="6">
                  <c:v>2019</c:v>
                </c:pt>
                <c:pt idx="7">
                  <c:v>2020</c:v>
                </c:pt>
              </c:numCache>
            </c:numRef>
          </c:cat>
          <c:val>
            <c:numRef>
              <c:f>Sheet1!$C$4:$J$4</c:f>
              <c:numCache>
                <c:formatCode>"$"#,##0.0,,</c:formatCode>
                <c:ptCount val="8"/>
                <c:pt idx="0">
                  <c:v>144956690.28917715</c:v>
                </c:pt>
                <c:pt idx="1">
                  <c:v>1143937544.2215996</c:v>
                </c:pt>
                <c:pt idx="2">
                  <c:v>2253385040.1319528</c:v>
                </c:pt>
                <c:pt idx="3">
                  <c:v>3104753721.2759538</c:v>
                </c:pt>
                <c:pt idx="4">
                  <c:v>4538488075.4582968</c:v>
                </c:pt>
                <c:pt idx="5">
                  <c:v>5545931900.4979315</c:v>
                </c:pt>
                <c:pt idx="6">
                  <c:v>6090146476.7096615</c:v>
                </c:pt>
                <c:pt idx="7">
                  <c:v>6690480717.4195805</c:v>
                </c:pt>
              </c:numCache>
            </c:numRef>
          </c:val>
          <c:extLst>
            <c:ext xmlns:c16="http://schemas.microsoft.com/office/drawing/2014/chart" uri="{C3380CC4-5D6E-409C-BE32-E72D297353CC}">
              <c16:uniqueId val="{00000001-D02A-40C1-BE72-18186C1B70D5}"/>
            </c:ext>
          </c:extLst>
        </c:ser>
        <c:dLbls>
          <c:showLegendKey val="0"/>
          <c:showVal val="0"/>
          <c:showCatName val="0"/>
          <c:showSerName val="0"/>
          <c:showPercent val="0"/>
          <c:showBubbleSize val="0"/>
        </c:dLbls>
        <c:gapWidth val="150"/>
        <c:overlap val="100"/>
        <c:axId val="92800128"/>
        <c:axId val="92885376"/>
      </c:barChart>
      <c:catAx>
        <c:axId val="92800128"/>
        <c:scaling>
          <c:orientation val="minMax"/>
        </c:scaling>
        <c:delete val="0"/>
        <c:axPos val="b"/>
        <c:numFmt formatCode="General" sourceLinked="1"/>
        <c:majorTickMark val="out"/>
        <c:minorTickMark val="none"/>
        <c:tickLblPos val="nextTo"/>
        <c:crossAx val="92885376"/>
        <c:crosses val="autoZero"/>
        <c:auto val="1"/>
        <c:lblAlgn val="ctr"/>
        <c:lblOffset val="100"/>
        <c:noMultiLvlLbl val="0"/>
      </c:catAx>
      <c:valAx>
        <c:axId val="92885376"/>
        <c:scaling>
          <c:orientation val="minMax"/>
        </c:scaling>
        <c:delete val="0"/>
        <c:axPos val="l"/>
        <c:majorGridlines/>
        <c:numFmt formatCode="0%" sourceLinked="1"/>
        <c:majorTickMark val="out"/>
        <c:minorTickMark val="none"/>
        <c:tickLblPos val="nextTo"/>
        <c:crossAx val="92800128"/>
        <c:crosses val="autoZero"/>
        <c:crossBetween val="between"/>
      </c:valAx>
    </c:plotArea>
    <c:legend>
      <c:legendPos val="r"/>
      <c:layout>
        <c:manualLayout>
          <c:xMode val="edge"/>
          <c:yMode val="edge"/>
          <c:x val="0.80208474489240011"/>
          <c:y val="0.41189471703506586"/>
          <c:w val="0.18817470974416392"/>
          <c:h val="0.22844486761997695"/>
        </c:manualLayout>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2"/>
          <p:cNvSpPr txBox="1">
            <a:spLocks/>
          </p:cNvSpPr>
          <p:nvPr/>
        </p:nvSpPr>
        <p:spPr>
          <a:xfrm>
            <a:off x="3175000" y="8660041"/>
            <a:ext cx="484187" cy="239712"/>
          </a:xfrm>
          <a:prstGeom prst="rect">
            <a:avLst/>
          </a:prstGeom>
        </p:spPr>
        <p:txBody>
          <a:bodyPr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600" smtClean="0">
                <a:solidFill>
                  <a:schemeClr val="tx1"/>
                </a:solidFill>
                <a:latin typeface="Trebuchet MS" panose="020B0603020202020204" pitchFamily="34" charset="0"/>
                <a:cs typeface="Trebuchet MS" panose="020B0604020202020204" pitchFamily="34" charset="-128"/>
              </a:rPr>
              <a:pPr algn="ctr">
                <a:spcBef>
                  <a:spcPct val="0"/>
                </a:spcBef>
                <a:defRPr/>
              </a:pPr>
              <a:t>‹Nº›</a:t>
            </a:fld>
            <a:endParaRPr lang="en-US" sz="600" dirty="0">
              <a:solidFill>
                <a:schemeClr val="tx1"/>
              </a:solidFill>
              <a:latin typeface="Trebuchet MS" panose="020B0603020202020204" pitchFamily="34" charset="0"/>
              <a:cs typeface="Trebuchet MS" panose="020B0604020202020204" pitchFamily="34" charset="-128"/>
            </a:endParaRPr>
          </a:p>
        </p:txBody>
      </p:sp>
    </p:spTree>
    <p:extLst>
      <p:ext uri="{BB962C8B-B14F-4D97-AF65-F5344CB8AC3E}">
        <p14:creationId xmlns:p14="http://schemas.microsoft.com/office/powerpoint/2010/main" val="26553609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8" name="Rectangle 4"/>
          <p:cNvSpPr>
            <a:spLocks noGrp="1" noRot="1" noChangeAspect="1" noChangeArrowheads="1" noTextEdit="1"/>
          </p:cNvSpPr>
          <p:nvPr>
            <p:ph type="sldImg" idx="2"/>
          </p:nvPr>
        </p:nvSpPr>
        <p:spPr bwMode="auto">
          <a:xfrm>
            <a:off x="381000" y="400050"/>
            <a:ext cx="6096000" cy="3429000"/>
          </a:xfrm>
          <a:prstGeom prst="rect">
            <a:avLst/>
          </a:prstGeom>
          <a:noFill/>
          <a:ln w="9525">
            <a:solidFill>
              <a:srgbClr val="000000"/>
            </a:solidFill>
            <a:miter lim="800000"/>
            <a:headEnd/>
            <a:tailEnd/>
          </a:ln>
          <a:effectLst/>
        </p:spPr>
      </p:sp>
      <p:sp>
        <p:nvSpPr>
          <p:cNvPr id="11269" name="Rectangle 5"/>
          <p:cNvSpPr>
            <a:spLocks noGrp="1" noChangeArrowheads="1"/>
          </p:cNvSpPr>
          <p:nvPr>
            <p:ph type="body" sz="quarter" idx="3"/>
          </p:nvPr>
        </p:nvSpPr>
        <p:spPr bwMode="auto">
          <a:xfrm>
            <a:off x="457200" y="3971925"/>
            <a:ext cx="5943600" cy="464800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2"/>
          <p:cNvSpPr txBox="1">
            <a:spLocks/>
          </p:cNvSpPr>
          <p:nvPr/>
        </p:nvSpPr>
        <p:spPr>
          <a:xfrm>
            <a:off x="3165476" y="8677637"/>
            <a:ext cx="484187" cy="239712"/>
          </a:xfrm>
          <a:prstGeom prst="rect">
            <a:avLst/>
          </a:prstGeom>
        </p:spPr>
        <p:txBody>
          <a:bodyPr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600" smtClean="0">
                <a:solidFill>
                  <a:schemeClr val="tx1"/>
                </a:solidFill>
                <a:latin typeface="Trebuchet MS" panose="020B0603020202020204" pitchFamily="34" charset="0"/>
                <a:cs typeface="Trebuchet MS" panose="020B0604020202020204" pitchFamily="34" charset="-128"/>
              </a:rPr>
              <a:pPr algn="ctr">
                <a:spcBef>
                  <a:spcPct val="0"/>
                </a:spcBef>
                <a:defRPr/>
              </a:pPr>
              <a:t>‹Nº›</a:t>
            </a:fld>
            <a:endParaRPr lang="en-US" sz="600" dirty="0">
              <a:solidFill>
                <a:schemeClr val="tx1"/>
              </a:solidFill>
              <a:latin typeface="Trebuchet MS" panose="020B0603020202020204" pitchFamily="34" charset="0"/>
              <a:cs typeface="Trebuchet MS" panose="020B0604020202020204" pitchFamily="34" charset="-128"/>
            </a:endParaRPr>
          </a:p>
        </p:txBody>
      </p:sp>
    </p:spTree>
    <p:extLst>
      <p:ext uri="{BB962C8B-B14F-4D97-AF65-F5344CB8AC3E}">
        <p14:creationId xmlns:p14="http://schemas.microsoft.com/office/powerpoint/2010/main" val="2017138817"/>
      </p:ext>
    </p:extLst>
  </p:cSld>
  <p:clrMap bg1="lt1" tx1="dk1" bg2="lt2" tx2="dk2" accent1="accent1" accent2="accent2" accent3="accent3" accent4="accent4" accent5="accent5" accent6="accent6" hlink="hlink" folHlink="folHlink"/>
  <p:notesStyle>
    <a:lvl1pPr marL="87097" indent="-87097" algn="l" rtl="0" fontAlgn="base">
      <a:spcBef>
        <a:spcPct val="30000"/>
      </a:spcBef>
      <a:spcAft>
        <a:spcPct val="0"/>
      </a:spcAft>
      <a:buClr>
        <a:srgbClr val="404040"/>
      </a:buClr>
      <a:buFont typeface="Trebuchet MS" pitchFamily="34" charset="0"/>
      <a:buChar char="•"/>
      <a:defRPr sz="800" kern="1200">
        <a:solidFill>
          <a:schemeClr val="tx1"/>
        </a:solidFill>
        <a:latin typeface="Trebuchet MS" panose="020B0603020202020204" pitchFamily="34" charset="0"/>
        <a:ea typeface="+mn-ea"/>
        <a:cs typeface="+mn-cs"/>
      </a:defRPr>
    </a:lvl1pPr>
    <a:lvl2pPr marL="174194" indent="-87097" algn="l" rtl="0" fontAlgn="base">
      <a:spcBef>
        <a:spcPts val="0"/>
      </a:spcBef>
      <a:spcAft>
        <a:spcPct val="0"/>
      </a:spcAft>
      <a:buClr>
        <a:srgbClr val="404040"/>
      </a:buClr>
      <a:buFont typeface="Trebuchet MS"/>
      <a:buChar char="‒"/>
      <a:defRPr sz="800" kern="1200">
        <a:solidFill>
          <a:schemeClr val="tx1"/>
        </a:solidFill>
        <a:latin typeface="Trebuchet MS" panose="020B0603020202020204" pitchFamily="34" charset="0"/>
        <a:ea typeface="+mn-ea"/>
        <a:cs typeface="+mn-cs"/>
      </a:defRPr>
    </a:lvl2pPr>
    <a:lvl3pPr marL="261291" indent="-87097" algn="l" rtl="0" fontAlgn="base">
      <a:spcBef>
        <a:spcPts val="0"/>
      </a:spcBef>
      <a:spcAft>
        <a:spcPct val="0"/>
      </a:spcAft>
      <a:buClr>
        <a:srgbClr val="404040"/>
      </a:buClr>
      <a:buFont typeface="Trebuchet MS"/>
      <a:buChar char="–"/>
      <a:defRPr sz="800" kern="1200">
        <a:solidFill>
          <a:schemeClr val="tx1"/>
        </a:solidFill>
        <a:latin typeface="Trebuchet MS" panose="020B0603020202020204" pitchFamily="34" charset="0"/>
        <a:ea typeface="+mn-ea"/>
        <a:cs typeface="+mn-cs"/>
      </a:defRPr>
    </a:lvl3pPr>
    <a:lvl4pPr marL="348389" indent="-87097" algn="l" rtl="0" fontAlgn="base">
      <a:spcBef>
        <a:spcPts val="0"/>
      </a:spcBef>
      <a:spcAft>
        <a:spcPct val="0"/>
      </a:spcAft>
      <a:buClr>
        <a:srgbClr val="404040"/>
      </a:buClr>
      <a:buFont typeface="Trebuchet MS"/>
      <a:buChar char="–"/>
      <a:defRPr sz="700" kern="1200">
        <a:solidFill>
          <a:schemeClr val="tx1"/>
        </a:solidFill>
        <a:latin typeface="Trebuchet MS" panose="020B0603020202020204" pitchFamily="34" charset="0"/>
        <a:ea typeface="+mn-ea"/>
        <a:cs typeface="+mn-cs"/>
      </a:defRPr>
    </a:lvl4pPr>
    <a:lvl5pPr marL="435485" indent="-87097" algn="l" rtl="0" fontAlgn="base">
      <a:spcBef>
        <a:spcPts val="0"/>
      </a:spcBef>
      <a:spcAft>
        <a:spcPct val="0"/>
      </a:spcAft>
      <a:buClr>
        <a:srgbClr val="404040"/>
      </a:buClr>
      <a:buFont typeface="Trebuchet MS"/>
      <a:buChar char="–"/>
      <a:defRPr sz="600" kern="1200">
        <a:solidFill>
          <a:schemeClr val="tx1"/>
        </a:solidFill>
        <a:latin typeface="Trebuchet MS" panose="020B0603020202020204" pitchFamily="34" charset="0"/>
        <a:ea typeface="+mn-ea"/>
        <a:cs typeface="+mn-cs"/>
      </a:defRPr>
    </a:lvl5pPr>
    <a:lvl6pPr marL="1741943" algn="l" defTabSz="696777" rtl="0" eaLnBrk="1" latinLnBrk="0" hangingPunct="1">
      <a:defRPr sz="900" kern="1200">
        <a:solidFill>
          <a:schemeClr val="tx1"/>
        </a:solidFill>
        <a:latin typeface="Trebuchet MS"/>
        <a:ea typeface="+mn-ea"/>
        <a:cs typeface="+mn-cs"/>
      </a:defRPr>
    </a:lvl6pPr>
    <a:lvl7pPr marL="2090332" algn="l" defTabSz="696777" rtl="0" eaLnBrk="1" latinLnBrk="0" hangingPunct="1">
      <a:defRPr sz="900" kern="1200">
        <a:solidFill>
          <a:schemeClr val="tx1"/>
        </a:solidFill>
        <a:latin typeface="Trebuchet MS"/>
        <a:ea typeface="+mn-ea"/>
        <a:cs typeface="+mn-cs"/>
      </a:defRPr>
    </a:lvl7pPr>
    <a:lvl8pPr marL="2438721" algn="l" defTabSz="696777" rtl="0" eaLnBrk="1" latinLnBrk="0" hangingPunct="1">
      <a:defRPr sz="900" kern="1200">
        <a:solidFill>
          <a:schemeClr val="tx1"/>
        </a:solidFill>
        <a:latin typeface="Trebuchet MS"/>
        <a:ea typeface="+mn-ea"/>
        <a:cs typeface="+mn-cs"/>
      </a:defRPr>
    </a:lvl8pPr>
    <a:lvl9pPr marL="2787109" algn="l" defTabSz="696777" rtl="0" eaLnBrk="1" latinLnBrk="0" hangingPunct="1">
      <a:defRPr sz="900" kern="1200">
        <a:solidFill>
          <a:schemeClr val="tx1"/>
        </a:solidFill>
        <a:latin typeface="Trebuchet MS"/>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en-US"/>
              <a:t>Custom built switches for supporting WLAN APs</a:t>
            </a:r>
          </a:p>
        </p:txBody>
      </p:sp>
    </p:spTree>
    <p:extLst>
      <p:ext uri="{BB962C8B-B14F-4D97-AF65-F5344CB8AC3E}">
        <p14:creationId xmlns:p14="http://schemas.microsoft.com/office/powerpoint/2010/main" val="1049814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Tree>
    <p:extLst>
      <p:ext uri="{BB962C8B-B14F-4D97-AF65-F5344CB8AC3E}">
        <p14:creationId xmlns:p14="http://schemas.microsoft.com/office/powerpoint/2010/main" val="692184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Albert Abraham Michelson, the FIRST American to receive the Nobel Prize in Physics.</a:t>
            </a:r>
          </a:p>
          <a:p>
            <a:r>
              <a:rPr lang="en-US" dirty="0"/>
              <a:t>In 1894, said in a conference, that “almost all physics principles have been discovered, but two small things that will be close in short term”.</a:t>
            </a:r>
          </a:p>
          <a:p>
            <a:r>
              <a:rPr lang="en-US" dirty="0"/>
              <a:t>Those “two small things” were:</a:t>
            </a:r>
          </a:p>
          <a:p>
            <a:pPr lvl="1"/>
            <a:r>
              <a:rPr lang="en-US" dirty="0"/>
              <a:t>Michelson-Morley experiment (1887)… Its own experiment about the movement of the Earth relative to </a:t>
            </a:r>
            <a:r>
              <a:rPr lang="en-US" dirty="0" err="1"/>
              <a:t>aether</a:t>
            </a:r>
            <a:r>
              <a:rPr lang="en-US" dirty="0"/>
              <a:t>, conducted to the MAX speed of light… that later conducted to General Relativity of Albert Einstein</a:t>
            </a:r>
          </a:p>
          <a:p>
            <a:pPr lvl="1"/>
            <a:r>
              <a:rPr lang="en-US" dirty="0"/>
              <a:t>Black-body radiation (1890)… leaded to one of the most important revolutions in human history: The Quantum Theory and the Standard Model.</a:t>
            </a:r>
          </a:p>
          <a:p>
            <a:pPr lvl="0"/>
            <a:r>
              <a:rPr lang="en-US" dirty="0"/>
              <a:t>That “two small things” CHANGED FOREVER OUR VIEW OF THE UNIVERSE…</a:t>
            </a:r>
          </a:p>
          <a:p>
            <a:pPr lvl="0"/>
            <a:r>
              <a:rPr lang="en-US" dirty="0"/>
              <a:t>Evolution NEEDs Change, and sometimes change all </a:t>
            </a:r>
            <a:r>
              <a:rPr lang="en-US" dirty="0" err="1"/>
              <a:t>wha</a:t>
            </a:r>
            <a:r>
              <a:rPr lang="en-US" dirty="0"/>
              <a:t> have been known till now… </a:t>
            </a:r>
          </a:p>
        </p:txBody>
      </p:sp>
    </p:spTree>
    <p:extLst>
      <p:ext uri="{BB962C8B-B14F-4D97-AF65-F5344CB8AC3E}">
        <p14:creationId xmlns:p14="http://schemas.microsoft.com/office/powerpoint/2010/main" val="3217362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8500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08116" indent="-108116" defTabSz="864931">
              <a:defRPr/>
            </a:pPr>
            <a:r>
              <a:rPr lang="en-US" sz="1100" dirty="0"/>
              <a:t>Our unified access strategy also includes network services to help manage the applications. Our latest application analytics capability provides the network with the intelligence to recognize the applications traversing the network and also control them via a set of predefined policies. With this capability, IT can prioritize business critical applications and reserves bandwidth to make sure they can be delivered with the quality necessary. It is also possible to prevent harmful or non-compliant applications from being utilized and also create a space for employees to explore new applications and also use personal apps, harmonizing the coexistence of both business and personal applications. The granular </a:t>
            </a:r>
            <a:r>
              <a:rPr lang="en-US" sz="1100" baseline="0" dirty="0"/>
              <a:t>level of application visibility is </a:t>
            </a:r>
            <a:r>
              <a:rPr lang="en-US" sz="1100" dirty="0"/>
              <a:t>achieved with out high end switches that use DPI techniques to identify applications and enforce policies at wire rate right at the edge of the network.</a:t>
            </a:r>
          </a:p>
          <a:p>
            <a:pPr marL="108116" indent="-108116" defTabSz="864931">
              <a:defRPr/>
            </a:pPr>
            <a:r>
              <a:rPr lang="en-US" sz="1100" dirty="0"/>
              <a:t>As</a:t>
            </a:r>
            <a:r>
              <a:rPr lang="en-US" sz="1100" baseline="0" dirty="0"/>
              <a:t> many applications go through the process of </a:t>
            </a:r>
            <a:r>
              <a:rPr lang="en-US" sz="1100" baseline="0" dirty="0" err="1"/>
              <a:t>webification</a:t>
            </a:r>
            <a:r>
              <a:rPr lang="en-US" sz="1100" baseline="0" dirty="0"/>
              <a:t>, n</a:t>
            </a:r>
            <a:r>
              <a:rPr lang="en-US" sz="1100" kern="1200" dirty="0">
                <a:solidFill>
                  <a:schemeClr val="tx1"/>
                </a:solidFill>
                <a:latin typeface="Trebuchet MS" pitchFamily="34" charset="0"/>
                <a:ea typeface="+mn-ea"/>
                <a:cs typeface="+mn-cs"/>
              </a:rPr>
              <a:t>etworks without analytics will see all the traffic as HTTP. It all look alike and will be treated in the same way. However with application analytics it is possible to identify each application encapsulated under an HTTP interface and therefore apply different prioritization and QOS to critical applications like Salesforce,</a:t>
            </a:r>
            <a:r>
              <a:rPr lang="en-US" sz="1100" kern="1200" baseline="0" dirty="0">
                <a:solidFill>
                  <a:schemeClr val="tx1"/>
                </a:solidFill>
                <a:latin typeface="Trebuchet MS" pitchFamily="34" charset="0"/>
                <a:ea typeface="+mn-ea"/>
                <a:cs typeface="+mn-cs"/>
              </a:rPr>
              <a:t> </a:t>
            </a:r>
            <a:r>
              <a:rPr lang="en-US" sz="1100" kern="1200" dirty="0">
                <a:solidFill>
                  <a:schemeClr val="tx1"/>
                </a:solidFill>
                <a:latin typeface="Trebuchet MS" pitchFamily="34" charset="0"/>
                <a:ea typeface="+mn-ea"/>
                <a:cs typeface="+mn-cs"/>
              </a:rPr>
              <a:t>SAP, Rainbow and IP telephony against some personal apps like Facebook, YouTube etc.</a:t>
            </a:r>
            <a:endParaRPr lang="en-US" sz="1100" dirty="0"/>
          </a:p>
          <a:p>
            <a:pPr marL="108116" indent="-108116" defTabSz="864931" eaLnBrk="1" hangingPunct="1">
              <a:buFont typeface="Arial" pitchFamily="34" charset="0"/>
              <a:buChar char="•"/>
              <a:defRPr/>
            </a:pPr>
            <a:endParaRPr lang="en-US" sz="1100" baseline="0" dirty="0"/>
          </a:p>
          <a:p>
            <a:pPr marL="108116" indent="-108116" defTabSz="864931">
              <a:defRPr/>
            </a:pPr>
            <a:endParaRPr lang="en-US" sz="1100" dirty="0"/>
          </a:p>
          <a:p>
            <a:endParaRPr lang="en-US" dirty="0"/>
          </a:p>
          <a:p>
            <a:endParaRPr lang="en-US" dirty="0"/>
          </a:p>
        </p:txBody>
      </p:sp>
    </p:spTree>
    <p:extLst>
      <p:ext uri="{BB962C8B-B14F-4D97-AF65-F5344CB8AC3E}">
        <p14:creationId xmlns:p14="http://schemas.microsoft.com/office/powerpoint/2010/main" val="3762829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Tree>
    <p:extLst>
      <p:ext uri="{BB962C8B-B14F-4D97-AF65-F5344CB8AC3E}">
        <p14:creationId xmlns:p14="http://schemas.microsoft.com/office/powerpoint/2010/main" val="72809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otes Placeholder 2"/>
          <p:cNvSpPr>
            <a:spLocks noGrp="1"/>
          </p:cNvSpPr>
          <p:nvPr>
            <p:ph type="body" idx="1"/>
          </p:nvPr>
        </p:nvSpPr>
        <p:spPr>
          <a:noFill/>
          <a:ln/>
        </p:spPr>
        <p:txBody>
          <a:bodyPr/>
          <a:lstStyle/>
          <a:p>
            <a:pPr eaLnBrk="1" hangingPunct="1">
              <a:buFont typeface="Trebuchet MS" charset="0"/>
              <a:buNone/>
            </a:pPr>
            <a:r>
              <a:rPr lang="en-US" dirty="0">
                <a:latin typeface="Trebuchet MS" charset="0"/>
              </a:rPr>
              <a:t> </a:t>
            </a:r>
          </a:p>
        </p:txBody>
      </p:sp>
      <p:sp>
        <p:nvSpPr>
          <p:cNvPr id="22531" name="Slide Image Placeholder 4"/>
          <p:cNvSpPr>
            <a:spLocks noGrp="1" noRot="1" noChangeAspect="1"/>
          </p:cNvSpPr>
          <p:nvPr>
            <p:ph type="sldImg"/>
          </p:nvPr>
        </p:nvSpPr>
        <p:spPr>
          <a:ln/>
        </p:spPr>
      </p:sp>
    </p:spTree>
    <p:extLst>
      <p:ext uri="{BB962C8B-B14F-4D97-AF65-F5344CB8AC3E}">
        <p14:creationId xmlns:p14="http://schemas.microsoft.com/office/powerpoint/2010/main" val="27875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tiff"/><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6.tiff"/><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tiff"/><Relationship Id="rId5" Type="http://schemas.openxmlformats.org/officeDocument/2006/relationships/image" Target="../media/image5.emf"/><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3.xml"/><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1.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6.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6.tiff"/><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6.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6.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6.tiff"/><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6.tiff"/><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xml"/><Relationship Id="rId5" Type="http://schemas.openxmlformats.org/officeDocument/2006/relationships/image" Target="../media/image6.tiff"/><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tiff"/><Relationship Id="rId5" Type="http://schemas.openxmlformats.org/officeDocument/2006/relationships/image" Target="../media/image5.emf"/><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ALE_Main Title Dark Blue 2">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3" cstate="print">
            <a:extLst>
              <a:ext uri="{28A0092B-C50C-407E-A947-70E740481C1C}">
                <a14:useLocalDpi xmlns:a14="http://schemas.microsoft.com/office/drawing/2010/main"/>
              </a:ext>
            </a:extLst>
          </a:blip>
          <a:stretch>
            <a:fillRect/>
          </a:stretch>
        </p:blipFill>
        <p:spPr bwMode="auto">
          <a:xfrm>
            <a:off x="-1" y="-3834"/>
            <a:ext cx="9150814" cy="5147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userDrawn="1">
            <p:custDataLst>
              <p:tags r:id="rId1"/>
            </p:custDataLst>
          </p:nvPr>
        </p:nvSpPr>
        <p:spPr>
          <a:xfrm>
            <a:off x="0" y="0"/>
            <a:ext cx="9144000" cy="5143501"/>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pic>
        <p:nvPicPr>
          <p:cNvPr id="19" name="Picture 18"/>
          <p:cNvPicPr>
            <a:picLocks noChangeAspect="1"/>
          </p:cNvPicPr>
          <p:nvPr userDrawn="1"/>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814" y="-26898"/>
            <a:ext cx="7411561" cy="5146674"/>
          </a:xfrm>
          <a:prstGeom prst="rect">
            <a:avLst/>
          </a:prstGeom>
        </p:spPr>
      </p:pic>
      <p:pic>
        <p:nvPicPr>
          <p:cNvPr id="11" name="Picture 2"/>
          <p:cNvPicPr>
            <a:picLocks noChangeAspect="1" noChangeArrowheads="1"/>
          </p:cNvPicPr>
          <p:nvPr userDrawn="1"/>
        </p:nvPicPr>
        <p:blipFill>
          <a:blip r:embed="rId5"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a:spLocks noGrp="1" noChangeArrowheads="1"/>
          </p:cNvSpPr>
          <p:nvPr>
            <p:ph type="ctrTitle"/>
          </p:nvPr>
        </p:nvSpPr>
        <p:spPr>
          <a:xfrm>
            <a:off x="4566823" y="1493663"/>
            <a:ext cx="4333996" cy="804859"/>
          </a:xfrm>
        </p:spPr>
        <p:txBody>
          <a:bodyPr anchor="b"/>
          <a:lstStyle>
            <a:lvl1pPr>
              <a:defRPr sz="2800" b="1" cap="none">
                <a:solidFill>
                  <a:schemeClr val="bg1"/>
                </a:solidFill>
                <a:latin typeface="Trebuchet MS" panose="020B0603020202020204" pitchFamily="34" charset="0"/>
              </a:defRPr>
            </a:lvl1pPr>
          </a:lstStyle>
          <a:p>
            <a:r>
              <a:rPr lang="en-US" dirty="0"/>
              <a:t>Click to edit Master title style</a:t>
            </a:r>
          </a:p>
        </p:txBody>
      </p:sp>
      <p:sp>
        <p:nvSpPr>
          <p:cNvPr id="9" name="Rectangle 3"/>
          <p:cNvSpPr>
            <a:spLocks noGrp="1" noChangeArrowheads="1"/>
          </p:cNvSpPr>
          <p:nvPr>
            <p:ph type="subTitle" idx="1"/>
          </p:nvPr>
        </p:nvSpPr>
        <p:spPr>
          <a:xfrm>
            <a:off x="4566823" y="2314862"/>
            <a:ext cx="4314945" cy="463154"/>
          </a:xfrm>
          <a:noFill/>
          <a:ln w="9525" algn="ctr">
            <a:noFill/>
            <a:miter lim="800000"/>
            <a:headEnd/>
            <a:tailEnd/>
          </a:ln>
          <a:effectLst/>
        </p:spPr>
        <p:txBody>
          <a:bodyPr vert="horz" wrap="square" lIns="69677" tIns="34839" rIns="69677" bIns="34839" numCol="1" anchor="t" anchorCtr="0" compatLnSpc="1">
            <a:prstTxWarp prst="textNoShape">
              <a:avLst/>
            </a:prstTxWarp>
          </a:bodyPr>
          <a:lstStyle>
            <a:lvl1pPr>
              <a:defRPr lang="en-US" dirty="0">
                <a:solidFill>
                  <a:schemeClr val="bg1"/>
                </a:solidFill>
                <a:ea typeface="Trebuchet MS" panose="020B0603020202020204" pitchFamily="34" charset="0"/>
              </a:defRPr>
            </a:lvl1pPr>
          </a:lstStyle>
          <a:p>
            <a:pPr marL="0" lvl="0" indent="0">
              <a:spcBef>
                <a:spcPts val="600"/>
              </a:spcBef>
              <a:spcAft>
                <a:spcPts val="0"/>
              </a:spcAft>
              <a:buFont typeface="Trebuchet MS" pitchFamily="34" charset="0"/>
              <a:buNone/>
            </a:pPr>
            <a:r>
              <a:rPr lang="en-US" dirty="0"/>
              <a:t>Click to edit Master subtitle style</a:t>
            </a:r>
          </a:p>
        </p:txBody>
      </p:sp>
      <p:sp>
        <p:nvSpPr>
          <p:cNvPr id="16"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bg1"/>
              </a:solidFill>
              <a:latin typeface="Trebuchet MS" panose="020B0603020202020204" pitchFamily="34" charset="0"/>
              <a:cs typeface="Trebuchet MS" panose="020B0604020202020204" pitchFamily="34" charset="-128"/>
            </a:endParaRPr>
          </a:p>
        </p:txBody>
      </p:sp>
      <p:cxnSp>
        <p:nvCxnSpPr>
          <p:cNvPr id="17"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4336774" y="1482882"/>
            <a:ext cx="105405" cy="81564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13" name="Picture 12"/>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50500" y="1134708"/>
            <a:ext cx="2326255" cy="576836"/>
          </a:xfrm>
          <a:prstGeom prst="rect">
            <a:avLst/>
          </a:prstGeom>
        </p:spPr>
      </p:pic>
      <p:pic>
        <p:nvPicPr>
          <p:cNvPr id="18" name="Picture 17"/>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1956388224"/>
      </p:ext>
    </p:extLst>
  </p:cSld>
  <p:clrMapOvr>
    <a:masterClrMapping/>
  </p:clrMapOvr>
  <p:hf hdr="0" dt="0"/>
  <p:extLst mod="1">
    <p:ext uri="{DCECCB84-F9BA-43D5-87BE-67443E8EF086}">
      <p15:sldGuideLst xmlns:p15="http://schemas.microsoft.com/office/powerpoint/2012/main">
        <p15:guide id="1" pos="2880">
          <p15:clr>
            <a:srgbClr val="FBAE40"/>
          </p15:clr>
        </p15:guide>
        <p15:guide id="2" pos="424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ALE_Main Title Dark Blue 2">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3" cstate="print">
            <a:extLst>
              <a:ext uri="{28A0092B-C50C-407E-A947-70E740481C1C}">
                <a14:useLocalDpi xmlns:a14="http://schemas.microsoft.com/office/drawing/2010/main"/>
              </a:ext>
            </a:extLst>
          </a:blip>
          <a:stretch>
            <a:fillRect/>
          </a:stretch>
        </p:blipFill>
        <p:spPr bwMode="auto">
          <a:xfrm>
            <a:off x="1" y="376"/>
            <a:ext cx="9142664" cy="5142748"/>
          </a:xfrm>
          <a:prstGeom prst="rect">
            <a:avLst/>
          </a:prstGeom>
          <a:solidFill>
            <a:srgbClr val="34B233">
              <a:alpha val="72157"/>
            </a:srgbClr>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p:cNvPicPr>
            <a:picLocks noChangeAspect="1"/>
          </p:cNvPicPr>
          <p:nvPr userDrawn="1"/>
        </p:nvPicPr>
        <p:blipFill rotWithShape="1">
          <a:blip r:embed="rId4" cstate="screen">
            <a:duotone>
              <a:schemeClr val="accent1">
                <a:shade val="45000"/>
                <a:satMod val="135000"/>
              </a:schemeClr>
              <a:prstClr val="white"/>
            </a:duotone>
            <a:extLst>
              <a:ext uri="{28A0092B-C50C-407E-A947-70E740481C1C}">
                <a14:useLocalDpi xmlns:a14="http://schemas.microsoft.com/office/drawing/2010/main"/>
              </a:ext>
            </a:extLst>
          </a:blip>
          <a:srcRect b="31073"/>
          <a:stretch/>
        </p:blipFill>
        <p:spPr>
          <a:xfrm flipH="1">
            <a:off x="0" y="158750"/>
            <a:ext cx="4319588" cy="2827293"/>
          </a:xfrm>
          <a:prstGeom prst="rect">
            <a:avLst/>
          </a:prstGeom>
        </p:spPr>
      </p:pic>
      <p:sp>
        <p:nvSpPr>
          <p:cNvPr id="19" name="Rectangle 18"/>
          <p:cNvSpPr/>
          <p:nvPr userDrawn="1">
            <p:custDataLst>
              <p:tags r:id="rId1"/>
            </p:custDataLst>
          </p:nvPr>
        </p:nvSpPr>
        <p:spPr>
          <a:xfrm>
            <a:off x="0" y="0"/>
            <a:ext cx="9144000" cy="5143500"/>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sp>
        <p:nvSpPr>
          <p:cNvPr id="21"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22"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23" name="Picture 2"/>
          <p:cNvPicPr>
            <a:picLocks noChangeAspect="1" noChangeArrowheads="1"/>
          </p:cNvPicPr>
          <p:nvPr userDrawn="1"/>
        </p:nvPicPr>
        <p:blipFill>
          <a:blip r:embed="rId5"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
          <p:cNvSpPr>
            <a:spLocks noGrp="1" noChangeArrowheads="1"/>
          </p:cNvSpPr>
          <p:nvPr>
            <p:ph type="ctrTitle"/>
          </p:nvPr>
        </p:nvSpPr>
        <p:spPr>
          <a:xfrm>
            <a:off x="4553989" y="2589004"/>
            <a:ext cx="4333996" cy="804859"/>
          </a:xfrm>
        </p:spPr>
        <p:txBody>
          <a:bodyPr anchor="b"/>
          <a:lstStyle>
            <a:lvl1pPr>
              <a:defRPr sz="2800" b="1" cap="none">
                <a:solidFill>
                  <a:schemeClr val="bg1"/>
                </a:solidFill>
                <a:latin typeface="Trebuchet MS" panose="020B0603020202020204" pitchFamily="34" charset="0"/>
              </a:defRPr>
            </a:lvl1pPr>
          </a:lstStyle>
          <a:p>
            <a:r>
              <a:rPr lang="en-US" dirty="0"/>
              <a:t>Click to edit Master title style</a:t>
            </a:r>
          </a:p>
        </p:txBody>
      </p:sp>
      <p:sp>
        <p:nvSpPr>
          <p:cNvPr id="25" name="Rectangle 3"/>
          <p:cNvSpPr>
            <a:spLocks noGrp="1" noChangeArrowheads="1"/>
          </p:cNvSpPr>
          <p:nvPr>
            <p:ph type="subTitle" idx="1"/>
          </p:nvPr>
        </p:nvSpPr>
        <p:spPr>
          <a:xfrm>
            <a:off x="4553989" y="3410203"/>
            <a:ext cx="4314945" cy="463154"/>
          </a:xfrm>
          <a:noFill/>
          <a:ln w="9525" algn="ctr">
            <a:noFill/>
            <a:miter lim="800000"/>
            <a:headEnd/>
            <a:tailEnd/>
          </a:ln>
          <a:effectLst/>
        </p:spPr>
        <p:txBody>
          <a:bodyPr vert="horz" wrap="square" lIns="69677" tIns="34839" rIns="69677" bIns="34839" numCol="1" anchor="t" anchorCtr="0" compatLnSpc="1">
            <a:prstTxWarp prst="textNoShape">
              <a:avLst/>
            </a:prstTxWarp>
          </a:bodyPr>
          <a:lstStyle>
            <a:lvl1pPr>
              <a:defRPr lang="en-US" dirty="0">
                <a:solidFill>
                  <a:schemeClr val="bg1"/>
                </a:solidFill>
                <a:ea typeface="Trebuchet MS" panose="020B0603020202020204" pitchFamily="34" charset="0"/>
              </a:defRPr>
            </a:lvl1pPr>
          </a:lstStyle>
          <a:p>
            <a:pPr marL="0" lvl="0" indent="0">
              <a:spcBef>
                <a:spcPts val="600"/>
              </a:spcBef>
              <a:spcAft>
                <a:spcPts val="0"/>
              </a:spcAft>
              <a:buFont typeface="Trebuchet MS" pitchFamily="34" charset="0"/>
              <a:buNone/>
            </a:pPr>
            <a:r>
              <a:rPr lang="en-US" dirty="0"/>
              <a:t>Click to edit Master subtitle style</a:t>
            </a:r>
          </a:p>
        </p:txBody>
      </p:sp>
      <p:sp>
        <p:nvSpPr>
          <p:cNvPr id="26" name="Rectangle 25"/>
          <p:cNvSpPr/>
          <p:nvPr userDrawn="1"/>
        </p:nvSpPr>
        <p:spPr>
          <a:xfrm>
            <a:off x="4323941" y="2578223"/>
            <a:ext cx="79200" cy="81564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27" name="Picture 2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8352" y="2697625"/>
            <a:ext cx="2326255" cy="576836"/>
          </a:xfrm>
          <a:prstGeom prst="rect">
            <a:avLst/>
          </a:prstGeom>
        </p:spPr>
      </p:pic>
      <p:pic>
        <p:nvPicPr>
          <p:cNvPr id="12" name="Picture 11"/>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2798240541"/>
      </p:ext>
    </p:extLst>
  </p:cSld>
  <p:clrMapOvr>
    <a:masterClrMapping/>
  </p:clrMapOvr>
  <p:hf hdr="0" dt="0"/>
  <p:extLst mod="1">
    <p:ext uri="{DCECCB84-F9BA-43D5-87BE-67443E8EF086}">
      <p15:sldGuideLst xmlns:p15="http://schemas.microsoft.com/office/powerpoint/2012/main">
        <p15:guide id="1" pos="2880">
          <p15:clr>
            <a:srgbClr val="FBAE40"/>
          </p15:clr>
        </p15:guide>
        <p15:guide id="2" pos="424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ALE_Main Title Dark Blue 2">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376"/>
            <a:ext cx="9142664" cy="5142748"/>
          </a:xfrm>
          <a:prstGeom prst="rect">
            <a:avLst/>
          </a:prstGeom>
          <a:solidFill>
            <a:srgbClr val="34B233">
              <a:alpha val="72157"/>
            </a:srgbClr>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a:ext>
            </a:extLst>
          </a:blip>
          <a:srcRect b="31073"/>
          <a:stretch/>
        </p:blipFill>
        <p:spPr>
          <a:xfrm flipH="1">
            <a:off x="0" y="158750"/>
            <a:ext cx="4319588" cy="2827293"/>
          </a:xfrm>
          <a:prstGeom prst="rect">
            <a:avLst/>
          </a:prstGeom>
        </p:spPr>
      </p:pic>
      <p:sp>
        <p:nvSpPr>
          <p:cNvPr id="21"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22"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23"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
          <p:cNvSpPr>
            <a:spLocks noGrp="1" noChangeArrowheads="1"/>
          </p:cNvSpPr>
          <p:nvPr>
            <p:ph type="ctrTitle"/>
          </p:nvPr>
        </p:nvSpPr>
        <p:spPr>
          <a:xfrm>
            <a:off x="4553989" y="2589004"/>
            <a:ext cx="4333996" cy="804859"/>
          </a:xfrm>
        </p:spPr>
        <p:txBody>
          <a:bodyPr anchor="b"/>
          <a:lstStyle>
            <a:lvl1pPr>
              <a:defRPr sz="2800" b="1" cap="none">
                <a:solidFill>
                  <a:schemeClr val="bg1"/>
                </a:solidFill>
                <a:latin typeface="Trebuchet MS" panose="020B0603020202020204" pitchFamily="34" charset="0"/>
              </a:defRPr>
            </a:lvl1pPr>
          </a:lstStyle>
          <a:p>
            <a:r>
              <a:rPr lang="en-US" dirty="0"/>
              <a:t>Click to edit Master title style</a:t>
            </a:r>
          </a:p>
        </p:txBody>
      </p:sp>
      <p:sp>
        <p:nvSpPr>
          <p:cNvPr id="25" name="Rectangle 3"/>
          <p:cNvSpPr>
            <a:spLocks noGrp="1" noChangeArrowheads="1"/>
          </p:cNvSpPr>
          <p:nvPr>
            <p:ph type="subTitle" idx="1"/>
          </p:nvPr>
        </p:nvSpPr>
        <p:spPr>
          <a:xfrm>
            <a:off x="4553989" y="3410203"/>
            <a:ext cx="4314945" cy="463154"/>
          </a:xfrm>
          <a:noFill/>
          <a:ln w="9525" algn="ctr">
            <a:noFill/>
            <a:miter lim="800000"/>
            <a:headEnd/>
            <a:tailEnd/>
          </a:ln>
          <a:effectLst/>
        </p:spPr>
        <p:txBody>
          <a:bodyPr vert="horz" wrap="square" lIns="69677" tIns="34839" rIns="69677" bIns="34839" numCol="1" anchor="t" anchorCtr="0" compatLnSpc="1">
            <a:prstTxWarp prst="textNoShape">
              <a:avLst/>
            </a:prstTxWarp>
          </a:bodyPr>
          <a:lstStyle>
            <a:lvl1pPr>
              <a:defRPr lang="en-US" dirty="0">
                <a:solidFill>
                  <a:schemeClr val="bg1"/>
                </a:solidFill>
                <a:ea typeface="Trebuchet MS" panose="020B0603020202020204" pitchFamily="34" charset="0"/>
              </a:defRPr>
            </a:lvl1pPr>
          </a:lstStyle>
          <a:p>
            <a:pPr marL="0" lvl="0" indent="0">
              <a:spcBef>
                <a:spcPts val="600"/>
              </a:spcBef>
              <a:spcAft>
                <a:spcPts val="0"/>
              </a:spcAft>
              <a:buFont typeface="Trebuchet MS" pitchFamily="34" charset="0"/>
              <a:buNone/>
            </a:pPr>
            <a:r>
              <a:rPr lang="en-US" dirty="0"/>
              <a:t>Click to edit Master subtitle style</a:t>
            </a:r>
          </a:p>
        </p:txBody>
      </p:sp>
      <p:sp>
        <p:nvSpPr>
          <p:cNvPr id="26" name="Rectangle 25"/>
          <p:cNvSpPr/>
          <p:nvPr userDrawn="1"/>
        </p:nvSpPr>
        <p:spPr>
          <a:xfrm>
            <a:off x="4323941" y="2578223"/>
            <a:ext cx="79200" cy="81564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27" name="Picture 26"/>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88352" y="2697625"/>
            <a:ext cx="2326255" cy="576836"/>
          </a:xfrm>
          <a:prstGeom prst="rect">
            <a:avLst/>
          </a:prstGeom>
        </p:spPr>
      </p:pic>
      <p:pic>
        <p:nvPicPr>
          <p:cNvPr id="11" name="Picture 10"/>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cSld>
  <p:clrMapOvr>
    <a:masterClrMapping/>
  </p:clrMapOvr>
  <p:hf hdr="0" dt="0"/>
  <p:extLst mod="1">
    <p:ext uri="{DCECCB84-F9BA-43D5-87BE-67443E8EF086}">
      <p15:sldGuideLst xmlns:p15="http://schemas.microsoft.com/office/powerpoint/2012/main">
        <p15:guide id="1" pos="2880">
          <p15:clr>
            <a:srgbClr val="FBAE40"/>
          </p15:clr>
        </p15:guide>
        <p15:guide id="2" pos="424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ALE_Main Title Dark Blue 2">
    <p:bg>
      <p:bgPr>
        <a:solidFill>
          <a:schemeClr val="bg1"/>
        </a:solid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1"/>
            <a:ext cx="9144000" cy="5143500"/>
          </a:xfrm>
          <a:prstGeom prst="rect">
            <a:avLst/>
          </a:prstGeom>
          <a:gradFill>
            <a:gsLst>
              <a:gs pos="81000">
                <a:srgbClr val="D30547">
                  <a:alpha val="80000"/>
                </a:srgbClr>
              </a:gs>
              <a:gs pos="6000">
                <a:srgbClr val="D30547">
                  <a:alpha val="29804"/>
                </a:srgbClr>
              </a:gs>
            </a:gsLst>
            <a:lin ang="1800000" scaled="0"/>
          </a:gradFill>
          <a:ln>
            <a:noFill/>
          </a:ln>
        </p:spPr>
      </p:pic>
      <p:sp>
        <p:nvSpPr>
          <p:cNvPr id="21" name="Rectangle 20"/>
          <p:cNvSpPr/>
          <p:nvPr userDrawn="1">
            <p:custDataLst>
              <p:tags r:id="rId2"/>
            </p:custDataLst>
          </p:nvPr>
        </p:nvSpPr>
        <p:spPr>
          <a:xfrm>
            <a:off x="0" y="3177"/>
            <a:ext cx="9143998" cy="5143499"/>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pic>
        <p:nvPicPr>
          <p:cNvPr id="22" name="Picture 21"/>
          <p:cNvPicPr>
            <a:picLocks noChangeAspect="1"/>
          </p:cNvPicPr>
          <p:nvPr userDrawn="1"/>
        </p:nvPicPr>
        <p:blipFill>
          <a:blip r:embed="rId5"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flipH="1">
            <a:off x="4824410" y="130175"/>
            <a:ext cx="4319588" cy="4101863"/>
          </a:xfrm>
          <a:prstGeom prst="rect">
            <a:avLst/>
          </a:prstGeom>
        </p:spPr>
      </p:pic>
      <p:sp>
        <p:nvSpPr>
          <p:cNvPr id="23"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24"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25"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userDrawn="1"/>
        </p:nvSpPr>
        <p:spPr>
          <a:xfrm>
            <a:off x="4336775" y="1482882"/>
            <a:ext cx="79200" cy="81564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29" name="Picture 28"/>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54959" y="1493663"/>
            <a:ext cx="2326255" cy="576836"/>
          </a:xfrm>
          <a:prstGeom prst="rect">
            <a:avLst/>
          </a:prstGeom>
        </p:spPr>
      </p:pic>
      <p:sp>
        <p:nvSpPr>
          <p:cNvPr id="26" name="Rectangle 2"/>
          <p:cNvSpPr>
            <a:spLocks noGrp="1" noChangeArrowheads="1"/>
          </p:cNvSpPr>
          <p:nvPr>
            <p:ph type="ctrTitle"/>
          </p:nvPr>
        </p:nvSpPr>
        <p:spPr>
          <a:xfrm>
            <a:off x="4566823" y="1493663"/>
            <a:ext cx="4333996" cy="804859"/>
          </a:xfrm>
        </p:spPr>
        <p:txBody>
          <a:bodyPr anchor="b"/>
          <a:lstStyle>
            <a:lvl1pPr>
              <a:defRPr sz="2800" b="1" cap="none">
                <a:solidFill>
                  <a:schemeClr val="bg1"/>
                </a:solidFill>
                <a:latin typeface="Trebuchet MS" panose="020B0603020202020204" pitchFamily="34" charset="0"/>
              </a:defRPr>
            </a:lvl1pPr>
          </a:lstStyle>
          <a:p>
            <a:r>
              <a:rPr lang="en-US" dirty="0"/>
              <a:t>Click to edit Master title style</a:t>
            </a:r>
          </a:p>
        </p:txBody>
      </p:sp>
      <p:sp>
        <p:nvSpPr>
          <p:cNvPr id="27" name="Rectangle 3"/>
          <p:cNvSpPr>
            <a:spLocks noGrp="1" noChangeArrowheads="1"/>
          </p:cNvSpPr>
          <p:nvPr>
            <p:ph type="subTitle" idx="1"/>
          </p:nvPr>
        </p:nvSpPr>
        <p:spPr>
          <a:xfrm>
            <a:off x="4566823" y="2314862"/>
            <a:ext cx="4314945" cy="463154"/>
          </a:xfrm>
          <a:noFill/>
          <a:ln w="9525" algn="ctr">
            <a:noFill/>
            <a:miter lim="800000"/>
            <a:headEnd/>
            <a:tailEnd/>
          </a:ln>
          <a:effectLst/>
        </p:spPr>
        <p:txBody>
          <a:bodyPr vert="horz" wrap="square" lIns="69677" tIns="34839" rIns="69677" bIns="34839" numCol="1" anchor="t" anchorCtr="0" compatLnSpc="1">
            <a:prstTxWarp prst="textNoShape">
              <a:avLst/>
            </a:prstTxWarp>
          </a:bodyPr>
          <a:lstStyle>
            <a:lvl1pPr>
              <a:defRPr lang="en-US" dirty="0">
                <a:solidFill>
                  <a:schemeClr val="bg1"/>
                </a:solidFill>
                <a:ea typeface="Trebuchet MS" panose="020B0603020202020204" pitchFamily="34" charset="0"/>
              </a:defRPr>
            </a:lvl1pPr>
          </a:lstStyle>
          <a:p>
            <a:pPr marL="0" lvl="0" indent="0">
              <a:spcBef>
                <a:spcPts val="600"/>
              </a:spcBef>
              <a:spcAft>
                <a:spcPts val="0"/>
              </a:spcAft>
              <a:buFont typeface="Trebuchet MS" pitchFamily="34" charset="0"/>
              <a:buNone/>
            </a:pPr>
            <a:r>
              <a:rPr lang="en-US" dirty="0"/>
              <a:t>Click to edit Master subtitle style</a:t>
            </a:r>
          </a:p>
        </p:txBody>
      </p:sp>
      <p:pic>
        <p:nvPicPr>
          <p:cNvPr id="12" name="Picture 11"/>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4249573432"/>
      </p:ext>
    </p:extLst>
  </p:cSld>
  <p:clrMapOvr>
    <a:overrideClrMapping bg1="lt1" tx1="dk1" bg2="lt2" tx2="dk2" accent1="accent1" accent2="accent2" accent3="accent3" accent4="accent4" accent5="accent5" accent6="accent6" hlink="hlink" folHlink="folHlink"/>
  </p:clrMapOvr>
  <p:hf hdr="0" dt="0"/>
  <p:extLst mod="1">
    <p:ext uri="{DCECCB84-F9BA-43D5-87BE-67443E8EF086}">
      <p15:sldGuideLst xmlns:p15="http://schemas.microsoft.com/office/powerpoint/2012/main">
        <p15:guide id="1" pos="2880">
          <p15:clr>
            <a:srgbClr val="FBAE40"/>
          </p15:clr>
        </p15:guide>
        <p15:guide id="2" pos="424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LE_Title Dark Blue 1">
    <p:spTree>
      <p:nvGrpSpPr>
        <p:cNvPr id="1" name=""/>
        <p:cNvGrpSpPr/>
        <p:nvPr/>
      </p:nvGrpSpPr>
      <p:grpSpPr>
        <a:xfrm>
          <a:off x="0" y="0"/>
          <a:ext cx="0" cy="0"/>
          <a:chOff x="0" y="0"/>
          <a:chExt cx="0" cy="0"/>
        </a:xfrm>
      </p:grpSpPr>
      <p:pic>
        <p:nvPicPr>
          <p:cNvPr id="1028" name="Picture 4" descr="D:\Users\qjliu\OneDrive for Business\Qian Eschbach\Collaterals\EnterpriseRoyalyFreePhoto\Fotolia_48872864_Subscription_XL.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8836" r="13267"/>
          <a:stretch/>
        </p:blipFill>
        <p:spPr bwMode="auto">
          <a:xfrm>
            <a:off x="78828" y="0"/>
            <a:ext cx="4493172" cy="5143500"/>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userDrawn="1"/>
        </p:nvSpPr>
        <p:spPr>
          <a:xfrm>
            <a:off x="4327737" y="-1"/>
            <a:ext cx="4816263" cy="5143501"/>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cxnSp>
        <p:nvCxnSpPr>
          <p:cNvPr id="20" name="Straight Connector 112"/>
          <p:cNvCxnSpPr/>
          <p:nvPr userDrawn="1"/>
        </p:nvCxnSpPr>
        <p:spPr>
          <a:xfrm flipV="1">
            <a:off x="4406565" y="0"/>
            <a:ext cx="0" cy="514350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userDrawn="1"/>
        </p:nvSpPr>
        <p:spPr>
          <a:xfrm>
            <a:off x="0" y="0"/>
            <a:ext cx="78828" cy="51435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2" name="Rectangle 21"/>
          <p:cNvSpPr/>
          <p:nvPr userDrawn="1"/>
        </p:nvSpPr>
        <p:spPr>
          <a:xfrm>
            <a:off x="4327737" y="1101871"/>
            <a:ext cx="78828" cy="72000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5"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26"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
          <p:cNvSpPr>
            <a:spLocks noGrp="1" noChangeArrowheads="1"/>
          </p:cNvSpPr>
          <p:nvPr>
            <p:ph type="ctrTitle"/>
          </p:nvPr>
        </p:nvSpPr>
        <p:spPr>
          <a:xfrm>
            <a:off x="4572000" y="1020697"/>
            <a:ext cx="4330700" cy="804859"/>
          </a:xfrm>
        </p:spPr>
        <p:txBody>
          <a:bodyPr anchor="b"/>
          <a:lstStyle>
            <a:lvl1pPr>
              <a:defRPr sz="2800" b="1" cap="none">
                <a:solidFill>
                  <a:schemeClr val="bg1"/>
                </a:solidFill>
                <a:latin typeface="Trebuchet MS" panose="020B0603020202020204" pitchFamily="34" charset="0"/>
              </a:defRPr>
            </a:lvl1pPr>
          </a:lstStyle>
          <a:p>
            <a:r>
              <a:rPr lang="en-US" dirty="0"/>
              <a:t>Click to edit Master title style</a:t>
            </a:r>
          </a:p>
        </p:txBody>
      </p:sp>
      <p:sp>
        <p:nvSpPr>
          <p:cNvPr id="24" name="Rectangle 3"/>
          <p:cNvSpPr>
            <a:spLocks noGrp="1" noChangeArrowheads="1"/>
          </p:cNvSpPr>
          <p:nvPr>
            <p:ph type="subTitle" idx="1"/>
          </p:nvPr>
        </p:nvSpPr>
        <p:spPr>
          <a:xfrm>
            <a:off x="4572000" y="1841896"/>
            <a:ext cx="4311649" cy="463154"/>
          </a:xfrm>
          <a:noFill/>
          <a:ln w="9525" algn="ctr">
            <a:noFill/>
            <a:miter lim="800000"/>
            <a:headEnd/>
            <a:tailEnd/>
          </a:ln>
          <a:effectLst/>
        </p:spPr>
        <p:txBody>
          <a:bodyPr vert="horz" wrap="square" lIns="69677" tIns="34839" rIns="69677" bIns="34839" numCol="1" anchor="t" anchorCtr="0" compatLnSpc="1">
            <a:prstTxWarp prst="textNoShape">
              <a:avLst/>
            </a:prstTxWarp>
          </a:bodyPr>
          <a:lstStyle>
            <a:lvl1pPr>
              <a:defRPr lang="en-US" dirty="0">
                <a:solidFill>
                  <a:schemeClr val="bg1"/>
                </a:solidFill>
                <a:ea typeface="Trebuchet MS" panose="020B0603020202020204" pitchFamily="34" charset="0"/>
              </a:defRPr>
            </a:lvl1pPr>
          </a:lstStyle>
          <a:p>
            <a:pPr marL="0" lvl="0" indent="0">
              <a:spcBef>
                <a:spcPts val="600"/>
              </a:spcBef>
              <a:spcAft>
                <a:spcPts val="0"/>
              </a:spcAft>
              <a:buFont typeface="Trebuchet MS" pitchFamily="34" charset="0"/>
              <a:buNone/>
            </a:pPr>
            <a:r>
              <a:rPr lang="en-US" dirty="0"/>
              <a:t>Click to edit Master subtitle style</a:t>
            </a:r>
          </a:p>
        </p:txBody>
      </p:sp>
      <p:pic>
        <p:nvPicPr>
          <p:cNvPr id="13" name="Picture 12"/>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cSld>
  <p:clrMapOvr>
    <a:masterClrMapping/>
  </p:clrMapOvr>
  <p:hf hdr="0" dt="0"/>
  <p:extLst mod="1">
    <p:ext uri="{DCECCB84-F9BA-43D5-87BE-67443E8EF086}">
      <p15:sldGuideLst xmlns:p15="http://schemas.microsoft.com/office/powerpoint/2012/main">
        <p15:guide id="1"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2054" name="Picture 6" descr="D:\Users\qjliu\OneDrive for Business\Qian Eschbach\Collaterals\EnterpriseRoyalyFreePhoto\LIBRARY_PHOTOS_EnableNewTechnologiesDrkBlue\GettyImages_12493965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15614" r="15814"/>
          <a:stretch/>
        </p:blipFill>
        <p:spPr bwMode="auto">
          <a:xfrm>
            <a:off x="4426856" y="0"/>
            <a:ext cx="4717143" cy="5159294"/>
          </a:xfrm>
          <a:prstGeom prst="rect">
            <a:avLst/>
          </a:prstGeom>
          <a:noFill/>
          <a:extLst>
            <a:ext uri="{909E8E84-426E-40DD-AFC4-6F175D3DCCD1}">
              <a14:hiddenFill xmlns:a14="http://schemas.microsoft.com/office/drawing/2010/main">
                <a:solidFill>
                  <a:srgbClr val="FFFFFF"/>
                </a:solidFill>
              </a14:hiddenFill>
            </a:ext>
          </a:extLst>
        </p:spPr>
      </p:pic>
      <p:sp>
        <p:nvSpPr>
          <p:cNvPr id="13"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15"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12"/>
          <p:cNvCxnSpPr/>
          <p:nvPr userDrawn="1"/>
        </p:nvCxnSpPr>
        <p:spPr>
          <a:xfrm flipV="1">
            <a:off x="5573486" y="-9525"/>
            <a:ext cx="0" cy="514350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userDrawn="1"/>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0" y="1"/>
            <a:ext cx="4074289" cy="3868928"/>
          </a:xfrm>
          <a:prstGeom prst="rect">
            <a:avLst/>
          </a:prstGeom>
        </p:spPr>
      </p:pic>
      <p:pic>
        <p:nvPicPr>
          <p:cNvPr id="19"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userDrawn="1"/>
        </p:nvSpPr>
        <p:spPr bwMode="auto">
          <a:xfrm>
            <a:off x="0" y="0"/>
            <a:ext cx="5573486" cy="5148489"/>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FR" dirty="0">
              <a:solidFill>
                <a:schemeClr val="bg1"/>
              </a:solidFill>
              <a:latin typeface="Trebuchet MS" panose="020B0603020202020204" pitchFamily="34" charset="0"/>
              <a:cs typeface="Trebuchet MS" panose="020B0502040204020203" pitchFamily="34" charset="0"/>
            </a:endParaRPr>
          </a:p>
        </p:txBody>
      </p:sp>
    </p:spTree>
    <p:extLst>
      <p:ext uri="{BB962C8B-B14F-4D97-AF65-F5344CB8AC3E}">
        <p14:creationId xmlns:p14="http://schemas.microsoft.com/office/powerpoint/2010/main" val="900755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LE_Title Clear Blue 1">
    <p:spTree>
      <p:nvGrpSpPr>
        <p:cNvPr id="1" name=""/>
        <p:cNvGrpSpPr/>
        <p:nvPr/>
      </p:nvGrpSpPr>
      <p:grpSpPr>
        <a:xfrm>
          <a:off x="0" y="0"/>
          <a:ext cx="0" cy="0"/>
          <a:chOff x="0" y="0"/>
          <a:chExt cx="0" cy="0"/>
        </a:xfrm>
      </p:grpSpPr>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2" y="-10939"/>
            <a:ext cx="9132090" cy="5160791"/>
          </a:xfrm>
          <a:prstGeom prst="rect">
            <a:avLst/>
          </a:prstGeom>
          <a:solidFill>
            <a:srgbClr val="34B233">
              <a:alpha val="72157"/>
            </a:srgbClr>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userDrawn="1"/>
        </p:nvSpPr>
        <p:spPr>
          <a:xfrm>
            <a:off x="4327737" y="3177"/>
            <a:ext cx="4816263" cy="5143499"/>
          </a:xfrm>
          <a:prstGeom prst="rect">
            <a:avLst/>
          </a:prstGeom>
          <a:solidFill>
            <a:schemeClr val="bg1">
              <a:alpha val="80000"/>
            </a:schemeClr>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cxnSp>
        <p:nvCxnSpPr>
          <p:cNvPr id="22" name="Straight Connector 112"/>
          <p:cNvCxnSpPr/>
          <p:nvPr userDrawn="1"/>
        </p:nvCxnSpPr>
        <p:spPr>
          <a:xfrm flipV="1">
            <a:off x="4406565" y="0"/>
            <a:ext cx="0" cy="514350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23" name="Rectangle 22"/>
          <p:cNvSpPr/>
          <p:nvPr userDrawn="1"/>
        </p:nvSpPr>
        <p:spPr>
          <a:xfrm>
            <a:off x="0" y="0"/>
            <a:ext cx="78828" cy="51435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4" name="Rectangle 23"/>
          <p:cNvSpPr/>
          <p:nvPr userDrawn="1"/>
        </p:nvSpPr>
        <p:spPr>
          <a:xfrm>
            <a:off x="4327737" y="1020697"/>
            <a:ext cx="78828" cy="801174"/>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5" name="Rectangle 2"/>
          <p:cNvSpPr>
            <a:spLocks noGrp="1" noChangeArrowheads="1"/>
          </p:cNvSpPr>
          <p:nvPr>
            <p:ph type="ctrTitle"/>
          </p:nvPr>
        </p:nvSpPr>
        <p:spPr>
          <a:xfrm>
            <a:off x="4572000" y="1020697"/>
            <a:ext cx="4330700" cy="804859"/>
          </a:xfrm>
        </p:spPr>
        <p:txBody>
          <a:bodyPr anchor="b"/>
          <a:lstStyle>
            <a:lvl1pPr>
              <a:defRPr sz="2800" b="1" cap="none">
                <a:solidFill>
                  <a:schemeClr val="accent3"/>
                </a:solidFill>
                <a:latin typeface="Trebuchet MS" panose="020B0603020202020204" pitchFamily="34" charset="0"/>
              </a:defRPr>
            </a:lvl1pPr>
          </a:lstStyle>
          <a:p>
            <a:r>
              <a:rPr lang="en-US" dirty="0"/>
              <a:t>Click to edit Master title style</a:t>
            </a:r>
          </a:p>
        </p:txBody>
      </p:sp>
      <p:sp>
        <p:nvSpPr>
          <p:cNvPr id="26" name="Rectangle 3"/>
          <p:cNvSpPr>
            <a:spLocks noGrp="1" noChangeArrowheads="1"/>
          </p:cNvSpPr>
          <p:nvPr>
            <p:ph type="subTitle" idx="1"/>
          </p:nvPr>
        </p:nvSpPr>
        <p:spPr>
          <a:xfrm>
            <a:off x="4568704" y="1841896"/>
            <a:ext cx="4314945" cy="463154"/>
          </a:xfrm>
        </p:spPr>
        <p:txBody>
          <a:bodyPr lIns="69677" tIns="34839" rIns="69677" bIns="34839"/>
          <a:lstStyle>
            <a:lvl1pPr marL="0" indent="0">
              <a:spcBef>
                <a:spcPts val="600"/>
              </a:spcBef>
              <a:spcAft>
                <a:spcPts val="0"/>
              </a:spcAft>
              <a:buFont typeface="Trebuchet MS" pitchFamily="34" charset="0"/>
              <a:buNone/>
              <a:defRPr>
                <a:solidFill>
                  <a:schemeClr val="tx1"/>
                </a:solidFill>
                <a:latin typeface="Trebuchet MS" panose="020B0603020202020204" pitchFamily="34" charset="0"/>
              </a:defRPr>
            </a:lvl1pPr>
          </a:lstStyle>
          <a:p>
            <a:r>
              <a:rPr lang="en-US" dirty="0"/>
              <a:t>Click to edit Master subtitle style</a:t>
            </a:r>
          </a:p>
        </p:txBody>
      </p:sp>
      <p:sp>
        <p:nvSpPr>
          <p:cNvPr id="27"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28"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7790863" y="4704175"/>
            <a:ext cx="1075822" cy="29376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1417321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LE_Title Clear Templa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9144000" cy="5143500"/>
          </a:xfrm>
        </p:spPr>
        <p:txBody>
          <a:bodyPr/>
          <a:lstStyle/>
          <a:p>
            <a:endParaRPr lang="fr-FR"/>
          </a:p>
        </p:txBody>
      </p:sp>
      <p:sp>
        <p:nvSpPr>
          <p:cNvPr id="12" name="Rectangle 11"/>
          <p:cNvSpPr/>
          <p:nvPr userDrawn="1"/>
        </p:nvSpPr>
        <p:spPr>
          <a:xfrm>
            <a:off x="4327737" y="3177"/>
            <a:ext cx="4816263" cy="5143499"/>
          </a:xfrm>
          <a:prstGeom prst="rect">
            <a:avLst/>
          </a:prstGeom>
          <a:solidFill>
            <a:schemeClr val="bg1">
              <a:alpha val="80000"/>
            </a:schemeClr>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cxnSp>
        <p:nvCxnSpPr>
          <p:cNvPr id="13" name="Straight Connector 112"/>
          <p:cNvCxnSpPr/>
          <p:nvPr userDrawn="1"/>
        </p:nvCxnSpPr>
        <p:spPr>
          <a:xfrm flipV="1">
            <a:off x="4406565" y="0"/>
            <a:ext cx="0" cy="514350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0" y="0"/>
            <a:ext cx="78828" cy="51435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15" name="Rectangle 14"/>
          <p:cNvSpPr/>
          <p:nvPr userDrawn="1"/>
        </p:nvSpPr>
        <p:spPr>
          <a:xfrm>
            <a:off x="4327737" y="1020697"/>
            <a:ext cx="78828" cy="801174"/>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4098" name="Rectangle 2"/>
          <p:cNvSpPr>
            <a:spLocks noGrp="1" noChangeArrowheads="1"/>
          </p:cNvSpPr>
          <p:nvPr>
            <p:ph type="ctrTitle"/>
          </p:nvPr>
        </p:nvSpPr>
        <p:spPr>
          <a:xfrm>
            <a:off x="4572000" y="1020697"/>
            <a:ext cx="4330700" cy="804859"/>
          </a:xfrm>
        </p:spPr>
        <p:txBody>
          <a:bodyPr anchor="b"/>
          <a:lstStyle>
            <a:lvl1pPr>
              <a:defRPr sz="2800" b="1" cap="none">
                <a:solidFill>
                  <a:schemeClr val="accent3"/>
                </a:solidFill>
                <a:latin typeface="Trebuchet MS" panose="020B0603020202020204" pitchFamily="34" charset="0"/>
              </a:defRPr>
            </a:lvl1pPr>
          </a:lstStyle>
          <a:p>
            <a:r>
              <a:rPr lang="en-US" dirty="0"/>
              <a:t>Click to edit Master title style</a:t>
            </a:r>
          </a:p>
        </p:txBody>
      </p:sp>
      <p:sp>
        <p:nvSpPr>
          <p:cNvPr id="4099" name="Rectangle 3"/>
          <p:cNvSpPr>
            <a:spLocks noGrp="1" noChangeArrowheads="1"/>
          </p:cNvSpPr>
          <p:nvPr>
            <p:ph type="subTitle" idx="1"/>
          </p:nvPr>
        </p:nvSpPr>
        <p:spPr>
          <a:xfrm>
            <a:off x="4568704" y="1841896"/>
            <a:ext cx="4314945" cy="463154"/>
          </a:xfrm>
        </p:spPr>
        <p:txBody>
          <a:bodyPr lIns="69677" tIns="34839" rIns="69677" bIns="34839"/>
          <a:lstStyle>
            <a:lvl1pPr marL="0" indent="0">
              <a:spcBef>
                <a:spcPts val="600"/>
              </a:spcBef>
              <a:spcAft>
                <a:spcPts val="0"/>
              </a:spcAft>
              <a:buFont typeface="Trebuchet MS" pitchFamily="34" charset="0"/>
              <a:buNone/>
              <a:defRPr>
                <a:solidFill>
                  <a:schemeClr val="tx1"/>
                </a:solidFill>
                <a:latin typeface="Trebuchet MS" panose="020B0603020202020204" pitchFamily="34" charset="0"/>
              </a:defRPr>
            </a:lvl1pPr>
          </a:lstStyle>
          <a:p>
            <a:r>
              <a:rPr lang="en-US" dirty="0"/>
              <a:t>Click to edit Master subtitle style</a:t>
            </a:r>
          </a:p>
        </p:txBody>
      </p:sp>
      <p:sp>
        <p:nvSpPr>
          <p:cNvPr id="19"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bg1"/>
              </a:solidFill>
              <a:latin typeface="Trebuchet MS" panose="020B0603020202020204" pitchFamily="34" charset="0"/>
              <a:cs typeface="Trebuchet MS" panose="020B0604020202020204" pitchFamily="34" charset="-128"/>
            </a:endParaRPr>
          </a:p>
        </p:txBody>
      </p:sp>
      <p:cxnSp>
        <p:nvCxnSpPr>
          <p:cNvPr id="20"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17"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7790863" y="4704175"/>
            <a:ext cx="1075822" cy="29376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extLst>
      <p:ext uri="{BB962C8B-B14F-4D97-AF65-F5344CB8AC3E}">
        <p14:creationId xmlns:p14="http://schemas.microsoft.com/office/powerpoint/2010/main" val="1660315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LE_Title Dark Blue 2">
    <p:spTree>
      <p:nvGrpSpPr>
        <p:cNvPr id="1" name=""/>
        <p:cNvGrpSpPr/>
        <p:nvPr/>
      </p:nvGrpSpPr>
      <p:grpSpPr>
        <a:xfrm>
          <a:off x="0" y="0"/>
          <a:ext cx="0" cy="0"/>
          <a:chOff x="0" y="0"/>
          <a:chExt cx="0" cy="0"/>
        </a:xfrm>
      </p:grpSpPr>
      <p:pic>
        <p:nvPicPr>
          <p:cNvPr id="17" name="Picture 2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 y="0"/>
            <a:ext cx="9144000" cy="5143500"/>
          </a:xfrm>
          <a:prstGeom prst="rect">
            <a:avLst/>
          </a:prstGeom>
        </p:spPr>
      </p:pic>
      <p:sp>
        <p:nvSpPr>
          <p:cNvPr id="20" name="Rectangle 19"/>
          <p:cNvSpPr/>
          <p:nvPr userDrawn="1">
            <p:custDataLst>
              <p:tags r:id="rId1"/>
            </p:custDataLst>
          </p:nvPr>
        </p:nvSpPr>
        <p:spPr>
          <a:xfrm>
            <a:off x="4327737" y="3177"/>
            <a:ext cx="4816263" cy="5143499"/>
          </a:xfrm>
          <a:prstGeom prst="rect">
            <a:avLst/>
          </a:prstGeom>
          <a:solidFill>
            <a:srgbClr val="000000">
              <a:alpha val="40000"/>
            </a:srgbClr>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cxnSp>
        <p:nvCxnSpPr>
          <p:cNvPr id="21" name="Straight Connector 112"/>
          <p:cNvCxnSpPr/>
          <p:nvPr userDrawn="1"/>
        </p:nvCxnSpPr>
        <p:spPr>
          <a:xfrm flipV="1">
            <a:off x="4406565" y="0"/>
            <a:ext cx="0" cy="514350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22" name="Rectangle 21"/>
          <p:cNvSpPr/>
          <p:nvPr userDrawn="1"/>
        </p:nvSpPr>
        <p:spPr>
          <a:xfrm>
            <a:off x="0" y="0"/>
            <a:ext cx="78828" cy="51435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3" name="Rectangle 22"/>
          <p:cNvSpPr/>
          <p:nvPr userDrawn="1"/>
        </p:nvSpPr>
        <p:spPr>
          <a:xfrm>
            <a:off x="4327737" y="1101871"/>
            <a:ext cx="78828" cy="720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4" name="Rectangle 2"/>
          <p:cNvSpPr>
            <a:spLocks noGrp="1" noChangeArrowheads="1"/>
          </p:cNvSpPr>
          <p:nvPr>
            <p:ph type="ctrTitle"/>
          </p:nvPr>
        </p:nvSpPr>
        <p:spPr>
          <a:xfrm>
            <a:off x="4572000" y="1020697"/>
            <a:ext cx="4330700" cy="804859"/>
          </a:xfrm>
        </p:spPr>
        <p:txBody>
          <a:bodyPr anchor="b"/>
          <a:lstStyle>
            <a:lvl1pPr>
              <a:defRPr sz="2800" b="1" cap="none">
                <a:solidFill>
                  <a:schemeClr val="bg1"/>
                </a:solidFill>
                <a:latin typeface="Trebuchet MS" panose="020B0603020202020204" pitchFamily="34" charset="0"/>
              </a:defRPr>
            </a:lvl1pPr>
          </a:lstStyle>
          <a:p>
            <a:r>
              <a:rPr lang="en-US" dirty="0"/>
              <a:t>Click to edit Master title style</a:t>
            </a:r>
          </a:p>
        </p:txBody>
      </p:sp>
      <p:sp>
        <p:nvSpPr>
          <p:cNvPr id="25" name="Rectangle 3"/>
          <p:cNvSpPr>
            <a:spLocks noGrp="1" noChangeArrowheads="1"/>
          </p:cNvSpPr>
          <p:nvPr>
            <p:ph type="subTitle" idx="1"/>
          </p:nvPr>
        </p:nvSpPr>
        <p:spPr>
          <a:xfrm>
            <a:off x="4572000" y="1841896"/>
            <a:ext cx="4311650" cy="463154"/>
          </a:xfrm>
        </p:spPr>
        <p:txBody>
          <a:bodyPr lIns="69677" tIns="34839" rIns="69677" bIns="34839"/>
          <a:lstStyle>
            <a:lvl1pPr marL="0" indent="0">
              <a:spcBef>
                <a:spcPts val="600"/>
              </a:spcBef>
              <a:spcAft>
                <a:spcPts val="0"/>
              </a:spcAft>
              <a:buFont typeface="Trebuchet MS" pitchFamily="34" charset="0"/>
              <a:buNone/>
              <a:defRPr>
                <a:solidFill>
                  <a:schemeClr val="bg1"/>
                </a:solidFill>
                <a:latin typeface="Trebuchet MS" panose="020B0603020202020204" pitchFamily="34" charset="0"/>
              </a:defRPr>
            </a:lvl1pPr>
          </a:lstStyle>
          <a:p>
            <a:r>
              <a:rPr lang="en-US" dirty="0"/>
              <a:t>Click to edit Master subtitle style</a:t>
            </a:r>
          </a:p>
        </p:txBody>
      </p:sp>
      <p:sp>
        <p:nvSpPr>
          <p:cNvPr id="26"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27"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28"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2703485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LE_Title Dark Blue Custom">
    <p:spTree>
      <p:nvGrpSpPr>
        <p:cNvPr id="1" name=""/>
        <p:cNvGrpSpPr/>
        <p:nvPr/>
      </p:nvGrpSpPr>
      <p:grpSpPr>
        <a:xfrm>
          <a:off x="0" y="0"/>
          <a:ext cx="0" cy="0"/>
          <a:chOff x="0" y="0"/>
          <a:chExt cx="0" cy="0"/>
        </a:xfrm>
      </p:grpSpPr>
      <p:sp>
        <p:nvSpPr>
          <p:cNvPr id="3" name="Espace réservé pour une image  2"/>
          <p:cNvSpPr>
            <a:spLocks noGrp="1"/>
          </p:cNvSpPr>
          <p:nvPr>
            <p:ph type="pic" sz="quarter" idx="10"/>
          </p:nvPr>
        </p:nvSpPr>
        <p:spPr>
          <a:xfrm>
            <a:off x="0" y="0"/>
            <a:ext cx="9144000" cy="5143500"/>
          </a:xfrm>
        </p:spPr>
        <p:txBody>
          <a:bodyPr/>
          <a:lstStyle>
            <a:lvl1pPr>
              <a:defRPr/>
            </a:lvl1pPr>
          </a:lstStyle>
          <a:p>
            <a:endParaRPr lang="fr-FR" dirty="0"/>
          </a:p>
        </p:txBody>
      </p:sp>
      <p:sp>
        <p:nvSpPr>
          <p:cNvPr id="10" name="Rectangle 9"/>
          <p:cNvSpPr/>
          <p:nvPr userDrawn="1"/>
        </p:nvSpPr>
        <p:spPr>
          <a:xfrm>
            <a:off x="4327737" y="3177"/>
            <a:ext cx="4816263" cy="5143499"/>
          </a:xfrm>
          <a:prstGeom prst="rect">
            <a:avLst/>
          </a:prstGeom>
          <a:solidFill>
            <a:srgbClr val="000000">
              <a:alpha val="20000"/>
            </a:srgbClr>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cxnSp>
        <p:nvCxnSpPr>
          <p:cNvPr id="13" name="Straight Connector 112"/>
          <p:cNvCxnSpPr/>
          <p:nvPr userDrawn="1"/>
        </p:nvCxnSpPr>
        <p:spPr>
          <a:xfrm flipV="1">
            <a:off x="4406565" y="0"/>
            <a:ext cx="0" cy="514350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0" y="0"/>
            <a:ext cx="78828" cy="51435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15" name="Rectangle 14"/>
          <p:cNvSpPr/>
          <p:nvPr userDrawn="1"/>
        </p:nvSpPr>
        <p:spPr>
          <a:xfrm>
            <a:off x="4327737" y="1020697"/>
            <a:ext cx="78828" cy="801174"/>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4098" name="Rectangle 2"/>
          <p:cNvSpPr>
            <a:spLocks noGrp="1" noChangeArrowheads="1"/>
          </p:cNvSpPr>
          <p:nvPr>
            <p:ph type="ctrTitle"/>
          </p:nvPr>
        </p:nvSpPr>
        <p:spPr>
          <a:xfrm>
            <a:off x="4528545" y="1020697"/>
            <a:ext cx="4374155" cy="804859"/>
          </a:xfrm>
        </p:spPr>
        <p:txBody>
          <a:bodyPr anchor="b"/>
          <a:lstStyle>
            <a:lvl1pPr>
              <a:defRPr sz="2800" b="1" cap="none">
                <a:solidFill>
                  <a:schemeClr val="bg1"/>
                </a:solidFill>
                <a:latin typeface="Trebuchet MS" panose="020B0603020202020204" pitchFamily="34" charset="0"/>
              </a:defRPr>
            </a:lvl1pPr>
          </a:lstStyle>
          <a:p>
            <a:r>
              <a:rPr lang="en-US" dirty="0"/>
              <a:t>Click to edit Master title style</a:t>
            </a:r>
          </a:p>
        </p:txBody>
      </p:sp>
      <p:sp>
        <p:nvSpPr>
          <p:cNvPr id="4099" name="Rectangle 3"/>
          <p:cNvSpPr>
            <a:spLocks noGrp="1" noChangeArrowheads="1"/>
          </p:cNvSpPr>
          <p:nvPr>
            <p:ph type="subTitle" idx="1"/>
          </p:nvPr>
        </p:nvSpPr>
        <p:spPr>
          <a:xfrm>
            <a:off x="4525408" y="1841896"/>
            <a:ext cx="4358242" cy="463154"/>
          </a:xfrm>
        </p:spPr>
        <p:txBody>
          <a:bodyPr lIns="69677" tIns="34839" rIns="69677" bIns="34839"/>
          <a:lstStyle>
            <a:lvl1pPr marL="0" indent="0">
              <a:spcBef>
                <a:spcPts val="600"/>
              </a:spcBef>
              <a:spcAft>
                <a:spcPts val="0"/>
              </a:spcAft>
              <a:buFont typeface="Trebuchet MS" pitchFamily="34" charset="0"/>
              <a:buNone/>
              <a:defRPr>
                <a:solidFill>
                  <a:schemeClr val="bg1"/>
                </a:solidFill>
                <a:latin typeface="Trebuchet MS" panose="020B0603020202020204" pitchFamily="34" charset="0"/>
              </a:defRPr>
            </a:lvl1pPr>
          </a:lstStyle>
          <a:p>
            <a:r>
              <a:rPr lang="en-US" dirty="0"/>
              <a:t>Click to edit Master subtitle style</a:t>
            </a:r>
          </a:p>
        </p:txBody>
      </p:sp>
      <p:sp>
        <p:nvSpPr>
          <p:cNvPr id="20"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21"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extLst>
      <p:ext uri="{BB962C8B-B14F-4D97-AF65-F5344CB8AC3E}">
        <p14:creationId xmlns:p14="http://schemas.microsoft.com/office/powerpoint/2010/main" val="1140830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E_Title and content 1">
    <p:spTree>
      <p:nvGrpSpPr>
        <p:cNvPr id="1" name=""/>
        <p:cNvGrpSpPr/>
        <p:nvPr/>
      </p:nvGrpSpPr>
      <p:grpSpPr>
        <a:xfrm>
          <a:off x="0" y="0"/>
          <a:ext cx="0" cy="0"/>
          <a:chOff x="0" y="0"/>
          <a:chExt cx="0" cy="0"/>
        </a:xfrm>
      </p:grpSpPr>
      <p:sp>
        <p:nvSpPr>
          <p:cNvPr id="3" name="Content Placeholder 2"/>
          <p:cNvSpPr>
            <a:spLocks noGrp="1"/>
          </p:cNvSpPr>
          <p:nvPr>
            <p:ph idx="1"/>
          </p:nvPr>
        </p:nvSpPr>
        <p:spPr>
          <a:xfrm>
            <a:off x="224184" y="1105318"/>
            <a:ext cx="8686068" cy="3310711"/>
          </a:xfrm>
        </p:spPr>
        <p:txBody>
          <a:bodyPr/>
          <a:lstStyle>
            <a:lvl1pPr algn="l">
              <a:buClr>
                <a:schemeClr val="accent4"/>
              </a:buClr>
              <a:defRPr>
                <a:solidFill>
                  <a:schemeClr val="tx1"/>
                </a:solidFill>
                <a:latin typeface="Trebuchet MS" panose="020B0603020202020204" pitchFamily="34" charset="0"/>
              </a:defRPr>
            </a:lvl1pPr>
            <a:lvl2pPr algn="l">
              <a:spcAft>
                <a:spcPts val="0"/>
              </a:spcAft>
              <a:defRPr>
                <a:solidFill>
                  <a:schemeClr val="tx1"/>
                </a:solidFill>
                <a:latin typeface="Trebuchet MS" panose="020B0603020202020204" pitchFamily="34" charset="0"/>
              </a:defRPr>
            </a:lvl2pPr>
            <a:lvl3pPr algn="l">
              <a:spcAft>
                <a:spcPts val="0"/>
              </a:spcAft>
              <a:defRPr>
                <a:solidFill>
                  <a:schemeClr val="tx1"/>
                </a:solidFill>
                <a:latin typeface="Trebuchet MS" panose="020B0603020202020204" pitchFamily="34" charset="0"/>
              </a:defRPr>
            </a:lvl3pPr>
            <a:lvl4pPr algn="l">
              <a:spcAft>
                <a:spcPts val="0"/>
              </a:spcAft>
              <a:defRPr>
                <a:solidFill>
                  <a:schemeClr val="tx1"/>
                </a:solidFill>
                <a:latin typeface="Trebuchet MS" panose="020B0603020202020204" pitchFamily="34" charset="0"/>
              </a:defRPr>
            </a:lvl4pPr>
            <a:lvl5pPr algn="l">
              <a:spcAft>
                <a:spcPts val="0"/>
              </a:spcAft>
              <a:defRPr>
                <a:solidFill>
                  <a:schemeClr val="tx1"/>
                </a:solidFill>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re 3"/>
          <p:cNvSpPr>
            <a:spLocks noGrp="1"/>
          </p:cNvSpPr>
          <p:nvPr>
            <p:ph type="title"/>
          </p:nvPr>
        </p:nvSpPr>
        <p:spPr/>
        <p:txBody>
          <a:bodyPr/>
          <a:lstStyle>
            <a:lvl1pPr>
              <a:defRPr>
                <a:solidFill>
                  <a:schemeClr val="accent3"/>
                </a:solidFill>
              </a:defRPr>
            </a:lvl1pPr>
          </a:lstStyle>
          <a:p>
            <a:r>
              <a:rPr lang="fr-FR" dirty="0"/>
              <a:t>Modifiez le style du titre</a:t>
            </a:r>
          </a:p>
        </p:txBody>
      </p:sp>
      <p:sp>
        <p:nvSpPr>
          <p:cNvPr id="15"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16"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sp>
        <p:nvSpPr>
          <p:cNvPr id="8" name="Rectangle 7"/>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10" name="Picture 9"/>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E_Title and content 2">
    <p:spTree>
      <p:nvGrpSpPr>
        <p:cNvPr id="1" name=""/>
        <p:cNvGrpSpPr/>
        <p:nvPr/>
      </p:nvGrpSpPr>
      <p:grpSpPr>
        <a:xfrm>
          <a:off x="0" y="0"/>
          <a:ext cx="0" cy="0"/>
          <a:chOff x="0" y="0"/>
          <a:chExt cx="0" cy="0"/>
        </a:xfrm>
      </p:grpSpPr>
      <p:sp>
        <p:nvSpPr>
          <p:cNvPr id="3" name="Content Placeholder 2"/>
          <p:cNvSpPr>
            <a:spLocks noGrp="1"/>
          </p:cNvSpPr>
          <p:nvPr>
            <p:ph idx="1"/>
          </p:nvPr>
        </p:nvSpPr>
        <p:spPr>
          <a:xfrm>
            <a:off x="224184" y="1130300"/>
            <a:ext cx="8686068" cy="3285730"/>
          </a:xfrm>
        </p:spPr>
        <p:txBody>
          <a:bodyPr/>
          <a:lstStyle>
            <a:lvl1pPr>
              <a:buClrTx/>
              <a:defRPr>
                <a:solidFill>
                  <a:schemeClr val="tx1"/>
                </a:solidFill>
                <a:latin typeface="Trebuchet MS" panose="020B0603020202020204" pitchFamily="34" charset="0"/>
              </a:defRPr>
            </a:lvl1pPr>
            <a:lvl2pPr>
              <a:spcAft>
                <a:spcPts val="0"/>
              </a:spcAft>
              <a:defRPr>
                <a:solidFill>
                  <a:schemeClr val="tx1"/>
                </a:solidFill>
                <a:latin typeface="Trebuchet MS" panose="020B0603020202020204" pitchFamily="34" charset="0"/>
              </a:defRPr>
            </a:lvl2pPr>
            <a:lvl3pPr>
              <a:spcAft>
                <a:spcPts val="0"/>
              </a:spcAft>
              <a:defRPr>
                <a:solidFill>
                  <a:schemeClr val="tx1"/>
                </a:solidFill>
                <a:latin typeface="Trebuchet MS" panose="020B0603020202020204" pitchFamily="34" charset="0"/>
              </a:defRPr>
            </a:lvl3pPr>
            <a:lvl4pPr>
              <a:spcAft>
                <a:spcPts val="0"/>
              </a:spcAft>
              <a:defRPr>
                <a:solidFill>
                  <a:schemeClr val="tx1"/>
                </a:solidFill>
                <a:latin typeface="Trebuchet MS" panose="020B0603020202020204" pitchFamily="34" charset="0"/>
              </a:defRPr>
            </a:lvl4pPr>
            <a:lvl5pPr>
              <a:spcAft>
                <a:spcPts val="0"/>
              </a:spcAft>
              <a:defRPr>
                <a:solidFill>
                  <a:schemeClr val="tx1"/>
                </a:solidFill>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re 3"/>
          <p:cNvSpPr>
            <a:spLocks noGrp="1"/>
          </p:cNvSpPr>
          <p:nvPr>
            <p:ph type="title"/>
          </p:nvPr>
        </p:nvSpPr>
        <p:spPr/>
        <p:txBody>
          <a:bodyPr/>
          <a:lstStyle>
            <a:lvl1pPr>
              <a:defRPr>
                <a:solidFill>
                  <a:schemeClr val="tx1"/>
                </a:solidFill>
              </a:defRPr>
            </a:lvl1pPr>
          </a:lstStyle>
          <a:p>
            <a:r>
              <a:rPr lang="fr-FR" dirty="0"/>
              <a:t>Modifiez le style du titre</a:t>
            </a:r>
          </a:p>
        </p:txBody>
      </p:sp>
      <p:sp>
        <p:nvSpPr>
          <p:cNvPr id="10" name="Rectangle 9"/>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7"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8"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pic>
        <p:nvPicPr>
          <p:cNvPr id="9"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pic>
        <p:nvPicPr>
          <p:cNvPr id="12" name="Picture 11"/>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extLst>
      <p:ext uri="{BB962C8B-B14F-4D97-AF65-F5344CB8AC3E}">
        <p14:creationId xmlns:p14="http://schemas.microsoft.com/office/powerpoint/2010/main" val="267140405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ALE_Title and two columns Cle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6371" y="170260"/>
            <a:ext cx="8702735" cy="792956"/>
          </a:xfrm>
        </p:spPr>
        <p:txBody>
          <a:bodyPr/>
          <a:lstStyle>
            <a:lvl1pPr>
              <a:defRPr>
                <a:solidFill>
                  <a:schemeClr val="tx1"/>
                </a:solidFill>
                <a:latin typeface="Trebuchet MS" panose="020B0603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224184" y="1130300"/>
            <a:ext cx="4283808" cy="3285730"/>
          </a:xfrm>
        </p:spPr>
        <p:txBody>
          <a:bodyPr/>
          <a:lstStyle>
            <a:lvl1pPr>
              <a:buClrTx/>
              <a:defRPr sz="1500">
                <a:solidFill>
                  <a:schemeClr val="tx1"/>
                </a:solidFill>
                <a:latin typeface="Trebuchet MS" panose="020B0603020202020204" pitchFamily="34" charset="0"/>
              </a:defRPr>
            </a:lvl1pPr>
            <a:lvl2pPr>
              <a:spcAft>
                <a:spcPts val="0"/>
              </a:spcAft>
              <a:buClrTx/>
              <a:defRPr sz="1400">
                <a:solidFill>
                  <a:schemeClr val="tx1"/>
                </a:solidFill>
                <a:latin typeface="Trebuchet MS" panose="020B0603020202020204" pitchFamily="34" charset="0"/>
              </a:defRPr>
            </a:lvl2pPr>
            <a:lvl3pPr>
              <a:spcAft>
                <a:spcPts val="0"/>
              </a:spcAft>
              <a:buClrTx/>
              <a:defRPr sz="1200">
                <a:solidFill>
                  <a:schemeClr val="tx1"/>
                </a:solidFill>
                <a:latin typeface="Trebuchet MS" panose="020B0603020202020204" pitchFamily="34" charset="0"/>
              </a:defRPr>
            </a:lvl3pPr>
            <a:lvl4pPr>
              <a:spcAft>
                <a:spcPts val="0"/>
              </a:spcAft>
              <a:buClrTx/>
              <a:defRPr sz="1100">
                <a:solidFill>
                  <a:schemeClr val="tx1"/>
                </a:solidFill>
                <a:latin typeface="Trebuchet MS" panose="020B0603020202020204" pitchFamily="34" charset="0"/>
              </a:defRPr>
            </a:lvl4pPr>
            <a:lvl5pPr>
              <a:spcAft>
                <a:spcPts val="0"/>
              </a:spcAft>
              <a:buClrTx/>
              <a:defRPr sz="1100">
                <a:solidFill>
                  <a:schemeClr val="tx1"/>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593982" y="1130300"/>
            <a:ext cx="4285029" cy="3285730"/>
          </a:xfrm>
        </p:spPr>
        <p:txBody>
          <a:bodyPr/>
          <a:lstStyle>
            <a:lvl1pPr>
              <a:buClrTx/>
              <a:defRPr sz="1500">
                <a:solidFill>
                  <a:schemeClr val="tx1"/>
                </a:solidFill>
                <a:latin typeface="Trebuchet MS" panose="020B0603020202020204" pitchFamily="34" charset="0"/>
              </a:defRPr>
            </a:lvl1pPr>
            <a:lvl2pPr>
              <a:spcAft>
                <a:spcPts val="0"/>
              </a:spcAft>
              <a:buClrTx/>
              <a:defRPr sz="1400">
                <a:solidFill>
                  <a:schemeClr val="tx1"/>
                </a:solidFill>
                <a:latin typeface="Trebuchet MS" panose="020B0603020202020204" pitchFamily="34" charset="0"/>
              </a:defRPr>
            </a:lvl2pPr>
            <a:lvl3pPr>
              <a:spcAft>
                <a:spcPts val="0"/>
              </a:spcAft>
              <a:buClrTx/>
              <a:defRPr sz="1200">
                <a:solidFill>
                  <a:schemeClr val="tx1"/>
                </a:solidFill>
                <a:latin typeface="Trebuchet MS" panose="020B0603020202020204" pitchFamily="34" charset="0"/>
              </a:defRPr>
            </a:lvl3pPr>
            <a:lvl4pPr>
              <a:spcAft>
                <a:spcPts val="0"/>
              </a:spcAft>
              <a:buClrTx/>
              <a:defRPr sz="1100">
                <a:solidFill>
                  <a:schemeClr val="tx1"/>
                </a:solidFill>
                <a:latin typeface="Trebuchet MS" panose="020B0603020202020204" pitchFamily="34" charset="0"/>
              </a:defRPr>
            </a:lvl4pPr>
            <a:lvl5pPr>
              <a:spcAft>
                <a:spcPts val="0"/>
              </a:spcAft>
              <a:buClrTx/>
              <a:defRPr sz="1100">
                <a:solidFill>
                  <a:schemeClr val="tx1"/>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16"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10"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pic>
        <p:nvPicPr>
          <p:cNvPr id="12" name="Picture 11"/>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extLst>
      <p:ext uri="{BB962C8B-B14F-4D97-AF65-F5344CB8AC3E}">
        <p14:creationId xmlns:p14="http://schemas.microsoft.com/office/powerpoint/2010/main" val="2319869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ALE_Title and two columns Cle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6371" y="170260"/>
            <a:ext cx="8702735" cy="792956"/>
          </a:xfrm>
        </p:spPr>
        <p:txBody>
          <a:bodyPr/>
          <a:lstStyle>
            <a:lvl1pPr>
              <a:defRPr>
                <a:solidFill>
                  <a:schemeClr val="tx1"/>
                </a:solidFill>
                <a:latin typeface="Trebuchet MS" panose="020B0603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214136" y="1939332"/>
            <a:ext cx="2736000" cy="2476698"/>
          </a:xfrm>
        </p:spPr>
        <p:txBody>
          <a:bodyPr/>
          <a:lstStyle>
            <a:lvl1pPr marL="0" indent="0">
              <a:buNone/>
              <a:defRPr sz="1500">
                <a:solidFill>
                  <a:schemeClr val="tx1"/>
                </a:solidFill>
                <a:latin typeface="Trebuchet MS" panose="020B0603020202020204" pitchFamily="34" charset="0"/>
              </a:defRPr>
            </a:lvl1pPr>
            <a:lvl2pPr marL="180975" indent="0">
              <a:spcAft>
                <a:spcPts val="0"/>
              </a:spcAft>
              <a:buNone/>
              <a:defRPr sz="1400">
                <a:solidFill>
                  <a:schemeClr val="tx1"/>
                </a:solidFill>
                <a:latin typeface="Trebuchet MS" panose="020B0603020202020204" pitchFamily="34" charset="0"/>
              </a:defRPr>
            </a:lvl2pPr>
            <a:lvl3pPr marL="406400" indent="0">
              <a:spcAft>
                <a:spcPts val="0"/>
              </a:spcAft>
              <a:buNone/>
              <a:defRPr sz="1200">
                <a:solidFill>
                  <a:schemeClr val="tx1"/>
                </a:solidFill>
                <a:latin typeface="Trebuchet MS" panose="020B0603020202020204" pitchFamily="34" charset="0"/>
              </a:defRPr>
            </a:lvl3pPr>
            <a:lvl4pPr marL="546100" indent="0">
              <a:spcAft>
                <a:spcPts val="0"/>
              </a:spcAft>
              <a:buNone/>
              <a:defRPr sz="1100">
                <a:solidFill>
                  <a:schemeClr val="tx1"/>
                </a:solidFill>
                <a:latin typeface="Trebuchet MS" panose="020B0603020202020204" pitchFamily="34" charset="0"/>
              </a:defRPr>
            </a:lvl4pPr>
            <a:lvl5pPr marL="631825" indent="0">
              <a:spcAft>
                <a:spcPts val="0"/>
              </a:spcAft>
              <a:buNone/>
              <a:defRPr sz="1100">
                <a:solidFill>
                  <a:schemeClr val="tx1"/>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205418" y="1939332"/>
            <a:ext cx="2736000" cy="2476698"/>
          </a:xfrm>
        </p:spPr>
        <p:txBody>
          <a:bodyPr/>
          <a:lstStyle>
            <a:lvl1pPr marL="0" indent="0">
              <a:buNone/>
              <a:defRPr sz="1500">
                <a:solidFill>
                  <a:schemeClr val="tx1"/>
                </a:solidFill>
                <a:latin typeface="Trebuchet MS" panose="020B0603020202020204" pitchFamily="34" charset="0"/>
              </a:defRPr>
            </a:lvl1pPr>
            <a:lvl2pPr marL="180975" indent="0">
              <a:spcAft>
                <a:spcPts val="0"/>
              </a:spcAft>
              <a:buNone/>
              <a:defRPr sz="1400">
                <a:solidFill>
                  <a:schemeClr val="tx1"/>
                </a:solidFill>
                <a:latin typeface="Trebuchet MS" panose="020B0603020202020204" pitchFamily="34" charset="0"/>
              </a:defRPr>
            </a:lvl2pPr>
            <a:lvl3pPr marL="406400" indent="0">
              <a:spcAft>
                <a:spcPts val="0"/>
              </a:spcAft>
              <a:buNone/>
              <a:defRPr sz="1200">
                <a:solidFill>
                  <a:schemeClr val="tx1"/>
                </a:solidFill>
                <a:latin typeface="Trebuchet MS" panose="020B0603020202020204" pitchFamily="34" charset="0"/>
              </a:defRPr>
            </a:lvl3pPr>
            <a:lvl4pPr marL="546100" indent="0">
              <a:spcAft>
                <a:spcPts val="0"/>
              </a:spcAft>
              <a:buNone/>
              <a:defRPr sz="1100">
                <a:solidFill>
                  <a:schemeClr val="tx1"/>
                </a:solidFill>
                <a:latin typeface="Trebuchet MS" panose="020B0603020202020204" pitchFamily="34" charset="0"/>
              </a:defRPr>
            </a:lvl4pPr>
            <a:lvl5pPr marL="631825" indent="0">
              <a:spcAft>
                <a:spcPts val="0"/>
              </a:spcAft>
              <a:buNone/>
              <a:defRPr sz="1100">
                <a:solidFill>
                  <a:schemeClr val="tx1"/>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half" idx="10"/>
          </p:nvPr>
        </p:nvSpPr>
        <p:spPr>
          <a:xfrm>
            <a:off x="6158316" y="1939332"/>
            <a:ext cx="2736000" cy="2476698"/>
          </a:xfrm>
        </p:spPr>
        <p:txBody>
          <a:bodyPr/>
          <a:lstStyle>
            <a:lvl1pPr marL="0" indent="0">
              <a:buNone/>
              <a:defRPr sz="1500">
                <a:solidFill>
                  <a:schemeClr val="tx1"/>
                </a:solidFill>
                <a:latin typeface="Trebuchet MS" panose="020B0603020202020204" pitchFamily="34" charset="0"/>
              </a:defRPr>
            </a:lvl1pPr>
            <a:lvl2pPr marL="180975" indent="0">
              <a:spcAft>
                <a:spcPts val="0"/>
              </a:spcAft>
              <a:buNone/>
              <a:defRPr sz="1400">
                <a:solidFill>
                  <a:schemeClr val="tx1"/>
                </a:solidFill>
                <a:latin typeface="Trebuchet MS" panose="020B0603020202020204" pitchFamily="34" charset="0"/>
              </a:defRPr>
            </a:lvl2pPr>
            <a:lvl3pPr marL="406400" indent="0">
              <a:spcAft>
                <a:spcPts val="0"/>
              </a:spcAft>
              <a:buNone/>
              <a:defRPr sz="1200">
                <a:solidFill>
                  <a:schemeClr val="tx1"/>
                </a:solidFill>
                <a:latin typeface="Trebuchet MS" panose="020B0603020202020204" pitchFamily="34" charset="0"/>
              </a:defRPr>
            </a:lvl3pPr>
            <a:lvl4pPr marL="546100" indent="0">
              <a:spcAft>
                <a:spcPts val="0"/>
              </a:spcAft>
              <a:buNone/>
              <a:defRPr sz="1100">
                <a:solidFill>
                  <a:schemeClr val="tx1"/>
                </a:solidFill>
                <a:latin typeface="Trebuchet MS" panose="020B0603020202020204" pitchFamily="34" charset="0"/>
              </a:defRPr>
            </a:lvl4pPr>
            <a:lvl5pPr marL="631825" indent="0">
              <a:spcAft>
                <a:spcPts val="0"/>
              </a:spcAft>
              <a:buNone/>
              <a:defRPr sz="1100">
                <a:solidFill>
                  <a:schemeClr val="tx1"/>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half" idx="11"/>
          </p:nvPr>
        </p:nvSpPr>
        <p:spPr>
          <a:xfrm>
            <a:off x="212472" y="1130301"/>
            <a:ext cx="2736000" cy="688452"/>
          </a:xfrm>
        </p:spPr>
        <p:txBody>
          <a:bodyPr anchor="b" anchorCtr="0"/>
          <a:lstStyle>
            <a:lvl1pPr marL="0" indent="0">
              <a:spcBef>
                <a:spcPts val="0"/>
              </a:spcBef>
              <a:spcAft>
                <a:spcPts val="0"/>
              </a:spcAft>
              <a:buNone/>
              <a:defRPr sz="1500">
                <a:solidFill>
                  <a:schemeClr val="accent3"/>
                </a:solidFill>
                <a:latin typeface="Trebuchet MS" panose="020B0603020202020204" pitchFamily="34" charset="0"/>
              </a:defRPr>
            </a:lvl1pPr>
            <a:lvl2pPr marL="180975" indent="0">
              <a:spcBef>
                <a:spcPts val="0"/>
              </a:spcBef>
              <a:spcAft>
                <a:spcPts val="0"/>
              </a:spcAft>
              <a:buNone/>
              <a:defRPr sz="1400">
                <a:solidFill>
                  <a:schemeClr val="accent3"/>
                </a:solidFill>
                <a:latin typeface="Trebuchet MS" panose="020B0603020202020204" pitchFamily="34" charset="0"/>
              </a:defRPr>
            </a:lvl2pPr>
            <a:lvl3pPr marL="406400" indent="0">
              <a:spcBef>
                <a:spcPts val="0"/>
              </a:spcBef>
              <a:spcAft>
                <a:spcPts val="0"/>
              </a:spcAft>
              <a:buNone/>
              <a:defRPr sz="1200">
                <a:solidFill>
                  <a:schemeClr val="accent3"/>
                </a:solidFill>
                <a:latin typeface="Trebuchet MS" panose="020B0603020202020204" pitchFamily="34" charset="0"/>
              </a:defRPr>
            </a:lvl3pPr>
            <a:lvl4pPr marL="546100" indent="0">
              <a:spcBef>
                <a:spcPts val="0"/>
              </a:spcBef>
              <a:spcAft>
                <a:spcPts val="0"/>
              </a:spcAft>
              <a:buNone/>
              <a:defRPr sz="1100">
                <a:solidFill>
                  <a:schemeClr val="accent3"/>
                </a:solidFill>
                <a:latin typeface="Trebuchet MS" panose="020B0603020202020204" pitchFamily="34" charset="0"/>
              </a:defRPr>
            </a:lvl4pPr>
            <a:lvl5pPr marL="631825" indent="0">
              <a:spcBef>
                <a:spcPts val="0"/>
              </a:spcBef>
              <a:spcAft>
                <a:spcPts val="0"/>
              </a:spcAft>
              <a:buNone/>
              <a:defRPr sz="1100">
                <a:solidFill>
                  <a:schemeClr val="accent3"/>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12"/>
          </p:nvPr>
        </p:nvSpPr>
        <p:spPr>
          <a:xfrm>
            <a:off x="3203754" y="1130301"/>
            <a:ext cx="2736000" cy="688452"/>
          </a:xfrm>
        </p:spPr>
        <p:txBody>
          <a:bodyPr anchor="b" anchorCtr="0"/>
          <a:lstStyle>
            <a:lvl1pPr marL="0" indent="0">
              <a:spcBef>
                <a:spcPts val="0"/>
              </a:spcBef>
              <a:spcAft>
                <a:spcPts val="0"/>
              </a:spcAft>
              <a:buNone/>
              <a:defRPr sz="1500">
                <a:solidFill>
                  <a:schemeClr val="accent3"/>
                </a:solidFill>
                <a:latin typeface="Trebuchet MS" panose="020B0603020202020204" pitchFamily="34" charset="0"/>
              </a:defRPr>
            </a:lvl1pPr>
            <a:lvl2pPr marL="180975" indent="0">
              <a:spcBef>
                <a:spcPts val="0"/>
              </a:spcBef>
              <a:spcAft>
                <a:spcPts val="0"/>
              </a:spcAft>
              <a:buNone/>
              <a:defRPr sz="1400">
                <a:solidFill>
                  <a:schemeClr val="accent3"/>
                </a:solidFill>
                <a:latin typeface="Trebuchet MS" panose="020B0603020202020204" pitchFamily="34" charset="0"/>
              </a:defRPr>
            </a:lvl2pPr>
            <a:lvl3pPr marL="406400" indent="0">
              <a:spcBef>
                <a:spcPts val="0"/>
              </a:spcBef>
              <a:spcAft>
                <a:spcPts val="0"/>
              </a:spcAft>
              <a:buNone/>
              <a:defRPr sz="1200">
                <a:solidFill>
                  <a:schemeClr val="accent3"/>
                </a:solidFill>
                <a:latin typeface="Trebuchet MS" panose="020B0603020202020204" pitchFamily="34" charset="0"/>
              </a:defRPr>
            </a:lvl3pPr>
            <a:lvl4pPr marL="546100" indent="0">
              <a:spcBef>
                <a:spcPts val="0"/>
              </a:spcBef>
              <a:spcAft>
                <a:spcPts val="0"/>
              </a:spcAft>
              <a:buNone/>
              <a:defRPr sz="1100">
                <a:solidFill>
                  <a:schemeClr val="accent3"/>
                </a:solidFill>
                <a:latin typeface="Trebuchet MS" panose="020B0603020202020204" pitchFamily="34" charset="0"/>
              </a:defRPr>
            </a:lvl4pPr>
            <a:lvl5pPr marL="631825" indent="0">
              <a:spcBef>
                <a:spcPts val="0"/>
              </a:spcBef>
              <a:spcAft>
                <a:spcPts val="0"/>
              </a:spcAft>
              <a:buNone/>
              <a:defRPr sz="1100">
                <a:solidFill>
                  <a:schemeClr val="accent3"/>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half" idx="13"/>
          </p:nvPr>
        </p:nvSpPr>
        <p:spPr>
          <a:xfrm>
            <a:off x="6156652" y="1130301"/>
            <a:ext cx="2736000" cy="688452"/>
          </a:xfrm>
        </p:spPr>
        <p:txBody>
          <a:bodyPr anchor="b" anchorCtr="0"/>
          <a:lstStyle>
            <a:lvl1pPr marL="0" indent="0">
              <a:spcBef>
                <a:spcPts val="0"/>
              </a:spcBef>
              <a:spcAft>
                <a:spcPts val="0"/>
              </a:spcAft>
              <a:buNone/>
              <a:defRPr sz="1500">
                <a:solidFill>
                  <a:schemeClr val="accent3"/>
                </a:solidFill>
                <a:latin typeface="Trebuchet MS" panose="020B0603020202020204" pitchFamily="34" charset="0"/>
              </a:defRPr>
            </a:lvl1pPr>
            <a:lvl2pPr marL="180975" indent="0">
              <a:spcBef>
                <a:spcPts val="0"/>
              </a:spcBef>
              <a:spcAft>
                <a:spcPts val="0"/>
              </a:spcAft>
              <a:buNone/>
              <a:defRPr sz="1400">
                <a:solidFill>
                  <a:schemeClr val="accent3"/>
                </a:solidFill>
                <a:latin typeface="Trebuchet MS" panose="020B0603020202020204" pitchFamily="34" charset="0"/>
              </a:defRPr>
            </a:lvl2pPr>
            <a:lvl3pPr marL="406400" indent="0">
              <a:spcBef>
                <a:spcPts val="0"/>
              </a:spcBef>
              <a:spcAft>
                <a:spcPts val="0"/>
              </a:spcAft>
              <a:buNone/>
              <a:defRPr sz="1200">
                <a:solidFill>
                  <a:schemeClr val="accent3"/>
                </a:solidFill>
                <a:latin typeface="Trebuchet MS" panose="020B0603020202020204" pitchFamily="34" charset="0"/>
              </a:defRPr>
            </a:lvl3pPr>
            <a:lvl4pPr marL="546100" indent="0">
              <a:spcBef>
                <a:spcPts val="0"/>
              </a:spcBef>
              <a:spcAft>
                <a:spcPts val="0"/>
              </a:spcAft>
              <a:buNone/>
              <a:defRPr sz="1100">
                <a:solidFill>
                  <a:schemeClr val="accent3"/>
                </a:solidFill>
                <a:latin typeface="Trebuchet MS" panose="020B0603020202020204" pitchFamily="34" charset="0"/>
              </a:defRPr>
            </a:lvl4pPr>
            <a:lvl5pPr marL="631825" indent="0">
              <a:spcBef>
                <a:spcPts val="0"/>
              </a:spcBef>
              <a:spcAft>
                <a:spcPts val="0"/>
              </a:spcAft>
              <a:buNone/>
              <a:defRPr sz="1100">
                <a:solidFill>
                  <a:schemeClr val="accent3"/>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17"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17"/>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19"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pic>
        <p:nvPicPr>
          <p:cNvPr id="20" name="Picture 19"/>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extLst>
      <p:ext uri="{BB962C8B-B14F-4D97-AF65-F5344CB8AC3E}">
        <p14:creationId xmlns:p14="http://schemas.microsoft.com/office/powerpoint/2010/main" val="3520811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ALE_Title and two columns Dark">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794"/>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nvPr>
        </p:nvSpPr>
        <p:spPr>
          <a:xfrm>
            <a:off x="206371" y="170260"/>
            <a:ext cx="8702735" cy="792956"/>
          </a:xfrm>
        </p:spPr>
        <p:txBody>
          <a:bodyPr/>
          <a:lstStyle>
            <a:lvl1pPr>
              <a:defRPr>
                <a:solidFill>
                  <a:schemeClr val="bg1"/>
                </a:solidFill>
                <a:latin typeface="Trebuchet MS" panose="020B0603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224184" y="1130300"/>
            <a:ext cx="4283808" cy="3285730"/>
          </a:xfrm>
        </p:spPr>
        <p:txBody>
          <a:bodyPr/>
          <a:lstStyle>
            <a:lvl1pPr>
              <a:defRPr sz="1500">
                <a:solidFill>
                  <a:schemeClr val="bg1"/>
                </a:solidFill>
                <a:latin typeface="Trebuchet MS" panose="020B0603020202020204" pitchFamily="34" charset="0"/>
              </a:defRPr>
            </a:lvl1pPr>
            <a:lvl2pPr>
              <a:spcAft>
                <a:spcPts val="0"/>
              </a:spcAft>
              <a:defRPr sz="1400">
                <a:solidFill>
                  <a:schemeClr val="bg1"/>
                </a:solidFill>
                <a:latin typeface="Trebuchet MS" panose="020B0603020202020204" pitchFamily="34" charset="0"/>
              </a:defRPr>
            </a:lvl2pPr>
            <a:lvl3pPr>
              <a:spcAft>
                <a:spcPts val="0"/>
              </a:spcAft>
              <a:defRPr sz="1200">
                <a:solidFill>
                  <a:schemeClr val="bg1"/>
                </a:solidFill>
                <a:latin typeface="Trebuchet MS" panose="020B0603020202020204" pitchFamily="34" charset="0"/>
              </a:defRPr>
            </a:lvl3pPr>
            <a:lvl4pPr>
              <a:spcAft>
                <a:spcPts val="0"/>
              </a:spcAft>
              <a:defRPr sz="1100">
                <a:solidFill>
                  <a:schemeClr val="bg1"/>
                </a:solidFill>
                <a:latin typeface="Trebuchet MS" panose="020B0603020202020204" pitchFamily="34" charset="0"/>
              </a:defRPr>
            </a:lvl4pPr>
            <a:lvl5pPr>
              <a:spcAft>
                <a:spcPts val="0"/>
              </a:spcAft>
              <a:defRPr sz="1100">
                <a:solidFill>
                  <a:schemeClr val="bg1"/>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593982" y="1130300"/>
            <a:ext cx="4285029" cy="3285730"/>
          </a:xfrm>
        </p:spPr>
        <p:txBody>
          <a:bodyPr/>
          <a:lstStyle>
            <a:lvl1pPr>
              <a:defRPr sz="1500">
                <a:solidFill>
                  <a:schemeClr val="bg1"/>
                </a:solidFill>
                <a:latin typeface="Trebuchet MS" panose="020B0603020202020204" pitchFamily="34" charset="0"/>
              </a:defRPr>
            </a:lvl1pPr>
            <a:lvl2pPr>
              <a:spcAft>
                <a:spcPts val="0"/>
              </a:spcAft>
              <a:defRPr sz="1400">
                <a:solidFill>
                  <a:schemeClr val="bg1"/>
                </a:solidFill>
                <a:latin typeface="Trebuchet MS" panose="020B0603020202020204" pitchFamily="34" charset="0"/>
              </a:defRPr>
            </a:lvl2pPr>
            <a:lvl3pPr>
              <a:spcAft>
                <a:spcPts val="0"/>
              </a:spcAft>
              <a:defRPr sz="1200">
                <a:solidFill>
                  <a:schemeClr val="bg1"/>
                </a:solidFill>
                <a:latin typeface="Trebuchet MS" panose="020B0603020202020204" pitchFamily="34" charset="0"/>
              </a:defRPr>
            </a:lvl3pPr>
            <a:lvl4pPr>
              <a:spcAft>
                <a:spcPts val="0"/>
              </a:spcAft>
              <a:defRPr sz="1100">
                <a:solidFill>
                  <a:schemeClr val="bg1"/>
                </a:solidFill>
                <a:latin typeface="Trebuchet MS" panose="020B0603020202020204" pitchFamily="34" charset="0"/>
              </a:defRPr>
            </a:lvl4pPr>
            <a:lvl5pPr>
              <a:spcAft>
                <a:spcPts val="0"/>
              </a:spcAft>
              <a:defRPr sz="1100">
                <a:solidFill>
                  <a:schemeClr val="bg1"/>
                </a:solidFill>
                <a:latin typeface="Trebuchet MS" panose="020B0603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bg1"/>
              </a:solidFill>
              <a:latin typeface="Trebuchet MS" panose="020B0603020202020204" pitchFamily="34" charset="0"/>
              <a:cs typeface="Trebuchet MS" panose="020B0604020202020204" pitchFamily="34" charset="-128"/>
            </a:endParaRPr>
          </a:p>
        </p:txBody>
      </p:sp>
      <p:cxnSp>
        <p:nvCxnSpPr>
          <p:cNvPr id="19"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ALE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5899" y="170260"/>
            <a:ext cx="8693207" cy="792956"/>
          </a:xfrm>
        </p:spPr>
        <p:txBody>
          <a:bodyPr/>
          <a:lstStyle>
            <a:lvl1pPr>
              <a:defRPr>
                <a:latin typeface="Trebuchet MS" panose="020B0603020202020204" pitchFamily="34" charset="0"/>
              </a:defRPr>
            </a:lvl1pPr>
          </a:lstStyle>
          <a:p>
            <a:r>
              <a:rPr lang="en-US" dirty="0"/>
              <a:t>Click to edit master title style</a:t>
            </a:r>
          </a:p>
        </p:txBody>
      </p:sp>
      <p:sp>
        <p:nvSpPr>
          <p:cNvPr id="15"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16"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8"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pic>
        <p:nvPicPr>
          <p:cNvPr id="10" name="Picture 9"/>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ALE_Footer-Only">
    <p:spTree>
      <p:nvGrpSpPr>
        <p:cNvPr id="1" name=""/>
        <p:cNvGrpSpPr/>
        <p:nvPr/>
      </p:nvGrpSpPr>
      <p:grpSpPr>
        <a:xfrm>
          <a:off x="0" y="0"/>
          <a:ext cx="0" cy="0"/>
          <a:chOff x="0" y="0"/>
          <a:chExt cx="0" cy="0"/>
        </a:xfrm>
      </p:grpSpPr>
      <p:sp>
        <p:nvSpPr>
          <p:cNvPr id="6"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7"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9"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pic>
        <p:nvPicPr>
          <p:cNvPr id="11" name="Picture 10"/>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ALE_Picture Full Screen">
    <p:spTree>
      <p:nvGrpSpPr>
        <p:cNvPr id="1" name=""/>
        <p:cNvGrpSpPr/>
        <p:nvPr/>
      </p:nvGrpSpPr>
      <p:grpSpPr>
        <a:xfrm>
          <a:off x="0" y="0"/>
          <a:ext cx="0" cy="0"/>
          <a:chOff x="0" y="0"/>
          <a:chExt cx="0" cy="0"/>
        </a:xfrm>
      </p:grpSpPr>
      <p:sp>
        <p:nvSpPr>
          <p:cNvPr id="3" name="Picture 2"/>
          <p:cNvSpPr>
            <a:spLocks noGrp="1"/>
          </p:cNvSpPr>
          <p:nvPr>
            <p:ph type="pic" sz="quarter" idx="10" hasCustomPrompt="1"/>
          </p:nvPr>
        </p:nvSpPr>
        <p:spPr>
          <a:xfrm>
            <a:off x="0" y="0"/>
            <a:ext cx="9144000" cy="5143500"/>
          </a:xfrm>
        </p:spPr>
        <p:txBody>
          <a:bodyPr/>
          <a:lstStyle>
            <a:lvl1pPr marL="0" indent="0">
              <a:buNone/>
              <a:defRPr>
                <a:ea typeface="Trebuchet MS" panose="020B0604020202020204" pitchFamily="34" charset="-128"/>
              </a:defRPr>
            </a:lvl1pPr>
          </a:lstStyle>
          <a:p>
            <a:r>
              <a:rPr lang="en-US" altLang="fr-FR" dirty="0"/>
              <a:t>Picture</a:t>
            </a:r>
          </a:p>
          <a:p>
            <a:endParaRPr lang="fr-FR" altLang="en-US" dirty="0"/>
          </a:p>
        </p:txBody>
      </p:sp>
      <p:sp>
        <p:nvSpPr>
          <p:cNvPr id="11"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12"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215899" y="170260"/>
            <a:ext cx="8693207" cy="792956"/>
          </a:xfrm>
        </p:spPr>
        <p:txBody>
          <a:bodyPr/>
          <a:lstStyle>
            <a:lvl1pPr>
              <a:defRPr>
                <a:latin typeface="Trebuchet MS" panose="020B0603020202020204" pitchFamily="34" charset="0"/>
              </a:defRPr>
            </a:lvl1pPr>
          </a:lstStyle>
          <a:p>
            <a:r>
              <a:rPr lang="en-US" dirty="0"/>
              <a:t>Click to edit master title style</a:t>
            </a:r>
          </a:p>
        </p:txBody>
      </p:sp>
      <p:sp>
        <p:nvSpPr>
          <p:cNvPr id="15" name="Rectangle 14"/>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14"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pic>
        <p:nvPicPr>
          <p:cNvPr id="9" name="Picture 8"/>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extLst>
      <p:ext uri="{BB962C8B-B14F-4D97-AF65-F5344CB8AC3E}">
        <p14:creationId xmlns:p14="http://schemas.microsoft.com/office/powerpoint/2010/main" val="289540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ALE_Picture Screen">
    <p:spTree>
      <p:nvGrpSpPr>
        <p:cNvPr id="1" name=""/>
        <p:cNvGrpSpPr/>
        <p:nvPr/>
      </p:nvGrpSpPr>
      <p:grpSpPr>
        <a:xfrm>
          <a:off x="0" y="0"/>
          <a:ext cx="0" cy="0"/>
          <a:chOff x="0" y="0"/>
          <a:chExt cx="0" cy="0"/>
        </a:xfrm>
      </p:grpSpPr>
      <p:sp>
        <p:nvSpPr>
          <p:cNvPr id="11"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12"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215899" y="170260"/>
            <a:ext cx="8693207" cy="792956"/>
          </a:xfrm>
        </p:spPr>
        <p:txBody>
          <a:bodyPr/>
          <a:lstStyle>
            <a:lvl1pPr>
              <a:defRPr>
                <a:latin typeface="Trebuchet MS" panose="020B0603020202020204" pitchFamily="34" charset="0"/>
              </a:defRPr>
            </a:lvl1pPr>
          </a:lstStyle>
          <a:p>
            <a:r>
              <a:rPr lang="en-US" dirty="0"/>
              <a:t>Click to edit master title style</a:t>
            </a:r>
          </a:p>
        </p:txBody>
      </p:sp>
      <p:sp>
        <p:nvSpPr>
          <p:cNvPr id="15" name="Picture 6"/>
          <p:cNvSpPr>
            <a:spLocks noGrp="1"/>
          </p:cNvSpPr>
          <p:nvPr>
            <p:ph type="pic" sz="quarter" idx="10" hasCustomPrompt="1"/>
          </p:nvPr>
        </p:nvSpPr>
        <p:spPr>
          <a:xfrm>
            <a:off x="1763688" y="987574"/>
            <a:ext cx="5292080" cy="2976795"/>
          </a:xfrm>
        </p:spPr>
        <p:txBody>
          <a:bodyPr/>
          <a:lstStyle>
            <a:lvl1pPr marL="0" indent="0">
              <a:buNone/>
              <a:defRPr>
                <a:ea typeface="Trebuchet MS" panose="020B0604020202020204" pitchFamily="34" charset="-128"/>
              </a:defRPr>
            </a:lvl1pPr>
          </a:lstStyle>
          <a:p>
            <a:r>
              <a:rPr lang="en-US" altLang="fr-FR" dirty="0"/>
              <a:t>Picture</a:t>
            </a:r>
          </a:p>
          <a:p>
            <a:endParaRPr lang="fr-FR" altLang="en-US" dirty="0"/>
          </a:p>
        </p:txBody>
      </p:sp>
      <p:sp>
        <p:nvSpPr>
          <p:cNvPr id="16" name="Rectangle 15"/>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14"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pic>
        <p:nvPicPr>
          <p:cNvPr id="9" name="Picture 8"/>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80995"/>
            <a:ext cx="1296881" cy="735136"/>
          </a:xfrm>
          <a:prstGeom prst="rect">
            <a:avLst/>
          </a:prstGeom>
        </p:spPr>
      </p:pic>
    </p:spTree>
    <p:extLst>
      <p:ext uri="{BB962C8B-B14F-4D97-AF65-F5344CB8AC3E}">
        <p14:creationId xmlns:p14="http://schemas.microsoft.com/office/powerpoint/2010/main" val="2593315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LE_Agenda Simple">
    <p:spTree>
      <p:nvGrpSpPr>
        <p:cNvPr id="1" name=""/>
        <p:cNvGrpSpPr/>
        <p:nvPr/>
      </p:nvGrpSpPr>
      <p:grpSpPr>
        <a:xfrm>
          <a:off x="0" y="0"/>
          <a:ext cx="0" cy="0"/>
          <a:chOff x="0" y="0"/>
          <a:chExt cx="0" cy="0"/>
        </a:xfrm>
      </p:grpSpPr>
      <p:pic>
        <p:nvPicPr>
          <p:cNvPr id="16" name="Picture 2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2922"/>
            <a:ext cx="9143999" cy="5143499"/>
          </a:xfrm>
          <a:prstGeom prst="rect">
            <a:avLst/>
          </a:prstGeom>
        </p:spPr>
      </p:pic>
      <p:sp>
        <p:nvSpPr>
          <p:cNvPr id="17" name="Rectangle 16"/>
          <p:cNvSpPr/>
          <p:nvPr userDrawn="1"/>
        </p:nvSpPr>
        <p:spPr>
          <a:xfrm>
            <a:off x="0" y="-8927"/>
            <a:ext cx="4430486" cy="5152427"/>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BE" dirty="0">
              <a:solidFill>
                <a:schemeClr val="bg1"/>
              </a:solidFill>
              <a:latin typeface="Trebuchet MS" panose="020B0603020202020204" pitchFamily="34" charset="0"/>
              <a:cs typeface="Trebuchet MS" panose="020B0502040204020203" pitchFamily="34" charset="0"/>
            </a:endParaRPr>
          </a:p>
        </p:txBody>
      </p:sp>
      <p:sp>
        <p:nvSpPr>
          <p:cNvPr id="18" name="Rectangle 17"/>
          <p:cNvSpPr/>
          <p:nvPr userDrawn="1"/>
        </p:nvSpPr>
        <p:spPr>
          <a:xfrm>
            <a:off x="4358486" y="1749691"/>
            <a:ext cx="72000" cy="72000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a:p>
            <a:pPr algn="ctr">
              <a:spcBef>
                <a:spcPts val="0"/>
              </a:spcBef>
            </a:pPr>
            <a:endParaRPr lang="fr-BE" dirty="0">
              <a:latin typeface="Trebuchet MS" panose="020B0603020202020204" pitchFamily="34" charset="0"/>
              <a:cs typeface="Trebuchet MS" panose="020B0502040204020203" pitchFamily="34" charset="0"/>
            </a:endParaRPr>
          </a:p>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19" name="Rectangle 18"/>
          <p:cNvSpPr/>
          <p:nvPr userDrawn="1"/>
        </p:nvSpPr>
        <p:spPr>
          <a:xfrm>
            <a:off x="4358486" y="2639212"/>
            <a:ext cx="72000" cy="72000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a:p>
            <a:pPr algn="ctr">
              <a:spcBef>
                <a:spcPts val="0"/>
              </a:spcBef>
            </a:pPr>
            <a:endParaRPr lang="fr-BE" dirty="0">
              <a:latin typeface="Trebuchet MS" panose="020B0603020202020204" pitchFamily="34" charset="0"/>
              <a:cs typeface="Trebuchet MS" panose="020B0502040204020203" pitchFamily="34" charset="0"/>
            </a:endParaRPr>
          </a:p>
          <a:p>
            <a:pPr algn="ctr">
              <a:spcBef>
                <a:spcPts val="0"/>
              </a:spcBef>
            </a:pPr>
            <a:endParaRPr lang="fr-BE" dirty="0">
              <a:latin typeface="Trebuchet MS" panose="020B0603020202020204" pitchFamily="34" charset="0"/>
              <a:cs typeface="Trebuchet MS" panose="020B0502040204020203" pitchFamily="34" charset="0"/>
            </a:endParaRPr>
          </a:p>
          <a:p>
            <a:pPr algn="ctr">
              <a:spcBef>
                <a:spcPts val="0"/>
              </a:spcBef>
            </a:pPr>
            <a:endParaRPr lang="fr-BE" dirty="0">
              <a:latin typeface="Trebuchet MS" panose="020B0603020202020204" pitchFamily="34" charset="0"/>
              <a:cs typeface="Trebuchet MS" panose="020B0502040204020203" pitchFamily="34" charset="0"/>
            </a:endParaRPr>
          </a:p>
          <a:p>
            <a:pPr algn="ctr">
              <a:spcBef>
                <a:spcPts val="0"/>
              </a:spcBef>
            </a:pPr>
            <a:endParaRPr lang="fr-BE" dirty="0">
              <a:latin typeface="Trebuchet MS" panose="020B0603020202020204" pitchFamily="34" charset="0"/>
              <a:cs typeface="Trebuchet MS" panose="020B0502040204020203" pitchFamily="34" charset="0"/>
            </a:endParaRPr>
          </a:p>
          <a:p>
            <a:pPr algn="ctr">
              <a:spcBef>
                <a:spcPts val="0"/>
              </a:spcBef>
            </a:pPr>
            <a:endParaRPr lang="fr-BE" dirty="0">
              <a:latin typeface="Trebuchet MS" panose="020B0603020202020204" pitchFamily="34" charset="0"/>
              <a:cs typeface="Trebuchet MS" panose="020B0502040204020203" pitchFamily="34" charset="0"/>
            </a:endParaRPr>
          </a:p>
          <a:p>
            <a:pPr algn="ctr">
              <a:spcBef>
                <a:spcPts val="0"/>
              </a:spcBef>
            </a:pPr>
            <a:r>
              <a:rPr lang="fr-BE" dirty="0">
                <a:latin typeface="Trebuchet MS" panose="020B0603020202020204" pitchFamily="34" charset="0"/>
                <a:cs typeface="Trebuchet MS" panose="020B0502040204020203" pitchFamily="34" charset="0"/>
              </a:rPr>
              <a:t>\</a:t>
            </a:r>
          </a:p>
        </p:txBody>
      </p:sp>
      <p:sp>
        <p:nvSpPr>
          <p:cNvPr id="20" name="Rectangle 19"/>
          <p:cNvSpPr/>
          <p:nvPr userDrawn="1"/>
        </p:nvSpPr>
        <p:spPr>
          <a:xfrm>
            <a:off x="4358486" y="3528733"/>
            <a:ext cx="72000" cy="72000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1" name="Rectangle 20"/>
          <p:cNvSpPr/>
          <p:nvPr userDrawn="1"/>
        </p:nvSpPr>
        <p:spPr>
          <a:xfrm>
            <a:off x="4358486" y="4418253"/>
            <a:ext cx="72000" cy="72000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2" name="Rectangle 21"/>
          <p:cNvSpPr/>
          <p:nvPr userDrawn="1"/>
        </p:nvSpPr>
        <p:spPr>
          <a:xfrm>
            <a:off x="0" y="0"/>
            <a:ext cx="78828" cy="51435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23" name="Titre 3"/>
          <p:cNvSpPr>
            <a:spLocks noGrp="1"/>
          </p:cNvSpPr>
          <p:nvPr>
            <p:ph type="title"/>
          </p:nvPr>
        </p:nvSpPr>
        <p:spPr>
          <a:xfrm>
            <a:off x="200025" y="170260"/>
            <a:ext cx="4219576" cy="829865"/>
          </a:xfrm>
        </p:spPr>
        <p:txBody>
          <a:bodyPr/>
          <a:lstStyle>
            <a:lvl1pPr>
              <a:defRPr sz="2800">
                <a:solidFill>
                  <a:schemeClr val="bg1"/>
                </a:solidFill>
              </a:defRPr>
            </a:lvl1pPr>
          </a:lstStyle>
          <a:p>
            <a:endParaRPr lang="fr-FR" dirty="0"/>
          </a:p>
        </p:txBody>
      </p:sp>
      <p:sp>
        <p:nvSpPr>
          <p:cNvPr id="24" name="Espace réservé du texte 2"/>
          <p:cNvSpPr>
            <a:spLocks noGrp="1"/>
          </p:cNvSpPr>
          <p:nvPr>
            <p:ph type="body" sz="quarter" idx="10"/>
          </p:nvPr>
        </p:nvSpPr>
        <p:spPr>
          <a:xfrm>
            <a:off x="219075" y="1885950"/>
            <a:ext cx="3952875" cy="3257550"/>
          </a:xfrm>
        </p:spPr>
        <p:txBody>
          <a:bodyPr/>
          <a:lstStyle>
            <a:lvl1pPr marL="0" indent="0" algn="r">
              <a:buNone/>
              <a:defRPr sz="1800">
                <a:solidFill>
                  <a:schemeClr val="bg1"/>
                </a:solidFill>
              </a:defRPr>
            </a:lvl1pPr>
            <a:lvl2pPr algn="r">
              <a:defRPr sz="1800">
                <a:solidFill>
                  <a:schemeClr val="bg1"/>
                </a:solidFill>
              </a:defRPr>
            </a:lvl2pPr>
            <a:lvl3pPr algn="r">
              <a:defRPr sz="1600">
                <a:solidFill>
                  <a:schemeClr val="bg1"/>
                </a:solidFill>
              </a:defRPr>
            </a:lvl3pPr>
            <a:lvl4pPr algn="r">
              <a:defRPr sz="1400">
                <a:solidFill>
                  <a:schemeClr val="bg1"/>
                </a:solidFill>
              </a:defRPr>
            </a:lvl4pPr>
            <a:lvl5pPr algn="r">
              <a:defRPr sz="1400">
                <a:solidFill>
                  <a:schemeClr val="bg1"/>
                </a:solidFill>
              </a:defRPr>
            </a:lvl5pPr>
          </a:lstStyle>
          <a:p>
            <a:pPr lvl="0"/>
            <a:endParaRPr lang="fr-FR" dirty="0"/>
          </a:p>
        </p:txBody>
      </p:sp>
      <p:sp>
        <p:nvSpPr>
          <p:cNvPr id="26"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32"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36"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3435013359"/>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LE_Agenda with Time 1">
    <p:spTree>
      <p:nvGrpSpPr>
        <p:cNvPr id="1" name=""/>
        <p:cNvGrpSpPr/>
        <p:nvPr/>
      </p:nvGrpSpPr>
      <p:grpSpPr>
        <a:xfrm>
          <a:off x="0" y="0"/>
          <a:ext cx="0" cy="0"/>
          <a:chOff x="0" y="0"/>
          <a:chExt cx="0" cy="0"/>
        </a:xfrm>
      </p:grpSpPr>
      <p:pic>
        <p:nvPicPr>
          <p:cNvPr id="26"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Rectangle 6"/>
          <p:cNvSpPr/>
          <p:nvPr userDrawn="1"/>
        </p:nvSpPr>
        <p:spPr>
          <a:xfrm>
            <a:off x="-48578" y="0"/>
            <a:ext cx="9192578" cy="3731272"/>
          </a:xfrm>
          <a:prstGeom prst="rect">
            <a:avLst/>
          </a:prstGeom>
          <a:solidFill>
            <a:schemeClr val="bg1">
              <a:alpha val="50000"/>
            </a:schemeClr>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8" name="Rectangle 7"/>
          <p:cNvSpPr/>
          <p:nvPr userDrawn="1"/>
        </p:nvSpPr>
        <p:spPr>
          <a:xfrm>
            <a:off x="2222" y="0"/>
            <a:ext cx="9141778" cy="89035"/>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4" name="Titre 3"/>
          <p:cNvSpPr>
            <a:spLocks noGrp="1"/>
          </p:cNvSpPr>
          <p:nvPr>
            <p:ph type="title"/>
          </p:nvPr>
        </p:nvSpPr>
        <p:spPr/>
        <p:txBody>
          <a:bodyPr/>
          <a:lstStyle>
            <a:lvl1pPr>
              <a:defRPr sz="2800">
                <a:solidFill>
                  <a:schemeClr val="tx1"/>
                </a:solidFill>
              </a:defRPr>
            </a:lvl1pPr>
          </a:lstStyle>
          <a:p>
            <a:endParaRPr lang="fr-FR" dirty="0"/>
          </a:p>
        </p:txBody>
      </p:sp>
      <p:sp>
        <p:nvSpPr>
          <p:cNvPr id="5" name="Espace réservé du texte 4"/>
          <p:cNvSpPr>
            <a:spLocks noGrp="1"/>
          </p:cNvSpPr>
          <p:nvPr>
            <p:ph type="body" sz="quarter" idx="10"/>
          </p:nvPr>
        </p:nvSpPr>
        <p:spPr>
          <a:xfrm>
            <a:off x="2952750" y="1704975"/>
            <a:ext cx="1838325" cy="2019300"/>
          </a:xfrm>
        </p:spPr>
        <p:txBody>
          <a:bodyPr/>
          <a:lstStyle>
            <a:lvl1pPr marL="0" indent="0">
              <a:buNone/>
              <a:defRPr sz="1200" b="1">
                <a:solidFill>
                  <a:schemeClr val="tx1"/>
                </a:solidFill>
              </a:defRPr>
            </a:lvl1pPr>
            <a:lvl2pPr>
              <a:defRPr sz="1100">
                <a:solidFill>
                  <a:schemeClr val="tx1"/>
                </a:solidFill>
              </a:defRPr>
            </a:lvl2pPr>
            <a:lvl3pPr>
              <a:defRPr sz="1050">
                <a:solidFill>
                  <a:schemeClr val="tx1"/>
                </a:solidFill>
              </a:defRPr>
            </a:lvl3pPr>
            <a:lvl4pPr>
              <a:defRPr sz="1000">
                <a:solidFill>
                  <a:schemeClr val="tx1"/>
                </a:solidFill>
              </a:defRPr>
            </a:lvl4pPr>
            <a:lvl5pPr>
              <a:defRPr sz="1000">
                <a:solidFill>
                  <a:schemeClr val="tx1"/>
                </a:solidFill>
              </a:defRPr>
            </a:lvl5pPr>
          </a:lstStyle>
          <a:p>
            <a:pPr lvl="0"/>
            <a:endParaRPr lang="fr-FR" dirty="0"/>
          </a:p>
        </p:txBody>
      </p:sp>
      <p:sp>
        <p:nvSpPr>
          <p:cNvPr id="13" name="Espace réservé du texte 4"/>
          <p:cNvSpPr>
            <a:spLocks noGrp="1"/>
          </p:cNvSpPr>
          <p:nvPr>
            <p:ph type="body" sz="quarter" idx="11"/>
          </p:nvPr>
        </p:nvSpPr>
        <p:spPr>
          <a:xfrm>
            <a:off x="5010150" y="1714500"/>
            <a:ext cx="1838325" cy="2019300"/>
          </a:xfrm>
        </p:spPr>
        <p:txBody>
          <a:bodyPr/>
          <a:lstStyle>
            <a:lvl1pPr marL="0" indent="0">
              <a:buNone/>
              <a:defRPr sz="1200" b="1">
                <a:solidFill>
                  <a:schemeClr val="tx1"/>
                </a:solidFill>
              </a:defRPr>
            </a:lvl1pPr>
            <a:lvl2pPr>
              <a:defRPr sz="1100">
                <a:solidFill>
                  <a:schemeClr val="tx1"/>
                </a:solidFill>
              </a:defRPr>
            </a:lvl2pPr>
            <a:lvl3pPr>
              <a:defRPr sz="1050">
                <a:solidFill>
                  <a:schemeClr val="tx1"/>
                </a:solidFill>
              </a:defRPr>
            </a:lvl3pPr>
            <a:lvl4pPr>
              <a:defRPr sz="1000">
                <a:solidFill>
                  <a:schemeClr val="tx1"/>
                </a:solidFill>
              </a:defRPr>
            </a:lvl4pPr>
            <a:lvl5pPr>
              <a:defRPr sz="1000">
                <a:solidFill>
                  <a:schemeClr val="tx1"/>
                </a:solidFill>
              </a:defRPr>
            </a:lvl5pPr>
          </a:lstStyle>
          <a:p>
            <a:pPr lvl="0"/>
            <a:endParaRPr lang="fr-FR" dirty="0"/>
          </a:p>
        </p:txBody>
      </p:sp>
      <p:sp>
        <p:nvSpPr>
          <p:cNvPr id="14" name="Espace réservé du texte 4"/>
          <p:cNvSpPr>
            <a:spLocks noGrp="1"/>
          </p:cNvSpPr>
          <p:nvPr>
            <p:ph type="body" sz="quarter" idx="12"/>
          </p:nvPr>
        </p:nvSpPr>
        <p:spPr>
          <a:xfrm>
            <a:off x="7054850" y="1704975"/>
            <a:ext cx="1838325" cy="2019300"/>
          </a:xfrm>
        </p:spPr>
        <p:txBody>
          <a:bodyPr/>
          <a:lstStyle>
            <a:lvl1pPr marL="0" indent="0">
              <a:buNone/>
              <a:defRPr sz="1200" b="1">
                <a:solidFill>
                  <a:schemeClr val="tx1"/>
                </a:solidFill>
              </a:defRPr>
            </a:lvl1pPr>
            <a:lvl2pPr>
              <a:defRPr sz="1100">
                <a:solidFill>
                  <a:schemeClr val="tx1"/>
                </a:solidFill>
              </a:defRPr>
            </a:lvl2pPr>
            <a:lvl3pPr>
              <a:defRPr sz="1050">
                <a:solidFill>
                  <a:schemeClr val="tx1"/>
                </a:solidFill>
              </a:defRPr>
            </a:lvl3pPr>
            <a:lvl4pPr>
              <a:defRPr sz="1000">
                <a:solidFill>
                  <a:schemeClr val="tx1"/>
                </a:solidFill>
              </a:defRPr>
            </a:lvl4pPr>
            <a:lvl5pPr>
              <a:defRPr sz="1000">
                <a:solidFill>
                  <a:schemeClr val="tx1"/>
                </a:solidFill>
              </a:defRPr>
            </a:lvl5pPr>
          </a:lstStyle>
          <a:p>
            <a:pPr lvl="0"/>
            <a:endParaRPr lang="fr-FR" dirty="0"/>
          </a:p>
        </p:txBody>
      </p:sp>
      <p:grpSp>
        <p:nvGrpSpPr>
          <p:cNvPr id="15" name="Group 12"/>
          <p:cNvGrpSpPr/>
          <p:nvPr userDrawn="1"/>
        </p:nvGrpSpPr>
        <p:grpSpPr>
          <a:xfrm>
            <a:off x="2851350" y="1156189"/>
            <a:ext cx="72000" cy="2575084"/>
            <a:chOff x="3060900" y="1156189"/>
            <a:chExt cx="72000" cy="2575084"/>
          </a:xfrm>
        </p:grpSpPr>
        <p:cxnSp>
          <p:nvCxnSpPr>
            <p:cNvPr id="16" name="Straight Connector 112"/>
            <p:cNvCxnSpPr/>
            <p:nvPr/>
          </p:nvCxnSpPr>
          <p:spPr>
            <a:xfrm flipV="1">
              <a:off x="3066162" y="1156189"/>
              <a:ext cx="0" cy="2575084"/>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060900" y="1156189"/>
              <a:ext cx="72000" cy="720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grpSp>
      <p:grpSp>
        <p:nvGrpSpPr>
          <p:cNvPr id="18" name="Group 25"/>
          <p:cNvGrpSpPr/>
          <p:nvPr userDrawn="1"/>
        </p:nvGrpSpPr>
        <p:grpSpPr>
          <a:xfrm>
            <a:off x="4899701" y="1156189"/>
            <a:ext cx="72000" cy="2575084"/>
            <a:chOff x="3060900" y="1156189"/>
            <a:chExt cx="72000" cy="2575084"/>
          </a:xfrm>
        </p:grpSpPr>
        <p:cxnSp>
          <p:nvCxnSpPr>
            <p:cNvPr id="19" name="Straight Connector 112"/>
            <p:cNvCxnSpPr/>
            <p:nvPr/>
          </p:nvCxnSpPr>
          <p:spPr>
            <a:xfrm flipV="1">
              <a:off x="3066162" y="1156189"/>
              <a:ext cx="0" cy="2575084"/>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060900" y="1156189"/>
              <a:ext cx="72000" cy="720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grpSp>
      <p:grpSp>
        <p:nvGrpSpPr>
          <p:cNvPr id="21" name="Group 28"/>
          <p:cNvGrpSpPr/>
          <p:nvPr userDrawn="1"/>
        </p:nvGrpSpPr>
        <p:grpSpPr>
          <a:xfrm>
            <a:off x="6948053" y="1157268"/>
            <a:ext cx="72000" cy="2575084"/>
            <a:chOff x="3060900" y="1156189"/>
            <a:chExt cx="72000" cy="2575084"/>
          </a:xfrm>
        </p:grpSpPr>
        <p:cxnSp>
          <p:nvCxnSpPr>
            <p:cNvPr id="22" name="Straight Connector 112"/>
            <p:cNvCxnSpPr/>
            <p:nvPr/>
          </p:nvCxnSpPr>
          <p:spPr>
            <a:xfrm flipV="1">
              <a:off x="3066162" y="1156189"/>
              <a:ext cx="0" cy="2575084"/>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060900" y="1156189"/>
              <a:ext cx="72000" cy="720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grpSp>
      <p:pic>
        <p:nvPicPr>
          <p:cNvPr id="25"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507808"/>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LE_Agenda with Time 2">
    <p:spTree>
      <p:nvGrpSpPr>
        <p:cNvPr id="1" name=""/>
        <p:cNvGrpSpPr/>
        <p:nvPr/>
      </p:nvGrpSpPr>
      <p:grpSpPr>
        <a:xfrm>
          <a:off x="0" y="0"/>
          <a:ext cx="0" cy="0"/>
          <a:chOff x="0" y="0"/>
          <a:chExt cx="0" cy="0"/>
        </a:xfrm>
      </p:grpSpPr>
      <p:pic>
        <p:nvPicPr>
          <p:cNvPr id="24"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Rectangle 6"/>
          <p:cNvSpPr/>
          <p:nvPr userDrawn="1"/>
        </p:nvSpPr>
        <p:spPr>
          <a:xfrm>
            <a:off x="-4" y="89036"/>
            <a:ext cx="9144004" cy="3642236"/>
          </a:xfrm>
          <a:prstGeom prst="rect">
            <a:avLst/>
          </a:prstGeom>
          <a:solidFill>
            <a:schemeClr val="tx1">
              <a:alpha val="40000"/>
            </a:schemeClr>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8" name="Rectangle 7"/>
          <p:cNvSpPr/>
          <p:nvPr userDrawn="1"/>
        </p:nvSpPr>
        <p:spPr>
          <a:xfrm>
            <a:off x="-48578" y="0"/>
            <a:ext cx="9192578" cy="89035"/>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4" name="Titre 3"/>
          <p:cNvSpPr>
            <a:spLocks noGrp="1"/>
          </p:cNvSpPr>
          <p:nvPr>
            <p:ph type="title"/>
          </p:nvPr>
        </p:nvSpPr>
        <p:spPr/>
        <p:txBody>
          <a:bodyPr/>
          <a:lstStyle>
            <a:lvl1pPr>
              <a:defRPr sz="2800">
                <a:solidFill>
                  <a:schemeClr val="bg1"/>
                </a:solidFill>
              </a:defRPr>
            </a:lvl1pPr>
          </a:lstStyle>
          <a:p>
            <a:endParaRPr lang="fr-FR" dirty="0"/>
          </a:p>
        </p:txBody>
      </p:sp>
      <p:sp>
        <p:nvSpPr>
          <p:cNvPr id="5" name="Espace réservé du texte 4"/>
          <p:cNvSpPr>
            <a:spLocks noGrp="1"/>
          </p:cNvSpPr>
          <p:nvPr>
            <p:ph type="body" sz="quarter" idx="10"/>
          </p:nvPr>
        </p:nvSpPr>
        <p:spPr>
          <a:xfrm>
            <a:off x="2952750" y="1704975"/>
            <a:ext cx="1838325" cy="2019300"/>
          </a:xfrm>
        </p:spPr>
        <p:txBody>
          <a:bodyPr/>
          <a:lstStyle>
            <a:lvl1pPr marL="0" indent="0">
              <a:buNone/>
              <a:defRPr sz="1200" b="1">
                <a:solidFill>
                  <a:schemeClr val="bg1"/>
                </a:solidFill>
              </a:defRPr>
            </a:lvl1pPr>
            <a:lvl2pPr>
              <a:defRPr sz="1100">
                <a:solidFill>
                  <a:schemeClr val="bg1"/>
                </a:solidFill>
              </a:defRPr>
            </a:lvl2pPr>
            <a:lvl3pPr>
              <a:defRPr sz="1050">
                <a:solidFill>
                  <a:schemeClr val="bg1"/>
                </a:solidFill>
              </a:defRPr>
            </a:lvl3pPr>
            <a:lvl4pPr>
              <a:defRPr sz="1000">
                <a:solidFill>
                  <a:schemeClr val="bg1"/>
                </a:solidFill>
              </a:defRPr>
            </a:lvl4pPr>
            <a:lvl5pPr>
              <a:defRPr sz="1000">
                <a:solidFill>
                  <a:schemeClr val="bg1"/>
                </a:solidFill>
              </a:defRPr>
            </a:lvl5pPr>
          </a:lstStyle>
          <a:p>
            <a:pPr lvl="0"/>
            <a:endParaRPr lang="fr-FR" dirty="0"/>
          </a:p>
        </p:txBody>
      </p:sp>
      <p:sp>
        <p:nvSpPr>
          <p:cNvPr id="13" name="Espace réservé du texte 4"/>
          <p:cNvSpPr>
            <a:spLocks noGrp="1"/>
          </p:cNvSpPr>
          <p:nvPr>
            <p:ph type="body" sz="quarter" idx="11"/>
          </p:nvPr>
        </p:nvSpPr>
        <p:spPr>
          <a:xfrm>
            <a:off x="5010150" y="1714500"/>
            <a:ext cx="1838325" cy="2019300"/>
          </a:xfrm>
        </p:spPr>
        <p:txBody>
          <a:bodyPr/>
          <a:lstStyle>
            <a:lvl1pPr marL="0" indent="0">
              <a:buNone/>
              <a:defRPr sz="1200" b="1">
                <a:solidFill>
                  <a:schemeClr val="bg1"/>
                </a:solidFill>
              </a:defRPr>
            </a:lvl1pPr>
            <a:lvl2pPr>
              <a:defRPr sz="1100">
                <a:solidFill>
                  <a:schemeClr val="bg1"/>
                </a:solidFill>
              </a:defRPr>
            </a:lvl2pPr>
            <a:lvl3pPr>
              <a:defRPr sz="1050">
                <a:solidFill>
                  <a:schemeClr val="bg1"/>
                </a:solidFill>
              </a:defRPr>
            </a:lvl3pPr>
            <a:lvl4pPr>
              <a:defRPr sz="1000">
                <a:solidFill>
                  <a:schemeClr val="bg1"/>
                </a:solidFill>
              </a:defRPr>
            </a:lvl4pPr>
            <a:lvl5pPr>
              <a:defRPr sz="1000">
                <a:solidFill>
                  <a:schemeClr val="bg1"/>
                </a:solidFill>
              </a:defRPr>
            </a:lvl5pPr>
          </a:lstStyle>
          <a:p>
            <a:pPr lvl="0"/>
            <a:endParaRPr lang="fr-FR" dirty="0"/>
          </a:p>
        </p:txBody>
      </p:sp>
      <p:sp>
        <p:nvSpPr>
          <p:cNvPr id="14" name="Espace réservé du texte 4"/>
          <p:cNvSpPr>
            <a:spLocks noGrp="1"/>
          </p:cNvSpPr>
          <p:nvPr>
            <p:ph type="body" sz="quarter" idx="12" hasCustomPrompt="1"/>
          </p:nvPr>
        </p:nvSpPr>
        <p:spPr>
          <a:xfrm>
            <a:off x="7054850" y="1704975"/>
            <a:ext cx="1838325" cy="2019300"/>
          </a:xfrm>
        </p:spPr>
        <p:txBody>
          <a:bodyPr/>
          <a:lstStyle>
            <a:lvl1pPr marL="0" indent="0">
              <a:buNone/>
              <a:defRPr sz="1200" b="1">
                <a:solidFill>
                  <a:schemeClr val="bg1"/>
                </a:solidFill>
              </a:defRPr>
            </a:lvl1pPr>
            <a:lvl2pPr>
              <a:defRPr sz="1100">
                <a:solidFill>
                  <a:schemeClr val="bg1"/>
                </a:solidFill>
              </a:defRPr>
            </a:lvl2pPr>
            <a:lvl3pPr>
              <a:defRPr sz="1050">
                <a:solidFill>
                  <a:schemeClr val="bg1"/>
                </a:solidFill>
              </a:defRPr>
            </a:lvl3pPr>
            <a:lvl4pPr>
              <a:defRPr sz="1000">
                <a:solidFill>
                  <a:schemeClr val="bg1"/>
                </a:solidFill>
              </a:defRPr>
            </a:lvl4pPr>
            <a:lvl5pPr>
              <a:defRPr sz="1000">
                <a:solidFill>
                  <a:schemeClr val="bg1"/>
                </a:solidFill>
              </a:defRPr>
            </a:lvl5pPr>
          </a:lstStyle>
          <a:p>
            <a:pPr lvl="0"/>
            <a:r>
              <a:rPr lang="fr-FR" dirty="0"/>
              <a:t>Modifiez les styles du u</a:t>
            </a:r>
          </a:p>
        </p:txBody>
      </p:sp>
      <p:grpSp>
        <p:nvGrpSpPr>
          <p:cNvPr id="15" name="Group 12"/>
          <p:cNvGrpSpPr/>
          <p:nvPr userDrawn="1"/>
        </p:nvGrpSpPr>
        <p:grpSpPr>
          <a:xfrm>
            <a:off x="2851350" y="1156189"/>
            <a:ext cx="72000" cy="2575084"/>
            <a:chOff x="3060900" y="1156189"/>
            <a:chExt cx="72000" cy="2575084"/>
          </a:xfrm>
        </p:grpSpPr>
        <p:cxnSp>
          <p:nvCxnSpPr>
            <p:cNvPr id="16" name="Straight Connector 112"/>
            <p:cNvCxnSpPr/>
            <p:nvPr/>
          </p:nvCxnSpPr>
          <p:spPr>
            <a:xfrm flipV="1">
              <a:off x="3066162" y="1156189"/>
              <a:ext cx="0" cy="2575084"/>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060900" y="1156189"/>
              <a:ext cx="72000" cy="72000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grpSp>
      <p:grpSp>
        <p:nvGrpSpPr>
          <p:cNvPr id="18" name="Group 25"/>
          <p:cNvGrpSpPr/>
          <p:nvPr userDrawn="1"/>
        </p:nvGrpSpPr>
        <p:grpSpPr>
          <a:xfrm>
            <a:off x="4899701" y="1156189"/>
            <a:ext cx="72000" cy="2575084"/>
            <a:chOff x="3060900" y="1156189"/>
            <a:chExt cx="72000" cy="2575084"/>
          </a:xfrm>
        </p:grpSpPr>
        <p:cxnSp>
          <p:nvCxnSpPr>
            <p:cNvPr id="19" name="Straight Connector 112"/>
            <p:cNvCxnSpPr/>
            <p:nvPr/>
          </p:nvCxnSpPr>
          <p:spPr>
            <a:xfrm flipV="1">
              <a:off x="3066162" y="1156189"/>
              <a:ext cx="0" cy="2575084"/>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060900" y="1156189"/>
              <a:ext cx="72000" cy="72000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grpSp>
      <p:grpSp>
        <p:nvGrpSpPr>
          <p:cNvPr id="21" name="Group 28"/>
          <p:cNvGrpSpPr/>
          <p:nvPr userDrawn="1"/>
        </p:nvGrpSpPr>
        <p:grpSpPr>
          <a:xfrm>
            <a:off x="6948053" y="1157268"/>
            <a:ext cx="72000" cy="2575084"/>
            <a:chOff x="3060900" y="1156189"/>
            <a:chExt cx="72000" cy="2575084"/>
          </a:xfrm>
        </p:grpSpPr>
        <p:cxnSp>
          <p:nvCxnSpPr>
            <p:cNvPr id="22" name="Straight Connector 112"/>
            <p:cNvCxnSpPr/>
            <p:nvPr/>
          </p:nvCxnSpPr>
          <p:spPr>
            <a:xfrm flipV="1">
              <a:off x="3066162" y="1156189"/>
              <a:ext cx="0" cy="2575084"/>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060900" y="1156189"/>
              <a:ext cx="72000" cy="720000"/>
            </a:xfrm>
            <a:prstGeom prst="rect">
              <a:avLst/>
            </a:prstGeom>
            <a:solidFill>
              <a:schemeClr val="bg1"/>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grpSp>
      <p:pic>
        <p:nvPicPr>
          <p:cNvPr id="25"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208457"/>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E_Full Image 1">
    <p:spTree>
      <p:nvGrpSpPr>
        <p:cNvPr id="1" name=""/>
        <p:cNvGrpSpPr/>
        <p:nvPr/>
      </p:nvGrpSpPr>
      <p:grpSpPr>
        <a:xfrm>
          <a:off x="0" y="0"/>
          <a:ext cx="0" cy="0"/>
          <a:chOff x="0" y="0"/>
          <a:chExt cx="0" cy="0"/>
        </a:xfrm>
      </p:grpSpPr>
      <p:pic>
        <p:nvPicPr>
          <p:cNvPr id="11"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390" y="9524"/>
            <a:ext cx="9129143" cy="5133975"/>
          </a:xfrm>
          <a:prstGeom prst="rect">
            <a:avLst/>
          </a:prstGeom>
        </p:spPr>
      </p:pic>
      <p:sp>
        <p:nvSpPr>
          <p:cNvPr id="12" name="Rectangle 11"/>
          <p:cNvSpPr/>
          <p:nvPr userDrawn="1"/>
        </p:nvSpPr>
        <p:spPr bwMode="auto">
          <a:xfrm>
            <a:off x="6390" y="-1"/>
            <a:ext cx="9144000" cy="5143500"/>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FR" dirty="0">
              <a:solidFill>
                <a:schemeClr val="bg1"/>
              </a:solidFill>
              <a:latin typeface="Trebuchet MS" panose="020B0603020202020204" pitchFamily="34" charset="0"/>
              <a:cs typeface="Trebuchet MS" panose="020B0502040204020203" pitchFamily="34" charset="0"/>
            </a:endParaRPr>
          </a:p>
        </p:txBody>
      </p:sp>
      <p:pic>
        <p:nvPicPr>
          <p:cNvPr id="13" name="Picture 12"/>
          <p:cNvPicPr>
            <a:picLocks noChangeAspect="1"/>
          </p:cNvPicPr>
          <p:nvPr userDrawn="1"/>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927282" y="0"/>
            <a:ext cx="5223108" cy="4959842"/>
          </a:xfrm>
          <a:prstGeom prst="rect">
            <a:avLst/>
          </a:prstGeom>
        </p:spPr>
      </p:pic>
      <p:sp>
        <p:nvSpPr>
          <p:cNvPr id="14"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15"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17" name="Titre 3"/>
          <p:cNvSpPr>
            <a:spLocks noGrp="1"/>
          </p:cNvSpPr>
          <p:nvPr>
            <p:ph type="title"/>
          </p:nvPr>
        </p:nvSpPr>
        <p:spPr>
          <a:xfrm>
            <a:off x="200025" y="170260"/>
            <a:ext cx="7429500" cy="829865"/>
          </a:xfrm>
        </p:spPr>
        <p:txBody>
          <a:bodyPr/>
          <a:lstStyle>
            <a:lvl1pPr>
              <a:defRPr sz="2800">
                <a:solidFill>
                  <a:schemeClr val="bg1"/>
                </a:solidFill>
              </a:defRPr>
            </a:lvl1pPr>
          </a:lstStyle>
          <a:p>
            <a:endParaRPr lang="fr-FR" dirty="0"/>
          </a:p>
        </p:txBody>
      </p:sp>
      <p:sp>
        <p:nvSpPr>
          <p:cNvPr id="18" name="Rectangle 17"/>
          <p:cNvSpPr/>
          <p:nvPr userDrawn="1"/>
        </p:nvSpPr>
        <p:spPr bwMode="auto">
          <a:xfrm>
            <a:off x="6390" y="2"/>
            <a:ext cx="79200" cy="5143498"/>
          </a:xfrm>
          <a:prstGeom prst="rect">
            <a:avLst/>
          </a:prstGeom>
          <a:solidFill>
            <a:schemeClr val="accent3"/>
          </a:solidFill>
          <a:ln w="9525" cap="flat" cmpd="sng" algn="ctr">
            <a:noFill/>
            <a:prstDash val="solid"/>
            <a:round/>
            <a:headEnd type="none" w="med" len="med"/>
            <a:tailEnd type="none" w="med" len="med"/>
          </a:ln>
          <a:effectLst/>
        </p:spPr>
        <p:txBody>
          <a:bodyPr vert="horz" wrap="square" lIns="69686" tIns="34843" rIns="69686" bIns="34843" numCol="1" rtlCol="0" anchor="ctr" anchorCtr="0" compatLnSpc="1">
            <a:prstTxWarp prst="textNoShape">
              <a:avLst/>
            </a:prstTxWarp>
            <a:normAutofit/>
          </a:bodyPr>
          <a:lstStyle/>
          <a:p>
            <a:pPr defTabSz="914286"/>
            <a:endParaRPr lang="en-GB" dirty="0">
              <a:solidFill>
                <a:schemeClr val="bg1"/>
              </a:solidFill>
              <a:latin typeface="Trebuchet MS" panose="020B0603020202020204" pitchFamily="34" charset="0"/>
            </a:endParaRPr>
          </a:p>
        </p:txBody>
      </p:sp>
      <p:pic>
        <p:nvPicPr>
          <p:cNvPr id="10" name="Picture 9"/>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1524187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LE_Full Image 4">
    <p:spTree>
      <p:nvGrpSpPr>
        <p:cNvPr id="1" name=""/>
        <p:cNvGrpSpPr/>
        <p:nvPr/>
      </p:nvGrpSpPr>
      <p:grpSpPr>
        <a:xfrm>
          <a:off x="0" y="0"/>
          <a:ext cx="0" cy="0"/>
          <a:chOff x="0" y="0"/>
          <a:chExt cx="0" cy="0"/>
        </a:xfrm>
      </p:grpSpPr>
      <p:pic>
        <p:nvPicPr>
          <p:cNvPr id="11"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67" y="9524"/>
            <a:ext cx="9127066" cy="5133975"/>
          </a:xfrm>
          <a:prstGeom prst="rect">
            <a:avLst/>
          </a:prstGeom>
        </p:spPr>
      </p:pic>
      <p:sp>
        <p:nvSpPr>
          <p:cNvPr id="12" name="Rectangle 11"/>
          <p:cNvSpPr/>
          <p:nvPr userDrawn="1"/>
        </p:nvSpPr>
        <p:spPr bwMode="auto">
          <a:xfrm>
            <a:off x="6390" y="20319"/>
            <a:ext cx="9143999" cy="5143500"/>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FR" dirty="0">
              <a:solidFill>
                <a:schemeClr val="bg1"/>
              </a:solidFill>
              <a:latin typeface="Trebuchet MS" panose="020B0603020202020204" pitchFamily="34" charset="0"/>
              <a:cs typeface="Trebuchet MS" panose="020B0502040204020203" pitchFamily="34" charset="0"/>
            </a:endParaRPr>
          </a:p>
        </p:txBody>
      </p:sp>
      <p:pic>
        <p:nvPicPr>
          <p:cNvPr id="13" name="Picture 12"/>
          <p:cNvPicPr>
            <a:picLocks noChangeAspect="1"/>
          </p:cNvPicPr>
          <p:nvPr userDrawn="1"/>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927282" y="0"/>
            <a:ext cx="5223108" cy="4959842"/>
          </a:xfrm>
          <a:prstGeom prst="rect">
            <a:avLst/>
          </a:prstGeom>
        </p:spPr>
      </p:pic>
      <p:sp>
        <p:nvSpPr>
          <p:cNvPr id="14"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itchFamily="34" charset="0"/>
              </a:rPr>
              <a:pPr algn="ctr">
                <a:spcBef>
                  <a:spcPct val="0"/>
                </a:spcBef>
                <a:defRPr/>
              </a:pPr>
              <a:t>‹Nº›</a:t>
            </a:fld>
            <a:endParaRPr lang="en-US" sz="1000" dirty="0">
              <a:solidFill>
                <a:schemeClr val="bg1"/>
              </a:solidFill>
              <a:latin typeface="Trebuchet MS" panose="020B0603020202020204" pitchFamily="34" charset="0"/>
              <a:cs typeface="Trebuchet MS" pitchFamily="34" charset="0"/>
            </a:endParaRPr>
          </a:p>
        </p:txBody>
      </p:sp>
      <p:cxnSp>
        <p:nvCxnSpPr>
          <p:cNvPr id="15"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17" name="Titre 3"/>
          <p:cNvSpPr>
            <a:spLocks noGrp="1"/>
          </p:cNvSpPr>
          <p:nvPr>
            <p:ph type="title"/>
          </p:nvPr>
        </p:nvSpPr>
        <p:spPr>
          <a:xfrm>
            <a:off x="200025" y="170260"/>
            <a:ext cx="7429500" cy="829865"/>
          </a:xfrm>
        </p:spPr>
        <p:txBody>
          <a:bodyPr/>
          <a:lstStyle>
            <a:lvl1pPr>
              <a:defRPr sz="2800">
                <a:solidFill>
                  <a:schemeClr val="bg1"/>
                </a:solidFill>
              </a:defRPr>
            </a:lvl1pPr>
          </a:lstStyle>
          <a:p>
            <a:r>
              <a:rPr lang="fr-FR" dirty="0"/>
              <a:t>Modifiez le style du titre</a:t>
            </a:r>
          </a:p>
        </p:txBody>
      </p:sp>
      <p:sp>
        <p:nvSpPr>
          <p:cNvPr id="18" name="Rectangle 17"/>
          <p:cNvSpPr/>
          <p:nvPr userDrawn="1"/>
        </p:nvSpPr>
        <p:spPr bwMode="auto">
          <a:xfrm>
            <a:off x="-4761" y="2"/>
            <a:ext cx="79200" cy="5143498"/>
          </a:xfrm>
          <a:prstGeom prst="rect">
            <a:avLst/>
          </a:prstGeom>
          <a:solidFill>
            <a:schemeClr val="accent3"/>
          </a:solidFill>
          <a:ln w="9525" cap="flat" cmpd="sng" algn="ctr">
            <a:noFill/>
            <a:prstDash val="solid"/>
            <a:round/>
            <a:headEnd type="none" w="med" len="med"/>
            <a:tailEnd type="none" w="med" len="med"/>
          </a:ln>
          <a:effectLst/>
        </p:spPr>
        <p:txBody>
          <a:bodyPr vert="horz" wrap="square" lIns="69686" tIns="34843" rIns="69686" bIns="34843" numCol="1" rtlCol="0" anchor="ctr" anchorCtr="0" compatLnSpc="1">
            <a:prstTxWarp prst="textNoShape">
              <a:avLst/>
            </a:prstTxWarp>
            <a:normAutofit/>
          </a:bodyPr>
          <a:lstStyle/>
          <a:p>
            <a:pPr defTabSz="914286"/>
            <a:endParaRPr lang="en-GB" dirty="0">
              <a:solidFill>
                <a:schemeClr val="bg1"/>
              </a:solidFill>
              <a:latin typeface="Trebuchet MS" panose="020B0603020202020204" pitchFamily="34" charset="0"/>
            </a:endParaRPr>
          </a:p>
        </p:txBody>
      </p:sp>
      <p:pic>
        <p:nvPicPr>
          <p:cNvPr id="10" name="Picture 9"/>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3518820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LE_Emphasis_1">
    <p:spTree>
      <p:nvGrpSpPr>
        <p:cNvPr id="1" name=""/>
        <p:cNvGrpSpPr/>
        <p:nvPr/>
      </p:nvGrpSpPr>
      <p:grpSpPr>
        <a:xfrm>
          <a:off x="0" y="0"/>
          <a:ext cx="0" cy="0"/>
          <a:chOff x="0" y="0"/>
          <a:chExt cx="0" cy="0"/>
        </a:xfrm>
      </p:grpSpPr>
      <p:pic>
        <p:nvPicPr>
          <p:cNvPr id="5" name="Picture 3"/>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0"/>
            <a:ext cx="9143998" cy="5143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userDrawn="1"/>
        </p:nvSpPr>
        <p:spPr>
          <a:xfrm>
            <a:off x="4572001" y="3177"/>
            <a:ext cx="4572000" cy="5140323"/>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BE" dirty="0">
              <a:solidFill>
                <a:schemeClr val="bg1"/>
              </a:solidFill>
              <a:cs typeface="Trebuchet MS" panose="020B0502040204020203" pitchFamily="34" charset="0"/>
            </a:endParaRPr>
          </a:p>
        </p:txBody>
      </p:sp>
      <p:cxnSp>
        <p:nvCxnSpPr>
          <p:cNvPr id="9" name="Straight Connector 112"/>
          <p:cNvCxnSpPr/>
          <p:nvPr userDrawn="1"/>
        </p:nvCxnSpPr>
        <p:spPr>
          <a:xfrm flipV="1">
            <a:off x="4641975" y="-15943"/>
            <a:ext cx="14040" cy="5143500"/>
          </a:xfrm>
          <a:prstGeom prst="line">
            <a:avLst/>
          </a:prstGeom>
          <a:ln w="9525">
            <a:solidFill>
              <a:schemeClr val="bg1">
                <a:lumMod val="95000"/>
                <a:alpha val="25000"/>
              </a:schemeClr>
            </a:solidFill>
          </a:ln>
        </p:spPr>
        <p:style>
          <a:lnRef idx="1">
            <a:schemeClr val="accent1"/>
          </a:lnRef>
          <a:fillRef idx="0">
            <a:schemeClr val="accent1"/>
          </a:fillRef>
          <a:effectRef idx="0">
            <a:schemeClr val="accent1"/>
          </a:effectRef>
          <a:fontRef idx="minor">
            <a:schemeClr val="tx1"/>
          </a:fontRef>
        </p:style>
      </p:cxnSp>
      <p:pic>
        <p:nvPicPr>
          <p:cNvPr id="13" name="Picture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12005" y="689865"/>
            <a:ext cx="515668" cy="396420"/>
          </a:xfrm>
          <a:prstGeom prst="rect">
            <a:avLst/>
          </a:prstGeom>
        </p:spPr>
      </p:pic>
      <p:sp>
        <p:nvSpPr>
          <p:cNvPr id="8" name="Footer Placeholder 2"/>
          <p:cNvSpPr txBox="1">
            <a:spLocks/>
          </p:cNvSpPr>
          <p:nvPr userDrawn="1"/>
        </p:nvSpPr>
        <p:spPr>
          <a:xfrm>
            <a:off x="4398011" y="4804437"/>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600" smtClean="0">
                <a:solidFill>
                  <a:schemeClr val="bg1"/>
                </a:solidFill>
                <a:latin typeface="Trebuchet MS" panose="020B0603020202020204" pitchFamily="34" charset="0"/>
                <a:cs typeface="Trebuchet MS" panose="020B0604020202020204" pitchFamily="34" charset="-128"/>
              </a:rPr>
              <a:pPr algn="ctr">
                <a:spcBef>
                  <a:spcPct val="0"/>
                </a:spcBef>
                <a:defRPr/>
              </a:pPr>
              <a:t>‹Nº›</a:t>
            </a:fld>
            <a:endParaRPr lang="en-US" sz="600" dirty="0">
              <a:solidFill>
                <a:schemeClr val="bg1"/>
              </a:solidFill>
              <a:latin typeface="Trebuchet MS" panose="020B0603020202020204" pitchFamily="34" charset="0"/>
              <a:cs typeface="Trebuchet MS" panose="020B0604020202020204" pitchFamily="34" charset="-128"/>
            </a:endParaRPr>
          </a:p>
        </p:txBody>
      </p:sp>
      <p:sp>
        <p:nvSpPr>
          <p:cNvPr id="2" name="Titre 1"/>
          <p:cNvSpPr>
            <a:spLocks noGrp="1"/>
          </p:cNvSpPr>
          <p:nvPr>
            <p:ph type="title"/>
          </p:nvPr>
        </p:nvSpPr>
        <p:spPr>
          <a:xfrm>
            <a:off x="5467349" y="1075134"/>
            <a:ext cx="3435351" cy="3458766"/>
          </a:xfrm>
        </p:spPr>
        <p:txBody>
          <a:bodyPr lIns="91428" tIns="45715" rIns="91428" bIns="45715" anchor="t" anchorCtr="0"/>
          <a:lstStyle>
            <a:lvl1pPr>
              <a:defRPr lang="fr-FR" sz="3200" b="0" kern="1200">
                <a:solidFill>
                  <a:schemeClr val="bg1"/>
                </a:solidFill>
                <a:latin typeface="Trebuchet MS" panose="020B0603020202020204" pitchFamily="34" charset="0"/>
              </a:defRPr>
            </a:lvl1pPr>
          </a:lstStyle>
          <a:p>
            <a:pPr lvl="0" defTabSz="914400" latinLnBrk="0">
              <a:lnSpc>
                <a:spcPct val="90000"/>
              </a:lnSpc>
              <a:spcBef>
                <a:spcPts val="0"/>
              </a:spcBef>
              <a:spcAft>
                <a:spcPts val="0"/>
              </a:spcAft>
              <a:buNone/>
            </a:pPr>
            <a:r>
              <a:rPr lang="fr-FR" dirty="0"/>
              <a:t>Modifiez le style du titre</a:t>
            </a:r>
          </a:p>
        </p:txBody>
      </p:sp>
      <p:sp>
        <p:nvSpPr>
          <p:cNvPr id="15"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bg1"/>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bg1"/>
              </a:solidFill>
              <a:latin typeface="Trebuchet MS" panose="020B0603020202020204" pitchFamily="34" charset="0"/>
              <a:cs typeface="Trebuchet MS" panose="020B0604020202020204" pitchFamily="34" charset="-128"/>
            </a:endParaRPr>
          </a:p>
        </p:txBody>
      </p:sp>
      <p:cxnSp>
        <p:nvCxnSpPr>
          <p:cNvPr id="16"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17"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0" y="0"/>
            <a:ext cx="78828" cy="51435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pic>
        <p:nvPicPr>
          <p:cNvPr id="12" name="Picture 11"/>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1206439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LE_Divider Slide 1">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9524"/>
            <a:ext cx="9144000" cy="5153024"/>
          </a:xfrm>
          <a:prstGeom prst="rect">
            <a:avLst/>
          </a:prstGeom>
          <a:solidFill>
            <a:srgbClr val="34B233">
              <a:alpha val="72157"/>
            </a:srgbClr>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userDrawn="1"/>
        </p:nvSpPr>
        <p:spPr>
          <a:xfrm>
            <a:off x="-1" y="-8927"/>
            <a:ext cx="6044093" cy="5152427"/>
          </a:xfrm>
          <a:prstGeom prst="rect">
            <a:avLst/>
          </a:prstGeom>
          <a:solidFill>
            <a:schemeClr val="bg1">
              <a:alpha val="70000"/>
            </a:schemeClr>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5" name="Titre 3"/>
          <p:cNvSpPr>
            <a:spLocks noGrp="1"/>
          </p:cNvSpPr>
          <p:nvPr>
            <p:ph type="title"/>
          </p:nvPr>
        </p:nvSpPr>
        <p:spPr>
          <a:xfrm>
            <a:off x="215901" y="1808560"/>
            <a:ext cx="5499099" cy="829865"/>
          </a:xfrm>
        </p:spPr>
        <p:txBody>
          <a:bodyPr/>
          <a:lstStyle>
            <a:lvl1pPr algn="r">
              <a:defRPr sz="2800">
                <a:solidFill>
                  <a:schemeClr val="tx1"/>
                </a:solidFill>
              </a:defRPr>
            </a:lvl1pPr>
          </a:lstStyle>
          <a:p>
            <a:r>
              <a:rPr lang="fr-FR" dirty="0"/>
              <a:t>Modifiez le style du titre</a:t>
            </a:r>
          </a:p>
        </p:txBody>
      </p:sp>
      <p:cxnSp>
        <p:nvCxnSpPr>
          <p:cNvPr id="6" name="Straight Connector 112"/>
          <p:cNvCxnSpPr/>
          <p:nvPr userDrawn="1"/>
        </p:nvCxnSpPr>
        <p:spPr>
          <a:xfrm flipV="1">
            <a:off x="5949615" y="-9525"/>
            <a:ext cx="0" cy="514350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0" y="0"/>
            <a:ext cx="78828" cy="51435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Tree>
    <p:extLst>
      <p:ext uri="{BB962C8B-B14F-4D97-AF65-F5344CB8AC3E}">
        <p14:creationId xmlns:p14="http://schemas.microsoft.com/office/powerpoint/2010/main" val="8356177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cSld name="ALE_Title and segu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89993" y="3157420"/>
            <a:ext cx="8727587" cy="804859"/>
          </a:xfrm>
        </p:spPr>
        <p:txBody>
          <a:bodyPr anchor="b"/>
          <a:lstStyle>
            <a:lvl1pPr>
              <a:defRPr b="0" cap="none">
                <a:latin typeface="Trebuchet MS" pitchFamily="34" charset="0"/>
              </a:defRPr>
            </a:lvl1pPr>
          </a:lstStyle>
          <a:p>
            <a:r>
              <a:rPr lang="en-US"/>
              <a:t>Click to edit Master title style</a:t>
            </a:r>
          </a:p>
        </p:txBody>
      </p:sp>
      <p:sp>
        <p:nvSpPr>
          <p:cNvPr id="4099" name="Rectangle 3"/>
          <p:cNvSpPr>
            <a:spLocks noGrp="1" noChangeArrowheads="1"/>
          </p:cNvSpPr>
          <p:nvPr>
            <p:ph type="subTitle" idx="1"/>
          </p:nvPr>
        </p:nvSpPr>
        <p:spPr>
          <a:xfrm>
            <a:off x="194952" y="3969094"/>
            <a:ext cx="8695837" cy="463154"/>
          </a:xfrm>
        </p:spPr>
        <p:txBody>
          <a:bodyPr lIns="69677" tIns="34839" rIns="69677" bIns="34839"/>
          <a:lstStyle>
            <a:lvl1pPr marL="0" indent="0">
              <a:buFont typeface="Arial" pitchFamily="34" charset="0"/>
              <a:buNone/>
              <a:defRPr>
                <a:solidFill>
                  <a:schemeClr val="bg1">
                    <a:lumMod val="50000"/>
                  </a:schemeClr>
                </a:solidFill>
                <a:latin typeface="Trebuchet MS" pitchFamily="34" charset="0"/>
              </a:defRPr>
            </a:lvl1pPr>
          </a:lstStyle>
          <a:p>
            <a:r>
              <a:rPr lang="en-US"/>
              <a:t>Click to edit Master subtitle style</a:t>
            </a:r>
          </a:p>
        </p:txBody>
      </p:sp>
      <p:sp>
        <p:nvSpPr>
          <p:cNvPr id="9" name="Rectangle 8"/>
          <p:cNvSpPr/>
          <p:nvPr userDrawn="1"/>
        </p:nvSpPr>
        <p:spPr>
          <a:xfrm>
            <a:off x="-3" y="-1308"/>
            <a:ext cx="79200" cy="1008000"/>
          </a:xfrm>
          <a:prstGeom prst="rect">
            <a:avLst/>
          </a:prstGeom>
          <a:solidFill>
            <a:schemeClr val="accent3"/>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fr-BE" dirty="0">
              <a:latin typeface="Trebuchet MS" panose="020B0603020202020204" pitchFamily="34" charset="0"/>
              <a:cs typeface="Trebuchet MS" panose="020B0502040204020203" pitchFamily="34" charset="0"/>
            </a:endParaRPr>
          </a:p>
        </p:txBody>
      </p:sp>
      <p:sp>
        <p:nvSpPr>
          <p:cNvPr id="11"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smtClean="0">
                <a:solidFill>
                  <a:schemeClr val="tx1">
                    <a:lumMod val="75000"/>
                    <a:lumOff val="25000"/>
                  </a:schemeClr>
                </a:solidFill>
                <a:latin typeface="Trebuchet MS" panose="020B0603020202020204" pitchFamily="34" charset="0"/>
                <a:cs typeface="Trebuchet MS" panose="020B0604020202020204" pitchFamily="34" charset="-128"/>
              </a:rPr>
              <a:pPr algn="ctr">
                <a:spcBef>
                  <a:spcPct val="0"/>
                </a:spcBef>
                <a:defRPr/>
              </a:pPr>
              <a:t>‹Nº›</a:t>
            </a:fld>
            <a:endParaRPr lang="en-US" sz="1000" dirty="0">
              <a:solidFill>
                <a:schemeClr val="tx1">
                  <a:lumMod val="75000"/>
                  <a:lumOff val="25000"/>
                </a:schemeClr>
              </a:solidFill>
              <a:latin typeface="Trebuchet MS" panose="020B0603020202020204" pitchFamily="34" charset="0"/>
              <a:cs typeface="Trebuchet MS" panose="020B0604020202020204" pitchFamily="34" charset="-128"/>
            </a:endParaRPr>
          </a:p>
        </p:txBody>
      </p:sp>
      <p:cxnSp>
        <p:nvCxnSpPr>
          <p:cNvPr id="13" name="Straight Connector 112"/>
          <p:cNvCxnSpPr/>
          <p:nvPr userDrawn="1"/>
        </p:nvCxnSpPr>
        <p:spPr>
          <a:xfrm flipH="1">
            <a:off x="206372" y="4913643"/>
            <a:ext cx="1004835" cy="0"/>
          </a:xfrm>
          <a:prstGeom prst="line">
            <a:avLst/>
          </a:prstGeom>
          <a:ln w="9525">
            <a:solidFill>
              <a:schemeClr val="tx1">
                <a:lumMod val="75000"/>
                <a:lumOff val="25000"/>
                <a:alpha val="50000"/>
              </a:schemeClr>
            </a:solidFill>
          </a:ln>
        </p:spPr>
        <p:style>
          <a:lnRef idx="1">
            <a:schemeClr val="accent1"/>
          </a:lnRef>
          <a:fillRef idx="0">
            <a:schemeClr val="accent1"/>
          </a:fillRef>
          <a:effectRef idx="0">
            <a:schemeClr val="accent1"/>
          </a:effectRef>
          <a:fontRef idx="minor">
            <a:schemeClr val="tx1"/>
          </a:fontRef>
        </p:style>
      </p:cxnSp>
      <p:pic>
        <p:nvPicPr>
          <p:cNvPr id="14"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7355" y="4690465"/>
            <a:ext cx="1122840" cy="307477"/>
          </a:xfrm>
          <a:prstGeom prst="rect">
            <a:avLst/>
          </a:prstGeom>
        </p:spPr>
      </p:pic>
      <p:pic>
        <p:nvPicPr>
          <p:cNvPr id="10" name="Picture 9"/>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92941" y="4497620"/>
            <a:ext cx="1296881" cy="735136"/>
          </a:xfrm>
          <a:prstGeom prst="rect">
            <a:avLst/>
          </a:prstGeom>
        </p:spPr>
      </p:pic>
    </p:spTree>
    <p:extLst>
      <p:ext uri="{BB962C8B-B14F-4D97-AF65-F5344CB8AC3E}">
        <p14:creationId xmlns:p14="http://schemas.microsoft.com/office/powerpoint/2010/main" val="6463939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ALE_Main Title Dark Blue 2">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376"/>
            <a:ext cx="9142664" cy="5142748"/>
          </a:xfrm>
          <a:prstGeom prst="rect">
            <a:avLst/>
          </a:prstGeom>
          <a:solidFill>
            <a:srgbClr val="34B233">
              <a:alpha val="72157"/>
            </a:srgbClr>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a:ext>
            </a:extLst>
          </a:blip>
          <a:srcRect b="31073"/>
          <a:stretch/>
        </p:blipFill>
        <p:spPr>
          <a:xfrm flipH="1">
            <a:off x="0" y="158750"/>
            <a:ext cx="4319588" cy="2827293"/>
          </a:xfrm>
          <a:prstGeom prst="rect">
            <a:avLst/>
          </a:prstGeom>
        </p:spPr>
      </p:pic>
      <p:sp>
        <p:nvSpPr>
          <p:cNvPr id="23" name="Rectangle 22"/>
          <p:cNvSpPr/>
          <p:nvPr userDrawn="1"/>
        </p:nvSpPr>
        <p:spPr bwMode="auto">
          <a:xfrm>
            <a:off x="6390" y="-1"/>
            <a:ext cx="9143999" cy="5143500"/>
          </a:xfrm>
          <a:prstGeom prst="rect">
            <a:avLst/>
          </a:prstGeom>
          <a:gradFill>
            <a:gsLst>
              <a:gs pos="81000">
                <a:schemeClr val="accent3">
                  <a:alpha val="80000"/>
                </a:schemeClr>
              </a:gs>
              <a:gs pos="0">
                <a:schemeClr val="accent3">
                  <a:lumMod val="75000"/>
                  <a:alpha val="30000"/>
                </a:schemeClr>
              </a:gs>
            </a:gsLst>
            <a:lin ang="1800000" scaled="0"/>
          </a:gra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lvl="0">
              <a:spcBef>
                <a:spcPts val="0"/>
              </a:spcBef>
            </a:pPr>
            <a:endParaRPr lang="fr-FR" dirty="0">
              <a:solidFill>
                <a:schemeClr val="bg1"/>
              </a:solidFill>
              <a:latin typeface="Trebuchet MS" panose="020B0603020202020204" pitchFamily="34" charset="0"/>
              <a:cs typeface="Trebuchet MS" panose="020B0502040204020203" pitchFamily="34" charset="0"/>
            </a:endParaRPr>
          </a:p>
        </p:txBody>
      </p:sp>
      <p:sp>
        <p:nvSpPr>
          <p:cNvPr id="12" name="Rectangle 2"/>
          <p:cNvSpPr>
            <a:spLocks noGrp="1" noChangeArrowheads="1"/>
          </p:cNvSpPr>
          <p:nvPr>
            <p:ph type="ctrTitle"/>
          </p:nvPr>
        </p:nvSpPr>
        <p:spPr>
          <a:xfrm>
            <a:off x="215900" y="1548816"/>
            <a:ext cx="8677275" cy="804859"/>
          </a:xfrm>
        </p:spPr>
        <p:txBody>
          <a:bodyPr anchor="b"/>
          <a:lstStyle>
            <a:lvl1pPr algn="ctr">
              <a:defRPr sz="2800" b="1" cap="none">
                <a:solidFill>
                  <a:schemeClr val="bg1"/>
                </a:solidFill>
                <a:latin typeface="Trebuchet MS" panose="020B0603020202020204" pitchFamily="34" charset="0"/>
                <a:ea typeface="Trebuchet MS" panose="020B0603020202020204" pitchFamily="34" charset="0"/>
                <a:cs typeface="Trebuchet MS" panose="020B0502040204020203" pitchFamily="34" charset="0"/>
              </a:defRPr>
            </a:lvl1pPr>
          </a:lstStyle>
          <a:p>
            <a:r>
              <a:rPr lang="en-US" noProof="0" dirty="0"/>
              <a:t>Click to edit Master title style</a:t>
            </a:r>
          </a:p>
        </p:txBody>
      </p:sp>
      <p:sp>
        <p:nvSpPr>
          <p:cNvPr id="15" name="Rectangle 3"/>
          <p:cNvSpPr>
            <a:spLocks noGrp="1" noChangeArrowheads="1"/>
          </p:cNvSpPr>
          <p:nvPr>
            <p:ph type="subTitle" idx="1"/>
          </p:nvPr>
        </p:nvSpPr>
        <p:spPr>
          <a:xfrm>
            <a:off x="218307" y="2621679"/>
            <a:ext cx="8674868" cy="463154"/>
          </a:xfrm>
          <a:noFill/>
          <a:ln w="9525" algn="ctr">
            <a:noFill/>
            <a:miter lim="800000"/>
            <a:headEnd/>
            <a:tailEnd/>
          </a:ln>
          <a:effectLst/>
        </p:spPr>
        <p:txBody>
          <a:bodyPr vert="horz" wrap="square" lIns="69677" tIns="34839" rIns="69677" bIns="34839" numCol="1" anchor="t" anchorCtr="0" compatLnSpc="1">
            <a:prstTxWarp prst="textNoShape">
              <a:avLst/>
            </a:prstTxWarp>
          </a:bodyPr>
          <a:lstStyle>
            <a:lvl1pPr algn="ctr">
              <a:defRPr lang="en-US" dirty="0">
                <a:solidFill>
                  <a:schemeClr val="bg1"/>
                </a:solidFill>
                <a:ea typeface="Trebuchet MS" panose="020B0603020202020204" pitchFamily="34" charset="0"/>
              </a:defRPr>
            </a:lvl1pPr>
          </a:lstStyle>
          <a:p>
            <a:pPr marL="0" lvl="0" indent="0">
              <a:spcBef>
                <a:spcPts val="600"/>
              </a:spcBef>
              <a:spcAft>
                <a:spcPts val="0"/>
              </a:spcAft>
              <a:buFont typeface="Trebuchet MS" pitchFamily="34" charset="0"/>
              <a:buNone/>
            </a:pPr>
            <a:r>
              <a:rPr lang="en-US" noProof="0" dirty="0"/>
              <a:t>Click to edit Master subtitle style</a:t>
            </a:r>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7783495" y="4704175"/>
            <a:ext cx="1090559" cy="293767"/>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12"/>
          <p:cNvCxnSpPr/>
          <p:nvPr userDrawn="1"/>
        </p:nvCxnSpPr>
        <p:spPr>
          <a:xfrm>
            <a:off x="302877" y="2467975"/>
            <a:ext cx="8590298" cy="1"/>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sp>
        <p:nvSpPr>
          <p:cNvPr id="21" name="Footer Placeholder 2"/>
          <p:cNvSpPr txBox="1">
            <a:spLocks/>
          </p:cNvSpPr>
          <p:nvPr userDrawn="1"/>
        </p:nvSpPr>
        <p:spPr>
          <a:xfrm>
            <a:off x="215900" y="4734098"/>
            <a:ext cx="372452" cy="179784"/>
          </a:xfrm>
          <a:prstGeom prst="rect">
            <a:avLst/>
          </a:prstGeom>
        </p:spPr>
        <p:txBody>
          <a:bodyPr lIns="69677" tIns="34839" rIns="69677" bIns="34839" anchor="b"/>
          <a:lstStyle>
            <a:defPPr>
              <a:defRPr lang="en-GB"/>
            </a:defPPr>
            <a:lvl1pPr>
              <a:defRPr sz="800">
                <a:solidFill>
                  <a:schemeClr val="bg1">
                    <a:lumMod val="50000"/>
                  </a:schemeClr>
                </a:solidFill>
                <a:latin typeface="Trebuchet MS" pitchFamily="34" charset="0"/>
              </a:defRPr>
            </a:lvl1pPr>
          </a:lstStyle>
          <a:p>
            <a:pPr algn="ctr">
              <a:spcBef>
                <a:spcPct val="0"/>
              </a:spcBef>
              <a:defRPr/>
            </a:pPr>
            <a:fld id="{1D43DDA3-B8F5-4355-8795-A0F7A61B9EB2}" type="slidenum">
              <a:rPr lang="en-US" sz="1000" noProof="0" smtClean="0">
                <a:solidFill>
                  <a:schemeClr val="bg1"/>
                </a:solidFill>
                <a:latin typeface="Trebuchet MS" panose="020B0603020202020204" pitchFamily="34" charset="0"/>
                <a:cs typeface="Trebuchet MS" panose="020B0604020202020204" pitchFamily="34" charset="-128"/>
              </a:rPr>
              <a:pPr algn="ctr">
                <a:spcBef>
                  <a:spcPct val="0"/>
                </a:spcBef>
                <a:defRPr/>
              </a:pPr>
              <a:t>‹Nº›</a:t>
            </a:fld>
            <a:endParaRPr lang="en-US" sz="1000" noProof="0" dirty="0">
              <a:solidFill>
                <a:schemeClr val="bg1"/>
              </a:solidFill>
              <a:latin typeface="Trebuchet MS" panose="020B0603020202020204" pitchFamily="34" charset="0"/>
              <a:cs typeface="Trebuchet MS" panose="020B0604020202020204" pitchFamily="34" charset="-128"/>
            </a:endParaRPr>
          </a:p>
        </p:txBody>
      </p:sp>
      <p:cxnSp>
        <p:nvCxnSpPr>
          <p:cNvPr id="22" name="Straight Connector 112"/>
          <p:cNvCxnSpPr/>
          <p:nvPr userDrawn="1"/>
        </p:nvCxnSpPr>
        <p:spPr>
          <a:xfrm flipH="1">
            <a:off x="206372" y="4913643"/>
            <a:ext cx="1004835" cy="0"/>
          </a:xfrm>
          <a:prstGeom prst="line">
            <a:avLst/>
          </a:prstGeom>
          <a:ln w="9525">
            <a:solidFill>
              <a:schemeClr val="bg1">
                <a:lumMod val="95000"/>
                <a:alpha val="50000"/>
              </a:schemeClr>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358753" y="3508190"/>
            <a:ext cx="2326255" cy="576836"/>
          </a:xfrm>
          <a:prstGeom prst="rect">
            <a:avLst/>
          </a:prstGeom>
        </p:spPr>
      </p:pic>
      <p:pic>
        <p:nvPicPr>
          <p:cNvPr id="16" name="Picture 15"/>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1190070" y="4483490"/>
            <a:ext cx="1306660" cy="735136"/>
          </a:xfrm>
          <a:prstGeom prst="rect">
            <a:avLst/>
          </a:prstGeom>
        </p:spPr>
      </p:pic>
    </p:spTree>
    <p:extLst>
      <p:ext uri="{BB962C8B-B14F-4D97-AF65-F5344CB8AC3E}">
        <p14:creationId xmlns:p14="http://schemas.microsoft.com/office/powerpoint/2010/main" val="1480140564"/>
      </p:ext>
    </p:extLst>
  </p:cSld>
  <p:clrMapOvr>
    <a:masterClrMapping/>
  </p:clrMapOvr>
  <p:hf hdr="0" dt="0"/>
  <p:extLst mod="1">
    <p:ext uri="{DCECCB84-F9BA-43D5-87BE-67443E8EF086}">
      <p15:sldGuideLst xmlns:p15="http://schemas.microsoft.com/office/powerpoint/2012/main">
        <p15:guide id="1" pos="2880">
          <p15:clr>
            <a:srgbClr val="FBAE40"/>
          </p15:clr>
        </p15:guide>
        <p15:guide id="2" pos="424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4" name="Footer Placeholder 2"/>
          <p:cNvSpPr txBox="1">
            <a:spLocks/>
          </p:cNvSpPr>
          <p:nvPr/>
        </p:nvSpPr>
        <p:spPr>
          <a:xfrm>
            <a:off x="4409587" y="4766072"/>
            <a:ext cx="372452" cy="179784"/>
          </a:xfrm>
          <a:prstGeom prst="rect">
            <a:avLst/>
          </a:prstGeom>
        </p:spPr>
        <p:txBody>
          <a:bodyPr anchor="b"/>
          <a:lstStyle>
            <a:defPPr>
              <a:defRPr lang="en-GB"/>
            </a:defPPr>
            <a:lvl1pPr>
              <a:defRPr sz="800">
                <a:solidFill>
                  <a:schemeClr val="bg1">
                    <a:lumMod val="50000"/>
                  </a:schemeClr>
                </a:solidFill>
                <a:latin typeface="Tahoma" pitchFamily="34" charset="0"/>
              </a:defRPr>
            </a:lvl1pPr>
          </a:lstStyle>
          <a:p>
            <a:pPr algn="ctr">
              <a:defRPr/>
            </a:pPr>
            <a:fld id="{DAA0890B-7800-4A49-AE10-3C2440BE628C}" type="slidenum">
              <a:rPr lang="en-US" sz="450" smtClean="0">
                <a:solidFill>
                  <a:schemeClr val="tx1">
                    <a:lumMod val="50000"/>
                    <a:lumOff val="50000"/>
                  </a:schemeClr>
                </a:solidFill>
                <a:latin typeface="Trebuchet MS" pitchFamily="34" charset="0"/>
                <a:cs typeface="Arial" pitchFamily="34" charset="0"/>
              </a:rPr>
              <a:pPr algn="ctr">
                <a:defRPr/>
              </a:pPr>
              <a:t>‹Nº›</a:t>
            </a:fld>
            <a:endParaRPr lang="en-US" sz="450" dirty="0">
              <a:solidFill>
                <a:schemeClr val="tx1">
                  <a:lumMod val="50000"/>
                  <a:lumOff val="50000"/>
                </a:schemeClr>
              </a:solidFill>
              <a:latin typeface="Trebuchet MS" pitchFamily="34" charset="0"/>
              <a:cs typeface="Arial" pitchFamily="34" charset="0"/>
            </a:endParaRPr>
          </a:p>
        </p:txBody>
      </p:sp>
      <p:cxnSp>
        <p:nvCxnSpPr>
          <p:cNvPr id="6" name="Straight Connector 5"/>
          <p:cNvCxnSpPr>
            <a:cxnSpLocks noChangeShapeType="1"/>
          </p:cNvCxnSpPr>
          <p:nvPr/>
        </p:nvCxnSpPr>
        <p:spPr bwMode="auto">
          <a:xfrm rot="10800000">
            <a:off x="229577" y="4795838"/>
            <a:ext cx="7494222" cy="0"/>
          </a:xfrm>
          <a:prstGeom prst="line">
            <a:avLst/>
          </a:prstGeom>
          <a:noFill/>
          <a:ln w="34925" cap="rnd" algn="ctr">
            <a:solidFill>
              <a:schemeClr val="tx1"/>
            </a:solidFill>
            <a:prstDash val="sysDot"/>
            <a:round/>
            <a:headEnd/>
            <a:tailEnd/>
          </a:ln>
        </p:spPr>
      </p:cxnSp>
      <p:pic>
        <p:nvPicPr>
          <p:cNvPr id="7" name="Picture 6" descr="al_enterprise_rgb_75mm.jpg"/>
          <p:cNvPicPr>
            <a:picLocks noChangeAspect="1"/>
          </p:cNvPicPr>
          <p:nvPr/>
        </p:nvPicPr>
        <p:blipFill>
          <a:blip r:embed="rId2" cstate="print"/>
          <a:srcRect/>
          <a:stretch>
            <a:fillRect/>
          </a:stretch>
        </p:blipFill>
        <p:spPr bwMode="auto">
          <a:xfrm>
            <a:off x="7767761" y="4658916"/>
            <a:ext cx="1150327" cy="332184"/>
          </a:xfrm>
          <a:prstGeom prst="rect">
            <a:avLst/>
          </a:prstGeom>
          <a:noFill/>
          <a:ln w="9525">
            <a:noFill/>
            <a:miter lim="800000"/>
            <a:headEnd/>
            <a:tailEnd/>
          </a:ln>
        </p:spPr>
      </p:pic>
      <p:sp>
        <p:nvSpPr>
          <p:cNvPr id="2" name="Title 1"/>
          <p:cNvSpPr>
            <a:spLocks noGrp="1"/>
          </p:cNvSpPr>
          <p:nvPr>
            <p:ph type="title"/>
          </p:nvPr>
        </p:nvSpPr>
        <p:spPr>
          <a:xfrm>
            <a:off x="172667" y="170260"/>
            <a:ext cx="8716596" cy="792956"/>
          </a:xfrm>
        </p:spPr>
        <p:txBody>
          <a:bodyPr/>
          <a:lstStyle>
            <a:lvl1pPr>
              <a:defRPr>
                <a:latin typeface="Trebuchet MS" pitchFamily="34" charset="0"/>
              </a:defRPr>
            </a:lvl1pPr>
          </a:lstStyle>
          <a:p>
            <a:r>
              <a:rPr lang="en-US"/>
              <a:t>Click to edit Master title style</a:t>
            </a:r>
          </a:p>
        </p:txBody>
      </p:sp>
      <p:sp>
        <p:nvSpPr>
          <p:cNvPr id="3" name="Content Placeholder 2"/>
          <p:cNvSpPr>
            <a:spLocks noGrp="1"/>
          </p:cNvSpPr>
          <p:nvPr>
            <p:ph idx="1"/>
          </p:nvPr>
        </p:nvSpPr>
        <p:spPr>
          <a:xfrm>
            <a:off x="209301" y="1021558"/>
            <a:ext cx="8686068" cy="3394472"/>
          </a:xfrm>
        </p:spPr>
        <p:txBody>
          <a:bodyPr/>
          <a:lstStyle>
            <a:lvl1pPr>
              <a:defRPr>
                <a:latin typeface="Trebuchet MS" pitchFamily="34" charset="0"/>
              </a:defRPr>
            </a:lvl1pPr>
            <a:lvl2pPr>
              <a:spcAft>
                <a:spcPts val="0"/>
              </a:spcAft>
              <a:defRPr>
                <a:latin typeface="Trebuchet MS" pitchFamily="34" charset="0"/>
              </a:defRPr>
            </a:lvl2pPr>
            <a:lvl3pPr>
              <a:spcAft>
                <a:spcPts val="0"/>
              </a:spcAft>
              <a:defRPr>
                <a:latin typeface="Trebuchet MS" pitchFamily="34" charset="0"/>
              </a:defRPr>
            </a:lvl3pPr>
            <a:lvl4pPr>
              <a:spcAft>
                <a:spcPts val="0"/>
              </a:spcAft>
              <a:defRPr>
                <a:latin typeface="Trebuchet MS" pitchFamily="34" charset="0"/>
              </a:defRPr>
            </a:lvl4pPr>
            <a:lvl5pPr>
              <a:spcAft>
                <a:spcPts val="0"/>
              </a:spcAft>
              <a:defRPr>
                <a:latin typeface="Trebuchet MS"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ectangle 8"/>
          <p:cNvSpPr>
            <a:spLocks noChangeArrowheads="1"/>
          </p:cNvSpPr>
          <p:nvPr/>
        </p:nvSpPr>
        <p:spPr bwMode="auto">
          <a:xfrm>
            <a:off x="2138242" y="4935141"/>
            <a:ext cx="4929798" cy="171450"/>
          </a:xfrm>
          <a:prstGeom prst="rect">
            <a:avLst/>
          </a:prstGeom>
          <a:noFill/>
          <a:ln w="9525">
            <a:noFill/>
            <a:miter lim="800000"/>
            <a:headEnd/>
            <a:tailEnd/>
          </a:ln>
          <a:effectLst/>
        </p:spPr>
        <p:txBody>
          <a:bodyPr lIns="68571" tIns="34286" rIns="68571" bIns="34286" anchor="b"/>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sz="450" b="0" i="0" u="none" strike="noStrike" cap="none" normalizeH="0" baseline="0" dirty="0">
                <a:ln>
                  <a:noFill/>
                </a:ln>
                <a:solidFill>
                  <a:schemeClr val="tx1">
                    <a:lumMod val="50000"/>
                    <a:lumOff val="50000"/>
                  </a:schemeClr>
                </a:solidFill>
                <a:effectLst/>
                <a:latin typeface="Trebuchet MS" pitchFamily="34" charset="0"/>
              </a:rPr>
              <a:t>COPYRIGHT © 2014 ALCATEL-LUCENT ENTERPRISE.   ALL RIGHTS RESERVED. </a:t>
            </a:r>
            <a:br>
              <a:rPr kumimoji="0" lang="en-US" sz="450" b="0" i="0" u="none" strike="noStrike" cap="none" normalizeH="0" baseline="0" dirty="0">
                <a:ln>
                  <a:noFill/>
                </a:ln>
                <a:solidFill>
                  <a:schemeClr val="tx1">
                    <a:lumMod val="50000"/>
                    <a:lumOff val="50000"/>
                  </a:schemeClr>
                </a:solidFill>
                <a:effectLst/>
                <a:latin typeface="Trebuchet MS" pitchFamily="34" charset="0"/>
              </a:rPr>
            </a:br>
            <a:r>
              <a:rPr kumimoji="0" lang="en-US" sz="450" b="0" i="0" u="none" strike="noStrike" cap="none" normalizeH="0" baseline="0" dirty="0">
                <a:ln>
                  <a:noFill/>
                </a:ln>
                <a:solidFill>
                  <a:schemeClr val="tx1">
                    <a:lumMod val="50000"/>
                    <a:lumOff val="50000"/>
                  </a:schemeClr>
                </a:solidFill>
                <a:effectLst/>
                <a:latin typeface="Trebuchet MS" pitchFamily="34" charset="0"/>
              </a:rPr>
              <a:t>ALCATEL-LUCENT ENTERPRISE — INTERNAL PROPRIETARY —  USE PURSUANT TO COMPANY INSTRUCTION</a:t>
            </a:r>
            <a:endParaRPr kumimoji="0" lang="en-US" sz="1350" b="0" i="0" u="none" strike="noStrike" cap="none" normalizeH="0" baseline="0" dirty="0">
              <a:ln>
                <a:noFill/>
              </a:ln>
              <a:solidFill>
                <a:schemeClr val="tx1">
                  <a:lumMod val="50000"/>
                  <a:lumOff val="50000"/>
                </a:schemeClr>
              </a:solidFill>
              <a:effectLst/>
              <a:latin typeface="Trebuchet MS" pitchFamily="34" charset="0"/>
            </a:endParaRPr>
          </a:p>
        </p:txBody>
      </p:sp>
    </p:spTree>
    <p:extLst>
      <p:ext uri="{BB962C8B-B14F-4D97-AF65-F5344CB8AC3E}">
        <p14:creationId xmlns:p14="http://schemas.microsoft.com/office/powerpoint/2010/main" val="20476539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170898" y="973981"/>
            <a:ext cx="8713961" cy="3148037"/>
          </a:xfrm>
        </p:spPr>
        <p:txBody>
          <a:bodyPr/>
          <a:lstStyle>
            <a:lvl1pPr marL="342900" indent="-342900">
              <a:buClr>
                <a:schemeClr val="tx1"/>
              </a:buClr>
              <a:buFont typeface="+mj-lt"/>
              <a:buAutoNum type="arabicPeriod"/>
              <a:defRPr sz="1800"/>
            </a:lvl1pPr>
            <a:lvl2pPr marL="386953" indent="-257175">
              <a:buClr>
                <a:schemeClr val="tx1"/>
              </a:buClr>
              <a:buFont typeface="+mj-lt"/>
              <a:buAutoNum type="arabicPeriod"/>
              <a:defRPr/>
            </a:lvl2pPr>
            <a:lvl3pPr marL="516731" indent="-257175">
              <a:buClr>
                <a:schemeClr val="tx1"/>
              </a:buClr>
              <a:buFont typeface="+mj-lt"/>
              <a:buAutoNum type="arabicPeriod"/>
              <a:defRPr/>
            </a:lvl3pPr>
            <a:lvl4pPr marL="644129" indent="-257175">
              <a:buClr>
                <a:schemeClr val="tx1"/>
              </a:buClr>
              <a:buFont typeface="+mj-lt"/>
              <a:buAutoNum type="arabicPeriod"/>
              <a:defRPr/>
            </a:lvl4pPr>
            <a:lvl5pPr marL="729854" indent="-257175">
              <a:buClr>
                <a:schemeClr val="tx1"/>
              </a:buClr>
              <a:buFont typeface="+mj-lt"/>
              <a:buAutoNum type="arabicPeriod"/>
              <a:defRPr/>
            </a:lvl5pPr>
          </a:lstStyle>
          <a:p>
            <a:pPr lvl="0"/>
            <a:r>
              <a:rPr lang="en-US" dirty="0"/>
              <a:t>Click to edit Master text styles</a:t>
            </a:r>
          </a:p>
        </p:txBody>
      </p:sp>
      <p:sp>
        <p:nvSpPr>
          <p:cNvPr id="18" name="Footer Placeholder 2"/>
          <p:cNvSpPr txBox="1">
            <a:spLocks/>
          </p:cNvSpPr>
          <p:nvPr userDrawn="1"/>
        </p:nvSpPr>
        <p:spPr>
          <a:xfrm>
            <a:off x="4409587" y="4864895"/>
            <a:ext cx="372452" cy="179784"/>
          </a:xfrm>
          <a:prstGeom prst="rect">
            <a:avLst/>
          </a:prstGeom>
        </p:spPr>
        <p:txBody>
          <a:bodyPr anchor="b"/>
          <a:lstStyle>
            <a:defPPr>
              <a:defRPr lang="en-GB"/>
            </a:defPPr>
            <a:lvl1pPr>
              <a:defRPr sz="800">
                <a:solidFill>
                  <a:schemeClr val="bg1">
                    <a:lumMod val="50000"/>
                  </a:schemeClr>
                </a:solidFill>
                <a:latin typeface="Tahoma" pitchFamily="34" charset="0"/>
              </a:defRPr>
            </a:lvl1pPr>
          </a:lstStyle>
          <a:p>
            <a:pPr algn="ctr">
              <a:spcBef>
                <a:spcPct val="0"/>
              </a:spcBef>
              <a:defRPr/>
            </a:pPr>
            <a:fld id="{1D43DDA3-B8F5-4355-8795-A0F7A61B9EB2}" type="slidenum">
              <a:rPr lang="en-US" sz="450" smtClean="0">
                <a:solidFill>
                  <a:schemeClr val="tx1">
                    <a:lumMod val="50000"/>
                    <a:lumOff val="50000"/>
                  </a:schemeClr>
                </a:solidFill>
                <a:latin typeface="Trebuchet MS" pitchFamily="34" charset="0"/>
                <a:cs typeface="Arial" pitchFamily="34" charset="0"/>
              </a:rPr>
              <a:pPr algn="ctr">
                <a:spcBef>
                  <a:spcPct val="0"/>
                </a:spcBef>
                <a:defRPr/>
              </a:pPr>
              <a:t>‹Nº›</a:t>
            </a:fld>
            <a:endParaRPr lang="en-US" sz="450" dirty="0">
              <a:solidFill>
                <a:schemeClr val="tx1">
                  <a:lumMod val="50000"/>
                  <a:lumOff val="50000"/>
                </a:schemeClr>
              </a:solidFill>
              <a:latin typeface="Trebuchet MS" pitchFamily="34" charset="0"/>
              <a:cs typeface="Arial" pitchFamily="34" charset="0"/>
            </a:endParaRPr>
          </a:p>
        </p:txBody>
      </p:sp>
      <p:sp>
        <p:nvSpPr>
          <p:cNvPr id="12" name="Title 11"/>
          <p:cNvSpPr>
            <a:spLocks noGrp="1"/>
          </p:cNvSpPr>
          <p:nvPr>
            <p:ph type="title" hasCustomPrompt="1"/>
          </p:nvPr>
        </p:nvSpPr>
        <p:spPr/>
        <p:txBody>
          <a:bodyPr/>
          <a:lstStyle/>
          <a:p>
            <a:r>
              <a:rPr lang="en-US" dirty="0"/>
              <a:t>Click To Edit Master Title Style</a:t>
            </a:r>
          </a:p>
        </p:txBody>
      </p:sp>
      <p:sp>
        <p:nvSpPr>
          <p:cNvPr id="5" name="Text Placeholder 5"/>
          <p:cNvSpPr>
            <a:spLocks noGrp="1"/>
          </p:cNvSpPr>
          <p:nvPr>
            <p:ph type="body" sz="quarter" idx="11" hasCustomPrompt="1"/>
          </p:nvPr>
        </p:nvSpPr>
        <p:spPr>
          <a:xfrm>
            <a:off x="170293" y="584523"/>
            <a:ext cx="8721969" cy="339503"/>
          </a:xfrm>
        </p:spPr>
        <p:txBody>
          <a:bodyPr lIns="90000" tIns="46800" rIns="90000" bIns="46800"/>
          <a:lstStyle>
            <a:lvl1pPr>
              <a:buNone/>
              <a:defRPr sz="1800"/>
            </a:lvl1pPr>
          </a:lstStyle>
          <a:p>
            <a:pPr lvl="0"/>
            <a:r>
              <a:rPr lang="en-US" dirty="0"/>
              <a:t>Click To Edit Subtitle</a:t>
            </a:r>
          </a:p>
        </p:txBody>
      </p:sp>
    </p:spTree>
    <p:extLst>
      <p:ext uri="{BB962C8B-B14F-4D97-AF65-F5344CB8AC3E}">
        <p14:creationId xmlns:p14="http://schemas.microsoft.com/office/powerpoint/2010/main" val="1306271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4953" y="170260"/>
            <a:ext cx="8673362" cy="754188"/>
          </a:xfrm>
          <a:prstGeom prst="rect">
            <a:avLst/>
          </a:prstGeom>
          <a:noFill/>
          <a:ln w="9525" algn="ctr">
            <a:noFill/>
            <a:miter lim="800000"/>
            <a:headEnd/>
            <a:tailEnd/>
          </a:ln>
          <a:effectLst/>
        </p:spPr>
        <p:txBody>
          <a:bodyPr vert="horz" wrap="square" lIns="69677" tIns="34839" rIns="69677" bIns="34839" numCol="1" anchor="b"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218354" y="1125414"/>
            <a:ext cx="8674821" cy="3290615"/>
          </a:xfrm>
          <a:prstGeom prst="rect">
            <a:avLst/>
          </a:prstGeom>
          <a:noFill/>
          <a:ln w="9525" algn="ctr">
            <a:noFill/>
            <a:miter lim="800000"/>
            <a:headEnd/>
            <a:tailEnd/>
          </a:ln>
          <a:effectLst/>
        </p:spPr>
        <p:txBody>
          <a:bodyPr vert="horz" wrap="square" lIns="34839"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724" r:id="rId1"/>
    <p:sldLayoutId id="2147483720" r:id="rId2"/>
    <p:sldLayoutId id="2147483736" r:id="rId3"/>
    <p:sldLayoutId id="2147483683" r:id="rId4"/>
    <p:sldLayoutId id="2147483649" r:id="rId5"/>
    <p:sldLayoutId id="2147483719" r:id="rId6"/>
    <p:sldLayoutId id="2147483661" r:id="rId7"/>
    <p:sldLayoutId id="2147483725" r:id="rId8"/>
    <p:sldLayoutId id="2147483664" r:id="rId9"/>
    <p:sldLayoutId id="2147483669" r:id="rId10"/>
    <p:sldLayoutId id="2147483650" r:id="rId11"/>
    <p:sldLayoutId id="2147483671" r:id="rId12"/>
    <p:sldLayoutId id="2147483672" r:id="rId13"/>
    <p:sldLayoutId id="2147483674" r:id="rId14"/>
    <p:sldLayoutId id="2147483652" r:id="rId15"/>
    <p:sldLayoutId id="2147483654" r:id="rId16"/>
    <p:sldLayoutId id="2147483660" r:id="rId17"/>
    <p:sldLayoutId id="2147483718" r:id="rId18"/>
    <p:sldLayoutId id="2147483717" r:id="rId19"/>
    <p:sldLayoutId id="2147483667" r:id="rId20"/>
    <p:sldLayoutId id="2147483666" r:id="rId21"/>
    <p:sldLayoutId id="2147483684" r:id="rId22"/>
    <p:sldLayoutId id="2147483668" r:id="rId23"/>
    <p:sldLayoutId id="2147483729" r:id="rId24"/>
    <p:sldLayoutId id="2147483662" r:id="rId25"/>
    <p:sldLayoutId id="2147483677" r:id="rId26"/>
    <p:sldLayoutId id="2147483730" r:id="rId27"/>
    <p:sldLayoutId id="2147483735" r:id="rId28"/>
    <p:sldLayoutId id="2147483737" r:id="rId29"/>
    <p:sldLayoutId id="2147483738" r:id="rId30"/>
  </p:sldLayoutIdLst>
  <p:hf hdr="0" dt="0"/>
  <p:txStyles>
    <p:titleStyle>
      <a:lvl1pPr algn="l" rtl="0" eaLnBrk="1" fontAlgn="base" hangingPunct="1">
        <a:spcBef>
          <a:spcPct val="0"/>
        </a:spcBef>
        <a:spcAft>
          <a:spcPct val="0"/>
        </a:spcAft>
        <a:defRPr sz="2400" b="1" cap="none">
          <a:solidFill>
            <a:schemeClr val="tx1"/>
          </a:solidFill>
          <a:latin typeface="Trebuchet MS" panose="020B0603020202020204" pitchFamily="34" charset="0"/>
          <a:ea typeface="+mj-ea"/>
          <a:cs typeface="Trebuchet MS" panose="020B0502040204020203" pitchFamily="34" charset="0"/>
        </a:defRPr>
      </a:lvl1pPr>
      <a:lvl2pPr algn="l" rtl="0" eaLnBrk="1" fontAlgn="base" hangingPunct="1">
        <a:spcBef>
          <a:spcPct val="0"/>
        </a:spcBef>
        <a:spcAft>
          <a:spcPct val="0"/>
        </a:spcAft>
        <a:defRPr sz="2000" b="1">
          <a:solidFill>
            <a:srgbClr val="404040"/>
          </a:solidFill>
          <a:latin typeface="Trebuchet MS" pitchFamily="34" charset="0"/>
        </a:defRPr>
      </a:lvl2pPr>
      <a:lvl3pPr algn="l" rtl="0" eaLnBrk="1" fontAlgn="base" hangingPunct="1">
        <a:spcBef>
          <a:spcPct val="0"/>
        </a:spcBef>
        <a:spcAft>
          <a:spcPct val="0"/>
        </a:spcAft>
        <a:defRPr sz="2000" b="1">
          <a:solidFill>
            <a:srgbClr val="404040"/>
          </a:solidFill>
          <a:latin typeface="Trebuchet MS" pitchFamily="34" charset="0"/>
        </a:defRPr>
      </a:lvl3pPr>
      <a:lvl4pPr algn="l" rtl="0" eaLnBrk="1" fontAlgn="base" hangingPunct="1">
        <a:spcBef>
          <a:spcPct val="0"/>
        </a:spcBef>
        <a:spcAft>
          <a:spcPct val="0"/>
        </a:spcAft>
        <a:defRPr sz="2000" b="1">
          <a:solidFill>
            <a:srgbClr val="404040"/>
          </a:solidFill>
          <a:latin typeface="Trebuchet MS" pitchFamily="34" charset="0"/>
        </a:defRPr>
      </a:lvl4pPr>
      <a:lvl5pPr algn="l" rtl="0" eaLnBrk="1" fontAlgn="base" hangingPunct="1">
        <a:spcBef>
          <a:spcPct val="0"/>
        </a:spcBef>
        <a:spcAft>
          <a:spcPct val="0"/>
        </a:spcAft>
        <a:defRPr sz="2000" b="1">
          <a:solidFill>
            <a:srgbClr val="404040"/>
          </a:solidFill>
          <a:latin typeface="Trebuchet MS" pitchFamily="34" charset="0"/>
        </a:defRPr>
      </a:lvl5pPr>
      <a:lvl6pPr marL="348389" algn="l" rtl="0" eaLnBrk="1" fontAlgn="base" hangingPunct="1">
        <a:spcBef>
          <a:spcPct val="0"/>
        </a:spcBef>
        <a:spcAft>
          <a:spcPct val="0"/>
        </a:spcAft>
        <a:defRPr sz="2000" b="1">
          <a:solidFill>
            <a:srgbClr val="404040"/>
          </a:solidFill>
          <a:latin typeface="Trebuchet MS" pitchFamily="34" charset="0"/>
        </a:defRPr>
      </a:lvl6pPr>
      <a:lvl7pPr marL="696777" algn="l" rtl="0" eaLnBrk="1" fontAlgn="base" hangingPunct="1">
        <a:spcBef>
          <a:spcPct val="0"/>
        </a:spcBef>
        <a:spcAft>
          <a:spcPct val="0"/>
        </a:spcAft>
        <a:defRPr sz="2000" b="1">
          <a:solidFill>
            <a:srgbClr val="404040"/>
          </a:solidFill>
          <a:latin typeface="Trebuchet MS" pitchFamily="34" charset="0"/>
        </a:defRPr>
      </a:lvl7pPr>
      <a:lvl8pPr marL="1045165" algn="l" rtl="0" eaLnBrk="1" fontAlgn="base" hangingPunct="1">
        <a:spcBef>
          <a:spcPct val="0"/>
        </a:spcBef>
        <a:spcAft>
          <a:spcPct val="0"/>
        </a:spcAft>
        <a:defRPr sz="2000" b="1">
          <a:solidFill>
            <a:srgbClr val="404040"/>
          </a:solidFill>
          <a:latin typeface="Trebuchet MS" pitchFamily="34" charset="0"/>
        </a:defRPr>
      </a:lvl8pPr>
      <a:lvl9pPr marL="1393554" algn="l" rtl="0" eaLnBrk="1" fontAlgn="base" hangingPunct="1">
        <a:spcBef>
          <a:spcPct val="0"/>
        </a:spcBef>
        <a:spcAft>
          <a:spcPct val="0"/>
        </a:spcAft>
        <a:defRPr sz="2000" b="1">
          <a:solidFill>
            <a:srgbClr val="404040"/>
          </a:solidFill>
          <a:latin typeface="Trebuchet MS" pitchFamily="34" charset="0"/>
        </a:defRPr>
      </a:lvl9pPr>
    </p:titleStyle>
    <p:bodyStyle>
      <a:lvl1pPr marL="180975" indent="-180975" algn="l" rtl="0" eaLnBrk="1" fontAlgn="base" hangingPunct="1">
        <a:spcBef>
          <a:spcPts val="600"/>
        </a:spcBef>
        <a:spcAft>
          <a:spcPts val="0"/>
        </a:spcAft>
        <a:buClrTx/>
        <a:buSzPct val="120000"/>
        <a:buFontTx/>
        <a:buBlip>
          <a:blip r:embed="rId32"/>
        </a:buBlip>
        <a:defRPr sz="1500">
          <a:solidFill>
            <a:schemeClr val="tx1"/>
          </a:solidFill>
          <a:latin typeface="Trebuchet MS" panose="020B0603020202020204" pitchFamily="34" charset="0"/>
          <a:ea typeface="+mn-ea"/>
          <a:cs typeface="Trebuchet MS" panose="020B0502040204020203" pitchFamily="34" charset="0"/>
        </a:defRPr>
      </a:lvl1pPr>
      <a:lvl2pPr marL="361950" indent="-180975" algn="l" rtl="0" eaLnBrk="1" fontAlgn="base" hangingPunct="1">
        <a:spcBef>
          <a:spcPts val="300"/>
        </a:spcBef>
        <a:spcAft>
          <a:spcPts val="0"/>
        </a:spcAft>
        <a:buClrTx/>
        <a:buFont typeface="Trebuchet MS" panose="020B0603020202020204" pitchFamily="34" charset="0"/>
        <a:buChar char="•"/>
        <a:defRPr sz="1400">
          <a:solidFill>
            <a:schemeClr val="tx1"/>
          </a:solidFill>
          <a:latin typeface="Trebuchet MS" panose="020B0603020202020204" pitchFamily="34" charset="0"/>
          <a:cs typeface="Trebuchet MS" panose="020B0502040204020203" pitchFamily="34" charset="0"/>
        </a:defRPr>
      </a:lvl2pPr>
      <a:lvl3pPr marL="538163" indent="-131763" algn="l" rtl="0" eaLnBrk="1" fontAlgn="base" hangingPunct="1">
        <a:spcBef>
          <a:spcPts val="300"/>
        </a:spcBef>
        <a:spcAft>
          <a:spcPts val="0"/>
        </a:spcAft>
        <a:buClrTx/>
        <a:buFont typeface="Trebuchet MS" pitchFamily="34" charset="0"/>
        <a:buChar char="­"/>
        <a:defRPr sz="1200">
          <a:solidFill>
            <a:schemeClr val="tx1"/>
          </a:solidFill>
          <a:latin typeface="Trebuchet MS" panose="020B0603020202020204" pitchFamily="34" charset="0"/>
          <a:cs typeface="Trebuchet MS" panose="020B0502040204020203" pitchFamily="34" charset="0"/>
        </a:defRPr>
      </a:lvl3pPr>
      <a:lvl4pPr marL="631825" indent="-85725" algn="l" rtl="0" eaLnBrk="1" fontAlgn="base" hangingPunct="1">
        <a:spcBef>
          <a:spcPts val="300"/>
        </a:spcBef>
        <a:spcAft>
          <a:spcPts val="0"/>
        </a:spcAft>
        <a:buClrTx/>
        <a:buFont typeface="Trebuchet MS" pitchFamily="34" charset="0"/>
        <a:buChar char="­"/>
        <a:defRPr sz="1100">
          <a:solidFill>
            <a:schemeClr val="tx1"/>
          </a:solidFill>
          <a:latin typeface="Trebuchet MS" panose="020B0603020202020204" pitchFamily="34" charset="0"/>
          <a:cs typeface="Trebuchet MS" panose="020B0502040204020203" pitchFamily="34" charset="0"/>
        </a:defRPr>
      </a:lvl4pPr>
      <a:lvl5pPr marL="715963" indent="-84138" algn="l" rtl="0" eaLnBrk="1" fontAlgn="base" hangingPunct="1">
        <a:spcBef>
          <a:spcPts val="300"/>
        </a:spcBef>
        <a:spcAft>
          <a:spcPts val="0"/>
        </a:spcAft>
        <a:buClrTx/>
        <a:buFont typeface="Trebuchet MS" pitchFamily="34" charset="0"/>
        <a:buChar char="­"/>
        <a:defRPr sz="1100">
          <a:solidFill>
            <a:schemeClr val="tx1"/>
          </a:solidFill>
          <a:latin typeface="Trebuchet MS" panose="020B0603020202020204" pitchFamily="34" charset="0"/>
          <a:cs typeface="Trebuchet MS" panose="020B0502040204020203" pitchFamily="34" charset="0"/>
        </a:defRPr>
      </a:lvl5pPr>
      <a:lvl6pPr marL="1093553" indent="-174194" algn="l" rtl="0" eaLnBrk="1" fontAlgn="base" hangingPunct="1">
        <a:spcBef>
          <a:spcPct val="20000"/>
        </a:spcBef>
        <a:spcAft>
          <a:spcPct val="30000"/>
        </a:spcAft>
        <a:buClr>
          <a:srgbClr val="6639B7"/>
        </a:buClr>
        <a:buFont typeface="Trebuchet MS" pitchFamily="34" charset="0"/>
        <a:buChar char="­"/>
        <a:defRPr sz="1100">
          <a:solidFill>
            <a:schemeClr val="tx1"/>
          </a:solidFill>
          <a:latin typeface="Trebuchet MS"/>
        </a:defRPr>
      </a:lvl6pPr>
      <a:lvl7pPr marL="1441942" indent="-174194" algn="l" rtl="0" eaLnBrk="1" fontAlgn="base" hangingPunct="1">
        <a:spcBef>
          <a:spcPct val="20000"/>
        </a:spcBef>
        <a:spcAft>
          <a:spcPct val="30000"/>
        </a:spcAft>
        <a:buClr>
          <a:srgbClr val="6639B7"/>
        </a:buClr>
        <a:buFont typeface="Trebuchet MS" pitchFamily="34" charset="0"/>
        <a:buChar char="­"/>
        <a:defRPr sz="1100">
          <a:solidFill>
            <a:schemeClr val="tx1"/>
          </a:solidFill>
          <a:latin typeface="Trebuchet MS"/>
        </a:defRPr>
      </a:lvl7pPr>
      <a:lvl8pPr marL="1790331" indent="-174194" algn="l" rtl="0" eaLnBrk="1" fontAlgn="base" hangingPunct="1">
        <a:spcBef>
          <a:spcPct val="20000"/>
        </a:spcBef>
        <a:spcAft>
          <a:spcPct val="30000"/>
        </a:spcAft>
        <a:buClr>
          <a:srgbClr val="6639B7"/>
        </a:buClr>
        <a:buFont typeface="Trebuchet MS" pitchFamily="34" charset="0"/>
        <a:buChar char="­"/>
        <a:defRPr sz="1100">
          <a:solidFill>
            <a:schemeClr val="tx1"/>
          </a:solidFill>
          <a:latin typeface="Trebuchet MS"/>
        </a:defRPr>
      </a:lvl8pPr>
      <a:lvl9pPr marL="2138719" indent="-174194" algn="l" rtl="0" eaLnBrk="1" fontAlgn="base" hangingPunct="1">
        <a:spcBef>
          <a:spcPct val="20000"/>
        </a:spcBef>
        <a:spcAft>
          <a:spcPct val="30000"/>
        </a:spcAft>
        <a:buClr>
          <a:srgbClr val="6639B7"/>
        </a:buClr>
        <a:buFont typeface="Trebuchet MS" pitchFamily="34" charset="0"/>
        <a:buChar char="­"/>
        <a:defRPr sz="1100">
          <a:solidFill>
            <a:schemeClr val="tx1"/>
          </a:solidFill>
          <a:latin typeface="Trebuchet MS"/>
        </a:defRPr>
      </a:lvl9pPr>
    </p:bodyStyle>
    <p:otherStyle>
      <a:defPPr>
        <a:defRPr lang="en-US"/>
      </a:defPPr>
      <a:lvl1pPr marL="0" algn="l" defTabSz="696777" rtl="0" eaLnBrk="1" latinLnBrk="0" hangingPunct="1">
        <a:defRPr sz="1400" kern="1200">
          <a:solidFill>
            <a:schemeClr val="tx1"/>
          </a:solidFill>
          <a:latin typeface="Trebuchet MS"/>
          <a:ea typeface="+mn-ea"/>
          <a:cs typeface="+mn-cs"/>
        </a:defRPr>
      </a:lvl1pPr>
      <a:lvl2pPr marL="348389" algn="l" defTabSz="696777" rtl="0" eaLnBrk="1" latinLnBrk="0" hangingPunct="1">
        <a:defRPr sz="1400" kern="1200">
          <a:solidFill>
            <a:schemeClr val="tx1"/>
          </a:solidFill>
          <a:latin typeface="Trebuchet MS"/>
          <a:ea typeface="+mn-ea"/>
          <a:cs typeface="+mn-cs"/>
        </a:defRPr>
      </a:lvl2pPr>
      <a:lvl3pPr marL="696777" algn="l" defTabSz="696777" rtl="0" eaLnBrk="1" latinLnBrk="0" hangingPunct="1">
        <a:defRPr sz="1400" kern="1200">
          <a:solidFill>
            <a:schemeClr val="tx1"/>
          </a:solidFill>
          <a:latin typeface="Trebuchet MS"/>
          <a:ea typeface="+mn-ea"/>
          <a:cs typeface="+mn-cs"/>
        </a:defRPr>
      </a:lvl3pPr>
      <a:lvl4pPr marL="1045165" algn="l" defTabSz="696777" rtl="0" eaLnBrk="1" latinLnBrk="0" hangingPunct="1">
        <a:defRPr sz="1400" kern="1200">
          <a:solidFill>
            <a:schemeClr val="tx1"/>
          </a:solidFill>
          <a:latin typeface="Trebuchet MS"/>
          <a:ea typeface="+mn-ea"/>
          <a:cs typeface="+mn-cs"/>
        </a:defRPr>
      </a:lvl4pPr>
      <a:lvl5pPr marL="1393554" algn="l" defTabSz="696777" rtl="0" eaLnBrk="1" latinLnBrk="0" hangingPunct="1">
        <a:defRPr sz="1400" kern="1200">
          <a:solidFill>
            <a:schemeClr val="tx1"/>
          </a:solidFill>
          <a:latin typeface="Trebuchet MS"/>
          <a:ea typeface="+mn-ea"/>
          <a:cs typeface="+mn-cs"/>
        </a:defRPr>
      </a:lvl5pPr>
      <a:lvl6pPr marL="1741943" algn="l" defTabSz="696777" rtl="0" eaLnBrk="1" latinLnBrk="0" hangingPunct="1">
        <a:defRPr sz="1400" kern="1200">
          <a:solidFill>
            <a:schemeClr val="tx1"/>
          </a:solidFill>
          <a:latin typeface="Trebuchet MS"/>
          <a:ea typeface="+mn-ea"/>
          <a:cs typeface="+mn-cs"/>
        </a:defRPr>
      </a:lvl6pPr>
      <a:lvl7pPr marL="2090332" algn="l" defTabSz="696777" rtl="0" eaLnBrk="1" latinLnBrk="0" hangingPunct="1">
        <a:defRPr sz="1400" kern="1200">
          <a:solidFill>
            <a:schemeClr val="tx1"/>
          </a:solidFill>
          <a:latin typeface="Trebuchet MS"/>
          <a:ea typeface="+mn-ea"/>
          <a:cs typeface="+mn-cs"/>
        </a:defRPr>
      </a:lvl7pPr>
      <a:lvl8pPr marL="2438721" algn="l" defTabSz="696777" rtl="0" eaLnBrk="1" latinLnBrk="0" hangingPunct="1">
        <a:defRPr sz="1400" kern="1200">
          <a:solidFill>
            <a:schemeClr val="tx1"/>
          </a:solidFill>
          <a:latin typeface="Trebuchet MS"/>
          <a:ea typeface="+mn-ea"/>
          <a:cs typeface="+mn-cs"/>
        </a:defRPr>
      </a:lvl8pPr>
      <a:lvl9pPr marL="2787109" algn="l" defTabSz="696777" rtl="0" eaLnBrk="1" latinLnBrk="0" hangingPunct="1">
        <a:defRPr sz="1400" kern="1200">
          <a:solidFill>
            <a:schemeClr val="tx1"/>
          </a:solidFill>
          <a:latin typeface="Trebuchet MS"/>
          <a:ea typeface="+mn-ea"/>
          <a:cs typeface="+mn-cs"/>
        </a:defRPr>
      </a:lvl9pPr>
    </p:otherStyle>
  </p:txStyles>
  <p:extLst mod="1">
    <p:ext uri="{27BBF7A9-308A-43DC-89C8-2F10F3537804}">
      <p15:sldGuideLst xmlns:p15="http://schemas.microsoft.com/office/powerpoint/2012/main">
        <p15:guide id="1" pos="2880" userDrawn="1">
          <p15:clr>
            <a:srgbClr val="F26B43"/>
          </p15:clr>
        </p15:guide>
        <p15:guide id="2" pos="2721" userDrawn="1">
          <p15:clr>
            <a:srgbClr val="F26B43"/>
          </p15:clr>
        </p15:guide>
        <p15:guide id="3" pos="136" userDrawn="1">
          <p15:clr>
            <a:srgbClr val="F26B43"/>
          </p15:clr>
        </p15:guide>
        <p15:guide id="4" pos="5602" userDrawn="1">
          <p15:clr>
            <a:srgbClr val="F26B43"/>
          </p15:clr>
        </p15:guide>
        <p15:guide id="5" orient="horz" pos="100" userDrawn="1">
          <p15:clr>
            <a:srgbClr val="F26B43"/>
          </p15:clr>
        </p15:guide>
        <p15:guide id="6" orient="horz" pos="373" userDrawn="1">
          <p15:clr>
            <a:srgbClr val="F26B43"/>
          </p15:clr>
        </p15:guide>
        <p15:guide id="7" orient="horz" pos="690" userDrawn="1">
          <p15:clr>
            <a:srgbClr val="F26B43"/>
          </p15:clr>
        </p15:guide>
        <p15:guide id="8" orient="horz" pos="259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32.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emf"/><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34.emf"/><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slideLayout" Target="../slideLayouts/slideLayout27.xml"/><Relationship Id="rId1" Type="http://schemas.openxmlformats.org/officeDocument/2006/relationships/tags" Target="../tags/tag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33.emf"/><Relationship Id="rId7" Type="http://schemas.openxmlformats.org/officeDocument/2006/relationships/image" Target="../media/image49.jpeg"/><Relationship Id="rId12" Type="http://schemas.openxmlformats.org/officeDocument/2006/relationships/image" Target="../media/image54.png"/><Relationship Id="rId17" Type="http://schemas.openxmlformats.org/officeDocument/2006/relationships/image" Target="../media/image59.emf"/><Relationship Id="rId2" Type="http://schemas.openxmlformats.org/officeDocument/2006/relationships/notesSlide" Target="../notesSlides/notesSlide5.xml"/><Relationship Id="rId16" Type="http://schemas.openxmlformats.org/officeDocument/2006/relationships/image" Target="../media/image58.png"/><Relationship Id="rId1" Type="http://schemas.openxmlformats.org/officeDocument/2006/relationships/slideLayout" Target="../slideLayouts/slideLayout16.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10.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notesSlide" Target="../notesSlides/notesSlide6.xml"/><Relationship Id="rId7" Type="http://schemas.openxmlformats.org/officeDocument/2006/relationships/image" Target="../media/image36.emf"/><Relationship Id="rId2" Type="http://schemas.openxmlformats.org/officeDocument/2006/relationships/slideLayout" Target="../slideLayouts/slideLayout16.xml"/><Relationship Id="rId1" Type="http://schemas.openxmlformats.org/officeDocument/2006/relationships/tags" Target="../tags/tag6.xml"/><Relationship Id="rId6" Type="http://schemas.openxmlformats.org/officeDocument/2006/relationships/image" Target="../media/image35.emf"/><Relationship Id="rId5" Type="http://schemas.openxmlformats.org/officeDocument/2006/relationships/image" Target="../media/image33.emf"/><Relationship Id="rId4" Type="http://schemas.openxmlformats.org/officeDocument/2006/relationships/image" Target="../media/image34.emf"/><Relationship Id="rId9" Type="http://schemas.openxmlformats.org/officeDocument/2006/relationships/image" Target="../media/image60.emf"/></Relationships>
</file>

<file path=ppt/slides/_rels/slide1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www.linkedin.com/company/3232692?trk=tyah"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hyperlink" Target="http://www.youtube.com/user/enterpriseALU" TargetMode="External"/><Relationship Id="rId5" Type="http://schemas.openxmlformats.org/officeDocument/2006/relationships/hyperlink" Target="http://www.facebook.com/aluenterprise" TargetMode="External"/><Relationship Id="rId4" Type="http://schemas.openxmlformats.org/officeDocument/2006/relationships/hyperlink" Target="http://www.twitter.com/aluenterpri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ctrTitle"/>
          </p:nvPr>
        </p:nvSpPr>
        <p:spPr>
          <a:xfrm>
            <a:off x="215900" y="954944"/>
            <a:ext cx="8677275" cy="1517992"/>
          </a:xfrm>
        </p:spPr>
        <p:txBody>
          <a:bodyPr/>
          <a:lstStyle/>
          <a:p>
            <a:r>
              <a:rPr lang="en-US" sz="3600" dirty="0"/>
              <a:t>OmniAccess® Stellar</a:t>
            </a:r>
            <a:r>
              <a:rPr lang="es-ES" sz="3600" dirty="0"/>
              <a:t>: la plataforma WLAN para </a:t>
            </a:r>
            <a:r>
              <a:rPr lang="es-ES" sz="3600" dirty="0" err="1"/>
              <a:t>IoT</a:t>
            </a:r>
            <a:r>
              <a:rPr lang="es-ES" sz="3600" dirty="0"/>
              <a:t> y </a:t>
            </a:r>
            <a:r>
              <a:rPr lang="es-ES" sz="3600" dirty="0" err="1"/>
              <a:t>SmartCampus</a:t>
            </a:r>
            <a:endParaRPr lang="en-US" dirty="0"/>
          </a:p>
        </p:txBody>
      </p:sp>
      <p:sp>
        <p:nvSpPr>
          <p:cNvPr id="2" name="Sous-titre 1"/>
          <p:cNvSpPr>
            <a:spLocks noGrp="1"/>
          </p:cNvSpPr>
          <p:nvPr>
            <p:ph type="subTitle" idx="1"/>
          </p:nvPr>
        </p:nvSpPr>
        <p:spPr/>
        <p:txBody>
          <a:bodyPr/>
          <a:lstStyle/>
          <a:p>
            <a:r>
              <a:rPr lang="en-US" dirty="0"/>
              <a:t>Jorge Arasanz (jorge.arasanz@al-enterprise.com)</a:t>
            </a:r>
          </a:p>
        </p:txBody>
      </p:sp>
    </p:spTree>
    <p:extLst>
      <p:ext uri="{BB962C8B-B14F-4D97-AF65-F5344CB8AC3E}">
        <p14:creationId xmlns:p14="http://schemas.microsoft.com/office/powerpoint/2010/main" val="2718923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US"/>
              <a:t>2.5/5G Ethernet Adoption</a:t>
            </a:r>
          </a:p>
        </p:txBody>
      </p:sp>
      <p:sp>
        <p:nvSpPr>
          <p:cNvPr id="3" name="Rectangle 2"/>
          <p:cNvSpPr/>
          <p:nvPr/>
        </p:nvSpPr>
        <p:spPr>
          <a:xfrm>
            <a:off x="139338" y="1175484"/>
            <a:ext cx="4014652" cy="913070"/>
          </a:xfrm>
          <a:prstGeom prst="rect">
            <a:avLst/>
          </a:prstGeom>
          <a:noFill/>
          <a:ln>
            <a:noFill/>
            <a:prstDash val="solid"/>
          </a:ln>
        </p:spPr>
        <p:txBody>
          <a:bodyPr vert="horz" wrap="square" lIns="68580" tIns="34290" rIns="68580" bIns="34290" anchor="t" anchorCtr="0" compatLnSpc="1">
            <a:spAutoFit/>
          </a:bodyPr>
          <a:lstStyle/>
          <a:p>
            <a:pPr defTabSz="685800" fontAlgn="auto">
              <a:spcBef>
                <a:spcPts val="75"/>
              </a:spcBef>
              <a:spcAft>
                <a:spcPts val="0"/>
              </a:spcAft>
              <a:buSzPct val="100000"/>
              <a:buFont typeface="Arial" pitchFamily="34"/>
              <a:buChar char="•"/>
              <a:defRPr sz="1800" b="0" i="0" u="none" strike="noStrike" kern="0" cap="none" spc="0" baseline="0">
                <a:solidFill>
                  <a:srgbClr val="000000"/>
                </a:solidFill>
                <a:uFillTx/>
              </a:defRPr>
            </a:pPr>
            <a:r>
              <a:rPr lang="en-US" sz="1350" dirty="0">
                <a:solidFill>
                  <a:srgbClr val="404040"/>
                </a:solidFill>
                <a:latin typeface="Trebuchet MS" pitchFamily="34"/>
              </a:rPr>
              <a:t>2.5/5G counted as part of 10G by analysts.</a:t>
            </a:r>
          </a:p>
          <a:p>
            <a:pPr defTabSz="685800" fontAlgn="auto">
              <a:spcBef>
                <a:spcPts val="75"/>
              </a:spcBef>
              <a:spcAft>
                <a:spcPts val="0"/>
              </a:spcAft>
              <a:buSzPct val="100000"/>
              <a:buFont typeface="Arial" pitchFamily="34"/>
              <a:buChar char="•"/>
              <a:defRPr sz="1800" b="0" i="0" u="none" strike="noStrike" kern="0" cap="none" spc="0" baseline="0">
                <a:solidFill>
                  <a:srgbClr val="000000"/>
                </a:solidFill>
                <a:uFillTx/>
              </a:defRPr>
            </a:pPr>
            <a:r>
              <a:rPr lang="en-US" sz="1350" dirty="0">
                <a:solidFill>
                  <a:srgbClr val="404040"/>
                </a:solidFill>
                <a:latin typeface="Trebuchet MS" pitchFamily="34"/>
              </a:rPr>
              <a:t>As per </a:t>
            </a:r>
            <a:r>
              <a:rPr lang="en-US" sz="1350" dirty="0" err="1">
                <a:solidFill>
                  <a:srgbClr val="404040"/>
                </a:solidFill>
                <a:latin typeface="Trebuchet MS" pitchFamily="34"/>
              </a:rPr>
              <a:t>DellO’ro</a:t>
            </a:r>
            <a:r>
              <a:rPr lang="en-US" sz="1350" dirty="0">
                <a:solidFill>
                  <a:srgbClr val="404040"/>
                </a:solidFill>
                <a:latin typeface="Trebuchet MS" pitchFamily="34"/>
              </a:rPr>
              <a:t> b</a:t>
            </a:r>
            <a:r>
              <a:rPr lang="en-US" sz="1350" dirty="0">
                <a:solidFill>
                  <a:srgbClr val="000000"/>
                </a:solidFill>
                <a:latin typeface="Tahoma" pitchFamily="34"/>
              </a:rPr>
              <a:t>y 2020, more than 50% of overall 10G revenue will be from multi-gigabit in the campus</a:t>
            </a:r>
          </a:p>
        </p:txBody>
      </p:sp>
      <p:graphicFrame>
        <p:nvGraphicFramePr>
          <p:cNvPr id="4" name="Chart 3"/>
          <p:cNvGraphicFramePr/>
          <p:nvPr>
            <p:extLst>
              <p:ext uri="{D42A27DB-BD31-4B8C-83A1-F6EECF244321}">
                <p14:modId xmlns:p14="http://schemas.microsoft.com/office/powerpoint/2010/main" val="1575670555"/>
              </p:ext>
            </p:extLst>
          </p:nvPr>
        </p:nvGraphicFramePr>
        <p:xfrm>
          <a:off x="4112548" y="1144166"/>
          <a:ext cx="4909169" cy="233045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4701682" y="742778"/>
            <a:ext cx="3987797" cy="462371"/>
          </a:xfrm>
          <a:prstGeom prst="rect">
            <a:avLst/>
          </a:prstGeom>
          <a:noFill/>
          <a:ln>
            <a:noFill/>
          </a:ln>
        </p:spPr>
        <p:txBody>
          <a:bodyPr vert="horz" wrap="square" lIns="68580" tIns="34290" rIns="68580" bIns="34290" anchor="t" anchorCtr="0" compatLnSpc="1">
            <a:spAutoFit/>
          </a:bodyPr>
          <a:lstStyle/>
          <a:p>
            <a:pPr defTabSz="685800" fontAlgn="auto">
              <a:spcBef>
                <a:spcPts val="450"/>
              </a:spcBef>
              <a:spcAft>
                <a:spcPts val="0"/>
              </a:spcAft>
              <a:defRPr sz="1800" b="0" i="0" u="none" strike="noStrike" kern="0" cap="none" spc="0" baseline="0">
                <a:solidFill>
                  <a:srgbClr val="000000"/>
                </a:solidFill>
                <a:uFillTx/>
              </a:defRPr>
            </a:pPr>
            <a:r>
              <a:rPr lang="en-US" sz="1350" b="1" dirty="0">
                <a:solidFill>
                  <a:srgbClr val="404040"/>
                </a:solidFill>
                <a:latin typeface="Trebuchet MS" pitchFamily="34"/>
              </a:rPr>
              <a:t>Ports shipment for Fixed Ports</a:t>
            </a:r>
          </a:p>
          <a:p>
            <a:pPr defTabSz="685800" fontAlgn="auto">
              <a:spcBef>
                <a:spcPts val="450"/>
              </a:spcBef>
              <a:spcAft>
                <a:spcPts val="0"/>
              </a:spcAft>
              <a:defRPr sz="1800" b="0" i="0" u="none" strike="noStrike" kern="0" cap="none" spc="0" baseline="0">
                <a:solidFill>
                  <a:srgbClr val="000000"/>
                </a:solidFill>
                <a:uFillTx/>
              </a:defRPr>
            </a:pPr>
            <a:r>
              <a:rPr lang="en-US" sz="788" dirty="0">
                <a:solidFill>
                  <a:srgbClr val="404040"/>
                </a:solidFill>
                <a:latin typeface="Trebuchet MS" pitchFamily="34"/>
              </a:rPr>
              <a:t>Source: </a:t>
            </a:r>
            <a:r>
              <a:rPr lang="en-US" sz="788" dirty="0" err="1">
                <a:solidFill>
                  <a:srgbClr val="404040"/>
                </a:solidFill>
                <a:latin typeface="Trebuchet MS" pitchFamily="34"/>
              </a:rPr>
              <a:t>DellO’ro</a:t>
            </a:r>
            <a:r>
              <a:rPr lang="en-US" sz="788" dirty="0">
                <a:solidFill>
                  <a:srgbClr val="404040"/>
                </a:solidFill>
                <a:latin typeface="Trebuchet MS" pitchFamily="34"/>
              </a:rPr>
              <a:t> 5 </a:t>
            </a:r>
            <a:r>
              <a:rPr lang="en-US" sz="788" dirty="0" err="1">
                <a:solidFill>
                  <a:srgbClr val="404040"/>
                </a:solidFill>
                <a:latin typeface="Trebuchet MS" pitchFamily="34"/>
              </a:rPr>
              <a:t>yr</a:t>
            </a:r>
            <a:r>
              <a:rPr lang="en-US" sz="788" dirty="0">
                <a:solidFill>
                  <a:srgbClr val="404040"/>
                </a:solidFill>
                <a:latin typeface="Trebuchet MS" pitchFamily="34"/>
              </a:rPr>
              <a:t> Ethernet Switch Forecast , Jan 2016</a:t>
            </a:r>
          </a:p>
        </p:txBody>
      </p:sp>
      <p:pic>
        <p:nvPicPr>
          <p:cNvPr id="6" name="Picture 2"/>
          <p:cNvPicPr>
            <a:picLocks noChangeAspect="1"/>
          </p:cNvPicPr>
          <p:nvPr/>
        </p:nvPicPr>
        <p:blipFill>
          <a:blip r:embed="rId4" cstate="print"/>
          <a:srcRect/>
          <a:stretch>
            <a:fillRect/>
          </a:stretch>
        </p:blipFill>
        <p:spPr>
          <a:xfrm>
            <a:off x="891523" y="2030832"/>
            <a:ext cx="2617109" cy="2413954"/>
          </a:xfrm>
          <a:prstGeom prst="rect">
            <a:avLst/>
          </a:prstGeom>
          <a:noFill/>
          <a:ln>
            <a:noFill/>
          </a:ln>
        </p:spPr>
      </p:pic>
      <p:sp>
        <p:nvSpPr>
          <p:cNvPr id="7" name="Rectangle 6"/>
          <p:cNvSpPr/>
          <p:nvPr/>
        </p:nvSpPr>
        <p:spPr>
          <a:xfrm>
            <a:off x="993530" y="4365863"/>
            <a:ext cx="2365516" cy="190501"/>
          </a:xfrm>
          <a:prstGeom prst="rect">
            <a:avLst/>
          </a:prstGeom>
          <a:noFill/>
          <a:ln>
            <a:noFill/>
            <a:prstDash val="solid"/>
          </a:ln>
        </p:spPr>
        <p:txBody>
          <a:bodyPr vert="horz" wrap="square" lIns="68580" tIns="34290" rIns="68580" bIns="34290" anchor="t" anchorCtr="0" compatLnSpc="1">
            <a:spAutoFit/>
          </a:bodyPr>
          <a:lstStyle/>
          <a:p>
            <a:pPr defTabSz="685800" fontAlgn="auto">
              <a:spcBef>
                <a:spcPts val="450"/>
              </a:spcBef>
              <a:spcAft>
                <a:spcPts val="0"/>
              </a:spcAft>
              <a:defRPr sz="1800" b="0" i="0" u="none" strike="noStrike" kern="0" cap="none" spc="0" baseline="0">
                <a:solidFill>
                  <a:srgbClr val="000000"/>
                </a:solidFill>
                <a:uFillTx/>
              </a:defRPr>
            </a:pPr>
            <a:r>
              <a:rPr lang="en-US" sz="788" dirty="0">
                <a:solidFill>
                  <a:srgbClr val="404040"/>
                </a:solidFill>
                <a:latin typeface="Trebuchet MS" pitchFamily="34"/>
              </a:rPr>
              <a:t>Source: Dell </a:t>
            </a:r>
            <a:r>
              <a:rPr lang="en-US" sz="788" dirty="0" err="1">
                <a:solidFill>
                  <a:srgbClr val="404040"/>
                </a:solidFill>
                <a:latin typeface="Trebuchet MS" pitchFamily="34"/>
              </a:rPr>
              <a:t>O’ro</a:t>
            </a:r>
            <a:r>
              <a:rPr lang="en-US" sz="788" dirty="0">
                <a:solidFill>
                  <a:srgbClr val="404040"/>
                </a:solidFill>
                <a:latin typeface="Trebuchet MS" pitchFamily="34"/>
              </a:rPr>
              <a:t> 5 </a:t>
            </a:r>
            <a:r>
              <a:rPr lang="en-US" sz="788" dirty="0" err="1">
                <a:solidFill>
                  <a:srgbClr val="404040"/>
                </a:solidFill>
                <a:latin typeface="Trebuchet MS" pitchFamily="34"/>
              </a:rPr>
              <a:t>yr</a:t>
            </a:r>
            <a:r>
              <a:rPr lang="en-US" sz="788" dirty="0">
                <a:solidFill>
                  <a:srgbClr val="404040"/>
                </a:solidFill>
                <a:latin typeface="Trebuchet MS" pitchFamily="34"/>
              </a:rPr>
              <a:t> WLAN Forecast , Jan 2016</a:t>
            </a:r>
          </a:p>
        </p:txBody>
      </p:sp>
      <p:sp>
        <p:nvSpPr>
          <p:cNvPr id="8" name="Rectangle 7"/>
          <p:cNvSpPr/>
          <p:nvPr/>
        </p:nvSpPr>
        <p:spPr>
          <a:xfrm>
            <a:off x="4242491" y="3413633"/>
            <a:ext cx="4457700" cy="1120820"/>
          </a:xfrm>
          <a:prstGeom prst="rect">
            <a:avLst/>
          </a:prstGeom>
          <a:noFill/>
          <a:ln>
            <a:noFill/>
            <a:prstDash val="solid"/>
          </a:ln>
        </p:spPr>
        <p:txBody>
          <a:bodyPr vert="horz" wrap="square" lIns="68580" tIns="34290" rIns="68580" bIns="34290" anchor="t" anchorCtr="0" compatLnSpc="1">
            <a:spAutoFit/>
          </a:bodyPr>
          <a:lstStyle/>
          <a:p>
            <a:pPr defTabSz="685800" fontAlgn="auto">
              <a:spcBef>
                <a:spcPts val="75"/>
              </a:spcBef>
              <a:spcAft>
                <a:spcPts val="0"/>
              </a:spcAft>
              <a:buSzPct val="100000"/>
              <a:buFont typeface="Arial" pitchFamily="34"/>
              <a:buChar char="•"/>
              <a:defRPr sz="1800" b="0" i="0" u="none" strike="noStrike" kern="0" cap="none" spc="0" baseline="0">
                <a:solidFill>
                  <a:srgbClr val="000000"/>
                </a:solidFill>
                <a:uFillTx/>
              </a:defRPr>
            </a:pPr>
            <a:r>
              <a:rPr lang="en-US" sz="1350">
                <a:solidFill>
                  <a:srgbClr val="404040"/>
                </a:solidFill>
                <a:latin typeface="Trebuchet MS" pitchFamily="34"/>
              </a:rPr>
              <a:t>By 2020, number of Enterprise class WLAN infrastructure users will exceed that of Campus users.</a:t>
            </a:r>
          </a:p>
          <a:p>
            <a:pPr defTabSz="685800" fontAlgn="auto">
              <a:spcBef>
                <a:spcPts val="75"/>
              </a:spcBef>
              <a:spcAft>
                <a:spcPts val="0"/>
              </a:spcAft>
              <a:buSzPct val="100000"/>
              <a:buFont typeface="Arial" pitchFamily="34"/>
              <a:buChar char="•"/>
              <a:defRPr sz="1800" b="0" i="0" u="none" strike="noStrike" kern="0" cap="none" spc="0" baseline="0">
                <a:solidFill>
                  <a:srgbClr val="000000"/>
                </a:solidFill>
                <a:uFillTx/>
              </a:defRPr>
            </a:pPr>
            <a:r>
              <a:rPr lang="en-US" sz="1350">
                <a:solidFill>
                  <a:srgbClr val="404040"/>
                </a:solidFill>
                <a:latin typeface="Trebuchet MS" pitchFamily="34"/>
              </a:rPr>
              <a:t>Combined with 802.11ac wave2 adoption, this will drive a much faster adoption of multi gig on Ethernet switches  </a:t>
            </a:r>
          </a:p>
        </p:txBody>
      </p:sp>
    </p:spTree>
    <p:extLst>
      <p:ext uri="{BB962C8B-B14F-4D97-AF65-F5344CB8AC3E}">
        <p14:creationId xmlns:p14="http://schemas.microsoft.com/office/powerpoint/2010/main" val="1831746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802.11ac wave 2 Adoption</a:t>
            </a:r>
          </a:p>
        </p:txBody>
      </p:sp>
      <p:sp>
        <p:nvSpPr>
          <p:cNvPr id="15" name="TextBox 14"/>
          <p:cNvSpPr txBox="1"/>
          <p:nvPr/>
        </p:nvSpPr>
        <p:spPr>
          <a:xfrm>
            <a:off x="323397" y="1318309"/>
            <a:ext cx="4521200" cy="2893100"/>
          </a:xfrm>
          <a:prstGeom prst="rect">
            <a:avLst/>
          </a:prstGeom>
          <a:noFill/>
        </p:spPr>
        <p:txBody>
          <a:bodyPr wrap="square" rtlCol="0">
            <a:spAutoFit/>
          </a:bodyPr>
          <a:lstStyle/>
          <a:p>
            <a:pPr>
              <a:spcBef>
                <a:spcPts val="0"/>
              </a:spcBef>
              <a:buFont typeface="Arial" pitchFamily="34" charset="0"/>
              <a:buChar char="•"/>
            </a:pPr>
            <a:r>
              <a:rPr lang="en-US" sz="1400" dirty="0">
                <a:solidFill>
                  <a:srgbClr val="404040"/>
                </a:solidFill>
                <a:latin typeface="+mn-lt"/>
              </a:rPr>
              <a:t> </a:t>
            </a:r>
            <a:r>
              <a:rPr lang="en-US" sz="1400" dirty="0">
                <a:latin typeface="+mn-lt"/>
              </a:rPr>
              <a:t>The enterprise/campus market has started a mini-upgrade cycle to 2.5/5.0 GE.  </a:t>
            </a:r>
            <a:r>
              <a:rPr lang="en-US" sz="1400" dirty="0">
                <a:solidFill>
                  <a:srgbClr val="404040"/>
                </a:solidFill>
                <a:latin typeface="+mn-lt"/>
              </a:rPr>
              <a:t>802.11ac Wave 2 shipments start ramping up in 2016</a:t>
            </a:r>
          </a:p>
          <a:p>
            <a:pPr>
              <a:spcBef>
                <a:spcPts val="0"/>
              </a:spcBef>
              <a:buFont typeface="Arial" pitchFamily="34" charset="0"/>
              <a:buChar char="•"/>
            </a:pPr>
            <a:endParaRPr lang="en-US" sz="1400" dirty="0">
              <a:solidFill>
                <a:srgbClr val="404040"/>
              </a:solidFill>
              <a:latin typeface="+mn-lt"/>
            </a:endParaRPr>
          </a:p>
          <a:p>
            <a:pPr>
              <a:spcBef>
                <a:spcPts val="0"/>
              </a:spcBef>
              <a:buFont typeface="Arial" pitchFamily="34" charset="0"/>
              <a:buChar char="•"/>
            </a:pPr>
            <a:r>
              <a:rPr lang="en-US" sz="1400" dirty="0">
                <a:solidFill>
                  <a:srgbClr val="404040"/>
                </a:solidFill>
                <a:latin typeface="+mn-lt"/>
              </a:rPr>
              <a:t>  </a:t>
            </a:r>
            <a:r>
              <a:rPr lang="en-US" sz="1400" dirty="0">
                <a:latin typeface="+mn-lt"/>
              </a:rPr>
              <a:t>802.11ac AP shipments already surpassed the 802.11n shipments in 2015 although majority of these were 802.11ac wave 1 shipments</a:t>
            </a:r>
          </a:p>
          <a:p>
            <a:pPr>
              <a:spcBef>
                <a:spcPts val="0"/>
              </a:spcBef>
              <a:buFont typeface="Arial" pitchFamily="34" charset="0"/>
              <a:buChar char="•"/>
            </a:pPr>
            <a:endParaRPr lang="en-US" sz="1400" dirty="0">
              <a:latin typeface="+mn-lt"/>
            </a:endParaRPr>
          </a:p>
          <a:p>
            <a:pPr>
              <a:spcBef>
                <a:spcPts val="0"/>
              </a:spcBef>
              <a:buFont typeface="Arial" pitchFamily="34" charset="0"/>
              <a:buChar char="•"/>
            </a:pPr>
            <a:r>
              <a:rPr lang="en-US" sz="1400" dirty="0">
                <a:solidFill>
                  <a:srgbClr val="404040"/>
                </a:solidFill>
                <a:latin typeface="+mn-lt"/>
              </a:rPr>
              <a:t> </a:t>
            </a:r>
            <a:r>
              <a:rPr lang="en-US" sz="1400" dirty="0">
                <a:solidFill>
                  <a:srgbClr val="00B050"/>
                </a:solidFill>
                <a:latin typeface="+mn-lt"/>
              </a:rPr>
              <a:t> Current PHY rates on 802.11ac wave 2 with 4x4 MU:MIMO are 1.6 Gbps.</a:t>
            </a:r>
          </a:p>
          <a:p>
            <a:pPr>
              <a:spcBef>
                <a:spcPts val="0"/>
              </a:spcBef>
              <a:buFont typeface="Arial" pitchFamily="34" charset="0"/>
              <a:buChar char="•"/>
            </a:pPr>
            <a:endParaRPr lang="en-US" sz="1400" dirty="0">
              <a:solidFill>
                <a:srgbClr val="00B050"/>
              </a:solidFill>
              <a:latin typeface="+mn-lt"/>
            </a:endParaRPr>
          </a:p>
          <a:p>
            <a:pPr>
              <a:spcBef>
                <a:spcPts val="0"/>
              </a:spcBef>
              <a:buFont typeface="Arial" pitchFamily="34" charset="0"/>
              <a:buChar char="•"/>
            </a:pPr>
            <a:r>
              <a:rPr lang="en-US" sz="1400" dirty="0">
                <a:latin typeface="+mn-lt"/>
              </a:rPr>
              <a:t> </a:t>
            </a:r>
            <a:r>
              <a:rPr lang="en-US" sz="1400" dirty="0">
                <a:solidFill>
                  <a:srgbClr val="0085CA"/>
                </a:solidFill>
                <a:latin typeface="+mn-lt"/>
              </a:rPr>
              <a:t>Shipment of Wave 2 Access points will exceed Wave 1 shipments by 2019. </a:t>
            </a:r>
          </a:p>
        </p:txBody>
      </p:sp>
      <p:pic>
        <p:nvPicPr>
          <p:cNvPr id="18" name="Picture 2"/>
          <p:cNvPicPr>
            <a:picLocks noChangeAspect="1" noChangeArrowheads="1"/>
          </p:cNvPicPr>
          <p:nvPr/>
        </p:nvPicPr>
        <p:blipFill>
          <a:blip r:embed="rId3" cstate="print"/>
          <a:srcRect/>
          <a:stretch>
            <a:fillRect/>
          </a:stretch>
        </p:blipFill>
        <p:spPr bwMode="auto">
          <a:xfrm>
            <a:off x="5699163" y="24492"/>
            <a:ext cx="2818567" cy="2061181"/>
          </a:xfrm>
          <a:prstGeom prst="rect">
            <a:avLst/>
          </a:prstGeom>
          <a:noFill/>
          <a:ln w="9525">
            <a:noFill/>
            <a:miter lim="800000"/>
            <a:headEnd/>
            <a:tailEnd/>
          </a:ln>
        </p:spPr>
      </p:pic>
      <p:sp>
        <p:nvSpPr>
          <p:cNvPr id="19" name="TextBox 18"/>
          <p:cNvSpPr txBox="1"/>
          <p:nvPr/>
        </p:nvSpPr>
        <p:spPr>
          <a:xfrm>
            <a:off x="5699163" y="2013559"/>
            <a:ext cx="3314700" cy="242374"/>
          </a:xfrm>
          <a:prstGeom prst="rect">
            <a:avLst/>
          </a:prstGeom>
          <a:noFill/>
        </p:spPr>
        <p:txBody>
          <a:bodyPr wrap="square" rtlCol="0">
            <a:spAutoFit/>
          </a:bodyPr>
          <a:lstStyle/>
          <a:p>
            <a:r>
              <a:rPr lang="en-US" sz="975" dirty="0">
                <a:solidFill>
                  <a:srgbClr val="404040"/>
                </a:solidFill>
              </a:rPr>
              <a:t>Source: Dell </a:t>
            </a:r>
            <a:r>
              <a:rPr lang="en-US" sz="975" dirty="0" err="1">
                <a:solidFill>
                  <a:srgbClr val="404040"/>
                </a:solidFill>
              </a:rPr>
              <a:t>O’ro</a:t>
            </a:r>
            <a:r>
              <a:rPr lang="en-US" sz="975" dirty="0">
                <a:solidFill>
                  <a:srgbClr val="404040"/>
                </a:solidFill>
              </a:rPr>
              <a:t> WLAN 5 year forecast, Jan 2016</a:t>
            </a:r>
          </a:p>
        </p:txBody>
      </p:sp>
      <p:graphicFrame>
        <p:nvGraphicFramePr>
          <p:cNvPr id="20" name="Chart 19"/>
          <p:cNvGraphicFramePr/>
          <p:nvPr>
            <p:extLst>
              <p:ext uri="{D42A27DB-BD31-4B8C-83A1-F6EECF244321}">
                <p14:modId xmlns:p14="http://schemas.microsoft.com/office/powerpoint/2010/main" val="2697474924"/>
              </p:ext>
            </p:extLst>
          </p:nvPr>
        </p:nvGraphicFramePr>
        <p:xfrm>
          <a:off x="5021036" y="2347967"/>
          <a:ext cx="4083577" cy="1945082"/>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a:off x="5373915" y="4211409"/>
            <a:ext cx="3314700" cy="478977"/>
          </a:xfrm>
          <a:prstGeom prst="rect">
            <a:avLst/>
          </a:prstGeom>
          <a:noFill/>
        </p:spPr>
        <p:txBody>
          <a:bodyPr wrap="square" rtlCol="0">
            <a:spAutoFit/>
          </a:bodyPr>
          <a:lstStyle/>
          <a:p>
            <a:r>
              <a:rPr lang="en-US" sz="1050" b="1" dirty="0">
                <a:solidFill>
                  <a:srgbClr val="404040"/>
                </a:solidFill>
              </a:rPr>
              <a:t>Enterprise AP Shipment Volume Split</a:t>
            </a:r>
          </a:p>
          <a:p>
            <a:r>
              <a:rPr lang="en-US" sz="975" dirty="0">
                <a:solidFill>
                  <a:srgbClr val="404040"/>
                </a:solidFill>
              </a:rPr>
              <a:t>Source: Dell </a:t>
            </a:r>
            <a:r>
              <a:rPr lang="en-US" sz="975" dirty="0" err="1">
                <a:solidFill>
                  <a:srgbClr val="404040"/>
                </a:solidFill>
              </a:rPr>
              <a:t>O’ro</a:t>
            </a:r>
            <a:r>
              <a:rPr lang="en-US" sz="975" dirty="0">
                <a:solidFill>
                  <a:srgbClr val="404040"/>
                </a:solidFill>
              </a:rPr>
              <a:t> WLAN 5 year forecast, Jan 2016</a:t>
            </a:r>
          </a:p>
        </p:txBody>
      </p:sp>
    </p:spTree>
    <p:extLst>
      <p:ext uri="{BB962C8B-B14F-4D97-AF65-F5344CB8AC3E}">
        <p14:creationId xmlns:p14="http://schemas.microsoft.com/office/powerpoint/2010/main" val="2189066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9DD009-FE48-4CEE-AE6B-F67689FDAA5D}"/>
              </a:ext>
            </a:extLst>
          </p:cNvPr>
          <p:cNvSpPr>
            <a:spLocks noGrp="1"/>
          </p:cNvSpPr>
          <p:nvPr>
            <p:ph type="title"/>
          </p:nvPr>
        </p:nvSpPr>
        <p:spPr/>
        <p:txBody>
          <a:bodyPr/>
          <a:lstStyle/>
          <a:p>
            <a:r>
              <a:rPr lang="en-US" dirty="0"/>
              <a:t>802.11 an endless evolution</a:t>
            </a:r>
          </a:p>
        </p:txBody>
      </p:sp>
      <p:sp>
        <p:nvSpPr>
          <p:cNvPr id="9" name="Forma libre: forma 8">
            <a:extLst>
              <a:ext uri="{FF2B5EF4-FFF2-40B4-BE49-F238E27FC236}">
                <a16:creationId xmlns:a16="http://schemas.microsoft.com/office/drawing/2014/main" id="{637FA994-D48F-402F-99F0-01C74FF82BB7}"/>
              </a:ext>
            </a:extLst>
          </p:cNvPr>
          <p:cNvSpPr/>
          <p:nvPr/>
        </p:nvSpPr>
        <p:spPr>
          <a:xfrm>
            <a:off x="889850" y="1052893"/>
            <a:ext cx="7889965" cy="3357880"/>
          </a:xfrm>
          <a:custGeom>
            <a:avLst/>
            <a:gdLst>
              <a:gd name="connsiteX0" fmla="*/ 0 w 7889965"/>
              <a:gd name="connsiteY0" fmla="*/ 0 h 3230880"/>
              <a:gd name="connsiteX1" fmla="*/ 0 w 7889965"/>
              <a:gd name="connsiteY1" fmla="*/ 3230880 h 3230880"/>
              <a:gd name="connsiteX2" fmla="*/ 7889965 w 7889965"/>
              <a:gd name="connsiteY2" fmla="*/ 3230880 h 3230880"/>
            </a:gdLst>
            <a:ahLst/>
            <a:cxnLst>
              <a:cxn ang="0">
                <a:pos x="connsiteX0" y="connsiteY0"/>
              </a:cxn>
              <a:cxn ang="0">
                <a:pos x="connsiteX1" y="connsiteY1"/>
              </a:cxn>
              <a:cxn ang="0">
                <a:pos x="connsiteX2" y="connsiteY2"/>
              </a:cxn>
            </a:cxnLst>
            <a:rect l="l" t="t" r="r" b="b"/>
            <a:pathLst>
              <a:path w="7889965" h="3230880">
                <a:moveTo>
                  <a:pt x="0" y="0"/>
                </a:moveTo>
                <a:lnTo>
                  <a:pt x="0" y="3230880"/>
                </a:lnTo>
                <a:lnTo>
                  <a:pt x="7889965" y="3230880"/>
                </a:lnTo>
              </a:path>
            </a:pathLst>
          </a:custGeom>
          <a:noFill/>
          <a:ln w="50800">
            <a:solidFill>
              <a:schemeClr val="accent3"/>
            </a:solidFill>
            <a:headEnd type="arrow"/>
            <a:tailEnd type="arrow"/>
          </a:ln>
        </p:spPr>
        <p:txBody>
          <a:bodyPr rtlCol="0" anchor="ctr"/>
          <a:lstStyle/>
          <a:p>
            <a:pPr algn="ctr"/>
            <a:endParaRPr lang="en-US"/>
          </a:p>
        </p:txBody>
      </p:sp>
      <p:sp>
        <p:nvSpPr>
          <p:cNvPr id="10" name="CuadroTexto 9">
            <a:extLst>
              <a:ext uri="{FF2B5EF4-FFF2-40B4-BE49-F238E27FC236}">
                <a16:creationId xmlns:a16="http://schemas.microsoft.com/office/drawing/2014/main" id="{21581AB4-662F-4324-93D4-1A6FE6D7407B}"/>
              </a:ext>
            </a:extLst>
          </p:cNvPr>
          <p:cNvSpPr txBox="1"/>
          <p:nvPr/>
        </p:nvSpPr>
        <p:spPr>
          <a:xfrm>
            <a:off x="8297914" y="4420144"/>
            <a:ext cx="255198" cy="307777"/>
          </a:xfrm>
          <a:prstGeom prst="rect">
            <a:avLst/>
          </a:prstGeom>
          <a:noFill/>
        </p:spPr>
        <p:txBody>
          <a:bodyPr wrap="none" lIns="0" tIns="0" rIns="0" bIns="0" rtlCol="0" anchor="ctr">
            <a:noAutofit/>
          </a:bodyPr>
          <a:lstStyle/>
          <a:p>
            <a:pPr algn="ctr"/>
            <a:r>
              <a:rPr lang="en-US" sz="2400" dirty="0">
                <a:solidFill>
                  <a:schemeClr val="accent3"/>
                </a:solidFill>
                <a:latin typeface="Trebuchet MS"/>
                <a:cs typeface="Trebuchet MS" panose="020B0502040204020203" pitchFamily="34" charset="0"/>
              </a:rPr>
              <a:t>t</a:t>
            </a:r>
          </a:p>
        </p:txBody>
      </p:sp>
      <p:sp>
        <p:nvSpPr>
          <p:cNvPr id="11" name="CuadroTexto 10">
            <a:extLst>
              <a:ext uri="{FF2B5EF4-FFF2-40B4-BE49-F238E27FC236}">
                <a16:creationId xmlns:a16="http://schemas.microsoft.com/office/drawing/2014/main" id="{8F33EEF7-B622-4EE0-A604-6CBB90AE3E2A}"/>
              </a:ext>
            </a:extLst>
          </p:cNvPr>
          <p:cNvSpPr txBox="1"/>
          <p:nvPr/>
        </p:nvSpPr>
        <p:spPr>
          <a:xfrm>
            <a:off x="811261" y="976539"/>
            <a:ext cx="1514931" cy="307777"/>
          </a:xfrm>
          <a:prstGeom prst="rect">
            <a:avLst/>
          </a:prstGeom>
          <a:noFill/>
        </p:spPr>
        <p:txBody>
          <a:bodyPr wrap="none" lIns="0" tIns="0" rIns="0" bIns="0" rtlCol="0" anchor="ctr">
            <a:noAutofit/>
          </a:bodyPr>
          <a:lstStyle/>
          <a:p>
            <a:pPr algn="ctr"/>
            <a:r>
              <a:rPr lang="en-US" sz="2400" dirty="0">
                <a:solidFill>
                  <a:schemeClr val="accent3"/>
                </a:solidFill>
                <a:latin typeface="Trebuchet MS"/>
                <a:cs typeface="Trebuchet MS" panose="020B0502040204020203" pitchFamily="34" charset="0"/>
              </a:rPr>
              <a:t>GHz/bps</a:t>
            </a:r>
          </a:p>
        </p:txBody>
      </p:sp>
      <p:sp>
        <p:nvSpPr>
          <p:cNvPr id="13" name="CuadroTexto 12">
            <a:extLst>
              <a:ext uri="{FF2B5EF4-FFF2-40B4-BE49-F238E27FC236}">
                <a16:creationId xmlns:a16="http://schemas.microsoft.com/office/drawing/2014/main" id="{440F6285-EB27-403E-94E7-A19E53A352A8}"/>
              </a:ext>
            </a:extLst>
          </p:cNvPr>
          <p:cNvSpPr txBox="1"/>
          <p:nvPr/>
        </p:nvSpPr>
        <p:spPr>
          <a:xfrm>
            <a:off x="1421769" y="3910449"/>
            <a:ext cx="718466" cy="276999"/>
          </a:xfrm>
          <a:prstGeom prst="rect">
            <a:avLst/>
          </a:prstGeom>
          <a:noFill/>
        </p:spPr>
        <p:txBody>
          <a:bodyPr wrap="none" rtlCol="0">
            <a:spAutoFit/>
          </a:bodyPr>
          <a:lstStyle/>
          <a:p>
            <a:r>
              <a:rPr lang="en-US" sz="1200" dirty="0">
                <a:latin typeface="Trebuchet MS"/>
                <a:cs typeface="Trebuchet MS" panose="020B0502040204020203" pitchFamily="34" charset="0"/>
              </a:rPr>
              <a:t>802.11g</a:t>
            </a:r>
          </a:p>
        </p:txBody>
      </p:sp>
      <p:sp>
        <p:nvSpPr>
          <p:cNvPr id="14" name="CuadroTexto 13">
            <a:extLst>
              <a:ext uri="{FF2B5EF4-FFF2-40B4-BE49-F238E27FC236}">
                <a16:creationId xmlns:a16="http://schemas.microsoft.com/office/drawing/2014/main" id="{E599792F-E289-4381-9735-E50ACB283C85}"/>
              </a:ext>
            </a:extLst>
          </p:cNvPr>
          <p:cNvSpPr txBox="1"/>
          <p:nvPr/>
        </p:nvSpPr>
        <p:spPr>
          <a:xfrm>
            <a:off x="850343" y="3912811"/>
            <a:ext cx="721672" cy="276999"/>
          </a:xfrm>
          <a:prstGeom prst="rect">
            <a:avLst/>
          </a:prstGeom>
          <a:noFill/>
        </p:spPr>
        <p:txBody>
          <a:bodyPr wrap="none" rtlCol="0">
            <a:spAutoFit/>
          </a:bodyPr>
          <a:lstStyle/>
          <a:p>
            <a:r>
              <a:rPr lang="en-US" sz="1200" dirty="0">
                <a:latin typeface="Trebuchet MS"/>
                <a:cs typeface="Trebuchet MS" panose="020B0502040204020203" pitchFamily="34" charset="0"/>
              </a:rPr>
              <a:t>802.11a</a:t>
            </a:r>
          </a:p>
        </p:txBody>
      </p:sp>
      <p:sp>
        <p:nvSpPr>
          <p:cNvPr id="15" name="CuadroTexto 14">
            <a:extLst>
              <a:ext uri="{FF2B5EF4-FFF2-40B4-BE49-F238E27FC236}">
                <a16:creationId xmlns:a16="http://schemas.microsoft.com/office/drawing/2014/main" id="{5672233C-EE3E-4CC6-988B-9D6A716E990A}"/>
              </a:ext>
            </a:extLst>
          </p:cNvPr>
          <p:cNvSpPr txBox="1"/>
          <p:nvPr/>
        </p:nvSpPr>
        <p:spPr>
          <a:xfrm>
            <a:off x="1961817" y="3368933"/>
            <a:ext cx="724878" cy="276999"/>
          </a:xfrm>
          <a:prstGeom prst="rect">
            <a:avLst/>
          </a:prstGeom>
          <a:noFill/>
        </p:spPr>
        <p:txBody>
          <a:bodyPr wrap="none" rtlCol="0">
            <a:spAutoFit/>
          </a:bodyPr>
          <a:lstStyle/>
          <a:p>
            <a:r>
              <a:rPr lang="en-US" sz="1200" dirty="0">
                <a:latin typeface="Trebuchet MS"/>
                <a:cs typeface="Trebuchet MS" panose="020B0502040204020203" pitchFamily="34" charset="0"/>
              </a:rPr>
              <a:t>802.11n</a:t>
            </a:r>
          </a:p>
        </p:txBody>
      </p:sp>
      <p:sp>
        <p:nvSpPr>
          <p:cNvPr id="16" name="CuadroTexto 15">
            <a:extLst>
              <a:ext uri="{FF2B5EF4-FFF2-40B4-BE49-F238E27FC236}">
                <a16:creationId xmlns:a16="http://schemas.microsoft.com/office/drawing/2014/main" id="{A6908CF5-A7F4-47D8-AD89-EEB125EDB977}"/>
              </a:ext>
            </a:extLst>
          </p:cNvPr>
          <p:cNvSpPr txBox="1"/>
          <p:nvPr/>
        </p:nvSpPr>
        <p:spPr>
          <a:xfrm>
            <a:off x="3084712" y="2780506"/>
            <a:ext cx="1066318" cy="276999"/>
          </a:xfrm>
          <a:prstGeom prst="rect">
            <a:avLst/>
          </a:prstGeom>
          <a:noFill/>
        </p:spPr>
        <p:txBody>
          <a:bodyPr wrap="none" rtlCol="0">
            <a:spAutoFit/>
          </a:bodyPr>
          <a:lstStyle/>
          <a:p>
            <a:r>
              <a:rPr lang="en-US" sz="1200" dirty="0">
                <a:latin typeface="Trebuchet MS"/>
                <a:cs typeface="Trebuchet MS" panose="020B0502040204020203" pitchFamily="34" charset="0"/>
              </a:rPr>
              <a:t>802.11ac-W1</a:t>
            </a:r>
          </a:p>
        </p:txBody>
      </p:sp>
      <p:sp>
        <p:nvSpPr>
          <p:cNvPr id="17" name="CuadroTexto 16">
            <a:extLst>
              <a:ext uri="{FF2B5EF4-FFF2-40B4-BE49-F238E27FC236}">
                <a16:creationId xmlns:a16="http://schemas.microsoft.com/office/drawing/2014/main" id="{190873B2-B190-4428-89F7-2A7BE8BB6796}"/>
              </a:ext>
            </a:extLst>
          </p:cNvPr>
          <p:cNvSpPr txBox="1"/>
          <p:nvPr/>
        </p:nvSpPr>
        <p:spPr>
          <a:xfrm>
            <a:off x="3908465" y="2351367"/>
            <a:ext cx="1066318" cy="276999"/>
          </a:xfrm>
          <a:prstGeom prst="rect">
            <a:avLst/>
          </a:prstGeom>
          <a:noFill/>
        </p:spPr>
        <p:txBody>
          <a:bodyPr wrap="none" rtlCol="0">
            <a:spAutoFit/>
          </a:bodyPr>
          <a:lstStyle/>
          <a:p>
            <a:r>
              <a:rPr lang="en-US" sz="1200" dirty="0">
                <a:latin typeface="Trebuchet MS"/>
                <a:cs typeface="Trebuchet MS" panose="020B0502040204020203" pitchFamily="34" charset="0"/>
              </a:rPr>
              <a:t>802.11ac-W2</a:t>
            </a:r>
          </a:p>
        </p:txBody>
      </p:sp>
      <p:sp>
        <p:nvSpPr>
          <p:cNvPr id="19" name="CuadroTexto 18">
            <a:extLst>
              <a:ext uri="{FF2B5EF4-FFF2-40B4-BE49-F238E27FC236}">
                <a16:creationId xmlns:a16="http://schemas.microsoft.com/office/drawing/2014/main" id="{4415D2B8-1A80-42EC-B33E-542E3A60FBE9}"/>
              </a:ext>
            </a:extLst>
          </p:cNvPr>
          <p:cNvSpPr txBox="1"/>
          <p:nvPr/>
        </p:nvSpPr>
        <p:spPr>
          <a:xfrm>
            <a:off x="4302284" y="4112110"/>
            <a:ext cx="1613390" cy="276999"/>
          </a:xfrm>
          <a:prstGeom prst="rect">
            <a:avLst/>
          </a:prstGeom>
          <a:noFill/>
        </p:spPr>
        <p:txBody>
          <a:bodyPr wrap="none" rtlCol="0">
            <a:spAutoFit/>
          </a:bodyPr>
          <a:lstStyle/>
          <a:p>
            <a:pPr>
              <a:spcBef>
                <a:spcPts val="0"/>
              </a:spcBef>
            </a:pPr>
            <a:r>
              <a:rPr lang="en-US" sz="1200" dirty="0">
                <a:latin typeface="Trebuchet MS"/>
                <a:cs typeface="Trebuchet MS" panose="020B0502040204020203" pitchFamily="34" charset="0"/>
              </a:rPr>
              <a:t>802.11ah - </a:t>
            </a:r>
            <a:r>
              <a:rPr lang="en-US" sz="1200" dirty="0" err="1">
                <a:latin typeface="Trebuchet MS"/>
                <a:cs typeface="Trebuchet MS" panose="020B0502040204020203" pitchFamily="34" charset="0"/>
              </a:rPr>
              <a:t>IoT</a:t>
            </a:r>
            <a:r>
              <a:rPr lang="en-US" sz="1200" dirty="0">
                <a:latin typeface="Trebuchet MS"/>
                <a:cs typeface="Trebuchet MS" panose="020B0502040204020203" pitchFamily="34" charset="0"/>
              </a:rPr>
              <a:t> WLAN</a:t>
            </a:r>
          </a:p>
        </p:txBody>
      </p:sp>
      <p:cxnSp>
        <p:nvCxnSpPr>
          <p:cNvPr id="22" name="Conector recto 21">
            <a:extLst>
              <a:ext uri="{FF2B5EF4-FFF2-40B4-BE49-F238E27FC236}">
                <a16:creationId xmlns:a16="http://schemas.microsoft.com/office/drawing/2014/main" id="{43096EF7-7E3C-4826-AE89-A769CEEE7F11}"/>
              </a:ext>
            </a:extLst>
          </p:cNvPr>
          <p:cNvCxnSpPr>
            <a:cxnSpLocks/>
            <a:stCxn id="23" idx="0"/>
          </p:cNvCxnSpPr>
          <p:nvPr/>
        </p:nvCxnSpPr>
        <p:spPr bwMode="auto">
          <a:xfrm flipV="1">
            <a:off x="976182" y="4095751"/>
            <a:ext cx="0" cy="347550"/>
          </a:xfrm>
          <a:prstGeom prst="line">
            <a:avLst/>
          </a:prstGeom>
          <a:noFill/>
          <a:ln w="12700" cap="flat" cmpd="sng" algn="ctr">
            <a:solidFill>
              <a:schemeClr val="tx1"/>
            </a:solidFill>
            <a:prstDash val="solid"/>
            <a:round/>
            <a:headEnd type="none" w="med" len="med"/>
            <a:tailEnd type="arrow"/>
          </a:ln>
          <a:effectLst/>
        </p:spPr>
      </p:cxnSp>
      <p:sp>
        <p:nvSpPr>
          <p:cNvPr id="23" name="CuadroTexto 22">
            <a:extLst>
              <a:ext uri="{FF2B5EF4-FFF2-40B4-BE49-F238E27FC236}">
                <a16:creationId xmlns:a16="http://schemas.microsoft.com/office/drawing/2014/main" id="{9E7EBB07-C3DC-464F-976A-7481F41C284D}"/>
              </a:ext>
            </a:extLst>
          </p:cNvPr>
          <p:cNvSpPr txBox="1"/>
          <p:nvPr/>
        </p:nvSpPr>
        <p:spPr>
          <a:xfrm>
            <a:off x="749197" y="444330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1999</a:t>
            </a:r>
          </a:p>
        </p:txBody>
      </p:sp>
      <p:grpSp>
        <p:nvGrpSpPr>
          <p:cNvPr id="34" name="Grupo 33">
            <a:extLst>
              <a:ext uri="{FF2B5EF4-FFF2-40B4-BE49-F238E27FC236}">
                <a16:creationId xmlns:a16="http://schemas.microsoft.com/office/drawing/2014/main" id="{5BF79B8C-4AAD-46B1-B26D-12827E0972CD}"/>
              </a:ext>
            </a:extLst>
          </p:cNvPr>
          <p:cNvGrpSpPr/>
          <p:nvPr/>
        </p:nvGrpSpPr>
        <p:grpSpPr>
          <a:xfrm>
            <a:off x="1323434" y="4095750"/>
            <a:ext cx="453970" cy="593772"/>
            <a:chOff x="1071152" y="4038600"/>
            <a:chExt cx="453970" cy="593772"/>
          </a:xfrm>
        </p:grpSpPr>
        <p:cxnSp>
          <p:nvCxnSpPr>
            <p:cNvPr id="24" name="Conector recto 23">
              <a:extLst>
                <a:ext uri="{FF2B5EF4-FFF2-40B4-BE49-F238E27FC236}">
                  <a16:creationId xmlns:a16="http://schemas.microsoft.com/office/drawing/2014/main" id="{8B303A85-A0E9-4A4B-8354-509238AB3DE8}"/>
                </a:ext>
              </a:extLst>
            </p:cNvPr>
            <p:cNvCxnSpPr>
              <a:cxnSpLocks/>
              <a:stCxn id="27" idx="0"/>
            </p:cNvCxnSpPr>
            <p:nvPr/>
          </p:nvCxnSpPr>
          <p:spPr bwMode="auto">
            <a:xfrm flipV="1">
              <a:off x="1298137" y="4038600"/>
              <a:ext cx="0" cy="347551"/>
            </a:xfrm>
            <a:prstGeom prst="line">
              <a:avLst/>
            </a:prstGeom>
            <a:noFill/>
            <a:ln w="12700" cap="flat" cmpd="sng" algn="ctr">
              <a:solidFill>
                <a:schemeClr val="tx1"/>
              </a:solidFill>
              <a:prstDash val="solid"/>
              <a:round/>
              <a:headEnd type="none" w="med" len="med"/>
              <a:tailEnd type="arrow"/>
            </a:ln>
            <a:effectLst/>
          </p:spPr>
        </p:cxnSp>
        <p:sp>
          <p:nvSpPr>
            <p:cNvPr id="27" name="CuadroTexto 26">
              <a:extLst>
                <a:ext uri="{FF2B5EF4-FFF2-40B4-BE49-F238E27FC236}">
                  <a16:creationId xmlns:a16="http://schemas.microsoft.com/office/drawing/2014/main" id="{00A62678-C10E-43EE-9895-71EFAEA953CC}"/>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2003</a:t>
              </a:r>
            </a:p>
          </p:txBody>
        </p:sp>
      </p:grpSp>
      <p:grpSp>
        <p:nvGrpSpPr>
          <p:cNvPr id="35" name="Grupo 34">
            <a:extLst>
              <a:ext uri="{FF2B5EF4-FFF2-40B4-BE49-F238E27FC236}">
                <a16:creationId xmlns:a16="http://schemas.microsoft.com/office/drawing/2014/main" id="{E231418D-BE69-4F55-A445-BACBCE9FB531}"/>
              </a:ext>
            </a:extLst>
          </p:cNvPr>
          <p:cNvGrpSpPr/>
          <p:nvPr/>
        </p:nvGrpSpPr>
        <p:grpSpPr>
          <a:xfrm>
            <a:off x="1863756" y="3569970"/>
            <a:ext cx="453970" cy="1119552"/>
            <a:chOff x="1071152" y="3512820"/>
            <a:chExt cx="453970" cy="1119552"/>
          </a:xfrm>
        </p:grpSpPr>
        <p:cxnSp>
          <p:nvCxnSpPr>
            <p:cNvPr id="36" name="Conector recto 35">
              <a:extLst>
                <a:ext uri="{FF2B5EF4-FFF2-40B4-BE49-F238E27FC236}">
                  <a16:creationId xmlns:a16="http://schemas.microsoft.com/office/drawing/2014/main" id="{1A2C7EEC-AE2A-493D-8D0B-0A5C47DA75FA}"/>
                </a:ext>
              </a:extLst>
            </p:cNvPr>
            <p:cNvCxnSpPr>
              <a:cxnSpLocks/>
              <a:stCxn id="37" idx="0"/>
            </p:cNvCxnSpPr>
            <p:nvPr/>
          </p:nvCxnSpPr>
          <p:spPr bwMode="auto">
            <a:xfrm flipV="1">
              <a:off x="1298137" y="3512820"/>
              <a:ext cx="0" cy="873331"/>
            </a:xfrm>
            <a:prstGeom prst="line">
              <a:avLst/>
            </a:prstGeom>
            <a:noFill/>
            <a:ln w="12700" cap="flat" cmpd="sng" algn="ctr">
              <a:solidFill>
                <a:schemeClr val="tx1"/>
              </a:solidFill>
              <a:prstDash val="solid"/>
              <a:round/>
              <a:headEnd type="none" w="med" len="med"/>
              <a:tailEnd type="arrow"/>
            </a:ln>
            <a:effectLst/>
          </p:spPr>
        </p:cxnSp>
        <p:sp>
          <p:nvSpPr>
            <p:cNvPr id="37" name="CuadroTexto 36">
              <a:extLst>
                <a:ext uri="{FF2B5EF4-FFF2-40B4-BE49-F238E27FC236}">
                  <a16:creationId xmlns:a16="http://schemas.microsoft.com/office/drawing/2014/main" id="{4E754B34-CA59-47DD-9FEF-05FF9F3ABDCC}"/>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2009</a:t>
              </a:r>
            </a:p>
          </p:txBody>
        </p:sp>
      </p:grpSp>
      <p:sp>
        <p:nvSpPr>
          <p:cNvPr id="40" name="CuadroTexto 39">
            <a:extLst>
              <a:ext uri="{FF2B5EF4-FFF2-40B4-BE49-F238E27FC236}">
                <a16:creationId xmlns:a16="http://schemas.microsoft.com/office/drawing/2014/main" id="{EFFF0C8B-820F-407E-B856-0EE90FB70DC6}"/>
              </a:ext>
            </a:extLst>
          </p:cNvPr>
          <p:cNvSpPr txBox="1"/>
          <p:nvPr/>
        </p:nvSpPr>
        <p:spPr>
          <a:xfrm>
            <a:off x="159579" y="3925837"/>
            <a:ext cx="772969" cy="246221"/>
          </a:xfrm>
          <a:prstGeom prst="rect">
            <a:avLst/>
          </a:prstGeom>
          <a:noFill/>
        </p:spPr>
        <p:txBody>
          <a:bodyPr wrap="none" rtlCol="0">
            <a:spAutoFit/>
          </a:bodyPr>
          <a:lstStyle/>
          <a:p>
            <a:r>
              <a:rPr lang="en-US" sz="1000" dirty="0">
                <a:latin typeface="Trebuchet MS"/>
                <a:cs typeface="Trebuchet MS" panose="020B0502040204020203" pitchFamily="34" charset="0"/>
              </a:rPr>
              <a:t>5-2,4/54M</a:t>
            </a:r>
          </a:p>
        </p:txBody>
      </p:sp>
      <p:sp>
        <p:nvSpPr>
          <p:cNvPr id="41" name="CuadroTexto 40">
            <a:extLst>
              <a:ext uri="{FF2B5EF4-FFF2-40B4-BE49-F238E27FC236}">
                <a16:creationId xmlns:a16="http://schemas.microsoft.com/office/drawing/2014/main" id="{EC046D89-FA04-4310-AAC3-DAC275584019}"/>
              </a:ext>
            </a:extLst>
          </p:cNvPr>
          <p:cNvSpPr txBox="1"/>
          <p:nvPr/>
        </p:nvSpPr>
        <p:spPr>
          <a:xfrm>
            <a:off x="106239" y="3384321"/>
            <a:ext cx="840295" cy="246221"/>
          </a:xfrm>
          <a:prstGeom prst="rect">
            <a:avLst/>
          </a:prstGeom>
          <a:noFill/>
        </p:spPr>
        <p:txBody>
          <a:bodyPr wrap="none" rtlCol="0">
            <a:spAutoFit/>
          </a:bodyPr>
          <a:lstStyle/>
          <a:p>
            <a:r>
              <a:rPr lang="en-US" sz="1000" dirty="0">
                <a:latin typeface="Trebuchet MS"/>
                <a:cs typeface="Trebuchet MS" panose="020B0502040204020203" pitchFamily="34" charset="0"/>
              </a:rPr>
              <a:t>5-2,4/150M</a:t>
            </a:r>
          </a:p>
        </p:txBody>
      </p:sp>
      <p:sp>
        <p:nvSpPr>
          <p:cNvPr id="42" name="CuadroTexto 41">
            <a:extLst>
              <a:ext uri="{FF2B5EF4-FFF2-40B4-BE49-F238E27FC236}">
                <a16:creationId xmlns:a16="http://schemas.microsoft.com/office/drawing/2014/main" id="{15540BB3-8E72-4519-8786-4D7F52EC623F}"/>
              </a:ext>
            </a:extLst>
          </p:cNvPr>
          <p:cNvSpPr txBox="1"/>
          <p:nvPr/>
        </p:nvSpPr>
        <p:spPr>
          <a:xfrm>
            <a:off x="361760" y="2795894"/>
            <a:ext cx="587020" cy="246221"/>
          </a:xfrm>
          <a:prstGeom prst="rect">
            <a:avLst/>
          </a:prstGeom>
          <a:noFill/>
        </p:spPr>
        <p:txBody>
          <a:bodyPr wrap="none" rtlCol="0">
            <a:spAutoFit/>
          </a:bodyPr>
          <a:lstStyle/>
          <a:p>
            <a:r>
              <a:rPr lang="en-US" sz="1000" dirty="0">
                <a:latin typeface="Trebuchet MS"/>
                <a:cs typeface="Trebuchet MS" panose="020B0502040204020203" pitchFamily="34" charset="0"/>
              </a:rPr>
              <a:t>5/1,3G</a:t>
            </a:r>
          </a:p>
        </p:txBody>
      </p:sp>
      <p:sp>
        <p:nvSpPr>
          <p:cNvPr id="43" name="CuadroTexto 42">
            <a:extLst>
              <a:ext uri="{FF2B5EF4-FFF2-40B4-BE49-F238E27FC236}">
                <a16:creationId xmlns:a16="http://schemas.microsoft.com/office/drawing/2014/main" id="{97B9D742-4DE7-4CA9-9303-4D44237A8FE1}"/>
              </a:ext>
            </a:extLst>
          </p:cNvPr>
          <p:cNvSpPr txBox="1"/>
          <p:nvPr/>
        </p:nvSpPr>
        <p:spPr>
          <a:xfrm>
            <a:off x="361760" y="2366755"/>
            <a:ext cx="587020" cy="246221"/>
          </a:xfrm>
          <a:prstGeom prst="rect">
            <a:avLst/>
          </a:prstGeom>
          <a:noFill/>
        </p:spPr>
        <p:txBody>
          <a:bodyPr wrap="none" rtlCol="0">
            <a:spAutoFit/>
          </a:bodyPr>
          <a:lstStyle/>
          <a:p>
            <a:r>
              <a:rPr lang="en-US" sz="1000" dirty="0">
                <a:latin typeface="Trebuchet MS"/>
                <a:cs typeface="Trebuchet MS" panose="020B0502040204020203" pitchFamily="34" charset="0"/>
              </a:rPr>
              <a:t>5/3,4G</a:t>
            </a:r>
          </a:p>
        </p:txBody>
      </p:sp>
      <p:grpSp>
        <p:nvGrpSpPr>
          <p:cNvPr id="44" name="Grupo 43">
            <a:extLst>
              <a:ext uri="{FF2B5EF4-FFF2-40B4-BE49-F238E27FC236}">
                <a16:creationId xmlns:a16="http://schemas.microsoft.com/office/drawing/2014/main" id="{2DDE81C9-3109-4E8A-ADC3-F7EEFB8A295A}"/>
              </a:ext>
            </a:extLst>
          </p:cNvPr>
          <p:cNvGrpSpPr/>
          <p:nvPr/>
        </p:nvGrpSpPr>
        <p:grpSpPr>
          <a:xfrm>
            <a:off x="2981294" y="2978151"/>
            <a:ext cx="453970" cy="1711371"/>
            <a:chOff x="1071152" y="2921001"/>
            <a:chExt cx="453970" cy="1711371"/>
          </a:xfrm>
        </p:grpSpPr>
        <p:cxnSp>
          <p:nvCxnSpPr>
            <p:cNvPr id="45" name="Conector recto 44">
              <a:extLst>
                <a:ext uri="{FF2B5EF4-FFF2-40B4-BE49-F238E27FC236}">
                  <a16:creationId xmlns:a16="http://schemas.microsoft.com/office/drawing/2014/main" id="{972FC658-5AC5-4C36-AB07-6E914C547401}"/>
                </a:ext>
              </a:extLst>
            </p:cNvPr>
            <p:cNvCxnSpPr>
              <a:cxnSpLocks/>
              <a:stCxn id="46" idx="0"/>
            </p:cNvCxnSpPr>
            <p:nvPr/>
          </p:nvCxnSpPr>
          <p:spPr bwMode="auto">
            <a:xfrm flipV="1">
              <a:off x="1298137" y="2921001"/>
              <a:ext cx="0" cy="1465150"/>
            </a:xfrm>
            <a:prstGeom prst="line">
              <a:avLst/>
            </a:prstGeom>
            <a:noFill/>
            <a:ln w="12700" cap="flat" cmpd="sng" algn="ctr">
              <a:solidFill>
                <a:schemeClr val="tx1"/>
              </a:solidFill>
              <a:prstDash val="solid"/>
              <a:round/>
              <a:headEnd type="none" w="med" len="med"/>
              <a:tailEnd type="arrow"/>
            </a:ln>
            <a:effectLst/>
          </p:spPr>
        </p:cxnSp>
        <p:sp>
          <p:nvSpPr>
            <p:cNvPr id="46" name="CuadroTexto 45">
              <a:extLst>
                <a:ext uri="{FF2B5EF4-FFF2-40B4-BE49-F238E27FC236}">
                  <a16:creationId xmlns:a16="http://schemas.microsoft.com/office/drawing/2014/main" id="{7DA100F8-6CA0-4113-9D02-50D7681F8F58}"/>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2013</a:t>
              </a:r>
            </a:p>
          </p:txBody>
        </p:sp>
      </p:grpSp>
      <p:grpSp>
        <p:nvGrpSpPr>
          <p:cNvPr id="49" name="Grupo 48">
            <a:extLst>
              <a:ext uri="{FF2B5EF4-FFF2-40B4-BE49-F238E27FC236}">
                <a16:creationId xmlns:a16="http://schemas.microsoft.com/office/drawing/2014/main" id="{8AC2F432-EC23-43F9-B49B-A4711D424F64}"/>
              </a:ext>
            </a:extLst>
          </p:cNvPr>
          <p:cNvGrpSpPr/>
          <p:nvPr/>
        </p:nvGrpSpPr>
        <p:grpSpPr>
          <a:xfrm>
            <a:off x="3799811" y="2548890"/>
            <a:ext cx="453970" cy="2140632"/>
            <a:chOff x="1071152" y="2491740"/>
            <a:chExt cx="453970" cy="2140632"/>
          </a:xfrm>
        </p:grpSpPr>
        <p:cxnSp>
          <p:nvCxnSpPr>
            <p:cNvPr id="50" name="Conector recto 49">
              <a:extLst>
                <a:ext uri="{FF2B5EF4-FFF2-40B4-BE49-F238E27FC236}">
                  <a16:creationId xmlns:a16="http://schemas.microsoft.com/office/drawing/2014/main" id="{1ECC4046-A422-4363-888C-5825DAE1A358}"/>
                </a:ext>
              </a:extLst>
            </p:cNvPr>
            <p:cNvCxnSpPr>
              <a:cxnSpLocks/>
              <a:stCxn id="51" idx="0"/>
            </p:cNvCxnSpPr>
            <p:nvPr/>
          </p:nvCxnSpPr>
          <p:spPr bwMode="auto">
            <a:xfrm flipV="1">
              <a:off x="1298137" y="2491740"/>
              <a:ext cx="0" cy="1894411"/>
            </a:xfrm>
            <a:prstGeom prst="line">
              <a:avLst/>
            </a:prstGeom>
            <a:noFill/>
            <a:ln w="12700" cap="flat" cmpd="sng" algn="ctr">
              <a:solidFill>
                <a:schemeClr val="tx1"/>
              </a:solidFill>
              <a:prstDash val="solid"/>
              <a:round/>
              <a:headEnd type="none" w="med" len="med"/>
              <a:tailEnd type="arrow"/>
            </a:ln>
            <a:effectLst/>
          </p:spPr>
        </p:cxnSp>
        <p:sp>
          <p:nvSpPr>
            <p:cNvPr id="51" name="CuadroTexto 50">
              <a:extLst>
                <a:ext uri="{FF2B5EF4-FFF2-40B4-BE49-F238E27FC236}">
                  <a16:creationId xmlns:a16="http://schemas.microsoft.com/office/drawing/2014/main" id="{13E2CF1D-0F79-402E-9E27-F490C7C8B9FC}"/>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2015</a:t>
              </a:r>
            </a:p>
          </p:txBody>
        </p:sp>
      </p:grpSp>
      <p:sp>
        <p:nvSpPr>
          <p:cNvPr id="53" name="CuadroTexto 52">
            <a:extLst>
              <a:ext uri="{FF2B5EF4-FFF2-40B4-BE49-F238E27FC236}">
                <a16:creationId xmlns:a16="http://schemas.microsoft.com/office/drawing/2014/main" id="{AC441A01-0701-4C43-9F4E-C22ED626E660}"/>
              </a:ext>
            </a:extLst>
          </p:cNvPr>
          <p:cNvSpPr txBox="1"/>
          <p:nvPr/>
        </p:nvSpPr>
        <p:spPr>
          <a:xfrm>
            <a:off x="2680550" y="1951746"/>
            <a:ext cx="3006529" cy="276999"/>
          </a:xfrm>
          <a:prstGeom prst="rect">
            <a:avLst/>
          </a:prstGeom>
          <a:noFill/>
        </p:spPr>
        <p:txBody>
          <a:bodyPr wrap="none" rtlCol="0">
            <a:spAutoFit/>
          </a:bodyPr>
          <a:lstStyle/>
          <a:p>
            <a:r>
              <a:rPr lang="en-US" sz="1200" dirty="0">
                <a:latin typeface="Trebuchet MS"/>
                <a:cs typeface="Trebuchet MS" panose="020B0502040204020203" pitchFamily="34" charset="0"/>
              </a:rPr>
              <a:t>802.11ad (</a:t>
            </a:r>
            <a:r>
              <a:rPr lang="en-US" sz="1200" dirty="0" err="1">
                <a:latin typeface="Trebuchet MS"/>
                <a:cs typeface="Trebuchet MS" panose="020B0502040204020203" pitchFamily="34" charset="0"/>
              </a:rPr>
              <a:t>WiGig</a:t>
            </a:r>
            <a:r>
              <a:rPr lang="en-US" sz="1200" dirty="0">
                <a:latin typeface="Trebuchet MS"/>
                <a:cs typeface="Trebuchet MS" panose="020B0502040204020203" pitchFamily="34" charset="0"/>
              </a:rPr>
              <a:t> vs </a:t>
            </a:r>
            <a:r>
              <a:rPr lang="en-US" sz="1200" dirty="0" err="1">
                <a:latin typeface="Trebuchet MS"/>
                <a:cs typeface="Trebuchet MS" panose="020B0502040204020203" pitchFamily="34" charset="0"/>
              </a:rPr>
              <a:t>WirelessHD</a:t>
            </a:r>
            <a:r>
              <a:rPr lang="en-US" sz="1200" dirty="0">
                <a:latin typeface="Trebuchet MS"/>
                <a:cs typeface="Trebuchet MS" panose="020B0502040204020203" pitchFamily="34" charset="0"/>
              </a:rPr>
              <a:t>/</a:t>
            </a:r>
            <a:r>
              <a:rPr lang="en-US" sz="1200" dirty="0" err="1">
                <a:latin typeface="Trebuchet MS"/>
                <a:cs typeface="Trebuchet MS" panose="020B0502040204020203" pitchFamily="34" charset="0"/>
              </a:rPr>
              <a:t>UltraGig</a:t>
            </a:r>
            <a:r>
              <a:rPr lang="en-US" sz="1200" dirty="0">
                <a:latin typeface="Trebuchet MS"/>
                <a:cs typeface="Trebuchet MS" panose="020B0502040204020203" pitchFamily="34" charset="0"/>
              </a:rPr>
              <a:t>)</a:t>
            </a:r>
          </a:p>
        </p:txBody>
      </p:sp>
      <p:grpSp>
        <p:nvGrpSpPr>
          <p:cNvPr id="54" name="Grupo 53">
            <a:extLst>
              <a:ext uri="{FF2B5EF4-FFF2-40B4-BE49-F238E27FC236}">
                <a16:creationId xmlns:a16="http://schemas.microsoft.com/office/drawing/2014/main" id="{86A5FE3A-A6FF-4CBE-ACDB-29E9404F4F81}"/>
              </a:ext>
            </a:extLst>
          </p:cNvPr>
          <p:cNvGrpSpPr/>
          <p:nvPr/>
        </p:nvGrpSpPr>
        <p:grpSpPr>
          <a:xfrm>
            <a:off x="2591643" y="2155916"/>
            <a:ext cx="453970" cy="2533606"/>
            <a:chOff x="1071152" y="2098766"/>
            <a:chExt cx="453970" cy="2533606"/>
          </a:xfrm>
        </p:grpSpPr>
        <p:cxnSp>
          <p:nvCxnSpPr>
            <p:cNvPr id="55" name="Conector recto 54">
              <a:extLst>
                <a:ext uri="{FF2B5EF4-FFF2-40B4-BE49-F238E27FC236}">
                  <a16:creationId xmlns:a16="http://schemas.microsoft.com/office/drawing/2014/main" id="{9141472B-22AB-4CCC-92AC-DED0E3659C9E}"/>
                </a:ext>
              </a:extLst>
            </p:cNvPr>
            <p:cNvCxnSpPr>
              <a:cxnSpLocks/>
              <a:stCxn id="56" idx="0"/>
            </p:cNvCxnSpPr>
            <p:nvPr/>
          </p:nvCxnSpPr>
          <p:spPr bwMode="auto">
            <a:xfrm flipV="1">
              <a:off x="1298137" y="2098766"/>
              <a:ext cx="0" cy="2287385"/>
            </a:xfrm>
            <a:prstGeom prst="line">
              <a:avLst/>
            </a:prstGeom>
            <a:noFill/>
            <a:ln w="12700" cap="flat" cmpd="sng" algn="ctr">
              <a:solidFill>
                <a:schemeClr val="tx1"/>
              </a:solidFill>
              <a:prstDash val="solid"/>
              <a:round/>
              <a:headEnd type="none" w="med" len="med"/>
              <a:tailEnd type="arrow"/>
            </a:ln>
            <a:effectLst/>
          </p:spPr>
        </p:cxnSp>
        <p:sp>
          <p:nvSpPr>
            <p:cNvPr id="56" name="CuadroTexto 55">
              <a:extLst>
                <a:ext uri="{FF2B5EF4-FFF2-40B4-BE49-F238E27FC236}">
                  <a16:creationId xmlns:a16="http://schemas.microsoft.com/office/drawing/2014/main" id="{497BF5C8-6019-45F6-958E-F4998440D4EA}"/>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2012</a:t>
              </a:r>
            </a:p>
          </p:txBody>
        </p:sp>
      </p:grpSp>
      <p:sp>
        <p:nvSpPr>
          <p:cNvPr id="58" name="CuadroTexto 57">
            <a:extLst>
              <a:ext uri="{FF2B5EF4-FFF2-40B4-BE49-F238E27FC236}">
                <a16:creationId xmlns:a16="http://schemas.microsoft.com/office/drawing/2014/main" id="{3C575989-CF06-49AA-AE25-8D608D1D983F}"/>
              </a:ext>
            </a:extLst>
          </p:cNvPr>
          <p:cNvSpPr txBox="1"/>
          <p:nvPr/>
        </p:nvSpPr>
        <p:spPr>
          <a:xfrm>
            <a:off x="294434" y="1971216"/>
            <a:ext cx="654346" cy="246221"/>
          </a:xfrm>
          <a:prstGeom prst="rect">
            <a:avLst/>
          </a:prstGeom>
          <a:noFill/>
        </p:spPr>
        <p:txBody>
          <a:bodyPr wrap="none" rtlCol="0">
            <a:spAutoFit/>
          </a:bodyPr>
          <a:lstStyle/>
          <a:p>
            <a:r>
              <a:rPr lang="en-US" sz="1000" dirty="0">
                <a:latin typeface="Trebuchet MS"/>
                <a:cs typeface="Trebuchet MS" panose="020B0502040204020203" pitchFamily="34" charset="0"/>
              </a:rPr>
              <a:t>60/6,7G</a:t>
            </a:r>
          </a:p>
        </p:txBody>
      </p:sp>
      <p:cxnSp>
        <p:nvCxnSpPr>
          <p:cNvPr id="62" name="Conector recto 61">
            <a:extLst>
              <a:ext uri="{FF2B5EF4-FFF2-40B4-BE49-F238E27FC236}">
                <a16:creationId xmlns:a16="http://schemas.microsoft.com/office/drawing/2014/main" id="{2006EC33-7999-49A9-983C-D30941AB5D94}"/>
              </a:ext>
            </a:extLst>
          </p:cNvPr>
          <p:cNvCxnSpPr>
            <a:cxnSpLocks/>
          </p:cNvCxnSpPr>
          <p:nvPr/>
        </p:nvCxnSpPr>
        <p:spPr bwMode="auto">
          <a:xfrm flipH="1">
            <a:off x="952494" y="2090245"/>
            <a:ext cx="1774960" cy="1"/>
          </a:xfrm>
          <a:prstGeom prst="line">
            <a:avLst/>
          </a:prstGeom>
          <a:noFill/>
          <a:ln w="12700" cap="flat" cmpd="sng" algn="ctr">
            <a:solidFill>
              <a:schemeClr val="accent3"/>
            </a:solidFill>
            <a:prstDash val="dash"/>
            <a:round/>
            <a:headEnd type="none" w="med" len="med"/>
            <a:tailEnd type="none"/>
          </a:ln>
          <a:effectLst/>
        </p:spPr>
      </p:cxnSp>
      <p:cxnSp>
        <p:nvCxnSpPr>
          <p:cNvPr id="63" name="Conector recto 62">
            <a:extLst>
              <a:ext uri="{FF2B5EF4-FFF2-40B4-BE49-F238E27FC236}">
                <a16:creationId xmlns:a16="http://schemas.microsoft.com/office/drawing/2014/main" id="{5E6EDCFF-8D2F-4D44-BC7E-1DD8F0222B56}"/>
              </a:ext>
            </a:extLst>
          </p:cNvPr>
          <p:cNvCxnSpPr>
            <a:cxnSpLocks/>
          </p:cNvCxnSpPr>
          <p:nvPr/>
        </p:nvCxnSpPr>
        <p:spPr bwMode="auto">
          <a:xfrm flipH="1">
            <a:off x="938206" y="2489867"/>
            <a:ext cx="3009907" cy="0"/>
          </a:xfrm>
          <a:prstGeom prst="line">
            <a:avLst/>
          </a:prstGeom>
          <a:noFill/>
          <a:ln w="12700" cap="flat" cmpd="sng" algn="ctr">
            <a:solidFill>
              <a:schemeClr val="accent3"/>
            </a:solidFill>
            <a:prstDash val="dash"/>
            <a:round/>
            <a:headEnd type="none" w="med" len="med"/>
            <a:tailEnd type="none"/>
          </a:ln>
          <a:effectLst/>
        </p:spPr>
      </p:cxnSp>
      <p:cxnSp>
        <p:nvCxnSpPr>
          <p:cNvPr id="65" name="Conector recto 64">
            <a:extLst>
              <a:ext uri="{FF2B5EF4-FFF2-40B4-BE49-F238E27FC236}">
                <a16:creationId xmlns:a16="http://schemas.microsoft.com/office/drawing/2014/main" id="{7E992554-DA5A-4C03-96C3-790DB97E164C}"/>
              </a:ext>
            </a:extLst>
          </p:cNvPr>
          <p:cNvCxnSpPr>
            <a:cxnSpLocks/>
          </p:cNvCxnSpPr>
          <p:nvPr/>
        </p:nvCxnSpPr>
        <p:spPr bwMode="auto">
          <a:xfrm flipH="1">
            <a:off x="933442" y="2919006"/>
            <a:ext cx="2200283" cy="0"/>
          </a:xfrm>
          <a:prstGeom prst="line">
            <a:avLst/>
          </a:prstGeom>
          <a:noFill/>
          <a:ln w="12700" cap="flat" cmpd="sng" algn="ctr">
            <a:solidFill>
              <a:schemeClr val="accent3"/>
            </a:solidFill>
            <a:prstDash val="dash"/>
            <a:round/>
            <a:headEnd type="none" w="med" len="med"/>
            <a:tailEnd type="none"/>
          </a:ln>
          <a:effectLst/>
        </p:spPr>
      </p:cxnSp>
      <p:cxnSp>
        <p:nvCxnSpPr>
          <p:cNvPr id="67" name="Conector recto 66">
            <a:extLst>
              <a:ext uri="{FF2B5EF4-FFF2-40B4-BE49-F238E27FC236}">
                <a16:creationId xmlns:a16="http://schemas.microsoft.com/office/drawing/2014/main" id="{2CE0EAED-4624-4A74-9190-4BB533BAD1E1}"/>
              </a:ext>
            </a:extLst>
          </p:cNvPr>
          <p:cNvCxnSpPr>
            <a:cxnSpLocks/>
          </p:cNvCxnSpPr>
          <p:nvPr/>
        </p:nvCxnSpPr>
        <p:spPr bwMode="auto">
          <a:xfrm flipH="1">
            <a:off x="942969" y="3507431"/>
            <a:ext cx="1081094" cy="0"/>
          </a:xfrm>
          <a:prstGeom prst="line">
            <a:avLst/>
          </a:prstGeom>
          <a:noFill/>
          <a:ln w="12700" cap="flat" cmpd="sng" algn="ctr">
            <a:solidFill>
              <a:schemeClr val="accent3"/>
            </a:solidFill>
            <a:prstDash val="dash"/>
            <a:round/>
            <a:headEnd type="none" w="med" len="med"/>
            <a:tailEnd type="none"/>
          </a:ln>
          <a:effectLst/>
        </p:spPr>
      </p:cxnSp>
      <p:sp>
        <p:nvSpPr>
          <p:cNvPr id="72" name="CuadroTexto 71">
            <a:extLst>
              <a:ext uri="{FF2B5EF4-FFF2-40B4-BE49-F238E27FC236}">
                <a16:creationId xmlns:a16="http://schemas.microsoft.com/office/drawing/2014/main" id="{86D3649F-0718-4BA1-8985-D340C94A34B7}"/>
              </a:ext>
            </a:extLst>
          </p:cNvPr>
          <p:cNvSpPr txBox="1"/>
          <p:nvPr/>
        </p:nvSpPr>
        <p:spPr>
          <a:xfrm>
            <a:off x="246669" y="4146414"/>
            <a:ext cx="679994" cy="246221"/>
          </a:xfrm>
          <a:prstGeom prst="rect">
            <a:avLst/>
          </a:prstGeom>
          <a:noFill/>
        </p:spPr>
        <p:txBody>
          <a:bodyPr wrap="none" rtlCol="0">
            <a:spAutoFit/>
          </a:bodyPr>
          <a:lstStyle/>
          <a:p>
            <a:r>
              <a:rPr lang="en-US" sz="1000" dirty="0">
                <a:latin typeface="Trebuchet MS"/>
                <a:cs typeface="Trebuchet MS" panose="020B0502040204020203" pitchFamily="34" charset="0"/>
              </a:rPr>
              <a:t>&lt;1/347M</a:t>
            </a:r>
          </a:p>
        </p:txBody>
      </p:sp>
      <p:cxnSp>
        <p:nvCxnSpPr>
          <p:cNvPr id="73" name="Conector recto 72">
            <a:extLst>
              <a:ext uri="{FF2B5EF4-FFF2-40B4-BE49-F238E27FC236}">
                <a16:creationId xmlns:a16="http://schemas.microsoft.com/office/drawing/2014/main" id="{CEDE9D4B-21A7-4439-B594-305013F3871C}"/>
              </a:ext>
            </a:extLst>
          </p:cNvPr>
          <p:cNvCxnSpPr>
            <a:cxnSpLocks/>
          </p:cNvCxnSpPr>
          <p:nvPr/>
        </p:nvCxnSpPr>
        <p:spPr bwMode="auto">
          <a:xfrm flipH="1">
            <a:off x="938078" y="4271211"/>
            <a:ext cx="2595697" cy="0"/>
          </a:xfrm>
          <a:prstGeom prst="line">
            <a:avLst/>
          </a:prstGeom>
          <a:noFill/>
          <a:ln w="12700" cap="flat" cmpd="sng" algn="ctr">
            <a:solidFill>
              <a:schemeClr val="accent3"/>
            </a:solidFill>
            <a:prstDash val="dash"/>
            <a:round/>
            <a:headEnd type="none" w="med" len="med"/>
            <a:tailEnd type="none"/>
          </a:ln>
          <a:effectLst/>
        </p:spPr>
      </p:cxnSp>
      <p:grpSp>
        <p:nvGrpSpPr>
          <p:cNvPr id="75" name="Grupo 74">
            <a:extLst>
              <a:ext uri="{FF2B5EF4-FFF2-40B4-BE49-F238E27FC236}">
                <a16:creationId xmlns:a16="http://schemas.microsoft.com/office/drawing/2014/main" id="{C37D9C64-8598-4500-96FE-BDD47F51B251}"/>
              </a:ext>
            </a:extLst>
          </p:cNvPr>
          <p:cNvGrpSpPr/>
          <p:nvPr/>
        </p:nvGrpSpPr>
        <p:grpSpPr>
          <a:xfrm>
            <a:off x="4211709" y="4310063"/>
            <a:ext cx="453970" cy="379459"/>
            <a:chOff x="1071152" y="4252913"/>
            <a:chExt cx="453970" cy="379459"/>
          </a:xfrm>
        </p:grpSpPr>
        <p:cxnSp>
          <p:nvCxnSpPr>
            <p:cNvPr id="76" name="Conector recto 75">
              <a:extLst>
                <a:ext uri="{FF2B5EF4-FFF2-40B4-BE49-F238E27FC236}">
                  <a16:creationId xmlns:a16="http://schemas.microsoft.com/office/drawing/2014/main" id="{89A6332D-40A1-411B-A52F-97B365D83413}"/>
                </a:ext>
              </a:extLst>
            </p:cNvPr>
            <p:cNvCxnSpPr>
              <a:cxnSpLocks/>
              <a:stCxn id="77" idx="0"/>
            </p:cNvCxnSpPr>
            <p:nvPr/>
          </p:nvCxnSpPr>
          <p:spPr bwMode="auto">
            <a:xfrm flipV="1">
              <a:off x="1298137" y="4252913"/>
              <a:ext cx="0" cy="133238"/>
            </a:xfrm>
            <a:prstGeom prst="line">
              <a:avLst/>
            </a:prstGeom>
            <a:noFill/>
            <a:ln w="12700" cap="flat" cmpd="sng" algn="ctr">
              <a:solidFill>
                <a:schemeClr val="tx1"/>
              </a:solidFill>
              <a:prstDash val="solid"/>
              <a:round/>
              <a:headEnd type="none" w="med" len="med"/>
              <a:tailEnd type="arrow"/>
            </a:ln>
            <a:effectLst/>
          </p:spPr>
        </p:cxnSp>
        <p:sp>
          <p:nvSpPr>
            <p:cNvPr id="77" name="CuadroTexto 76">
              <a:extLst>
                <a:ext uri="{FF2B5EF4-FFF2-40B4-BE49-F238E27FC236}">
                  <a16:creationId xmlns:a16="http://schemas.microsoft.com/office/drawing/2014/main" id="{586DBD46-DE6C-4D2B-BD3F-0F3604D47253}"/>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2016</a:t>
              </a:r>
            </a:p>
          </p:txBody>
        </p:sp>
      </p:grpSp>
      <p:grpSp>
        <p:nvGrpSpPr>
          <p:cNvPr id="82" name="Grupo 81">
            <a:extLst>
              <a:ext uri="{FF2B5EF4-FFF2-40B4-BE49-F238E27FC236}">
                <a16:creationId xmlns:a16="http://schemas.microsoft.com/office/drawing/2014/main" id="{0BA46BA4-410A-4CB1-87CC-B1A7DC66B448}"/>
              </a:ext>
            </a:extLst>
          </p:cNvPr>
          <p:cNvGrpSpPr/>
          <p:nvPr/>
        </p:nvGrpSpPr>
        <p:grpSpPr>
          <a:xfrm>
            <a:off x="3390077" y="4310063"/>
            <a:ext cx="453970" cy="379459"/>
            <a:chOff x="1071152" y="4252913"/>
            <a:chExt cx="453970" cy="379459"/>
          </a:xfrm>
        </p:grpSpPr>
        <p:cxnSp>
          <p:nvCxnSpPr>
            <p:cNvPr id="83" name="Conector recto 82">
              <a:extLst>
                <a:ext uri="{FF2B5EF4-FFF2-40B4-BE49-F238E27FC236}">
                  <a16:creationId xmlns:a16="http://schemas.microsoft.com/office/drawing/2014/main" id="{E91A990D-D246-4497-B3D3-E0CCC19D7D1E}"/>
                </a:ext>
              </a:extLst>
            </p:cNvPr>
            <p:cNvCxnSpPr>
              <a:cxnSpLocks/>
              <a:stCxn id="84" idx="0"/>
            </p:cNvCxnSpPr>
            <p:nvPr/>
          </p:nvCxnSpPr>
          <p:spPr bwMode="auto">
            <a:xfrm flipV="1">
              <a:off x="1298137" y="4252913"/>
              <a:ext cx="0" cy="133238"/>
            </a:xfrm>
            <a:prstGeom prst="line">
              <a:avLst/>
            </a:prstGeom>
            <a:noFill/>
            <a:ln w="12700" cap="flat" cmpd="sng" algn="ctr">
              <a:solidFill>
                <a:schemeClr val="tx1"/>
              </a:solidFill>
              <a:prstDash val="solid"/>
              <a:round/>
              <a:headEnd type="none" w="med" len="med"/>
              <a:tailEnd type="arrow"/>
            </a:ln>
            <a:effectLst/>
          </p:spPr>
        </p:cxnSp>
        <p:sp>
          <p:nvSpPr>
            <p:cNvPr id="84" name="CuadroTexto 83">
              <a:extLst>
                <a:ext uri="{FF2B5EF4-FFF2-40B4-BE49-F238E27FC236}">
                  <a16:creationId xmlns:a16="http://schemas.microsoft.com/office/drawing/2014/main" id="{C86A59E9-307B-4C7F-8D7B-C74728145851}"/>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2014</a:t>
              </a:r>
            </a:p>
          </p:txBody>
        </p:sp>
      </p:grpSp>
      <p:sp>
        <p:nvSpPr>
          <p:cNvPr id="85" name="CuadroTexto 84">
            <a:extLst>
              <a:ext uri="{FF2B5EF4-FFF2-40B4-BE49-F238E27FC236}">
                <a16:creationId xmlns:a16="http://schemas.microsoft.com/office/drawing/2014/main" id="{D6C9F209-C166-4827-92E8-9F40A85B7697}"/>
              </a:ext>
            </a:extLst>
          </p:cNvPr>
          <p:cNvSpPr txBox="1"/>
          <p:nvPr/>
        </p:nvSpPr>
        <p:spPr>
          <a:xfrm>
            <a:off x="3486638" y="4114525"/>
            <a:ext cx="777777" cy="276999"/>
          </a:xfrm>
          <a:prstGeom prst="rect">
            <a:avLst/>
          </a:prstGeom>
          <a:noFill/>
        </p:spPr>
        <p:txBody>
          <a:bodyPr wrap="none" rtlCol="0">
            <a:spAutoFit/>
          </a:bodyPr>
          <a:lstStyle/>
          <a:p>
            <a:r>
              <a:rPr lang="en-US" sz="1200" dirty="0">
                <a:latin typeface="Trebuchet MS"/>
                <a:cs typeface="Trebuchet MS" panose="020B0502040204020203" pitchFamily="34" charset="0"/>
              </a:rPr>
              <a:t>802.11af</a:t>
            </a:r>
          </a:p>
        </p:txBody>
      </p:sp>
      <p:sp>
        <p:nvSpPr>
          <p:cNvPr id="92" name="CuadroTexto 91">
            <a:extLst>
              <a:ext uri="{FF2B5EF4-FFF2-40B4-BE49-F238E27FC236}">
                <a16:creationId xmlns:a16="http://schemas.microsoft.com/office/drawing/2014/main" id="{BE60916A-586E-4A3B-BE8A-45A731EF9012}"/>
              </a:ext>
            </a:extLst>
          </p:cNvPr>
          <p:cNvSpPr txBox="1"/>
          <p:nvPr/>
        </p:nvSpPr>
        <p:spPr>
          <a:xfrm>
            <a:off x="5154296" y="1583332"/>
            <a:ext cx="1811714" cy="276999"/>
          </a:xfrm>
          <a:prstGeom prst="rect">
            <a:avLst/>
          </a:prstGeom>
          <a:noFill/>
        </p:spPr>
        <p:txBody>
          <a:bodyPr wrap="none" rtlCol="0">
            <a:spAutoFit/>
          </a:bodyPr>
          <a:lstStyle/>
          <a:p>
            <a:r>
              <a:rPr lang="en-US" sz="1200" dirty="0">
                <a:latin typeface="Trebuchet MS"/>
                <a:cs typeface="Trebuchet MS" panose="020B0502040204020203" pitchFamily="34" charset="0"/>
              </a:rPr>
              <a:t>802.11ax (ac successor)</a:t>
            </a:r>
          </a:p>
        </p:txBody>
      </p:sp>
      <p:grpSp>
        <p:nvGrpSpPr>
          <p:cNvPr id="93" name="Grupo 92">
            <a:extLst>
              <a:ext uri="{FF2B5EF4-FFF2-40B4-BE49-F238E27FC236}">
                <a16:creationId xmlns:a16="http://schemas.microsoft.com/office/drawing/2014/main" id="{E72EBF04-4E65-4331-9D4E-C28889BA4297}"/>
              </a:ext>
            </a:extLst>
          </p:cNvPr>
          <p:cNvGrpSpPr/>
          <p:nvPr/>
        </p:nvGrpSpPr>
        <p:grpSpPr>
          <a:xfrm>
            <a:off x="5055864" y="1784350"/>
            <a:ext cx="453970" cy="2905172"/>
            <a:chOff x="1071152" y="1727200"/>
            <a:chExt cx="453970" cy="2905172"/>
          </a:xfrm>
        </p:grpSpPr>
        <p:cxnSp>
          <p:nvCxnSpPr>
            <p:cNvPr id="94" name="Conector recto 93">
              <a:extLst>
                <a:ext uri="{FF2B5EF4-FFF2-40B4-BE49-F238E27FC236}">
                  <a16:creationId xmlns:a16="http://schemas.microsoft.com/office/drawing/2014/main" id="{DA5A4E6C-BF13-4BD4-895F-16DAD1B054EE}"/>
                </a:ext>
              </a:extLst>
            </p:cNvPr>
            <p:cNvCxnSpPr>
              <a:cxnSpLocks/>
              <a:stCxn id="95" idx="0"/>
            </p:cNvCxnSpPr>
            <p:nvPr/>
          </p:nvCxnSpPr>
          <p:spPr bwMode="auto">
            <a:xfrm flipV="1">
              <a:off x="1298137" y="1727200"/>
              <a:ext cx="0" cy="2658951"/>
            </a:xfrm>
            <a:prstGeom prst="line">
              <a:avLst/>
            </a:prstGeom>
            <a:noFill/>
            <a:ln w="12700" cap="flat" cmpd="sng" algn="ctr">
              <a:solidFill>
                <a:schemeClr val="tx1"/>
              </a:solidFill>
              <a:prstDash val="solid"/>
              <a:round/>
              <a:headEnd type="none" w="med" len="med"/>
              <a:tailEnd type="arrow"/>
            </a:ln>
            <a:effectLst/>
          </p:spPr>
        </p:cxnSp>
        <p:sp>
          <p:nvSpPr>
            <p:cNvPr id="95" name="CuadroTexto 94">
              <a:extLst>
                <a:ext uri="{FF2B5EF4-FFF2-40B4-BE49-F238E27FC236}">
                  <a16:creationId xmlns:a16="http://schemas.microsoft.com/office/drawing/2014/main" id="{5B4420E8-1D29-47D2-A54D-30BDE3D94138}"/>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2018</a:t>
              </a:r>
            </a:p>
          </p:txBody>
        </p:sp>
      </p:grpSp>
      <p:sp>
        <p:nvSpPr>
          <p:cNvPr id="96" name="CuadroTexto 95">
            <a:extLst>
              <a:ext uri="{FF2B5EF4-FFF2-40B4-BE49-F238E27FC236}">
                <a16:creationId xmlns:a16="http://schemas.microsoft.com/office/drawing/2014/main" id="{5DC507F2-229D-4981-841D-0E2855578237}"/>
              </a:ext>
            </a:extLst>
          </p:cNvPr>
          <p:cNvSpPr txBox="1"/>
          <p:nvPr/>
        </p:nvSpPr>
        <p:spPr>
          <a:xfrm>
            <a:off x="181221" y="1622230"/>
            <a:ext cx="768159" cy="246221"/>
          </a:xfrm>
          <a:prstGeom prst="rect">
            <a:avLst/>
          </a:prstGeom>
          <a:noFill/>
        </p:spPr>
        <p:txBody>
          <a:bodyPr wrap="none" rtlCol="0">
            <a:spAutoFit/>
          </a:bodyPr>
          <a:lstStyle/>
          <a:p>
            <a:r>
              <a:rPr lang="en-US" sz="1000" dirty="0">
                <a:latin typeface="Trebuchet MS"/>
                <a:cs typeface="Trebuchet MS" panose="020B0502040204020203" pitchFamily="34" charset="0"/>
              </a:rPr>
              <a:t>5-2,4/10G</a:t>
            </a:r>
          </a:p>
        </p:txBody>
      </p:sp>
      <p:grpSp>
        <p:nvGrpSpPr>
          <p:cNvPr id="100" name="Grupo 99">
            <a:extLst>
              <a:ext uri="{FF2B5EF4-FFF2-40B4-BE49-F238E27FC236}">
                <a16:creationId xmlns:a16="http://schemas.microsoft.com/office/drawing/2014/main" id="{7AF9C068-5D45-4650-81AA-9D5BEBE1C238}"/>
              </a:ext>
            </a:extLst>
          </p:cNvPr>
          <p:cNvGrpSpPr/>
          <p:nvPr/>
        </p:nvGrpSpPr>
        <p:grpSpPr>
          <a:xfrm>
            <a:off x="5457122" y="1414463"/>
            <a:ext cx="453970" cy="3275059"/>
            <a:chOff x="1071152" y="1357313"/>
            <a:chExt cx="453970" cy="3275059"/>
          </a:xfrm>
        </p:grpSpPr>
        <p:cxnSp>
          <p:nvCxnSpPr>
            <p:cNvPr id="101" name="Conector recto 100">
              <a:extLst>
                <a:ext uri="{FF2B5EF4-FFF2-40B4-BE49-F238E27FC236}">
                  <a16:creationId xmlns:a16="http://schemas.microsoft.com/office/drawing/2014/main" id="{60517FEB-90D7-4B06-B70E-ED1BF5E90AEA}"/>
                </a:ext>
              </a:extLst>
            </p:cNvPr>
            <p:cNvCxnSpPr>
              <a:cxnSpLocks/>
              <a:stCxn id="102" idx="0"/>
            </p:cNvCxnSpPr>
            <p:nvPr/>
          </p:nvCxnSpPr>
          <p:spPr bwMode="auto">
            <a:xfrm flipV="1">
              <a:off x="1298137" y="1357313"/>
              <a:ext cx="0" cy="3028838"/>
            </a:xfrm>
            <a:prstGeom prst="line">
              <a:avLst/>
            </a:prstGeom>
            <a:noFill/>
            <a:ln w="12700" cap="flat" cmpd="sng" algn="ctr">
              <a:solidFill>
                <a:schemeClr val="tx1"/>
              </a:solidFill>
              <a:prstDash val="solid"/>
              <a:round/>
              <a:headEnd type="none" w="med" len="med"/>
              <a:tailEnd type="arrow"/>
            </a:ln>
            <a:effectLst/>
          </p:spPr>
        </p:cxnSp>
        <p:sp>
          <p:nvSpPr>
            <p:cNvPr id="102" name="CuadroTexto 101">
              <a:extLst>
                <a:ext uri="{FF2B5EF4-FFF2-40B4-BE49-F238E27FC236}">
                  <a16:creationId xmlns:a16="http://schemas.microsoft.com/office/drawing/2014/main" id="{3750AC99-48A8-4783-9809-39CAA81316D2}"/>
                </a:ext>
              </a:extLst>
            </p:cNvPr>
            <p:cNvSpPr txBox="1"/>
            <p:nvPr/>
          </p:nvSpPr>
          <p:spPr>
            <a:xfrm>
              <a:off x="1071152" y="4386151"/>
              <a:ext cx="453970" cy="246221"/>
            </a:xfrm>
            <a:prstGeom prst="rect">
              <a:avLst/>
            </a:prstGeom>
            <a:noFill/>
          </p:spPr>
          <p:txBody>
            <a:bodyPr wrap="none" rtlCol="0">
              <a:spAutoFit/>
            </a:bodyPr>
            <a:lstStyle/>
            <a:p>
              <a:r>
                <a:rPr lang="en-US" sz="1000" dirty="0">
                  <a:latin typeface="Trebuchet MS"/>
                  <a:cs typeface="Trebuchet MS" panose="020B0502040204020203" pitchFamily="34" charset="0"/>
                </a:rPr>
                <a:t>2019</a:t>
              </a:r>
            </a:p>
          </p:txBody>
        </p:sp>
      </p:grpSp>
      <p:sp>
        <p:nvSpPr>
          <p:cNvPr id="103" name="CuadroTexto 102">
            <a:extLst>
              <a:ext uri="{FF2B5EF4-FFF2-40B4-BE49-F238E27FC236}">
                <a16:creationId xmlns:a16="http://schemas.microsoft.com/office/drawing/2014/main" id="{71B36D73-A52C-4092-95A3-9ECA98C0360D}"/>
              </a:ext>
            </a:extLst>
          </p:cNvPr>
          <p:cNvSpPr txBox="1"/>
          <p:nvPr/>
        </p:nvSpPr>
        <p:spPr>
          <a:xfrm>
            <a:off x="5557203" y="1216152"/>
            <a:ext cx="1818126" cy="276999"/>
          </a:xfrm>
          <a:prstGeom prst="rect">
            <a:avLst/>
          </a:prstGeom>
          <a:noFill/>
        </p:spPr>
        <p:txBody>
          <a:bodyPr wrap="none" rtlCol="0">
            <a:spAutoFit/>
          </a:bodyPr>
          <a:lstStyle/>
          <a:p>
            <a:r>
              <a:rPr lang="en-US" sz="1200" dirty="0">
                <a:latin typeface="Trebuchet MS"/>
                <a:cs typeface="Trebuchet MS" panose="020B0502040204020203" pitchFamily="34" charset="0"/>
              </a:rPr>
              <a:t>802.11ay (ad successor)</a:t>
            </a:r>
          </a:p>
        </p:txBody>
      </p:sp>
      <p:sp>
        <p:nvSpPr>
          <p:cNvPr id="108" name="CuadroTexto 107">
            <a:extLst>
              <a:ext uri="{FF2B5EF4-FFF2-40B4-BE49-F238E27FC236}">
                <a16:creationId xmlns:a16="http://schemas.microsoft.com/office/drawing/2014/main" id="{A5100E95-C498-4118-93ED-D7A51A6CB583}"/>
              </a:ext>
            </a:extLst>
          </p:cNvPr>
          <p:cNvSpPr txBox="1"/>
          <p:nvPr/>
        </p:nvSpPr>
        <p:spPr>
          <a:xfrm>
            <a:off x="266946" y="1230771"/>
            <a:ext cx="675185" cy="246221"/>
          </a:xfrm>
          <a:prstGeom prst="rect">
            <a:avLst/>
          </a:prstGeom>
          <a:noFill/>
        </p:spPr>
        <p:txBody>
          <a:bodyPr wrap="none" rtlCol="0">
            <a:spAutoFit/>
          </a:bodyPr>
          <a:lstStyle/>
          <a:p>
            <a:r>
              <a:rPr lang="en-US" sz="1000" dirty="0">
                <a:latin typeface="Trebuchet MS"/>
                <a:cs typeface="Trebuchet MS" panose="020B0502040204020203" pitchFamily="34" charset="0"/>
              </a:rPr>
              <a:t>60/100G</a:t>
            </a:r>
          </a:p>
        </p:txBody>
      </p:sp>
      <p:cxnSp>
        <p:nvCxnSpPr>
          <p:cNvPr id="115" name="Conector recto 114">
            <a:extLst>
              <a:ext uri="{FF2B5EF4-FFF2-40B4-BE49-F238E27FC236}">
                <a16:creationId xmlns:a16="http://schemas.microsoft.com/office/drawing/2014/main" id="{83763A02-5721-4D78-A7C3-9060D27F3E99}"/>
              </a:ext>
            </a:extLst>
          </p:cNvPr>
          <p:cNvCxnSpPr>
            <a:cxnSpLocks/>
          </p:cNvCxnSpPr>
          <p:nvPr/>
        </p:nvCxnSpPr>
        <p:spPr bwMode="auto">
          <a:xfrm flipH="1">
            <a:off x="952495" y="1730142"/>
            <a:ext cx="4261331" cy="0"/>
          </a:xfrm>
          <a:prstGeom prst="line">
            <a:avLst/>
          </a:prstGeom>
          <a:noFill/>
          <a:ln w="12700" cap="flat" cmpd="sng" algn="ctr">
            <a:solidFill>
              <a:schemeClr val="accent3"/>
            </a:solidFill>
            <a:prstDash val="dash"/>
            <a:round/>
            <a:headEnd type="none" w="med" len="med"/>
            <a:tailEnd type="none"/>
          </a:ln>
          <a:effectLst/>
        </p:spPr>
      </p:cxnSp>
      <p:cxnSp>
        <p:nvCxnSpPr>
          <p:cNvPr id="124" name="Conector recto 123">
            <a:extLst>
              <a:ext uri="{FF2B5EF4-FFF2-40B4-BE49-F238E27FC236}">
                <a16:creationId xmlns:a16="http://schemas.microsoft.com/office/drawing/2014/main" id="{420EEF63-58A3-402C-BE07-E71FED48F244}"/>
              </a:ext>
            </a:extLst>
          </p:cNvPr>
          <p:cNvCxnSpPr>
            <a:cxnSpLocks/>
          </p:cNvCxnSpPr>
          <p:nvPr/>
        </p:nvCxnSpPr>
        <p:spPr bwMode="auto">
          <a:xfrm flipH="1">
            <a:off x="935079" y="1344862"/>
            <a:ext cx="4691021" cy="0"/>
          </a:xfrm>
          <a:prstGeom prst="line">
            <a:avLst/>
          </a:prstGeom>
          <a:noFill/>
          <a:ln w="12700" cap="flat" cmpd="sng" algn="ctr">
            <a:solidFill>
              <a:schemeClr val="accent3"/>
            </a:solidFill>
            <a:prstDash val="dash"/>
            <a:round/>
            <a:headEnd type="none" w="med" len="med"/>
            <a:tailEnd type="none"/>
          </a:ln>
          <a:effectLst/>
        </p:spPr>
      </p:cxnSp>
    </p:spTree>
    <p:extLst>
      <p:ext uri="{BB962C8B-B14F-4D97-AF65-F5344CB8AC3E}">
        <p14:creationId xmlns:p14="http://schemas.microsoft.com/office/powerpoint/2010/main" val="3905792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B11DA5-26C6-4AD5-B075-09A2D2D635CB}"/>
              </a:ext>
            </a:extLst>
          </p:cNvPr>
          <p:cNvSpPr>
            <a:spLocks noGrp="1"/>
          </p:cNvSpPr>
          <p:nvPr>
            <p:ph type="title"/>
          </p:nvPr>
        </p:nvSpPr>
        <p:spPr/>
        <p:txBody>
          <a:bodyPr/>
          <a:lstStyle/>
          <a:p>
            <a:r>
              <a:rPr lang="en-US" dirty="0"/>
              <a:t>Sometimes all what is known, have to be changed…</a:t>
            </a:r>
          </a:p>
        </p:txBody>
      </p:sp>
      <p:pic>
        <p:nvPicPr>
          <p:cNvPr id="4" name="Imagen 3">
            <a:extLst>
              <a:ext uri="{FF2B5EF4-FFF2-40B4-BE49-F238E27FC236}">
                <a16:creationId xmlns:a16="http://schemas.microsoft.com/office/drawing/2014/main" id="{8551E9F8-0A3D-41F2-9090-9089CE67AEAB}"/>
              </a:ext>
            </a:extLst>
          </p:cNvPr>
          <p:cNvPicPr>
            <a:picLocks noChangeAspect="1"/>
          </p:cNvPicPr>
          <p:nvPr/>
        </p:nvPicPr>
        <p:blipFill>
          <a:blip r:embed="rId3"/>
          <a:stretch>
            <a:fillRect/>
          </a:stretch>
        </p:blipFill>
        <p:spPr>
          <a:xfrm>
            <a:off x="419100" y="1200150"/>
            <a:ext cx="1259699" cy="1571625"/>
          </a:xfrm>
          <a:prstGeom prst="rect">
            <a:avLst/>
          </a:prstGeom>
        </p:spPr>
      </p:pic>
      <p:sp>
        <p:nvSpPr>
          <p:cNvPr id="5" name="CuadroTexto 4">
            <a:extLst>
              <a:ext uri="{FF2B5EF4-FFF2-40B4-BE49-F238E27FC236}">
                <a16:creationId xmlns:a16="http://schemas.microsoft.com/office/drawing/2014/main" id="{D92CC02D-EDC6-41F8-9984-9626E0DB1532}"/>
              </a:ext>
            </a:extLst>
          </p:cNvPr>
          <p:cNvSpPr txBox="1"/>
          <p:nvPr/>
        </p:nvSpPr>
        <p:spPr>
          <a:xfrm>
            <a:off x="1800225" y="1077523"/>
            <a:ext cx="6400800" cy="1384995"/>
          </a:xfrm>
          <a:prstGeom prst="rect">
            <a:avLst/>
          </a:prstGeom>
          <a:noFill/>
        </p:spPr>
        <p:txBody>
          <a:bodyPr wrap="square" rtlCol="0">
            <a:spAutoFit/>
          </a:bodyPr>
          <a:lstStyle/>
          <a:p>
            <a:r>
              <a:rPr lang="es-ES" sz="1400" dirty="0">
                <a:latin typeface="Trebuchet MS"/>
                <a:cs typeface="Trebuchet MS" panose="020B0502040204020203" pitchFamily="34" charset="0"/>
              </a:rPr>
              <a:t>“</a:t>
            </a:r>
            <a:r>
              <a:rPr lang="en-US" sz="1400" dirty="0">
                <a:latin typeface="Trebuchet MS"/>
                <a:cs typeface="Trebuchet MS" panose="020B0502040204020203" pitchFamily="34" charset="0"/>
              </a:rPr>
              <a:t>While it is never safe to affirm that the future of Physical Science has no marvels in store even more astonishing than those of the past, it seems probable that most of the grand underlying principles have been firmly established and that further advances are to be sought chiefly in the rigorous application of these principles to all the phenomena which come under our notice.</a:t>
            </a:r>
            <a:r>
              <a:rPr lang="es-ES" sz="1400" dirty="0">
                <a:latin typeface="Trebuchet MS"/>
                <a:cs typeface="Trebuchet MS" panose="020B0502040204020203" pitchFamily="34" charset="0"/>
              </a:rPr>
              <a:t>” (1894)</a:t>
            </a:r>
            <a:endParaRPr lang="en-US" sz="1400" dirty="0" err="1">
              <a:latin typeface="Trebuchet MS"/>
              <a:cs typeface="Trebuchet MS" panose="020B0502040204020203" pitchFamily="34" charset="0"/>
            </a:endParaRPr>
          </a:p>
        </p:txBody>
      </p:sp>
      <p:cxnSp>
        <p:nvCxnSpPr>
          <p:cNvPr id="7" name="Conector recto de flecha 6">
            <a:extLst>
              <a:ext uri="{FF2B5EF4-FFF2-40B4-BE49-F238E27FC236}">
                <a16:creationId xmlns:a16="http://schemas.microsoft.com/office/drawing/2014/main" id="{3D942AFD-878E-4339-A23B-370395F12AE1}"/>
              </a:ext>
            </a:extLst>
          </p:cNvPr>
          <p:cNvCxnSpPr>
            <a:cxnSpLocks/>
          </p:cNvCxnSpPr>
          <p:nvPr/>
        </p:nvCxnSpPr>
        <p:spPr bwMode="auto">
          <a:xfrm flipH="1">
            <a:off x="3763602" y="2458538"/>
            <a:ext cx="828675" cy="313237"/>
          </a:xfrm>
          <a:prstGeom prst="straightConnector1">
            <a:avLst/>
          </a:prstGeom>
          <a:noFill/>
          <a:ln w="12700" cap="flat" cmpd="sng" algn="ctr">
            <a:solidFill>
              <a:schemeClr val="tx1"/>
            </a:solidFill>
            <a:prstDash val="solid"/>
            <a:round/>
            <a:headEnd type="none" w="med" len="med"/>
            <a:tailEnd type="triangle"/>
          </a:ln>
          <a:effectLst/>
        </p:spPr>
      </p:cxnSp>
      <p:cxnSp>
        <p:nvCxnSpPr>
          <p:cNvPr id="10" name="Conector recto de flecha 9">
            <a:extLst>
              <a:ext uri="{FF2B5EF4-FFF2-40B4-BE49-F238E27FC236}">
                <a16:creationId xmlns:a16="http://schemas.microsoft.com/office/drawing/2014/main" id="{576CDCBF-7FDE-4069-BDC3-2856488FF0DF}"/>
              </a:ext>
            </a:extLst>
          </p:cNvPr>
          <p:cNvCxnSpPr>
            <a:cxnSpLocks/>
          </p:cNvCxnSpPr>
          <p:nvPr/>
        </p:nvCxnSpPr>
        <p:spPr bwMode="auto">
          <a:xfrm>
            <a:off x="4838700" y="2458538"/>
            <a:ext cx="704850" cy="313237"/>
          </a:xfrm>
          <a:prstGeom prst="straightConnector1">
            <a:avLst/>
          </a:prstGeom>
          <a:noFill/>
          <a:ln w="12700" cap="flat" cmpd="sng" algn="ctr">
            <a:solidFill>
              <a:schemeClr val="tx1"/>
            </a:solidFill>
            <a:prstDash val="solid"/>
            <a:round/>
            <a:headEnd type="none" w="med" len="med"/>
            <a:tailEnd type="triangle"/>
          </a:ln>
          <a:effectLst/>
        </p:spPr>
      </p:cxnSp>
      <p:pic>
        <p:nvPicPr>
          <p:cNvPr id="11" name="Imagen 10">
            <a:extLst>
              <a:ext uri="{FF2B5EF4-FFF2-40B4-BE49-F238E27FC236}">
                <a16:creationId xmlns:a16="http://schemas.microsoft.com/office/drawing/2014/main" id="{A7DC71CD-B371-4217-BCEE-B1DABC9EB42B}"/>
              </a:ext>
            </a:extLst>
          </p:cNvPr>
          <p:cNvPicPr>
            <a:picLocks noChangeAspect="1"/>
          </p:cNvPicPr>
          <p:nvPr/>
        </p:nvPicPr>
        <p:blipFill>
          <a:blip r:embed="rId4"/>
          <a:stretch>
            <a:fillRect/>
          </a:stretch>
        </p:blipFill>
        <p:spPr>
          <a:xfrm>
            <a:off x="2482349" y="2871124"/>
            <a:ext cx="2080153" cy="1755649"/>
          </a:xfrm>
          <a:prstGeom prst="rect">
            <a:avLst/>
          </a:prstGeom>
        </p:spPr>
      </p:pic>
      <p:pic>
        <p:nvPicPr>
          <p:cNvPr id="13" name="Imagen 12">
            <a:extLst>
              <a:ext uri="{FF2B5EF4-FFF2-40B4-BE49-F238E27FC236}">
                <a16:creationId xmlns:a16="http://schemas.microsoft.com/office/drawing/2014/main" id="{ECCA0994-EBC2-4A2F-822C-3301671053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8712" y="2771775"/>
            <a:ext cx="2801550" cy="2104451"/>
          </a:xfrm>
          <a:prstGeom prst="rect">
            <a:avLst/>
          </a:prstGeom>
        </p:spPr>
      </p:pic>
      <p:sp>
        <p:nvSpPr>
          <p:cNvPr id="18" name="CuadroTexto 17">
            <a:extLst>
              <a:ext uri="{FF2B5EF4-FFF2-40B4-BE49-F238E27FC236}">
                <a16:creationId xmlns:a16="http://schemas.microsoft.com/office/drawing/2014/main" id="{2F25BFBC-C8E8-43D0-8EC5-49638C192DCE}"/>
              </a:ext>
            </a:extLst>
          </p:cNvPr>
          <p:cNvSpPr txBox="1"/>
          <p:nvPr/>
        </p:nvSpPr>
        <p:spPr>
          <a:xfrm>
            <a:off x="76713" y="2717236"/>
            <a:ext cx="2273123" cy="307777"/>
          </a:xfrm>
          <a:prstGeom prst="rect">
            <a:avLst/>
          </a:prstGeom>
          <a:noFill/>
        </p:spPr>
        <p:txBody>
          <a:bodyPr wrap="none" rtlCol="0">
            <a:spAutoFit/>
          </a:bodyPr>
          <a:lstStyle/>
          <a:p>
            <a:r>
              <a:rPr lang="en-US" sz="1400" dirty="0">
                <a:latin typeface="Trebuchet MS"/>
                <a:cs typeface="Trebuchet MS" panose="020B0502040204020203" pitchFamily="34" charset="0"/>
              </a:rPr>
              <a:t>Albert Abraham Michelson</a:t>
            </a:r>
          </a:p>
        </p:txBody>
      </p:sp>
    </p:spTree>
    <p:extLst>
      <p:ext uri="{BB962C8B-B14F-4D97-AF65-F5344CB8AC3E}">
        <p14:creationId xmlns:p14="http://schemas.microsoft.com/office/powerpoint/2010/main" val="3871890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id="{5035EC31-4494-475D-9A95-8A2DAE620141}"/>
              </a:ext>
            </a:extLst>
          </p:cNvPr>
          <p:cNvSpPr/>
          <p:nvPr/>
        </p:nvSpPr>
        <p:spPr>
          <a:xfrm>
            <a:off x="866775" y="3081471"/>
            <a:ext cx="7400925" cy="1038225"/>
          </a:xfrm>
          <a:prstGeom prst="roundRect">
            <a:avLst/>
          </a:prstGeom>
          <a:solidFill>
            <a:schemeClr val="accent3"/>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r>
              <a:rPr lang="en-US" sz="2400" b="1" dirty="0">
                <a:solidFill>
                  <a:schemeClr val="bg1"/>
                </a:solidFill>
                <a:latin typeface="Trebuchet MS"/>
                <a:cs typeface="Trebuchet MS"/>
              </a:rPr>
              <a:t>Central Traffic Points (Controllers) </a:t>
            </a:r>
          </a:p>
          <a:p>
            <a:pPr algn="ctr">
              <a:spcBef>
                <a:spcPts val="0"/>
              </a:spcBef>
            </a:pPr>
            <a:r>
              <a:rPr lang="en-US" sz="2400" b="1" dirty="0">
                <a:solidFill>
                  <a:schemeClr val="bg1"/>
                </a:solidFill>
                <a:latin typeface="Trebuchet MS"/>
                <a:cs typeface="Trebuchet MS"/>
              </a:rPr>
              <a:t>WILL </a:t>
            </a:r>
            <a:r>
              <a:rPr lang="en-US" sz="2400" b="1" dirty="0">
                <a:solidFill>
                  <a:srgbClr val="FF0000"/>
                </a:solidFill>
                <a:latin typeface="Trebuchet MS"/>
                <a:cs typeface="Trebuchet MS"/>
              </a:rPr>
              <a:t>       </a:t>
            </a:r>
            <a:r>
              <a:rPr lang="en-US" sz="2400" b="1" dirty="0">
                <a:solidFill>
                  <a:schemeClr val="bg1"/>
                </a:solidFill>
                <a:latin typeface="Trebuchet MS"/>
                <a:cs typeface="Trebuchet MS"/>
              </a:rPr>
              <a:t> BE ABLE TO SCALE</a:t>
            </a:r>
          </a:p>
        </p:txBody>
      </p:sp>
      <p:sp>
        <p:nvSpPr>
          <p:cNvPr id="2" name="Título 1">
            <a:extLst>
              <a:ext uri="{FF2B5EF4-FFF2-40B4-BE49-F238E27FC236}">
                <a16:creationId xmlns:a16="http://schemas.microsoft.com/office/drawing/2014/main" id="{7DA4C31D-7E31-4B40-A558-0AC6A7AF8A1C}"/>
              </a:ext>
            </a:extLst>
          </p:cNvPr>
          <p:cNvSpPr>
            <a:spLocks noGrp="1"/>
          </p:cNvSpPr>
          <p:nvPr>
            <p:ph type="title"/>
          </p:nvPr>
        </p:nvSpPr>
        <p:spPr/>
        <p:txBody>
          <a:bodyPr/>
          <a:lstStyle/>
          <a:p>
            <a:r>
              <a:rPr lang="en-US" dirty="0"/>
              <a:t>Changing the paradigm to avoid the meltdown </a:t>
            </a:r>
          </a:p>
        </p:txBody>
      </p:sp>
      <p:sp>
        <p:nvSpPr>
          <p:cNvPr id="3" name="Rectángulo: esquinas redondeadas 2">
            <a:extLst>
              <a:ext uri="{FF2B5EF4-FFF2-40B4-BE49-F238E27FC236}">
                <a16:creationId xmlns:a16="http://schemas.microsoft.com/office/drawing/2014/main" id="{7F5F8242-E9EF-4FBD-936B-532B0FDB632B}"/>
              </a:ext>
            </a:extLst>
          </p:cNvPr>
          <p:cNvSpPr/>
          <p:nvPr/>
        </p:nvSpPr>
        <p:spPr>
          <a:xfrm>
            <a:off x="223154" y="1590676"/>
            <a:ext cx="2824844" cy="1085850"/>
          </a:xfrm>
          <a:prstGeom prst="roundRect">
            <a:avLst/>
          </a:prstGeom>
          <a:solidFill>
            <a:schemeClr val="bg1"/>
          </a:solidFill>
          <a:ln w="28575">
            <a:solidFill>
              <a:schemeClr val="accent3"/>
            </a:solidFill>
          </a:ln>
        </p:spPr>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spcBef>
                <a:spcPts val="0"/>
              </a:spcBef>
            </a:pPr>
            <a:r>
              <a:rPr lang="en-US" sz="1600" dirty="0">
                <a:latin typeface="Trebuchet MS"/>
                <a:cs typeface="Trebuchet MS"/>
              </a:rPr>
              <a:t>100s of APs at 2,5/5/10Gbps, impose 100/400Gbps interfaces at Central Traffic Points</a:t>
            </a:r>
          </a:p>
        </p:txBody>
      </p:sp>
      <p:sp>
        <p:nvSpPr>
          <p:cNvPr id="4" name="Rectángulo: esquinas redondeadas 3">
            <a:extLst>
              <a:ext uri="{FF2B5EF4-FFF2-40B4-BE49-F238E27FC236}">
                <a16:creationId xmlns:a16="http://schemas.microsoft.com/office/drawing/2014/main" id="{3BB63B8F-30AE-4091-A3A1-C4D3F4EA72D2}"/>
              </a:ext>
            </a:extLst>
          </p:cNvPr>
          <p:cNvSpPr/>
          <p:nvPr/>
        </p:nvSpPr>
        <p:spPr>
          <a:xfrm>
            <a:off x="3184338" y="1590676"/>
            <a:ext cx="2824844" cy="1085850"/>
          </a:xfrm>
          <a:prstGeom prst="roundRect">
            <a:avLst/>
          </a:prstGeom>
          <a:solidFill>
            <a:schemeClr val="bg1"/>
          </a:solidFill>
          <a:ln w="28575">
            <a:solidFill>
              <a:schemeClr val="accent3"/>
            </a:solidFill>
          </a:ln>
        </p:spPr>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0"/>
              </a:spcBef>
            </a:pPr>
            <a:r>
              <a:rPr lang="en-US" sz="1600" dirty="0">
                <a:latin typeface="Trebuchet MS"/>
                <a:cs typeface="Trebuchet MS"/>
              </a:rPr>
              <a:t>100s of clients per AP (</a:t>
            </a:r>
            <a:r>
              <a:rPr lang="en-US" sz="1600" dirty="0" err="1">
                <a:latin typeface="Trebuchet MS"/>
                <a:cs typeface="Trebuchet MS"/>
              </a:rPr>
              <a:t>IoT</a:t>
            </a:r>
            <a:r>
              <a:rPr lang="en-US" sz="1600" dirty="0">
                <a:latin typeface="Trebuchet MS"/>
                <a:cs typeface="Trebuchet MS"/>
              </a:rPr>
              <a:t>), impose massive CPU power for Traffic Control at</a:t>
            </a:r>
          </a:p>
          <a:p>
            <a:pPr algn="ctr">
              <a:spcBef>
                <a:spcPts val="0"/>
              </a:spcBef>
            </a:pPr>
            <a:r>
              <a:rPr lang="en-US" sz="1600" dirty="0">
                <a:latin typeface="Trebuchet MS"/>
                <a:cs typeface="Trebuchet MS"/>
              </a:rPr>
              <a:t>Central Traffic Points</a:t>
            </a:r>
          </a:p>
        </p:txBody>
      </p:sp>
      <p:sp>
        <p:nvSpPr>
          <p:cNvPr id="5" name="Rectángulo: esquinas redondeadas 4">
            <a:extLst>
              <a:ext uri="{FF2B5EF4-FFF2-40B4-BE49-F238E27FC236}">
                <a16:creationId xmlns:a16="http://schemas.microsoft.com/office/drawing/2014/main" id="{B4A1AABC-74B8-478D-A6F3-0710FFBF0622}"/>
              </a:ext>
            </a:extLst>
          </p:cNvPr>
          <p:cNvSpPr/>
          <p:nvPr/>
        </p:nvSpPr>
        <p:spPr>
          <a:xfrm>
            <a:off x="6145523" y="1590676"/>
            <a:ext cx="2824844" cy="1085850"/>
          </a:xfrm>
          <a:prstGeom prst="roundRect">
            <a:avLst/>
          </a:prstGeom>
          <a:solidFill>
            <a:schemeClr val="bg1"/>
          </a:solidFill>
          <a:ln w="28575">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r>
              <a:rPr lang="en-US" sz="1600" dirty="0">
                <a:latin typeface="Trebuchet MS"/>
                <a:cs typeface="Trebuchet MS"/>
              </a:rPr>
              <a:t>100s of users per AP, impose costly </a:t>
            </a:r>
            <a:r>
              <a:rPr lang="en-US" sz="1600" dirty="0" err="1">
                <a:latin typeface="Trebuchet MS"/>
                <a:cs typeface="Trebuchet MS"/>
              </a:rPr>
              <a:t>CryptoModules</a:t>
            </a:r>
            <a:r>
              <a:rPr lang="en-US" sz="1600" dirty="0">
                <a:latin typeface="Trebuchet MS"/>
                <a:cs typeface="Trebuchet MS"/>
              </a:rPr>
              <a:t> at </a:t>
            </a:r>
          </a:p>
          <a:p>
            <a:pPr algn="ctr">
              <a:spcBef>
                <a:spcPts val="0"/>
              </a:spcBef>
            </a:pPr>
            <a:r>
              <a:rPr lang="en-US" sz="1600" dirty="0">
                <a:latin typeface="Trebuchet MS"/>
                <a:cs typeface="Trebuchet MS"/>
              </a:rPr>
              <a:t>Central Traffic Points</a:t>
            </a:r>
          </a:p>
        </p:txBody>
      </p:sp>
      <p:sp>
        <p:nvSpPr>
          <p:cNvPr id="7" name="CuadroTexto 6">
            <a:extLst>
              <a:ext uri="{FF2B5EF4-FFF2-40B4-BE49-F238E27FC236}">
                <a16:creationId xmlns:a16="http://schemas.microsoft.com/office/drawing/2014/main" id="{717041D6-42F1-4B9E-9DA9-4AA6DABCB6C6}"/>
              </a:ext>
            </a:extLst>
          </p:cNvPr>
          <p:cNvSpPr txBox="1"/>
          <p:nvPr/>
        </p:nvSpPr>
        <p:spPr>
          <a:xfrm>
            <a:off x="3230879" y="3548329"/>
            <a:ext cx="793807" cy="461665"/>
          </a:xfrm>
          <a:prstGeom prst="rect">
            <a:avLst/>
          </a:prstGeom>
          <a:noFill/>
        </p:spPr>
        <p:txBody>
          <a:bodyPr wrap="none" rtlCol="0">
            <a:spAutoFit/>
          </a:bodyPr>
          <a:lstStyle/>
          <a:p>
            <a:r>
              <a:rPr lang="en-US" sz="2400" b="1" dirty="0">
                <a:solidFill>
                  <a:srgbClr val="FF0000"/>
                </a:solidFill>
                <a:latin typeface="Trebuchet MS"/>
                <a:cs typeface="Trebuchet MS" panose="020B0502040204020203" pitchFamily="34" charset="0"/>
              </a:rPr>
              <a:t>NOT</a:t>
            </a:r>
            <a:endParaRPr lang="en-US" sz="2400" dirty="0">
              <a:solidFill>
                <a:schemeClr val="bg1"/>
              </a:solidFill>
              <a:latin typeface="Trebuchet MS"/>
              <a:cs typeface="Trebuchet MS" panose="020B0502040204020203" pitchFamily="34" charset="0"/>
            </a:endParaRPr>
          </a:p>
        </p:txBody>
      </p:sp>
    </p:spTree>
    <p:extLst>
      <p:ext uri="{BB962C8B-B14F-4D97-AF65-F5344CB8AC3E}">
        <p14:creationId xmlns:p14="http://schemas.microsoft.com/office/powerpoint/2010/main" val="240138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indefinite" fill="hold" grpId="1" nodeType="afterEffect">
                                  <p:stCondLst>
                                    <p:cond delay="0"/>
                                  </p:stCondLst>
                                  <p:endCondLst>
                                    <p:cond evt="onNext" delay="0">
                                      <p:tgtEl>
                                        <p:sldTgt/>
                                      </p:tgtEl>
                                    </p:cond>
                                  </p:endCondLst>
                                  <p:childTnLst>
                                    <p:anim calcmode="discrete" valueType="str">
                                      <p:cBhvr>
                                        <p:cTn id="9" dur="10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514EDC-4D8D-44A1-989B-41B6B919FB6A}"/>
              </a:ext>
            </a:extLst>
          </p:cNvPr>
          <p:cNvSpPr>
            <a:spLocks noGrp="1"/>
          </p:cNvSpPr>
          <p:nvPr>
            <p:ph type="title"/>
          </p:nvPr>
        </p:nvSpPr>
        <p:spPr/>
        <p:txBody>
          <a:bodyPr/>
          <a:lstStyle/>
          <a:p>
            <a:r>
              <a:rPr lang="en-US" dirty="0"/>
              <a:t>OmniAccess</a:t>
            </a:r>
            <a:r>
              <a:rPr lang="en-US" sz="2800" baseline="30000" dirty="0"/>
              <a:t>®</a:t>
            </a:r>
            <a:r>
              <a:rPr lang="en-US" dirty="0"/>
              <a:t> Stellar WLAN</a:t>
            </a:r>
          </a:p>
        </p:txBody>
      </p:sp>
      <p:grpSp>
        <p:nvGrpSpPr>
          <p:cNvPr id="46" name="Grupo 45">
            <a:extLst>
              <a:ext uri="{FF2B5EF4-FFF2-40B4-BE49-F238E27FC236}">
                <a16:creationId xmlns:a16="http://schemas.microsoft.com/office/drawing/2014/main" id="{E9B97AB3-1979-4570-9CB4-454F52322B44}"/>
              </a:ext>
            </a:extLst>
          </p:cNvPr>
          <p:cNvGrpSpPr/>
          <p:nvPr/>
        </p:nvGrpSpPr>
        <p:grpSpPr>
          <a:xfrm>
            <a:off x="124380" y="1079981"/>
            <a:ext cx="4208293" cy="3526523"/>
            <a:chOff x="760114" y="1079981"/>
            <a:chExt cx="4208293" cy="3526523"/>
          </a:xfrm>
        </p:grpSpPr>
        <p:cxnSp>
          <p:nvCxnSpPr>
            <p:cNvPr id="3" name="Straight Arrow Connector 139">
              <a:extLst>
                <a:ext uri="{FF2B5EF4-FFF2-40B4-BE49-F238E27FC236}">
                  <a16:creationId xmlns:a16="http://schemas.microsoft.com/office/drawing/2014/main" id="{F5D1B07B-29CF-4E0D-97AF-F1FC39BF5750}"/>
                </a:ext>
              </a:extLst>
            </p:cNvPr>
            <p:cNvCxnSpPr>
              <a:cxnSpLocks/>
            </p:cNvCxnSpPr>
            <p:nvPr/>
          </p:nvCxnSpPr>
          <p:spPr>
            <a:xfrm flipH="1">
              <a:off x="1128606" y="2590215"/>
              <a:ext cx="1793436" cy="1252450"/>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140">
              <a:extLst>
                <a:ext uri="{FF2B5EF4-FFF2-40B4-BE49-F238E27FC236}">
                  <a16:creationId xmlns:a16="http://schemas.microsoft.com/office/drawing/2014/main" id="{D146550F-4AC8-4C0B-9AA3-EDA394E5E28C}"/>
                </a:ext>
              </a:extLst>
            </p:cNvPr>
            <p:cNvCxnSpPr>
              <a:cxnSpLocks/>
            </p:cNvCxnSpPr>
            <p:nvPr/>
          </p:nvCxnSpPr>
          <p:spPr>
            <a:xfrm>
              <a:off x="2987886" y="2592985"/>
              <a:ext cx="560940" cy="904824"/>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143">
              <a:extLst>
                <a:ext uri="{FF2B5EF4-FFF2-40B4-BE49-F238E27FC236}">
                  <a16:creationId xmlns:a16="http://schemas.microsoft.com/office/drawing/2014/main" id="{8E4C295B-A0AE-4D9A-AD3C-ECAA9A9BD406}"/>
                </a:ext>
              </a:extLst>
            </p:cNvPr>
            <p:cNvCxnSpPr>
              <a:cxnSpLocks/>
            </p:cNvCxnSpPr>
            <p:nvPr/>
          </p:nvCxnSpPr>
          <p:spPr>
            <a:xfrm>
              <a:off x="2977726" y="2603145"/>
              <a:ext cx="1548886" cy="1530494"/>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145">
              <a:extLst>
                <a:ext uri="{FF2B5EF4-FFF2-40B4-BE49-F238E27FC236}">
                  <a16:creationId xmlns:a16="http://schemas.microsoft.com/office/drawing/2014/main" id="{BD53296D-A02D-4716-B102-F1011041F6A4}"/>
                </a:ext>
              </a:extLst>
            </p:cNvPr>
            <p:cNvCxnSpPr>
              <a:cxnSpLocks/>
            </p:cNvCxnSpPr>
            <p:nvPr/>
          </p:nvCxnSpPr>
          <p:spPr>
            <a:xfrm>
              <a:off x="2977728" y="2633625"/>
              <a:ext cx="26445" cy="1434074"/>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159">
              <a:extLst>
                <a:ext uri="{FF2B5EF4-FFF2-40B4-BE49-F238E27FC236}">
                  <a16:creationId xmlns:a16="http://schemas.microsoft.com/office/drawing/2014/main" id="{3D7F82EF-775A-4556-8B2C-72984D5255B6}"/>
                </a:ext>
              </a:extLst>
            </p:cNvPr>
            <p:cNvCxnSpPr>
              <a:cxnSpLocks/>
            </p:cNvCxnSpPr>
            <p:nvPr/>
          </p:nvCxnSpPr>
          <p:spPr>
            <a:xfrm>
              <a:off x="3008206" y="2623465"/>
              <a:ext cx="609600" cy="1706880"/>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128">
              <a:extLst>
                <a:ext uri="{FF2B5EF4-FFF2-40B4-BE49-F238E27FC236}">
                  <a16:creationId xmlns:a16="http://schemas.microsoft.com/office/drawing/2014/main" id="{CB5C3592-31F0-4AAB-8163-86EF89C1D74C}"/>
                </a:ext>
              </a:extLst>
            </p:cNvPr>
            <p:cNvCxnSpPr>
              <a:cxnSpLocks/>
            </p:cNvCxnSpPr>
            <p:nvPr/>
          </p:nvCxnSpPr>
          <p:spPr>
            <a:xfrm flipH="1">
              <a:off x="1900766" y="2572665"/>
              <a:ext cx="1076960" cy="985520"/>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129">
              <a:extLst>
                <a:ext uri="{FF2B5EF4-FFF2-40B4-BE49-F238E27FC236}">
                  <a16:creationId xmlns:a16="http://schemas.microsoft.com/office/drawing/2014/main" id="{84CCEC00-D945-480E-8D82-FD7DA0878E57}"/>
                </a:ext>
              </a:extLst>
            </p:cNvPr>
            <p:cNvCxnSpPr>
              <a:cxnSpLocks/>
            </p:cNvCxnSpPr>
            <p:nvPr/>
          </p:nvCxnSpPr>
          <p:spPr>
            <a:xfrm flipH="1">
              <a:off x="2388446" y="2613305"/>
              <a:ext cx="568960" cy="1148080"/>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30">
              <a:extLst>
                <a:ext uri="{FF2B5EF4-FFF2-40B4-BE49-F238E27FC236}">
                  <a16:creationId xmlns:a16="http://schemas.microsoft.com/office/drawing/2014/main" id="{E0DDE95F-80FF-4DEC-9F1A-5C04A3851924}"/>
                </a:ext>
              </a:extLst>
            </p:cNvPr>
            <p:cNvCxnSpPr>
              <a:cxnSpLocks/>
            </p:cNvCxnSpPr>
            <p:nvPr/>
          </p:nvCxnSpPr>
          <p:spPr>
            <a:xfrm flipH="1">
              <a:off x="2490876" y="2592985"/>
              <a:ext cx="497012" cy="1662709"/>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31">
              <a:extLst>
                <a:ext uri="{FF2B5EF4-FFF2-40B4-BE49-F238E27FC236}">
                  <a16:creationId xmlns:a16="http://schemas.microsoft.com/office/drawing/2014/main" id="{29FE6584-AE88-4AD5-B498-6013DFD3F073}"/>
                </a:ext>
              </a:extLst>
            </p:cNvPr>
            <p:cNvCxnSpPr>
              <a:cxnSpLocks/>
            </p:cNvCxnSpPr>
            <p:nvPr/>
          </p:nvCxnSpPr>
          <p:spPr>
            <a:xfrm flipH="1">
              <a:off x="1477769" y="2580055"/>
              <a:ext cx="1474753" cy="641465"/>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60">
              <a:extLst>
                <a:ext uri="{FF2B5EF4-FFF2-40B4-BE49-F238E27FC236}">
                  <a16:creationId xmlns:a16="http://schemas.microsoft.com/office/drawing/2014/main" id="{C4FFB487-BED9-4F6B-B209-2AAC2BD1B359}"/>
                </a:ext>
              </a:extLst>
            </p:cNvPr>
            <p:cNvCxnSpPr>
              <a:cxnSpLocks/>
            </p:cNvCxnSpPr>
            <p:nvPr/>
          </p:nvCxnSpPr>
          <p:spPr>
            <a:xfrm>
              <a:off x="2998046" y="2582825"/>
              <a:ext cx="1443752" cy="992705"/>
            </a:xfrm>
            <a:prstGeom prst="straightConnector1">
              <a:avLst/>
            </a:prstGeom>
            <a:ln w="12700" cap="rnd">
              <a:solidFill>
                <a:srgbClr val="404040"/>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3" name="Image 23">
              <a:extLst>
                <a:ext uri="{FF2B5EF4-FFF2-40B4-BE49-F238E27FC236}">
                  <a16:creationId xmlns:a16="http://schemas.microsoft.com/office/drawing/2014/main" id="{46C7C1BD-77F7-4CD5-9472-EC9FB7046C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550453" y="3575530"/>
              <a:ext cx="476951" cy="350810"/>
            </a:xfrm>
            <a:prstGeom prst="rect">
              <a:avLst/>
            </a:prstGeom>
          </p:spPr>
        </p:pic>
        <p:pic>
          <p:nvPicPr>
            <p:cNvPr id="14" name="Image 25">
              <a:extLst>
                <a:ext uri="{FF2B5EF4-FFF2-40B4-BE49-F238E27FC236}">
                  <a16:creationId xmlns:a16="http://schemas.microsoft.com/office/drawing/2014/main" id="{1E4B9430-758A-416F-BAF6-C3622CE3A8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4337071" y="3607084"/>
              <a:ext cx="543794" cy="269761"/>
            </a:xfrm>
            <a:prstGeom prst="rect">
              <a:avLst/>
            </a:prstGeom>
          </p:spPr>
        </p:pic>
        <p:pic>
          <p:nvPicPr>
            <p:cNvPr id="15" name="Image 27">
              <a:extLst>
                <a:ext uri="{FF2B5EF4-FFF2-40B4-BE49-F238E27FC236}">
                  <a16:creationId xmlns:a16="http://schemas.microsoft.com/office/drawing/2014/main" id="{B3F9FDD0-F625-4858-8897-3569A2E40A7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H="1" flipV="1">
              <a:off x="2750559" y="4128946"/>
              <a:ext cx="546929" cy="306762"/>
            </a:xfrm>
            <a:prstGeom prst="rect">
              <a:avLst/>
            </a:prstGeom>
          </p:spPr>
        </p:pic>
        <p:pic>
          <p:nvPicPr>
            <p:cNvPr id="16" name="Image 29">
              <a:extLst>
                <a:ext uri="{FF2B5EF4-FFF2-40B4-BE49-F238E27FC236}">
                  <a16:creationId xmlns:a16="http://schemas.microsoft.com/office/drawing/2014/main" id="{54ACFC22-83C7-4B73-96E6-272BAFA6525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0800000" flipH="1" flipV="1">
              <a:off x="760114" y="3842665"/>
              <a:ext cx="421847" cy="310466"/>
            </a:xfrm>
            <a:prstGeom prst="rect">
              <a:avLst/>
            </a:prstGeom>
          </p:spPr>
        </p:pic>
        <p:pic>
          <p:nvPicPr>
            <p:cNvPr id="17" name="Image 23">
              <a:extLst>
                <a:ext uri="{FF2B5EF4-FFF2-40B4-BE49-F238E27FC236}">
                  <a16:creationId xmlns:a16="http://schemas.microsoft.com/office/drawing/2014/main" id="{45FBE6D8-32A8-4779-A114-7C6F890A61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2215666" y="4221032"/>
              <a:ext cx="476951" cy="350810"/>
            </a:xfrm>
            <a:prstGeom prst="rect">
              <a:avLst/>
            </a:prstGeom>
          </p:spPr>
        </p:pic>
        <p:pic>
          <p:nvPicPr>
            <p:cNvPr id="18" name="Image 29">
              <a:extLst>
                <a:ext uri="{FF2B5EF4-FFF2-40B4-BE49-F238E27FC236}">
                  <a16:creationId xmlns:a16="http://schemas.microsoft.com/office/drawing/2014/main" id="{6B3AE70F-B815-4FD6-9E19-C81381E17B2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0800000" flipH="1" flipV="1">
              <a:off x="2069029" y="3754815"/>
              <a:ext cx="421847" cy="310466"/>
            </a:xfrm>
            <a:prstGeom prst="rect">
              <a:avLst/>
            </a:prstGeom>
          </p:spPr>
        </p:pic>
        <p:pic>
          <p:nvPicPr>
            <p:cNvPr id="19" name="Image 23">
              <a:extLst>
                <a:ext uri="{FF2B5EF4-FFF2-40B4-BE49-F238E27FC236}">
                  <a16:creationId xmlns:a16="http://schemas.microsoft.com/office/drawing/2014/main" id="{D55290F6-9DC2-4DE8-A307-3FBF4CFB62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005496" y="3201098"/>
              <a:ext cx="476951" cy="350810"/>
            </a:xfrm>
            <a:prstGeom prst="rect">
              <a:avLst/>
            </a:prstGeom>
          </p:spPr>
        </p:pic>
        <p:pic>
          <p:nvPicPr>
            <p:cNvPr id="20" name="Image 23">
              <a:extLst>
                <a:ext uri="{FF2B5EF4-FFF2-40B4-BE49-F238E27FC236}">
                  <a16:creationId xmlns:a16="http://schemas.microsoft.com/office/drawing/2014/main" id="{B2DC236C-8D06-4FA1-ABAC-D38663E5C8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3434927" y="4255694"/>
              <a:ext cx="476951" cy="350810"/>
            </a:xfrm>
            <a:prstGeom prst="rect">
              <a:avLst/>
            </a:prstGeom>
          </p:spPr>
        </p:pic>
        <p:pic>
          <p:nvPicPr>
            <p:cNvPr id="21" name="Image 29">
              <a:extLst>
                <a:ext uri="{FF2B5EF4-FFF2-40B4-BE49-F238E27FC236}">
                  <a16:creationId xmlns:a16="http://schemas.microsoft.com/office/drawing/2014/main" id="{B493FE81-CB4D-4D03-BB47-413040AE266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0800000" flipH="1" flipV="1">
              <a:off x="3445087" y="3479867"/>
              <a:ext cx="421847" cy="310466"/>
            </a:xfrm>
            <a:prstGeom prst="rect">
              <a:avLst/>
            </a:prstGeom>
          </p:spPr>
        </p:pic>
        <p:pic>
          <p:nvPicPr>
            <p:cNvPr id="22" name="Image 27">
              <a:extLst>
                <a:ext uri="{FF2B5EF4-FFF2-40B4-BE49-F238E27FC236}">
                  <a16:creationId xmlns:a16="http://schemas.microsoft.com/office/drawing/2014/main" id="{66BE2736-70D9-4124-A1AD-1271CD7326B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H="1" flipV="1">
              <a:off x="4421478" y="4133639"/>
              <a:ext cx="546929" cy="306762"/>
            </a:xfrm>
            <a:prstGeom prst="rect">
              <a:avLst/>
            </a:prstGeom>
          </p:spPr>
        </p:pic>
        <p:sp>
          <p:nvSpPr>
            <p:cNvPr id="23" name="Rectangle 3">
              <a:extLst>
                <a:ext uri="{FF2B5EF4-FFF2-40B4-BE49-F238E27FC236}">
                  <a16:creationId xmlns:a16="http://schemas.microsoft.com/office/drawing/2014/main" id="{047F8CDE-1A23-47A1-8322-977712A91CE0}"/>
                </a:ext>
              </a:extLst>
            </p:cNvPr>
            <p:cNvSpPr/>
            <p:nvPr/>
          </p:nvSpPr>
          <p:spPr>
            <a:xfrm>
              <a:off x="1520155" y="2595604"/>
              <a:ext cx="2939031" cy="83304"/>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GB">
                <a:latin typeface="Trebuchet MS"/>
                <a:cs typeface="Trebuchet MS"/>
              </a:endParaRPr>
            </a:p>
          </p:txBody>
        </p:sp>
        <p:pic>
          <p:nvPicPr>
            <p:cNvPr id="24" name="Picture 113">
              <a:extLst>
                <a:ext uri="{FF2B5EF4-FFF2-40B4-BE49-F238E27FC236}">
                  <a16:creationId xmlns:a16="http://schemas.microsoft.com/office/drawing/2014/main" id="{876E33F8-701A-4C26-B5E6-6A4E457850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37715" y="1079981"/>
              <a:ext cx="3500342" cy="1854145"/>
            </a:xfrm>
            <a:prstGeom prst="rect">
              <a:avLst/>
            </a:prstGeom>
          </p:spPr>
        </p:pic>
        <p:pic>
          <p:nvPicPr>
            <p:cNvPr id="25" name="Picture 4">
              <a:extLst>
                <a:ext uri="{FF2B5EF4-FFF2-40B4-BE49-F238E27FC236}">
                  <a16:creationId xmlns:a16="http://schemas.microsoft.com/office/drawing/2014/main" id="{1CB5BD96-90CC-4488-ADB2-617905126FE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9600" r="1641" b="7911"/>
            <a:stretch/>
          </p:blipFill>
          <p:spPr>
            <a:xfrm>
              <a:off x="1554602" y="1204734"/>
              <a:ext cx="2854623" cy="1453210"/>
            </a:xfrm>
            <a:prstGeom prst="rect">
              <a:avLst/>
            </a:prstGeom>
          </p:spPr>
        </p:pic>
      </p:grpSp>
      <p:sp>
        <p:nvSpPr>
          <p:cNvPr id="45" name="Flecha: a la derecha 44">
            <a:extLst>
              <a:ext uri="{FF2B5EF4-FFF2-40B4-BE49-F238E27FC236}">
                <a16:creationId xmlns:a16="http://schemas.microsoft.com/office/drawing/2014/main" id="{9DD2182E-6DB6-4A93-9648-2466AAA56CBC}"/>
              </a:ext>
            </a:extLst>
          </p:cNvPr>
          <p:cNvSpPr/>
          <p:nvPr/>
        </p:nvSpPr>
        <p:spPr>
          <a:xfrm>
            <a:off x="4293315" y="1532875"/>
            <a:ext cx="652553" cy="487680"/>
          </a:xfrm>
          <a:prstGeom prst="rightArrow">
            <a:avLst/>
          </a:prstGeom>
          <a:solidFill>
            <a:schemeClr val="accent3"/>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cs typeface="Trebuchet MS"/>
            </a:endParaRPr>
          </a:p>
        </p:txBody>
      </p:sp>
      <p:sp>
        <p:nvSpPr>
          <p:cNvPr id="47" name="Flecha: a la derecha 46">
            <a:extLst>
              <a:ext uri="{FF2B5EF4-FFF2-40B4-BE49-F238E27FC236}">
                <a16:creationId xmlns:a16="http://schemas.microsoft.com/office/drawing/2014/main" id="{252B351E-0D4C-4766-8DA0-D31587FBB484}"/>
              </a:ext>
            </a:extLst>
          </p:cNvPr>
          <p:cNvSpPr/>
          <p:nvPr/>
        </p:nvSpPr>
        <p:spPr>
          <a:xfrm>
            <a:off x="4293315" y="3682500"/>
            <a:ext cx="652553" cy="487680"/>
          </a:xfrm>
          <a:prstGeom prst="rightArrow">
            <a:avLst/>
          </a:prstGeom>
          <a:solidFill>
            <a:schemeClr val="accent3"/>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cs typeface="Trebuchet MS"/>
            </a:endParaRPr>
          </a:p>
        </p:txBody>
      </p:sp>
      <p:sp>
        <p:nvSpPr>
          <p:cNvPr id="48" name="Content Placeholder 32">
            <a:extLst>
              <a:ext uri="{FF2B5EF4-FFF2-40B4-BE49-F238E27FC236}">
                <a16:creationId xmlns:a16="http://schemas.microsoft.com/office/drawing/2014/main" id="{6B11DA29-2BA1-4EFF-8049-7B44254BAC64}"/>
              </a:ext>
            </a:extLst>
          </p:cNvPr>
          <p:cNvSpPr txBox="1">
            <a:spLocks/>
          </p:cNvSpPr>
          <p:nvPr/>
        </p:nvSpPr>
        <p:spPr>
          <a:xfrm>
            <a:off x="5008322" y="190739"/>
            <a:ext cx="3977618" cy="2511921"/>
          </a:xfrm>
          <a:prstGeom prst="rect">
            <a:avLst/>
          </a:prstGeom>
          <a:noFill/>
          <a:ln w="9525" algn="ctr">
            <a:noFill/>
            <a:miter lim="800000"/>
            <a:headEnd/>
            <a:tailEnd/>
          </a:ln>
          <a:effectLst/>
        </p:spPr>
        <p:txBody>
          <a:bodyPr vert="horz" wrap="square" lIns="34839" tIns="0" rIns="0" bIns="0" numCol="1" anchor="t" anchorCtr="0" compatLnSpc="1">
            <a:prstTxWarp prst="textNoShape">
              <a:avLst/>
            </a:prstTxWarp>
          </a:bodyPr>
          <a:lstStyle>
            <a:defPPr>
              <a:defRPr lang="en-US"/>
            </a:defPPr>
            <a:lvl1pPr marL="0" indent="0" eaLnBrk="1" hangingPunct="1">
              <a:spcBef>
                <a:spcPts val="600"/>
              </a:spcBef>
              <a:spcAft>
                <a:spcPts val="0"/>
              </a:spcAft>
              <a:buClrTx/>
              <a:buSzPct val="120000"/>
              <a:buFontTx/>
              <a:buNone/>
              <a:defRPr sz="1500" kern="0">
                <a:cs typeface="Trebuchet MS" panose="020B0502040204020203" pitchFamily="34" charset="0"/>
              </a:defRPr>
            </a:lvl1pPr>
            <a:lvl2pPr marL="361950" indent="-180975" eaLnBrk="1" hangingPunct="1">
              <a:spcBef>
                <a:spcPts val="300"/>
              </a:spcBef>
              <a:spcAft>
                <a:spcPts val="0"/>
              </a:spcAft>
              <a:buClrTx/>
              <a:buFont typeface="Trebuchet MS" panose="020B0603020202020204" pitchFamily="34" charset="0"/>
              <a:buChar char="•"/>
              <a:defRPr sz="1400">
                <a:cs typeface="Trebuchet MS" panose="020B0502040204020203" pitchFamily="34" charset="0"/>
              </a:defRPr>
            </a:lvl2pPr>
            <a:lvl3pPr marL="538163" indent="-131763" eaLnBrk="1" hangingPunct="1">
              <a:spcBef>
                <a:spcPts val="300"/>
              </a:spcBef>
              <a:spcAft>
                <a:spcPts val="0"/>
              </a:spcAft>
              <a:buClrTx/>
              <a:buFont typeface="Trebuchet MS" pitchFamily="34" charset="0"/>
              <a:buChar char="­"/>
              <a:defRPr sz="1200">
                <a:cs typeface="Trebuchet MS" panose="020B0502040204020203" pitchFamily="34" charset="0"/>
              </a:defRPr>
            </a:lvl3pPr>
            <a:lvl4pPr marL="631825" indent="-85725" eaLnBrk="1" hangingPunct="1">
              <a:spcBef>
                <a:spcPts val="300"/>
              </a:spcBef>
              <a:spcAft>
                <a:spcPts val="0"/>
              </a:spcAft>
              <a:buClrTx/>
              <a:buFont typeface="Trebuchet MS" pitchFamily="34" charset="0"/>
              <a:buChar char="­"/>
              <a:defRPr sz="1100">
                <a:cs typeface="Trebuchet MS" panose="020B0502040204020203" pitchFamily="34" charset="0"/>
              </a:defRPr>
            </a:lvl4pPr>
            <a:lvl5pPr marL="715963" indent="-84138" eaLnBrk="1" hangingPunct="1">
              <a:spcBef>
                <a:spcPts val="300"/>
              </a:spcBef>
              <a:spcAft>
                <a:spcPts val="0"/>
              </a:spcAft>
              <a:buClrTx/>
              <a:buFont typeface="Trebuchet MS" pitchFamily="34" charset="0"/>
              <a:buChar char="­"/>
              <a:defRPr sz="1100">
                <a:cs typeface="Trebuchet MS" panose="020B0502040204020203" pitchFamily="34" charset="0"/>
              </a:defRPr>
            </a:lvl5pPr>
            <a:lvl6pPr marL="1093553" indent="-174194" fontAlgn="base">
              <a:spcBef>
                <a:spcPct val="20000"/>
              </a:spcBef>
              <a:spcAft>
                <a:spcPct val="30000"/>
              </a:spcAft>
              <a:buClr>
                <a:srgbClr val="6639B7"/>
              </a:buClr>
              <a:buFont typeface="Trebuchet MS" pitchFamily="34" charset="0"/>
              <a:buChar char="­"/>
              <a:defRPr sz="1100">
                <a:latin typeface="Trebuchet MS"/>
              </a:defRPr>
            </a:lvl6pPr>
            <a:lvl7pPr marL="1441942" indent="-174194" fontAlgn="base">
              <a:spcBef>
                <a:spcPct val="20000"/>
              </a:spcBef>
              <a:spcAft>
                <a:spcPct val="30000"/>
              </a:spcAft>
              <a:buClr>
                <a:srgbClr val="6639B7"/>
              </a:buClr>
              <a:buFont typeface="Trebuchet MS" pitchFamily="34" charset="0"/>
              <a:buChar char="­"/>
              <a:defRPr sz="1100">
                <a:latin typeface="Trebuchet MS"/>
              </a:defRPr>
            </a:lvl7pPr>
            <a:lvl8pPr marL="1790331" indent="-174194" fontAlgn="base">
              <a:spcBef>
                <a:spcPct val="20000"/>
              </a:spcBef>
              <a:spcAft>
                <a:spcPct val="30000"/>
              </a:spcAft>
              <a:buClr>
                <a:srgbClr val="6639B7"/>
              </a:buClr>
              <a:buFont typeface="Trebuchet MS" pitchFamily="34" charset="0"/>
              <a:buChar char="­"/>
              <a:defRPr sz="1100">
                <a:latin typeface="Trebuchet MS"/>
              </a:defRPr>
            </a:lvl8pPr>
            <a:lvl9pPr marL="2138719" indent="-174194" fontAlgn="base">
              <a:spcBef>
                <a:spcPct val="20000"/>
              </a:spcBef>
              <a:spcAft>
                <a:spcPct val="30000"/>
              </a:spcAft>
              <a:buClr>
                <a:srgbClr val="6639B7"/>
              </a:buClr>
              <a:buFont typeface="Trebuchet MS" pitchFamily="34" charset="0"/>
              <a:buChar char="­"/>
              <a:defRPr sz="1100">
                <a:latin typeface="Trebuchet MS"/>
              </a:defRPr>
            </a:lvl9pPr>
          </a:lstStyle>
          <a:p>
            <a:r>
              <a:rPr lang="en-US" sz="1800" b="1" dirty="0" err="1">
                <a:solidFill>
                  <a:schemeClr val="accent3"/>
                </a:solidFill>
              </a:rPr>
              <a:t>OmniVista</a:t>
            </a:r>
            <a:r>
              <a:rPr lang="en-US" sz="1800" b="1" dirty="0">
                <a:solidFill>
                  <a:schemeClr val="accent3"/>
                </a:solidFill>
              </a:rPr>
              <a:t> 2500</a:t>
            </a:r>
            <a:endParaRPr lang="en-US" sz="1400" b="1" dirty="0">
              <a:solidFill>
                <a:schemeClr val="accent3"/>
              </a:solidFill>
            </a:endParaRPr>
          </a:p>
          <a:p>
            <a:pPr marL="180975" indent="-180975">
              <a:buBlip>
                <a:blip r:embed="rId9"/>
              </a:buBlip>
            </a:pPr>
            <a:r>
              <a:rPr lang="en-US" sz="1400" dirty="0">
                <a:solidFill>
                  <a:srgbClr val="000000"/>
                </a:solidFill>
              </a:rPr>
              <a:t>Centralized &amp; Integrated </a:t>
            </a:r>
            <a:r>
              <a:rPr lang="en-US" sz="1400" b="1" u="sng" dirty="0">
                <a:solidFill>
                  <a:srgbClr val="000000"/>
                </a:solidFill>
              </a:rPr>
              <a:t>MANAGEMENT</a:t>
            </a:r>
          </a:p>
          <a:p>
            <a:pPr marL="542925" lvl="1">
              <a:buBlip>
                <a:blip r:embed="rId9"/>
              </a:buBlip>
            </a:pPr>
            <a:r>
              <a:rPr lang="en-US" dirty="0">
                <a:solidFill>
                  <a:srgbClr val="000000"/>
                </a:solidFill>
              </a:rPr>
              <a:t>LAN &amp; WLAN Unified Management</a:t>
            </a:r>
          </a:p>
          <a:p>
            <a:pPr marL="542925" lvl="1">
              <a:buBlip>
                <a:blip r:embed="rId9"/>
              </a:buBlip>
            </a:pPr>
            <a:r>
              <a:rPr lang="en-US" dirty="0">
                <a:solidFill>
                  <a:srgbClr val="000000"/>
                </a:solidFill>
              </a:rPr>
              <a:t>L7 App Analytics (LAN &amp; WLAN)</a:t>
            </a:r>
          </a:p>
          <a:p>
            <a:pPr marL="542925" lvl="1">
              <a:buBlip>
                <a:blip r:embed="rId9"/>
              </a:buBlip>
            </a:pPr>
            <a:r>
              <a:rPr lang="en-US" dirty="0">
                <a:solidFill>
                  <a:srgbClr val="000000"/>
                </a:solidFill>
              </a:rPr>
              <a:t>WIPS</a:t>
            </a:r>
          </a:p>
          <a:p>
            <a:pPr marL="542925" lvl="1">
              <a:buBlip>
                <a:blip r:embed="rId9"/>
              </a:buBlip>
            </a:pPr>
            <a:r>
              <a:rPr lang="en-US" dirty="0">
                <a:solidFill>
                  <a:srgbClr val="000000"/>
                </a:solidFill>
              </a:rPr>
              <a:t>GUEST Management</a:t>
            </a:r>
          </a:p>
          <a:p>
            <a:pPr marL="542925" lvl="1">
              <a:buBlip>
                <a:blip r:embed="rId9"/>
              </a:buBlip>
            </a:pPr>
            <a:r>
              <a:rPr lang="en-US" dirty="0">
                <a:solidFill>
                  <a:srgbClr val="000000"/>
                </a:solidFill>
              </a:rPr>
              <a:t>Authentication Server</a:t>
            </a:r>
          </a:p>
          <a:p>
            <a:pPr marL="542925" lvl="1">
              <a:buBlip>
                <a:blip r:embed="rId9"/>
              </a:buBlip>
            </a:pPr>
            <a:r>
              <a:rPr lang="en-US" dirty="0">
                <a:solidFill>
                  <a:srgbClr val="000000"/>
                </a:solidFill>
              </a:rPr>
              <a:t>BYOD Management</a:t>
            </a:r>
          </a:p>
          <a:p>
            <a:pPr marL="180975" lvl="0" indent="-180975">
              <a:buBlip>
                <a:blip r:embed="rId9"/>
              </a:buBlip>
            </a:pPr>
            <a:r>
              <a:rPr lang="en-US" sz="1400" dirty="0"/>
              <a:t>ONE SINGLE POINT OF MANAGEMENT</a:t>
            </a:r>
          </a:p>
          <a:p>
            <a:pPr marL="180975" indent="-180975">
              <a:buBlip>
                <a:blip r:embed="rId9"/>
              </a:buBlip>
            </a:pPr>
            <a:r>
              <a:rPr lang="en-US" sz="1400" dirty="0">
                <a:solidFill>
                  <a:srgbClr val="000000"/>
                </a:solidFill>
              </a:rPr>
              <a:t>Cloud Ready (Enterprise or Cloud)</a:t>
            </a:r>
          </a:p>
        </p:txBody>
      </p:sp>
      <p:sp>
        <p:nvSpPr>
          <p:cNvPr id="49" name="Content Placeholder 32">
            <a:extLst>
              <a:ext uri="{FF2B5EF4-FFF2-40B4-BE49-F238E27FC236}">
                <a16:creationId xmlns:a16="http://schemas.microsoft.com/office/drawing/2014/main" id="{1E811B05-C213-4995-844E-384F2274F2BD}"/>
              </a:ext>
            </a:extLst>
          </p:cNvPr>
          <p:cNvSpPr txBox="1">
            <a:spLocks/>
          </p:cNvSpPr>
          <p:nvPr/>
        </p:nvSpPr>
        <p:spPr>
          <a:xfrm>
            <a:off x="5048802" y="3001686"/>
            <a:ext cx="3937138" cy="1908140"/>
          </a:xfrm>
          <a:prstGeom prst="rect">
            <a:avLst/>
          </a:prstGeom>
          <a:noFill/>
          <a:ln w="9525" algn="ctr">
            <a:noFill/>
            <a:miter lim="800000"/>
            <a:headEnd/>
            <a:tailEnd/>
          </a:ln>
          <a:effectLst/>
        </p:spPr>
        <p:txBody>
          <a:bodyPr vert="horz" wrap="square" lIns="34839" tIns="0" rIns="0" bIns="0" numCol="1" anchor="t" anchorCtr="0" compatLnSpc="1">
            <a:prstTxWarp prst="textNoShape">
              <a:avLst/>
            </a:prstTxWarp>
          </a:bodyPr>
          <a:lstStyle>
            <a:defPPr>
              <a:defRPr lang="en-US"/>
            </a:defPPr>
            <a:lvl1pPr marL="0" indent="0" eaLnBrk="1" hangingPunct="1">
              <a:spcBef>
                <a:spcPts val="600"/>
              </a:spcBef>
              <a:spcAft>
                <a:spcPts val="0"/>
              </a:spcAft>
              <a:buClrTx/>
              <a:buSzPct val="120000"/>
              <a:buFontTx/>
              <a:buNone/>
              <a:defRPr sz="1500" kern="0">
                <a:cs typeface="Trebuchet MS" panose="020B0502040204020203" pitchFamily="34" charset="0"/>
              </a:defRPr>
            </a:lvl1pPr>
            <a:lvl2pPr marL="361950" indent="-180975" eaLnBrk="1" hangingPunct="1">
              <a:spcBef>
                <a:spcPts val="300"/>
              </a:spcBef>
              <a:spcAft>
                <a:spcPts val="0"/>
              </a:spcAft>
              <a:buClrTx/>
              <a:buFont typeface="Trebuchet MS" panose="020B0603020202020204" pitchFamily="34" charset="0"/>
              <a:buChar char="•"/>
              <a:defRPr sz="1400">
                <a:cs typeface="Trebuchet MS" panose="020B0502040204020203" pitchFamily="34" charset="0"/>
              </a:defRPr>
            </a:lvl2pPr>
            <a:lvl3pPr marL="538163" indent="-131763" eaLnBrk="1" hangingPunct="1">
              <a:spcBef>
                <a:spcPts val="300"/>
              </a:spcBef>
              <a:spcAft>
                <a:spcPts val="0"/>
              </a:spcAft>
              <a:buClrTx/>
              <a:buFont typeface="Trebuchet MS" pitchFamily="34" charset="0"/>
              <a:buChar char="­"/>
              <a:defRPr sz="1200">
                <a:cs typeface="Trebuchet MS" panose="020B0502040204020203" pitchFamily="34" charset="0"/>
              </a:defRPr>
            </a:lvl3pPr>
            <a:lvl4pPr marL="631825" indent="-85725" eaLnBrk="1" hangingPunct="1">
              <a:spcBef>
                <a:spcPts val="300"/>
              </a:spcBef>
              <a:spcAft>
                <a:spcPts val="0"/>
              </a:spcAft>
              <a:buClrTx/>
              <a:buFont typeface="Trebuchet MS" pitchFamily="34" charset="0"/>
              <a:buChar char="­"/>
              <a:defRPr sz="1100">
                <a:cs typeface="Trebuchet MS" panose="020B0502040204020203" pitchFamily="34" charset="0"/>
              </a:defRPr>
            </a:lvl4pPr>
            <a:lvl5pPr marL="715963" indent="-84138" eaLnBrk="1" hangingPunct="1">
              <a:spcBef>
                <a:spcPts val="300"/>
              </a:spcBef>
              <a:spcAft>
                <a:spcPts val="0"/>
              </a:spcAft>
              <a:buClrTx/>
              <a:buFont typeface="Trebuchet MS" pitchFamily="34" charset="0"/>
              <a:buChar char="­"/>
              <a:defRPr sz="1100">
                <a:cs typeface="Trebuchet MS" panose="020B0502040204020203" pitchFamily="34" charset="0"/>
              </a:defRPr>
            </a:lvl5pPr>
            <a:lvl6pPr marL="1093553" indent="-174194" fontAlgn="base">
              <a:spcBef>
                <a:spcPct val="20000"/>
              </a:spcBef>
              <a:spcAft>
                <a:spcPct val="30000"/>
              </a:spcAft>
              <a:buClr>
                <a:srgbClr val="6639B7"/>
              </a:buClr>
              <a:buFont typeface="Trebuchet MS" pitchFamily="34" charset="0"/>
              <a:buChar char="­"/>
              <a:defRPr sz="1100">
                <a:latin typeface="Trebuchet MS"/>
              </a:defRPr>
            </a:lvl6pPr>
            <a:lvl7pPr marL="1441942" indent="-174194" fontAlgn="base">
              <a:spcBef>
                <a:spcPct val="20000"/>
              </a:spcBef>
              <a:spcAft>
                <a:spcPct val="30000"/>
              </a:spcAft>
              <a:buClr>
                <a:srgbClr val="6639B7"/>
              </a:buClr>
              <a:buFont typeface="Trebuchet MS" pitchFamily="34" charset="0"/>
              <a:buChar char="­"/>
              <a:defRPr sz="1100">
                <a:latin typeface="Trebuchet MS"/>
              </a:defRPr>
            </a:lvl7pPr>
            <a:lvl8pPr marL="1790331" indent="-174194" fontAlgn="base">
              <a:spcBef>
                <a:spcPct val="20000"/>
              </a:spcBef>
              <a:spcAft>
                <a:spcPct val="30000"/>
              </a:spcAft>
              <a:buClr>
                <a:srgbClr val="6639B7"/>
              </a:buClr>
              <a:buFont typeface="Trebuchet MS" pitchFamily="34" charset="0"/>
              <a:buChar char="­"/>
              <a:defRPr sz="1100">
                <a:latin typeface="Trebuchet MS"/>
              </a:defRPr>
            </a:lvl8pPr>
            <a:lvl9pPr marL="2138719" indent="-174194" fontAlgn="base">
              <a:spcBef>
                <a:spcPct val="20000"/>
              </a:spcBef>
              <a:spcAft>
                <a:spcPct val="30000"/>
              </a:spcAft>
              <a:buClr>
                <a:srgbClr val="6639B7"/>
              </a:buClr>
              <a:buFont typeface="Trebuchet MS" pitchFamily="34" charset="0"/>
              <a:buChar char="­"/>
              <a:defRPr sz="1100">
                <a:latin typeface="Trebuchet MS"/>
              </a:defRPr>
            </a:lvl9pPr>
          </a:lstStyle>
          <a:p>
            <a:r>
              <a:rPr lang="en-US" sz="1800" b="1" dirty="0">
                <a:solidFill>
                  <a:schemeClr val="accent3"/>
                </a:solidFill>
              </a:rPr>
              <a:t>Distributed Intelligence</a:t>
            </a:r>
            <a:endParaRPr lang="en-US" sz="1400" b="1" dirty="0">
              <a:solidFill>
                <a:schemeClr val="accent3"/>
              </a:solidFill>
            </a:endParaRPr>
          </a:p>
          <a:p>
            <a:pPr marL="180975" indent="-180975">
              <a:buBlip>
                <a:blip r:embed="rId9"/>
              </a:buBlip>
            </a:pPr>
            <a:r>
              <a:rPr lang="en-US" sz="1400" dirty="0">
                <a:solidFill>
                  <a:srgbClr val="000000"/>
                </a:solidFill>
              </a:rPr>
              <a:t>Distributed Control:</a:t>
            </a:r>
          </a:p>
          <a:p>
            <a:pPr marL="542925" lvl="1">
              <a:buBlip>
                <a:blip r:embed="rId9"/>
              </a:buBlip>
            </a:pPr>
            <a:r>
              <a:rPr lang="en-US" dirty="0">
                <a:solidFill>
                  <a:srgbClr val="000000"/>
                </a:solidFill>
              </a:rPr>
              <a:t>AP coordination</a:t>
            </a:r>
          </a:p>
          <a:p>
            <a:pPr marL="542925" lvl="1">
              <a:buBlip>
                <a:blip r:embed="rId9"/>
              </a:buBlip>
            </a:pPr>
            <a:r>
              <a:rPr lang="en-US" dirty="0">
                <a:solidFill>
                  <a:srgbClr val="000000"/>
                </a:solidFill>
              </a:rPr>
              <a:t>DRM: Distributed RF Management</a:t>
            </a:r>
          </a:p>
          <a:p>
            <a:pPr marL="542925" lvl="1">
              <a:buBlip>
                <a:blip r:embed="rId9"/>
              </a:buBlip>
            </a:pPr>
            <a:r>
              <a:rPr lang="en-US" dirty="0">
                <a:solidFill>
                  <a:srgbClr val="000000"/>
                </a:solidFill>
              </a:rPr>
              <a:t>L2/L3 Roaming</a:t>
            </a:r>
          </a:p>
          <a:p>
            <a:pPr marL="542925" lvl="1">
              <a:buBlip>
                <a:blip r:embed="rId9"/>
              </a:buBlip>
            </a:pPr>
            <a:r>
              <a:rPr lang="en-US" dirty="0">
                <a:solidFill>
                  <a:srgbClr val="000000"/>
                </a:solidFill>
              </a:rPr>
              <a:t>Distributed User profile</a:t>
            </a:r>
            <a:endParaRPr lang="en-US" b="1" u="sng" dirty="0">
              <a:solidFill>
                <a:srgbClr val="000000"/>
              </a:solidFill>
            </a:endParaRPr>
          </a:p>
          <a:p>
            <a:pPr marL="180975" indent="-180975">
              <a:buBlip>
                <a:blip r:embed="rId9"/>
              </a:buBlip>
            </a:pPr>
            <a:r>
              <a:rPr lang="en-US" sz="1400" dirty="0">
                <a:solidFill>
                  <a:srgbClr val="000000"/>
                </a:solidFill>
              </a:rPr>
              <a:t>Distributed Forwarding</a:t>
            </a:r>
          </a:p>
        </p:txBody>
      </p:sp>
    </p:spTree>
    <p:extLst>
      <p:ext uri="{BB962C8B-B14F-4D97-AF65-F5344CB8AC3E}">
        <p14:creationId xmlns:p14="http://schemas.microsoft.com/office/powerpoint/2010/main" val="36887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Image result for ip67 lo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82479" y="1191500"/>
            <a:ext cx="429424" cy="429424"/>
          </a:xfrm>
          <a:prstGeom prst="ellipse">
            <a:avLst/>
          </a:prstGeom>
          <a:noFill/>
        </p:spPr>
      </p:pic>
      <p:sp>
        <p:nvSpPr>
          <p:cNvPr id="2" name="Title 1"/>
          <p:cNvSpPr txBox="1">
            <a:spLocks/>
          </p:cNvSpPr>
          <p:nvPr/>
        </p:nvSpPr>
        <p:spPr bwMode="auto">
          <a:xfrm>
            <a:off x="215899" y="170260"/>
            <a:ext cx="8693207" cy="792956"/>
          </a:xfrm>
          <a:prstGeom prst="rect">
            <a:avLst/>
          </a:prstGeom>
          <a:noFill/>
          <a:ln w="9525" algn="ctr">
            <a:noFill/>
            <a:miter lim="800000"/>
            <a:headEnd/>
            <a:tailEnd/>
          </a:ln>
          <a:effectLst/>
        </p:spPr>
        <p:txBody>
          <a:bodyPr vert="horz" wrap="square" lIns="69677" tIns="34839" rIns="69677" bIns="34839"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Trebuchet MS" pitchFamily="34" charset="0"/>
                <a:ea typeface="+mj-ea"/>
                <a:cs typeface="Segoe UI" panose="020B0502040204020203" pitchFamily="34" charset="0"/>
              </a:rPr>
              <a:t>OmniAccess® Stellar Access</a:t>
            </a:r>
            <a:r>
              <a:rPr kumimoji="0" lang="en-US" sz="2400" b="1" i="0" u="none" strike="noStrike" kern="0" cap="none" spc="0" normalizeH="0" noProof="0" dirty="0">
                <a:ln>
                  <a:noFill/>
                </a:ln>
                <a:solidFill>
                  <a:schemeClr val="tx1"/>
                </a:solidFill>
                <a:effectLst/>
                <a:uLnTx/>
                <a:uFillTx/>
                <a:latin typeface="Trebuchet MS" pitchFamily="34" charset="0"/>
                <a:ea typeface="+mj-ea"/>
                <a:cs typeface="Segoe UI" panose="020B0502040204020203" pitchFamily="34" charset="0"/>
              </a:rPr>
              <a:t> </a:t>
            </a:r>
            <a:r>
              <a:rPr kumimoji="0" lang="en-US" sz="2400" b="1" i="0" u="none" strike="noStrike" kern="0" cap="none" spc="0" normalizeH="0" baseline="0" noProof="0" dirty="0">
                <a:ln>
                  <a:noFill/>
                </a:ln>
                <a:solidFill>
                  <a:schemeClr val="tx1"/>
                </a:solidFill>
                <a:effectLst/>
                <a:uLnTx/>
                <a:uFillTx/>
                <a:latin typeface="Trebuchet MS" pitchFamily="34" charset="0"/>
                <a:ea typeface="+mj-ea"/>
                <a:cs typeface="Segoe UI" panose="020B0502040204020203" pitchFamily="34" charset="0"/>
              </a:rPr>
              <a:t>Points</a:t>
            </a:r>
            <a:r>
              <a:rPr kumimoji="0" lang="en-US" sz="2400" b="1" i="0" u="none" strike="noStrike" kern="0" cap="none" spc="0" normalizeH="0" noProof="0" dirty="0">
                <a:ln>
                  <a:noFill/>
                </a:ln>
                <a:solidFill>
                  <a:schemeClr val="tx1"/>
                </a:solidFill>
                <a:effectLst/>
                <a:uLnTx/>
                <a:uFillTx/>
                <a:latin typeface="Trebuchet MS" pitchFamily="34" charset="0"/>
                <a:ea typeface="+mj-ea"/>
                <a:cs typeface="Segoe UI" panose="020B0502040204020203" pitchFamily="34" charset="0"/>
              </a:rPr>
              <a:t> </a:t>
            </a:r>
            <a:r>
              <a:rPr kumimoji="0" lang="en-US" sz="2400" b="1" i="0" u="none" strike="noStrike" kern="0" cap="none" spc="0" normalizeH="0" baseline="0" noProof="0" dirty="0">
                <a:ln>
                  <a:noFill/>
                </a:ln>
                <a:solidFill>
                  <a:schemeClr val="tx1"/>
                </a:solidFill>
                <a:effectLst/>
                <a:uLnTx/>
                <a:uFillTx/>
                <a:latin typeface="Trebuchet MS" pitchFamily="34" charset="0"/>
                <a:ea typeface="+mj-ea"/>
                <a:cs typeface="Segoe UI" panose="020B0502040204020203" pitchFamily="34" charset="0"/>
              </a:rPr>
              <a:t>Lineup	</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52520" y="1081471"/>
            <a:ext cx="949676" cy="1071430"/>
          </a:xfrm>
          <a:prstGeom prst="rect">
            <a:avLst/>
          </a:prstGeom>
          <a:noFill/>
          <a:ln w="9525">
            <a:noFill/>
            <a:miter lim="800000"/>
            <a:headEnd/>
            <a:tailEnd/>
          </a:ln>
          <a:effectLst/>
        </p:spPr>
      </p:pic>
      <p:pic>
        <p:nvPicPr>
          <p:cNvPr id="5"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3311" y="1068546"/>
            <a:ext cx="1095457" cy="1097280"/>
          </a:xfrm>
          <a:prstGeom prst="rect">
            <a:avLst/>
          </a:prstGeom>
        </p:spPr>
      </p:pic>
      <p:pic>
        <p:nvPicPr>
          <p:cNvPr id="6" name="Imag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36807" y="1013620"/>
            <a:ext cx="1097280" cy="1097280"/>
          </a:xfrm>
          <a:prstGeom prst="rect">
            <a:avLst/>
          </a:prstGeom>
        </p:spPr>
      </p:pic>
      <p:pic>
        <p:nvPicPr>
          <p:cNvPr id="8" name="Imag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29492" y="1120390"/>
            <a:ext cx="1018471" cy="1016776"/>
          </a:xfrm>
          <a:prstGeom prst="rect">
            <a:avLst/>
          </a:prstGeom>
        </p:spPr>
      </p:pic>
      <p:grpSp>
        <p:nvGrpSpPr>
          <p:cNvPr id="9" name="Grouper 5"/>
          <p:cNvGrpSpPr/>
          <p:nvPr/>
        </p:nvGrpSpPr>
        <p:grpSpPr>
          <a:xfrm>
            <a:off x="7179439" y="1131418"/>
            <a:ext cx="1524313" cy="1114664"/>
            <a:chOff x="228305" y="1650403"/>
            <a:chExt cx="2724925" cy="2091761"/>
          </a:xfrm>
        </p:grpSpPr>
        <p:pic>
          <p:nvPicPr>
            <p:cNvPr id="10" name="Imag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84702" y="1650403"/>
              <a:ext cx="1768528" cy="1856520"/>
            </a:xfrm>
            <a:prstGeom prst="rect">
              <a:avLst/>
            </a:prstGeom>
          </p:spPr>
        </p:pic>
        <p:pic>
          <p:nvPicPr>
            <p:cNvPr id="11" name="Imag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8305" y="1837656"/>
              <a:ext cx="1814242" cy="1904508"/>
            </a:xfrm>
            <a:prstGeom prst="rect">
              <a:avLst/>
            </a:prstGeom>
          </p:spPr>
        </p:pic>
      </p:grpSp>
      <p:sp>
        <p:nvSpPr>
          <p:cNvPr id="12" name="Text Box 14"/>
          <p:cNvSpPr txBox="1">
            <a:spLocks noChangeArrowheads="1"/>
          </p:cNvSpPr>
          <p:nvPr>
            <p:custDataLst>
              <p:tags r:id="rId1"/>
            </p:custDataLst>
          </p:nvPr>
        </p:nvSpPr>
        <p:spPr bwMode="auto">
          <a:xfrm>
            <a:off x="-97072" y="2083069"/>
            <a:ext cx="2239736" cy="2026196"/>
          </a:xfrm>
          <a:prstGeom prst="rect">
            <a:avLst/>
          </a:prstGeom>
          <a:noFill/>
          <a:ln w="9525">
            <a:noFill/>
            <a:miter lim="800000"/>
            <a:headEnd/>
            <a:tailEnd/>
          </a:ln>
        </p:spPr>
        <p:txBody>
          <a:bodyPr wrap="square" lIns="0" rIns="0">
            <a:spAutoFit/>
          </a:bodyPr>
          <a:lstStyle/>
          <a:p>
            <a:pPr algn="ctr">
              <a:spcBef>
                <a:spcPts val="100"/>
              </a:spcBef>
              <a:spcAft>
                <a:spcPts val="100"/>
              </a:spcAft>
            </a:pPr>
            <a:r>
              <a:rPr lang="en-US" sz="1400" b="1" dirty="0">
                <a:solidFill>
                  <a:schemeClr val="accent3"/>
                </a:solidFill>
                <a:latin typeface="Trebuchet MS" pitchFamily="34" charset="0"/>
              </a:rPr>
              <a:t>AP1101</a:t>
            </a:r>
            <a:br>
              <a:rPr lang="en-US" sz="1400" b="1" dirty="0">
                <a:solidFill>
                  <a:schemeClr val="accent3"/>
                </a:solidFill>
                <a:latin typeface="Trebuchet MS" pitchFamily="34" charset="0"/>
              </a:rPr>
            </a:br>
            <a:r>
              <a:rPr lang="en-US" sz="1200" b="1" dirty="0">
                <a:solidFill>
                  <a:schemeClr val="accent3"/>
                </a:solidFill>
                <a:latin typeface="Trebuchet MS" pitchFamily="34" charset="0"/>
              </a:rPr>
              <a:t>802.11ac: Wave 1</a:t>
            </a:r>
            <a:br>
              <a:rPr lang="en-US" sz="1100" dirty="0"/>
            </a:br>
            <a:r>
              <a:rPr lang="en-US" sz="1100" dirty="0">
                <a:latin typeface="+mn-lt"/>
              </a:rPr>
              <a:t>2 radios</a:t>
            </a:r>
          </a:p>
          <a:p>
            <a:pPr algn="ctr">
              <a:spcBef>
                <a:spcPts val="100"/>
              </a:spcBef>
              <a:spcAft>
                <a:spcPts val="100"/>
              </a:spcAft>
            </a:pPr>
            <a:r>
              <a:rPr lang="en-US" sz="1100" dirty="0">
                <a:latin typeface="+mn-lt"/>
              </a:rPr>
              <a:t>2x2:2SS</a:t>
            </a:r>
          </a:p>
          <a:p>
            <a:pPr algn="ctr">
              <a:spcBef>
                <a:spcPts val="100"/>
              </a:spcBef>
              <a:spcAft>
                <a:spcPts val="100"/>
              </a:spcAft>
            </a:pPr>
            <a:r>
              <a:rPr lang="en-US" sz="1100" dirty="0">
                <a:latin typeface="+mn-lt"/>
                <a:ea typeface="MS PGothic" pitchFamily="34" charset="-128"/>
                <a:cs typeface="Tahoma" pitchFamily="34" charset="0"/>
              </a:rPr>
              <a:t>1.2 </a:t>
            </a:r>
            <a:r>
              <a:rPr lang="en-US" sz="1100" dirty="0" err="1">
                <a:latin typeface="+mn-lt"/>
                <a:ea typeface="MS PGothic" pitchFamily="34" charset="-128"/>
                <a:cs typeface="Tahoma" pitchFamily="34" charset="0"/>
              </a:rPr>
              <a:t>Gbps</a:t>
            </a:r>
            <a:r>
              <a:rPr lang="en-US" sz="1100" dirty="0">
                <a:latin typeface="+mn-lt"/>
                <a:ea typeface="MS PGothic" pitchFamily="34" charset="-128"/>
                <a:cs typeface="Tahoma" pitchFamily="34" charset="0"/>
              </a:rPr>
              <a:t> throughput</a:t>
            </a:r>
          </a:p>
          <a:p>
            <a:pPr algn="ctr">
              <a:spcBef>
                <a:spcPts val="100"/>
              </a:spcBef>
              <a:spcAft>
                <a:spcPts val="100"/>
              </a:spcAft>
            </a:pPr>
            <a:r>
              <a:rPr lang="en-US" sz="1100" dirty="0">
                <a:latin typeface="+mn-lt"/>
                <a:ea typeface="MS PGothic" pitchFamily="34" charset="-128"/>
                <a:cs typeface="Tahoma" pitchFamily="34" charset="0"/>
              </a:rPr>
              <a:t>No BLE</a:t>
            </a:r>
            <a:endParaRPr lang="en-US" sz="1100" dirty="0">
              <a:latin typeface="+mn-lt"/>
            </a:endParaRPr>
          </a:p>
          <a:p>
            <a:pPr algn="ctr">
              <a:spcBef>
                <a:spcPts val="100"/>
              </a:spcBef>
              <a:spcAft>
                <a:spcPts val="100"/>
              </a:spcAft>
            </a:pPr>
            <a:r>
              <a:rPr lang="en-US" sz="1100" dirty="0">
                <a:latin typeface="+mn-lt"/>
              </a:rPr>
              <a:t>1 GE port</a:t>
            </a:r>
          </a:p>
          <a:p>
            <a:pPr algn="ctr">
              <a:spcBef>
                <a:spcPts val="100"/>
              </a:spcBef>
              <a:spcAft>
                <a:spcPts val="100"/>
              </a:spcAft>
            </a:pPr>
            <a:r>
              <a:rPr lang="en-US" sz="1100" dirty="0">
                <a:latin typeface="+mn-lt"/>
              </a:rPr>
              <a:t>128 client devices per AP</a:t>
            </a:r>
          </a:p>
          <a:p>
            <a:pPr algn="ctr">
              <a:spcBef>
                <a:spcPts val="100"/>
              </a:spcBef>
              <a:spcAft>
                <a:spcPts val="100"/>
              </a:spcAft>
            </a:pPr>
            <a:r>
              <a:rPr lang="en-US" sz="1100" dirty="0">
                <a:latin typeface="+mn-lt"/>
              </a:rPr>
              <a:t>10 W (802.3af PoE or DC)</a:t>
            </a:r>
          </a:p>
          <a:p>
            <a:pPr algn="ctr">
              <a:spcBef>
                <a:spcPts val="100"/>
              </a:spcBef>
              <a:spcAft>
                <a:spcPts val="100"/>
              </a:spcAft>
            </a:pPr>
            <a:r>
              <a:rPr lang="en-US" sz="1100" dirty="0">
                <a:solidFill>
                  <a:srgbClr val="000000"/>
                </a:solidFill>
              </a:rPr>
              <a:t>Operating Temp: </a:t>
            </a:r>
            <a:r>
              <a:rPr lang="en-US" sz="1100" dirty="0"/>
              <a:t>0°C to 45°C</a:t>
            </a:r>
            <a:endParaRPr lang="en-US" sz="1200" dirty="0">
              <a:solidFill>
                <a:srgbClr val="000000"/>
              </a:solidFill>
            </a:endParaRPr>
          </a:p>
        </p:txBody>
      </p:sp>
      <p:sp>
        <p:nvSpPr>
          <p:cNvPr id="13" name="Content Placeholder 1"/>
          <p:cNvSpPr txBox="1">
            <a:spLocks/>
          </p:cNvSpPr>
          <p:nvPr/>
        </p:nvSpPr>
        <p:spPr>
          <a:xfrm>
            <a:off x="2033629" y="2091929"/>
            <a:ext cx="2363560" cy="2420930"/>
          </a:xfrm>
          <a:prstGeom prst="rect">
            <a:avLst/>
          </a:prstGeom>
        </p:spPr>
        <p:txBody>
          <a:bodyPr lIns="68579" tIns="34289" rIns="68579" bIns="34289"/>
          <a:lstStyle/>
          <a:p>
            <a:pPr marL="96441" indent="-96441" algn="ctr" defTabSz="514350" eaLnBrk="0" hangingPunct="0">
              <a:spcBef>
                <a:spcPts val="100"/>
              </a:spcBef>
              <a:spcAft>
                <a:spcPts val="100"/>
              </a:spcAft>
              <a:buClr>
                <a:srgbClr val="404040"/>
              </a:buClr>
              <a:defRPr/>
            </a:pPr>
            <a:r>
              <a:rPr lang="en-US" sz="1400" b="1" dirty="0">
                <a:solidFill>
                  <a:schemeClr val="accent3"/>
                </a:solidFill>
                <a:latin typeface="Trebuchet MS" pitchFamily="34" charset="0"/>
              </a:rPr>
              <a:t>AP1221/AP1222</a:t>
            </a:r>
            <a:br>
              <a:rPr lang="en-US" sz="1200" b="1" dirty="0">
                <a:solidFill>
                  <a:schemeClr val="accent3"/>
                </a:solidFill>
                <a:latin typeface="Trebuchet MS" pitchFamily="34" charset="0"/>
              </a:rPr>
            </a:br>
            <a:r>
              <a:rPr lang="en-US" sz="1200" b="1" dirty="0">
                <a:solidFill>
                  <a:schemeClr val="accent3"/>
                </a:solidFill>
                <a:latin typeface="Trebuchet MS" pitchFamily="34" charset="0"/>
              </a:rPr>
              <a:t>802.11ac Wave 2</a:t>
            </a:r>
            <a:br>
              <a:rPr lang="en-US" sz="1100" dirty="0"/>
            </a:br>
            <a:r>
              <a:rPr lang="en-US" sz="1100" dirty="0">
                <a:latin typeface="+mn-lt"/>
              </a:rPr>
              <a:t>2 radios</a:t>
            </a:r>
          </a:p>
          <a:p>
            <a:pPr marL="96441" indent="-96441" algn="ctr" defTabSz="514350" eaLnBrk="0" hangingPunct="0">
              <a:spcBef>
                <a:spcPts val="100"/>
              </a:spcBef>
              <a:spcAft>
                <a:spcPts val="100"/>
              </a:spcAft>
              <a:buClr>
                <a:srgbClr val="404040"/>
              </a:buClr>
              <a:defRPr/>
            </a:pPr>
            <a:r>
              <a:rPr lang="en-US" sz="1100" dirty="0">
                <a:latin typeface="+mn-lt"/>
              </a:rPr>
              <a:t>2×2:2 @ 2.4GHz, 4x4:4 @ 5GHz</a:t>
            </a:r>
          </a:p>
          <a:p>
            <a:pPr marL="96441" indent="-96441" algn="ctr" defTabSz="514350" eaLnBrk="0" hangingPunct="0">
              <a:spcBef>
                <a:spcPts val="100"/>
              </a:spcBef>
              <a:spcAft>
                <a:spcPts val="100"/>
              </a:spcAft>
              <a:buClr>
                <a:srgbClr val="404040"/>
              </a:buClr>
              <a:defRPr/>
            </a:pPr>
            <a:r>
              <a:rPr lang="en-US" sz="1100" dirty="0">
                <a:latin typeface="+mn-lt"/>
              </a:rPr>
              <a:t>2.2+ Gbps throughput</a:t>
            </a:r>
          </a:p>
          <a:p>
            <a:pPr marL="96441" indent="-96441" algn="ctr" defTabSz="514350" eaLnBrk="0" hangingPunct="0">
              <a:spcBef>
                <a:spcPts val="100"/>
              </a:spcBef>
              <a:spcAft>
                <a:spcPts val="100"/>
              </a:spcAft>
              <a:buClr>
                <a:srgbClr val="404040"/>
              </a:buClr>
              <a:defRPr/>
            </a:pPr>
            <a:r>
              <a:rPr lang="en-US" sz="1100" dirty="0">
                <a:latin typeface="+mn-lt"/>
              </a:rPr>
              <a:t>Optional USB BLE radio dongle</a:t>
            </a:r>
          </a:p>
          <a:p>
            <a:pPr marL="96441" indent="-96441" algn="ctr" defTabSz="514350" eaLnBrk="0" hangingPunct="0">
              <a:spcBef>
                <a:spcPts val="100"/>
              </a:spcBef>
              <a:spcAft>
                <a:spcPts val="100"/>
              </a:spcAft>
              <a:buClr>
                <a:srgbClr val="404040"/>
              </a:buClr>
              <a:defRPr/>
            </a:pPr>
            <a:r>
              <a:rPr lang="en-US" sz="1100" dirty="0">
                <a:latin typeface="+mn-lt"/>
              </a:rPr>
              <a:t>1 GE Port</a:t>
            </a:r>
          </a:p>
          <a:p>
            <a:pPr marL="96441" indent="-96441" algn="ctr" defTabSz="514350" eaLnBrk="0" hangingPunct="0">
              <a:spcBef>
                <a:spcPts val="100"/>
              </a:spcBef>
              <a:spcAft>
                <a:spcPts val="100"/>
              </a:spcAft>
              <a:buClr>
                <a:srgbClr val="404040"/>
              </a:buClr>
              <a:defRPr/>
            </a:pPr>
            <a:r>
              <a:rPr lang="en-US" sz="1100" dirty="0">
                <a:latin typeface="+mn-lt"/>
              </a:rPr>
              <a:t>512 client devices per AP</a:t>
            </a:r>
          </a:p>
          <a:p>
            <a:pPr algn="ctr" defTabSz="514350" eaLnBrk="0" hangingPunct="0">
              <a:spcBef>
                <a:spcPts val="100"/>
              </a:spcBef>
              <a:spcAft>
                <a:spcPts val="100"/>
              </a:spcAft>
              <a:buClr>
                <a:srgbClr val="404040"/>
              </a:buClr>
              <a:defRPr/>
            </a:pPr>
            <a:r>
              <a:rPr lang="en-US" sz="1100" dirty="0"/>
              <a:t>&lt;24W (802.3at 2pair PoE or DC)</a:t>
            </a:r>
            <a:endParaRPr lang="en-US" sz="1100" kern="0" dirty="0"/>
          </a:p>
          <a:p>
            <a:pPr algn="ctr" defTabSz="514350" eaLnBrk="0" hangingPunct="0">
              <a:spcBef>
                <a:spcPts val="100"/>
              </a:spcBef>
              <a:spcAft>
                <a:spcPts val="100"/>
              </a:spcAft>
              <a:buClr>
                <a:srgbClr val="404040"/>
              </a:buClr>
              <a:defRPr/>
            </a:pPr>
            <a:r>
              <a:rPr lang="en-US" sz="1100" kern="0" dirty="0"/>
              <a:t>Operating Temp: 0°C to 45°C </a:t>
            </a:r>
            <a:br>
              <a:rPr lang="en-US" sz="1200" kern="0" dirty="0"/>
            </a:br>
            <a:endParaRPr lang="en-US" sz="1200" kern="0" dirty="0"/>
          </a:p>
        </p:txBody>
      </p:sp>
      <p:sp>
        <p:nvSpPr>
          <p:cNvPr id="14" name="Content Placeholder 1"/>
          <p:cNvSpPr txBox="1">
            <a:spLocks/>
          </p:cNvSpPr>
          <p:nvPr/>
        </p:nvSpPr>
        <p:spPr>
          <a:xfrm>
            <a:off x="4308992" y="2097881"/>
            <a:ext cx="2598853" cy="2420930"/>
          </a:xfrm>
          <a:prstGeom prst="rect">
            <a:avLst/>
          </a:prstGeom>
        </p:spPr>
        <p:txBody>
          <a:bodyPr lIns="68579" tIns="34289" rIns="68579" bIns="34289"/>
          <a:lstStyle/>
          <a:p>
            <a:pPr marL="96441" indent="-96441" algn="ctr" defTabSz="514350" eaLnBrk="0" hangingPunct="0">
              <a:spcBef>
                <a:spcPts val="100"/>
              </a:spcBef>
              <a:spcAft>
                <a:spcPts val="100"/>
              </a:spcAft>
              <a:buClr>
                <a:srgbClr val="404040"/>
              </a:buClr>
              <a:defRPr/>
            </a:pPr>
            <a:r>
              <a:rPr lang="en-US" sz="1400" b="1" dirty="0">
                <a:solidFill>
                  <a:schemeClr val="accent3"/>
                </a:solidFill>
                <a:latin typeface="Trebuchet MS" pitchFamily="34" charset="0"/>
              </a:rPr>
              <a:t>AP1231/AP1232</a:t>
            </a:r>
            <a:br>
              <a:rPr lang="en-US" sz="1400" b="1" dirty="0">
                <a:solidFill>
                  <a:schemeClr val="accent3"/>
                </a:solidFill>
                <a:latin typeface="Trebuchet MS" pitchFamily="34" charset="0"/>
              </a:rPr>
            </a:br>
            <a:r>
              <a:rPr lang="en-US" sz="1200" b="1" dirty="0">
                <a:solidFill>
                  <a:schemeClr val="accent3"/>
                </a:solidFill>
                <a:latin typeface="Trebuchet MS" pitchFamily="34" charset="0"/>
              </a:rPr>
              <a:t>802.11ac Wave 2</a:t>
            </a:r>
            <a:br>
              <a:rPr lang="en-US" sz="1100" b="1" dirty="0"/>
            </a:br>
            <a:r>
              <a:rPr lang="en-US" sz="1100" dirty="0">
                <a:latin typeface="+mn-lt"/>
              </a:rPr>
              <a:t>3 radios</a:t>
            </a:r>
          </a:p>
          <a:p>
            <a:pPr marL="96441" indent="-96441" algn="ctr" defTabSz="514350" eaLnBrk="0" hangingPunct="0">
              <a:spcBef>
                <a:spcPts val="100"/>
              </a:spcBef>
              <a:spcAft>
                <a:spcPts val="100"/>
              </a:spcAft>
              <a:buClr>
                <a:srgbClr val="404040"/>
              </a:buClr>
              <a:defRPr/>
            </a:pPr>
            <a:r>
              <a:rPr lang="en-US" sz="1100" dirty="0">
                <a:latin typeface="+mn-lt"/>
              </a:rPr>
              <a:t>4×4:4 @ </a:t>
            </a:r>
            <a:r>
              <a:rPr lang="en-US" sz="1100" kern="100" dirty="0">
                <a:latin typeface="Trebuchet MS"/>
                <a:ea typeface="Microsoft YaHei"/>
                <a:cs typeface="Tahoma"/>
              </a:rPr>
              <a:t>2.4GHz</a:t>
            </a:r>
            <a:r>
              <a:rPr lang="en-US" sz="1100" dirty="0">
                <a:latin typeface="+mn-lt"/>
              </a:rPr>
              <a:t>, dual 4x4:4 @ 5GHz</a:t>
            </a:r>
          </a:p>
          <a:p>
            <a:pPr marL="96441" indent="-96441" algn="ctr" defTabSz="514350" eaLnBrk="0" hangingPunct="0">
              <a:spcBef>
                <a:spcPts val="100"/>
              </a:spcBef>
              <a:spcAft>
                <a:spcPts val="100"/>
              </a:spcAft>
              <a:buClr>
                <a:srgbClr val="404040"/>
              </a:buClr>
              <a:defRPr/>
            </a:pPr>
            <a:r>
              <a:rPr lang="en-US" sz="1100" dirty="0">
                <a:latin typeface="+mn-lt"/>
              </a:rPr>
              <a:t>4.2+ Gbps throughput</a:t>
            </a:r>
          </a:p>
          <a:p>
            <a:pPr marL="96441" indent="-96441" algn="ctr" defTabSz="514350" eaLnBrk="0" hangingPunct="0">
              <a:spcBef>
                <a:spcPts val="100"/>
              </a:spcBef>
              <a:spcAft>
                <a:spcPts val="100"/>
              </a:spcAft>
              <a:buClr>
                <a:srgbClr val="404040"/>
              </a:buClr>
              <a:defRPr/>
            </a:pPr>
            <a:r>
              <a:rPr lang="en-US" sz="1100" kern="0" dirty="0">
                <a:latin typeface="+mn-lt"/>
              </a:rPr>
              <a:t>I</a:t>
            </a:r>
            <a:r>
              <a:rPr lang="en-US" sz="1100" kern="0" dirty="0"/>
              <a:t>ntegrated BLE radio</a:t>
            </a:r>
          </a:p>
          <a:p>
            <a:pPr marL="96441" indent="-96441" algn="ctr" defTabSz="514350" eaLnBrk="0" hangingPunct="0">
              <a:spcBef>
                <a:spcPts val="100"/>
              </a:spcBef>
              <a:spcAft>
                <a:spcPts val="100"/>
              </a:spcAft>
              <a:buClr>
                <a:srgbClr val="404040"/>
              </a:buClr>
              <a:defRPr/>
            </a:pPr>
            <a:r>
              <a:rPr lang="en-US" sz="1100" kern="0" dirty="0"/>
              <a:t>1xGbE + 1x2.5GbE network interfaces</a:t>
            </a:r>
          </a:p>
          <a:p>
            <a:pPr marL="96441" indent="-96441" algn="ctr" defTabSz="514350" eaLnBrk="0" hangingPunct="0">
              <a:spcBef>
                <a:spcPts val="100"/>
              </a:spcBef>
              <a:spcAft>
                <a:spcPts val="100"/>
              </a:spcAft>
              <a:buClr>
                <a:srgbClr val="404040"/>
              </a:buClr>
              <a:defRPr/>
            </a:pPr>
            <a:r>
              <a:rPr lang="en-US" sz="1100" kern="0" dirty="0"/>
              <a:t>768 client devices per AP</a:t>
            </a:r>
          </a:p>
          <a:p>
            <a:pPr marL="96441" indent="-96441" algn="ctr" defTabSz="514350" eaLnBrk="0" hangingPunct="0">
              <a:spcBef>
                <a:spcPts val="100"/>
              </a:spcBef>
              <a:spcAft>
                <a:spcPts val="100"/>
              </a:spcAft>
              <a:buClr>
                <a:srgbClr val="404040"/>
              </a:buClr>
              <a:defRPr/>
            </a:pPr>
            <a:r>
              <a:rPr lang="en-US" sz="1100" kern="0" dirty="0"/>
              <a:t>36W (802.3at 4pair or DC)</a:t>
            </a:r>
          </a:p>
          <a:p>
            <a:pPr marL="96441" indent="-96441" algn="ctr" defTabSz="514350" eaLnBrk="0" hangingPunct="0">
              <a:spcBef>
                <a:spcPts val="100"/>
              </a:spcBef>
              <a:spcAft>
                <a:spcPts val="100"/>
              </a:spcAft>
              <a:buClr>
                <a:srgbClr val="404040"/>
              </a:buClr>
              <a:defRPr/>
            </a:pPr>
            <a:r>
              <a:rPr lang="en-US" sz="1100" kern="0" dirty="0"/>
              <a:t>Operating Temp: 0°C to 40°C </a:t>
            </a:r>
            <a:br>
              <a:rPr lang="en-US" sz="1200" kern="0" dirty="0"/>
            </a:br>
            <a:endParaRPr lang="en-US" sz="1200" kern="0" dirty="0"/>
          </a:p>
        </p:txBody>
      </p:sp>
      <p:sp>
        <p:nvSpPr>
          <p:cNvPr id="15" name="Content Placeholder 1"/>
          <p:cNvSpPr txBox="1">
            <a:spLocks/>
          </p:cNvSpPr>
          <p:nvPr/>
        </p:nvSpPr>
        <p:spPr>
          <a:xfrm>
            <a:off x="6779407" y="2097881"/>
            <a:ext cx="2309000" cy="2321325"/>
          </a:xfrm>
          <a:prstGeom prst="rect">
            <a:avLst/>
          </a:prstGeom>
        </p:spPr>
        <p:txBody>
          <a:bodyPr lIns="0" tIns="34289" rIns="0" bIns="34289"/>
          <a:lstStyle/>
          <a:p>
            <a:pPr algn="ctr" defTabSz="514350" eaLnBrk="0" hangingPunct="0">
              <a:spcBef>
                <a:spcPts val="100"/>
              </a:spcBef>
              <a:spcAft>
                <a:spcPts val="100"/>
              </a:spcAft>
              <a:buClr>
                <a:srgbClr val="404040"/>
              </a:buClr>
              <a:defRPr/>
            </a:pPr>
            <a:r>
              <a:rPr lang="en-US" sz="1400" b="1" dirty="0">
                <a:solidFill>
                  <a:schemeClr val="accent3"/>
                </a:solidFill>
                <a:latin typeface="Trebuchet MS" charset="0"/>
                <a:ea typeface="Trebuchet MS" charset="0"/>
                <a:cs typeface="Trebuchet MS" charset="0"/>
              </a:rPr>
              <a:t>AP1251</a:t>
            </a:r>
            <a:br>
              <a:rPr lang="en-US" sz="1400" b="1" dirty="0">
                <a:solidFill>
                  <a:schemeClr val="accent3"/>
                </a:solidFill>
                <a:latin typeface="Trebuchet MS" charset="0"/>
                <a:ea typeface="Trebuchet MS" charset="0"/>
                <a:cs typeface="Trebuchet MS" charset="0"/>
              </a:rPr>
            </a:br>
            <a:r>
              <a:rPr lang="en-US" sz="1200" b="1" dirty="0">
                <a:solidFill>
                  <a:schemeClr val="accent3"/>
                </a:solidFill>
                <a:latin typeface="Trebuchet MS" charset="0"/>
                <a:ea typeface="Trebuchet MS" charset="0"/>
                <a:cs typeface="Trebuchet MS" charset="0"/>
              </a:rPr>
              <a:t>802.11ac Wave 2</a:t>
            </a:r>
            <a:br>
              <a:rPr lang="en-US" sz="1100" b="1" dirty="0">
                <a:latin typeface="Trebuchet MS" charset="0"/>
                <a:ea typeface="Trebuchet MS" charset="0"/>
                <a:cs typeface="Trebuchet MS" charset="0"/>
              </a:rPr>
            </a:br>
            <a:r>
              <a:rPr lang="en-US" sz="1100" dirty="0">
                <a:latin typeface="Trebuchet MS" charset="0"/>
                <a:ea typeface="Trebuchet MS" charset="0"/>
                <a:cs typeface="Trebuchet MS" charset="0"/>
              </a:rPr>
              <a:t>2 radios</a:t>
            </a:r>
          </a:p>
          <a:p>
            <a:pPr algn="ctr" defTabSz="514350" eaLnBrk="0" hangingPunct="0">
              <a:spcBef>
                <a:spcPts val="100"/>
              </a:spcBef>
              <a:spcAft>
                <a:spcPts val="100"/>
              </a:spcAft>
              <a:buClr>
                <a:srgbClr val="404040"/>
              </a:buClr>
              <a:defRPr/>
            </a:pPr>
            <a:r>
              <a:rPr lang="en-US" sz="1100" dirty="0">
                <a:latin typeface="Trebuchet MS" charset="0"/>
                <a:ea typeface="Trebuchet MS" charset="0"/>
                <a:cs typeface="Trebuchet MS" charset="0"/>
              </a:rPr>
              <a:t>2×2:2 @ 2.4GHz, 2x2:2 @ 5GHz</a:t>
            </a:r>
          </a:p>
          <a:p>
            <a:pPr algn="ctr" defTabSz="514350" eaLnBrk="0" hangingPunct="0">
              <a:spcBef>
                <a:spcPts val="100"/>
              </a:spcBef>
              <a:spcAft>
                <a:spcPts val="100"/>
              </a:spcAft>
              <a:buClr>
                <a:srgbClr val="404040"/>
              </a:buClr>
              <a:defRPr/>
            </a:pPr>
            <a:r>
              <a:rPr lang="en-US" sz="1100" dirty="0">
                <a:latin typeface="Trebuchet MS" charset="0"/>
                <a:ea typeface="Trebuchet MS" charset="0"/>
                <a:cs typeface="Trebuchet MS" charset="0"/>
              </a:rPr>
              <a:t>1.2 </a:t>
            </a:r>
            <a:r>
              <a:rPr lang="en-US" sz="1100" dirty="0" err="1">
                <a:latin typeface="Trebuchet MS" charset="0"/>
                <a:ea typeface="Trebuchet MS" charset="0"/>
                <a:cs typeface="Trebuchet MS" charset="0"/>
              </a:rPr>
              <a:t>Gbps</a:t>
            </a:r>
            <a:r>
              <a:rPr lang="en-US" sz="1100" dirty="0">
                <a:latin typeface="Trebuchet MS" charset="0"/>
                <a:ea typeface="Trebuchet MS" charset="0"/>
                <a:cs typeface="Trebuchet MS" charset="0"/>
              </a:rPr>
              <a:t> throughput</a:t>
            </a:r>
          </a:p>
          <a:p>
            <a:pPr algn="ctr" defTabSz="514350" eaLnBrk="0" hangingPunct="0">
              <a:spcBef>
                <a:spcPts val="100"/>
              </a:spcBef>
              <a:spcAft>
                <a:spcPts val="100"/>
              </a:spcAft>
              <a:buClr>
                <a:srgbClr val="404040"/>
              </a:buClr>
              <a:defRPr/>
            </a:pPr>
            <a:r>
              <a:rPr lang="en-US" sz="1100" dirty="0">
                <a:latin typeface="Trebuchet MS" charset="0"/>
                <a:ea typeface="Trebuchet MS" charset="0"/>
                <a:cs typeface="Trebuchet MS" charset="0"/>
              </a:rPr>
              <a:t>No BLE</a:t>
            </a:r>
          </a:p>
          <a:p>
            <a:pPr algn="ctr" defTabSz="514350" eaLnBrk="0" hangingPunct="0">
              <a:spcBef>
                <a:spcPts val="100"/>
              </a:spcBef>
              <a:spcAft>
                <a:spcPts val="100"/>
              </a:spcAft>
              <a:buClr>
                <a:srgbClr val="404040"/>
              </a:buClr>
              <a:defRPr/>
            </a:pPr>
            <a:r>
              <a:rPr lang="en-US" sz="1100" kern="0" dirty="0">
                <a:latin typeface="Trebuchet MS" charset="0"/>
                <a:ea typeface="Trebuchet MS" charset="0"/>
                <a:cs typeface="Trebuchet MS" charset="0"/>
              </a:rPr>
              <a:t>2xGbE network interfaces</a:t>
            </a:r>
          </a:p>
          <a:p>
            <a:pPr algn="ctr" defTabSz="514350" eaLnBrk="0" hangingPunct="0">
              <a:spcBef>
                <a:spcPts val="100"/>
              </a:spcBef>
              <a:spcAft>
                <a:spcPts val="100"/>
              </a:spcAft>
              <a:buClr>
                <a:srgbClr val="404040"/>
              </a:buClr>
              <a:defRPr/>
            </a:pPr>
            <a:r>
              <a:rPr lang="en-US" sz="1100" kern="0" dirty="0">
                <a:latin typeface="Trebuchet MS" charset="0"/>
                <a:ea typeface="Trebuchet MS" charset="0"/>
                <a:cs typeface="Trebuchet MS" charset="0"/>
              </a:rPr>
              <a:t>512 client devices per AP</a:t>
            </a:r>
          </a:p>
          <a:p>
            <a:pPr algn="ctr" defTabSz="514350" eaLnBrk="0" hangingPunct="0">
              <a:spcBef>
                <a:spcPts val="100"/>
              </a:spcBef>
              <a:spcAft>
                <a:spcPts val="100"/>
              </a:spcAft>
              <a:buClr>
                <a:srgbClr val="404040"/>
              </a:buClr>
              <a:defRPr/>
            </a:pPr>
            <a:r>
              <a:rPr lang="en-US" sz="1100" dirty="0">
                <a:latin typeface="Trebuchet MS" charset="0"/>
                <a:ea typeface="Trebuchet MS" charset="0"/>
                <a:cs typeface="Trebuchet MS" charset="0"/>
              </a:rPr>
              <a:t>&lt;12W (802.3af PoE)</a:t>
            </a:r>
          </a:p>
          <a:p>
            <a:pPr algn="ctr" defTabSz="514350" eaLnBrk="0" hangingPunct="0">
              <a:spcBef>
                <a:spcPts val="100"/>
              </a:spcBef>
              <a:spcAft>
                <a:spcPts val="100"/>
              </a:spcAft>
              <a:buClr>
                <a:srgbClr val="404040"/>
              </a:buClr>
              <a:defRPr/>
            </a:pPr>
            <a:r>
              <a:rPr lang="en-US" sz="1100" kern="0" dirty="0">
                <a:latin typeface="Trebuchet MS" charset="0"/>
                <a:ea typeface="Trebuchet MS" charset="0"/>
                <a:cs typeface="Trebuchet MS" charset="0"/>
              </a:rPr>
              <a:t>Operating temperature : -40 to 65°C</a:t>
            </a:r>
            <a:endParaRPr lang="en-US" sz="1200" kern="0" dirty="0">
              <a:latin typeface="Trebuchet MS" charset="0"/>
              <a:ea typeface="Trebuchet MS" charset="0"/>
              <a:cs typeface="Trebuchet MS" charset="0"/>
            </a:endParaRPr>
          </a:p>
        </p:txBody>
      </p:sp>
      <p:pic>
        <p:nvPicPr>
          <p:cNvPr id="23"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0887" y="1068546"/>
            <a:ext cx="1095457" cy="1097280"/>
          </a:xfrm>
          <a:prstGeom prst="rect">
            <a:avLst/>
          </a:prstGeom>
        </p:spPr>
      </p:pic>
    </p:spTree>
    <p:extLst>
      <p:ext uri="{BB962C8B-B14F-4D97-AF65-F5344CB8AC3E}">
        <p14:creationId xmlns:p14="http://schemas.microsoft.com/office/powerpoint/2010/main" val="64430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1000"/>
                                  </p:stCondLst>
                                  <p:childTnLst>
                                    <p:set>
                                      <p:cBhvr>
                                        <p:cTn id="11" dur="1" fill="hold">
                                          <p:stCondLst>
                                            <p:cond delay="0"/>
                                          </p:stCondLst>
                                        </p:cTn>
                                        <p:tgtEl>
                                          <p:spTgt spid="5"/>
                                        </p:tgtEl>
                                        <p:attrNameLst>
                                          <p:attrName>style.visibility</p:attrName>
                                        </p:attrNameLst>
                                      </p:cBhvr>
                                      <p:to>
                                        <p:strVal val="visible"/>
                                      </p:to>
                                    </p:set>
                                  </p:childTnLst>
                                </p:cTn>
                              </p:par>
                              <p:par>
                                <p:cTn id="12" presetID="1" presetClass="entr" presetSubtype="0" fill="hold" nodeType="withEffect">
                                  <p:stCondLst>
                                    <p:cond delay="100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grpId="0" nodeType="withEffect">
                                  <p:stCondLst>
                                    <p:cond delay="100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1000"/>
                            </p:stCondLst>
                            <p:childTnLst>
                              <p:par>
                                <p:cTn id="17" presetID="1" presetClass="entr" presetSubtype="0" fill="hold" nodeType="afterEffect">
                                  <p:stCondLst>
                                    <p:cond delay="100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100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1000"/>
                                  </p:stCondLst>
                                  <p:childTnLst>
                                    <p:set>
                                      <p:cBhvr>
                                        <p:cTn id="22" dur="1" fill="hold">
                                          <p:stCondLst>
                                            <p:cond delay="0"/>
                                          </p:stCondLst>
                                        </p:cTn>
                                        <p:tgtEl>
                                          <p:spTgt spid="23"/>
                                        </p:tgtEl>
                                        <p:attrNameLst>
                                          <p:attrName>style.visibility</p:attrName>
                                        </p:attrNameLst>
                                      </p:cBhvr>
                                      <p:to>
                                        <p:strVal val="visible"/>
                                      </p:to>
                                    </p:set>
                                  </p:childTnLst>
                                </p:cTn>
                              </p:par>
                            </p:childTnLst>
                          </p:cTn>
                        </p:par>
                        <p:par>
                          <p:cTn id="23" fill="hold">
                            <p:stCondLst>
                              <p:cond delay="2000"/>
                            </p:stCondLst>
                            <p:childTnLst>
                              <p:par>
                                <p:cTn id="24" presetID="1" presetClass="entr" presetSubtype="0" fill="hold"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3000"/>
                            </p:stCondLst>
                            <p:childTnLst>
                              <p:par>
                                <p:cTn id="27" presetID="1"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Can 65"/>
          <p:cNvSpPr/>
          <p:nvPr/>
        </p:nvSpPr>
        <p:spPr>
          <a:xfrm rot="16200000">
            <a:off x="5857206" y="1949566"/>
            <a:ext cx="384767" cy="1950208"/>
          </a:xfrm>
          <a:prstGeom prst="can">
            <a:avLst>
              <a:gd name="adj" fmla="val 21881"/>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p>
        </p:txBody>
      </p:sp>
      <p:pic>
        <p:nvPicPr>
          <p:cNvPr id="34" name="Imag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681075" y="1272334"/>
            <a:ext cx="2330623" cy="1714233"/>
          </a:xfrm>
          <a:prstGeom prst="rect">
            <a:avLst/>
          </a:prstGeom>
        </p:spPr>
      </p:pic>
      <p:sp>
        <p:nvSpPr>
          <p:cNvPr id="3" name="Title 1"/>
          <p:cNvSpPr>
            <a:spLocks noGrp="1"/>
          </p:cNvSpPr>
          <p:nvPr>
            <p:ph type="title"/>
          </p:nvPr>
        </p:nvSpPr>
        <p:spPr>
          <a:xfrm>
            <a:off x="246554" y="182135"/>
            <a:ext cx="8498681" cy="792956"/>
          </a:xfrm>
        </p:spPr>
        <p:txBody>
          <a:bodyPr/>
          <a:lstStyle/>
          <a:p>
            <a:r>
              <a:rPr lang="en-US" b="0" cap="none" dirty="0"/>
              <a:t>ADDING Application visibility &amp; enforcement over the air!</a:t>
            </a:r>
            <a:br>
              <a:rPr lang="en-US" cap="none" dirty="0"/>
            </a:br>
            <a:endParaRPr lang="en-US" b="0" strike="sngStrike" cap="none" dirty="0"/>
          </a:p>
        </p:txBody>
      </p:sp>
      <p:sp>
        <p:nvSpPr>
          <p:cNvPr id="42" name="Can 41"/>
          <p:cNvSpPr/>
          <p:nvPr/>
        </p:nvSpPr>
        <p:spPr>
          <a:xfrm rot="16200000">
            <a:off x="5847424" y="1478024"/>
            <a:ext cx="384767" cy="1950208"/>
          </a:xfrm>
          <a:prstGeom prst="can">
            <a:avLst>
              <a:gd name="adj" fmla="val 21881"/>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p>
        </p:txBody>
      </p:sp>
      <p:sp>
        <p:nvSpPr>
          <p:cNvPr id="43" name="Can 42"/>
          <p:cNvSpPr/>
          <p:nvPr/>
        </p:nvSpPr>
        <p:spPr>
          <a:xfrm rot="16200000">
            <a:off x="5846983" y="996623"/>
            <a:ext cx="385647" cy="1950209"/>
          </a:xfrm>
          <a:prstGeom prst="can">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44" name="Rectangle 43"/>
          <p:cNvSpPr/>
          <p:nvPr/>
        </p:nvSpPr>
        <p:spPr>
          <a:xfrm>
            <a:off x="5145773" y="2227434"/>
            <a:ext cx="1583762" cy="461665"/>
          </a:xfrm>
          <a:prstGeom prst="rect">
            <a:avLst/>
          </a:prstGeom>
        </p:spPr>
        <p:txBody>
          <a:bodyPr wrap="square">
            <a:spAutoFit/>
          </a:bodyPr>
          <a:lstStyle/>
          <a:p>
            <a:pPr defTabSz="685800">
              <a:spcBef>
                <a:spcPts val="0"/>
              </a:spcBef>
              <a:buClr>
                <a:srgbClr val="EB8E03"/>
              </a:buClr>
            </a:pPr>
            <a:r>
              <a:rPr lang="en-US" sz="1200" kern="0" dirty="0">
                <a:solidFill>
                  <a:schemeClr val="bg1"/>
                </a:solidFill>
                <a:cs typeface="Avenir Book"/>
              </a:rPr>
              <a:t>Other business apps + personal apps</a:t>
            </a:r>
          </a:p>
        </p:txBody>
      </p:sp>
      <p:sp>
        <p:nvSpPr>
          <p:cNvPr id="45" name="Rectangle 44"/>
          <p:cNvSpPr/>
          <p:nvPr/>
        </p:nvSpPr>
        <p:spPr>
          <a:xfrm>
            <a:off x="5145773" y="1819669"/>
            <a:ext cx="1725721" cy="276999"/>
          </a:xfrm>
          <a:prstGeom prst="rect">
            <a:avLst/>
          </a:prstGeom>
        </p:spPr>
        <p:txBody>
          <a:bodyPr wrap="square">
            <a:spAutoFit/>
          </a:bodyPr>
          <a:lstStyle/>
          <a:p>
            <a:pPr defTabSz="685800">
              <a:spcBef>
                <a:spcPts val="0"/>
              </a:spcBef>
              <a:buClr>
                <a:srgbClr val="EB8E03"/>
              </a:buClr>
            </a:pPr>
            <a:r>
              <a:rPr lang="en-US" sz="1200" kern="0" dirty="0">
                <a:solidFill>
                  <a:schemeClr val="bg1"/>
                </a:solidFill>
                <a:cs typeface="Avenir Book"/>
              </a:rPr>
              <a:t>Business critical</a:t>
            </a:r>
          </a:p>
        </p:txBody>
      </p:sp>
      <p:sp>
        <p:nvSpPr>
          <p:cNvPr id="47" name="Rectangle 46"/>
          <p:cNvSpPr/>
          <p:nvPr/>
        </p:nvSpPr>
        <p:spPr>
          <a:xfrm>
            <a:off x="5145773" y="2791030"/>
            <a:ext cx="1725721" cy="276999"/>
          </a:xfrm>
          <a:prstGeom prst="rect">
            <a:avLst/>
          </a:prstGeom>
        </p:spPr>
        <p:txBody>
          <a:bodyPr wrap="square">
            <a:spAutoFit/>
          </a:bodyPr>
          <a:lstStyle/>
          <a:p>
            <a:pPr defTabSz="685800">
              <a:spcBef>
                <a:spcPts val="0"/>
              </a:spcBef>
              <a:buClr>
                <a:srgbClr val="EB8E03"/>
              </a:buClr>
            </a:pPr>
            <a:r>
              <a:rPr lang="en-US" sz="1200" kern="0" dirty="0">
                <a:solidFill>
                  <a:schemeClr val="bg1"/>
                </a:solidFill>
                <a:cs typeface="Avenir Book"/>
              </a:rPr>
              <a:t>Non-compliant apps</a:t>
            </a:r>
          </a:p>
        </p:txBody>
      </p:sp>
      <p:pic>
        <p:nvPicPr>
          <p:cNvPr id="48" name="Picture 47"/>
          <p:cNvPicPr>
            <a:picLocks noChangeAspect="1"/>
          </p:cNvPicPr>
          <p:nvPr/>
        </p:nvPicPr>
        <p:blipFill>
          <a:blip r:embed="rId4" cstate="print"/>
          <a:stretch>
            <a:fillRect/>
          </a:stretch>
        </p:blipFill>
        <p:spPr>
          <a:xfrm>
            <a:off x="243938" y="933515"/>
            <a:ext cx="756120" cy="970405"/>
          </a:xfrm>
          <a:prstGeom prst="rect">
            <a:avLst/>
          </a:prstGeom>
        </p:spPr>
      </p:pic>
      <p:pic>
        <p:nvPicPr>
          <p:cNvPr id="49" name="Picture 6"/>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287773" y="2648609"/>
            <a:ext cx="272985" cy="272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0" name="Curved Connector 71"/>
          <p:cNvCxnSpPr>
            <a:stCxn id="49" idx="3"/>
          </p:cNvCxnSpPr>
          <p:nvPr/>
        </p:nvCxnSpPr>
        <p:spPr>
          <a:xfrm>
            <a:off x="3560758" y="2785102"/>
            <a:ext cx="1513727" cy="136492"/>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pic>
        <p:nvPicPr>
          <p:cNvPr id="51" name="Picture 5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25127" y="2362266"/>
            <a:ext cx="323194" cy="278510"/>
          </a:xfrm>
          <a:prstGeom prst="rect">
            <a:avLst/>
          </a:prstGeom>
        </p:spPr>
      </p:pic>
      <p:cxnSp>
        <p:nvCxnSpPr>
          <p:cNvPr id="52" name="Curved Connector 71"/>
          <p:cNvCxnSpPr>
            <a:stCxn id="56" idx="3"/>
            <a:endCxn id="42" idx="1"/>
          </p:cNvCxnSpPr>
          <p:nvPr/>
        </p:nvCxnSpPr>
        <p:spPr>
          <a:xfrm>
            <a:off x="3509715" y="2162644"/>
            <a:ext cx="1554989" cy="290484"/>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53" name="Curved Connector 71"/>
          <p:cNvCxnSpPr>
            <a:endCxn id="43" idx="1"/>
          </p:cNvCxnSpPr>
          <p:nvPr/>
        </p:nvCxnSpPr>
        <p:spPr>
          <a:xfrm>
            <a:off x="3775096" y="1551042"/>
            <a:ext cx="1289606" cy="420685"/>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Curved Connector 74"/>
          <p:cNvCxnSpPr>
            <a:stCxn id="59" idx="3"/>
            <a:endCxn id="43" idx="1"/>
          </p:cNvCxnSpPr>
          <p:nvPr/>
        </p:nvCxnSpPr>
        <p:spPr>
          <a:xfrm flipV="1">
            <a:off x="4332372" y="1971727"/>
            <a:ext cx="732330" cy="105191"/>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pic>
        <p:nvPicPr>
          <p:cNvPr id="55" name="Picture 54" descr="firewall.png"/>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574848" y="2646338"/>
            <a:ext cx="517274" cy="413819"/>
          </a:xfrm>
          <a:prstGeom prst="rect">
            <a:avLst/>
          </a:prstGeom>
        </p:spPr>
      </p:pic>
      <p:pic>
        <p:nvPicPr>
          <p:cNvPr id="56" name="Picture 6" descr="C:\Users\Kurt\Desktop\Dog &amp; Pony Show\Logos\Dropbox-Logo.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080644" y="1938522"/>
            <a:ext cx="429071" cy="448243"/>
          </a:xfrm>
          <a:prstGeom prst="rect">
            <a:avLst/>
          </a:prstGeom>
          <a:noFill/>
          <a:effectLst>
            <a:outerShdw blurRad="50800" dist="38100" dir="5400000" algn="t" rotWithShape="0">
              <a:prstClr val="black">
                <a:alpha val="40000"/>
              </a:prstClr>
            </a:outerShdw>
          </a:effectLst>
        </p:spPr>
      </p:pic>
      <p:pic>
        <p:nvPicPr>
          <p:cNvPr id="57" name="Picture 5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22544" y="1362891"/>
            <a:ext cx="352552" cy="352552"/>
          </a:xfrm>
          <a:prstGeom prst="rect">
            <a:avLst/>
          </a:prstGeom>
          <a:effectLst>
            <a:outerShdw blurRad="50800" dist="38100" dir="5400000" algn="t" rotWithShape="0">
              <a:prstClr val="black">
                <a:alpha val="40000"/>
              </a:prstClr>
            </a:outerShdw>
          </a:effectLst>
        </p:spPr>
      </p:pic>
      <p:pic>
        <p:nvPicPr>
          <p:cNvPr id="58" name="Picture 4"/>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2943408" y="1504188"/>
            <a:ext cx="360155" cy="360155"/>
          </a:xfrm>
          <a:prstGeom prst="rect">
            <a:avLst/>
          </a:prstGeom>
          <a:noFill/>
        </p:spPr>
      </p:pic>
      <p:pic>
        <p:nvPicPr>
          <p:cNvPr id="59" name="Picture 3"/>
          <p:cNvPicPr>
            <a:picLocks noChangeAspect="1" noChangeArrowheads="1"/>
          </p:cNvPicPr>
          <p:nvPr/>
        </p:nvPicPr>
        <p:blipFill>
          <a:blip r:embed="rId11" cstate="print"/>
          <a:srcRect/>
          <a:stretch>
            <a:fillRect/>
          </a:stretch>
        </p:blipFill>
        <p:spPr bwMode="auto">
          <a:xfrm>
            <a:off x="3936942" y="1990785"/>
            <a:ext cx="395430" cy="172266"/>
          </a:xfrm>
          <a:prstGeom prst="rect">
            <a:avLst/>
          </a:prstGeom>
          <a:noFill/>
          <a:ln w="9525">
            <a:noFill/>
            <a:miter lim="800000"/>
            <a:headEnd/>
            <a:tailEnd/>
          </a:ln>
        </p:spPr>
      </p:pic>
      <p:cxnSp>
        <p:nvCxnSpPr>
          <p:cNvPr id="60" name="Curved Connector 71"/>
          <p:cNvCxnSpPr>
            <a:stCxn id="63" idx="3"/>
            <a:endCxn id="42" idx="1"/>
          </p:cNvCxnSpPr>
          <p:nvPr/>
        </p:nvCxnSpPr>
        <p:spPr>
          <a:xfrm>
            <a:off x="3860240" y="2318127"/>
            <a:ext cx="1204464" cy="135001"/>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61" name="Curved Connector 71"/>
          <p:cNvCxnSpPr>
            <a:stCxn id="51" idx="3"/>
            <a:endCxn id="42" idx="1"/>
          </p:cNvCxnSpPr>
          <p:nvPr/>
        </p:nvCxnSpPr>
        <p:spPr>
          <a:xfrm flipV="1">
            <a:off x="3548321" y="2453128"/>
            <a:ext cx="1516383" cy="48393"/>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62" name="Curved Connector 71"/>
          <p:cNvCxnSpPr/>
          <p:nvPr/>
        </p:nvCxnSpPr>
        <p:spPr>
          <a:xfrm>
            <a:off x="3303563" y="1719891"/>
            <a:ext cx="1761139" cy="275586"/>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pic>
        <p:nvPicPr>
          <p:cNvPr id="63" name="Picture 6" descr="https://lh3.ggpht.com/bwBj9B4fGmTN_of0JS8xdkwklCmqCzSne1tJ9RaUNRQIzU-FEyCuFWzlsLyyPoTbyJE=w300"/>
          <p:cNvPicPr>
            <a:picLocks noChangeAspect="1" noChangeArrowheads="1"/>
          </p:cNvPicPr>
          <p:nvPr/>
        </p:nvPicPr>
        <p:blipFill>
          <a:blip r:embed="rId12" cstate="print"/>
          <a:srcRect/>
          <a:stretch>
            <a:fillRect/>
          </a:stretch>
        </p:blipFill>
        <p:spPr bwMode="auto">
          <a:xfrm>
            <a:off x="3461519" y="2118766"/>
            <a:ext cx="398721" cy="398721"/>
          </a:xfrm>
          <a:prstGeom prst="rect">
            <a:avLst/>
          </a:prstGeom>
          <a:noFill/>
        </p:spPr>
      </p:pic>
      <p:pic>
        <p:nvPicPr>
          <p:cNvPr id="33" name="Picture 5" descr="C:\Users\Kurt\Desktop\11macbook-air.pn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6094" y="2860633"/>
            <a:ext cx="1621540" cy="1190540"/>
          </a:xfrm>
          <a:prstGeom prst="rect">
            <a:avLst/>
          </a:prstGeom>
          <a:noFill/>
        </p:spPr>
      </p:pic>
      <p:sp>
        <p:nvSpPr>
          <p:cNvPr id="36" name="Trapezoid 35"/>
          <p:cNvSpPr/>
          <p:nvPr/>
        </p:nvSpPr>
        <p:spPr bwMode="auto">
          <a:xfrm rot="3221780" flipH="1">
            <a:off x="1259137" y="2660560"/>
            <a:ext cx="687888" cy="471286"/>
          </a:xfrm>
          <a:prstGeom prst="trapezoid">
            <a:avLst>
              <a:gd name="adj" fmla="val 59916"/>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a:bodyPr>
          <a:lstStyle/>
          <a:p>
            <a:pPr defTabSz="685800"/>
            <a:endParaRPr lang="en-US" sz="1350">
              <a:solidFill>
                <a:schemeClr val="bg1"/>
              </a:solidFill>
            </a:endParaRPr>
          </a:p>
        </p:txBody>
      </p:sp>
      <p:sp>
        <p:nvSpPr>
          <p:cNvPr id="37" name="Trapezoid 36"/>
          <p:cNvSpPr/>
          <p:nvPr/>
        </p:nvSpPr>
        <p:spPr bwMode="auto">
          <a:xfrm rot="7076776" flipH="1">
            <a:off x="981119" y="1689847"/>
            <a:ext cx="687888" cy="471286"/>
          </a:xfrm>
          <a:prstGeom prst="trapezoid">
            <a:avLst>
              <a:gd name="adj" fmla="val 59916"/>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a:bodyPr>
          <a:lstStyle/>
          <a:p>
            <a:pPr defTabSz="685800"/>
            <a:endParaRPr lang="en-US" sz="1350">
              <a:solidFill>
                <a:schemeClr val="bg1"/>
              </a:solidFill>
            </a:endParaRPr>
          </a:p>
        </p:txBody>
      </p:sp>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43779" y="1498379"/>
            <a:ext cx="374131" cy="174412"/>
          </a:xfrm>
          <a:prstGeom prst="rect">
            <a:avLst/>
          </a:prstGeom>
        </p:spPr>
      </p:pic>
      <p:pic>
        <p:nvPicPr>
          <p:cNvPr id="68" name="Picture 6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96179" y="1669440"/>
            <a:ext cx="374131" cy="187066"/>
          </a:xfrm>
          <a:prstGeom prst="rect">
            <a:avLst/>
          </a:prstGeom>
        </p:spPr>
      </p:pic>
      <p:pic>
        <p:nvPicPr>
          <p:cNvPr id="69" name="Picture 6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63222" y="1822318"/>
            <a:ext cx="374131" cy="187066"/>
          </a:xfrm>
          <a:prstGeom prst="rect">
            <a:avLst/>
          </a:prstGeom>
        </p:spPr>
      </p:pic>
      <p:pic>
        <p:nvPicPr>
          <p:cNvPr id="70" name="Picture 6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44293" y="2007040"/>
            <a:ext cx="374131" cy="187066"/>
          </a:xfrm>
          <a:prstGeom prst="rect">
            <a:avLst/>
          </a:prstGeom>
        </p:spPr>
      </p:pic>
      <p:pic>
        <p:nvPicPr>
          <p:cNvPr id="71" name="Picture 7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66408" y="2657958"/>
            <a:ext cx="374131" cy="187066"/>
          </a:xfrm>
          <a:prstGeom prst="rect">
            <a:avLst/>
          </a:prstGeom>
        </p:spPr>
      </p:pic>
      <p:pic>
        <p:nvPicPr>
          <p:cNvPr id="72" name="Picture 7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97990" y="2768107"/>
            <a:ext cx="374131" cy="187066"/>
          </a:xfrm>
          <a:prstGeom prst="rect">
            <a:avLst/>
          </a:prstGeom>
        </p:spPr>
      </p:pic>
      <p:pic>
        <p:nvPicPr>
          <p:cNvPr id="73" name="Picture 7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518430" y="2905024"/>
            <a:ext cx="374131" cy="187066"/>
          </a:xfrm>
          <a:prstGeom prst="rect">
            <a:avLst/>
          </a:prstGeom>
        </p:spPr>
      </p:pic>
      <p:pic>
        <p:nvPicPr>
          <p:cNvPr id="74" name="Picture 7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47271" y="3034020"/>
            <a:ext cx="374131" cy="187066"/>
          </a:xfrm>
          <a:prstGeom prst="rect">
            <a:avLst/>
          </a:prstGeom>
        </p:spPr>
      </p:pic>
      <p:pic>
        <p:nvPicPr>
          <p:cNvPr id="75" name="Picture 7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04349" y="2031895"/>
            <a:ext cx="374131" cy="187066"/>
          </a:xfrm>
          <a:prstGeom prst="rect">
            <a:avLst/>
          </a:prstGeom>
        </p:spPr>
      </p:pic>
      <p:pic>
        <p:nvPicPr>
          <p:cNvPr id="76" name="Picture 7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135931" y="2142044"/>
            <a:ext cx="374131" cy="187066"/>
          </a:xfrm>
          <a:prstGeom prst="rect">
            <a:avLst/>
          </a:prstGeom>
        </p:spPr>
      </p:pic>
      <p:pic>
        <p:nvPicPr>
          <p:cNvPr id="77" name="Picture 7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256371" y="2278961"/>
            <a:ext cx="374131" cy="187066"/>
          </a:xfrm>
          <a:prstGeom prst="rect">
            <a:avLst/>
          </a:prstGeom>
        </p:spPr>
      </p:pic>
      <p:pic>
        <p:nvPicPr>
          <p:cNvPr id="78" name="Picture 7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385212" y="2407957"/>
            <a:ext cx="374131" cy="187066"/>
          </a:xfrm>
          <a:prstGeom prst="rect">
            <a:avLst/>
          </a:prstGeom>
        </p:spPr>
      </p:pic>
      <p:pic>
        <p:nvPicPr>
          <p:cNvPr id="79" name="Picture 7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388814" y="2023437"/>
            <a:ext cx="374131" cy="187066"/>
          </a:xfrm>
          <a:prstGeom prst="rect">
            <a:avLst/>
          </a:prstGeom>
        </p:spPr>
      </p:pic>
      <p:pic>
        <p:nvPicPr>
          <p:cNvPr id="80" name="Picture 7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574070" y="2209154"/>
            <a:ext cx="374131" cy="187066"/>
          </a:xfrm>
          <a:prstGeom prst="rect">
            <a:avLst/>
          </a:prstGeom>
        </p:spPr>
      </p:pic>
      <p:pic>
        <p:nvPicPr>
          <p:cNvPr id="81" name="Picture 8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515532" y="2086672"/>
            <a:ext cx="374131" cy="187066"/>
          </a:xfrm>
          <a:prstGeom prst="rect">
            <a:avLst/>
          </a:prstGeom>
        </p:spPr>
      </p:pic>
      <p:pic>
        <p:nvPicPr>
          <p:cNvPr id="82" name="Picture 8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630526" y="2329110"/>
            <a:ext cx="374131" cy="187066"/>
          </a:xfrm>
          <a:prstGeom prst="rect">
            <a:avLst/>
          </a:prstGeom>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379229" y="1035204"/>
            <a:ext cx="3507654" cy="3465806"/>
          </a:xfrm>
          <a:prstGeom prst="rect">
            <a:avLst/>
          </a:prstGeom>
        </p:spPr>
      </p:pic>
      <p:pic>
        <p:nvPicPr>
          <p:cNvPr id="65" name="Image 1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0800000" flipH="1" flipV="1">
            <a:off x="7175423" y="2339265"/>
            <a:ext cx="1713737" cy="247203"/>
          </a:xfrm>
          <a:prstGeom prst="rect">
            <a:avLst/>
          </a:prstGeom>
        </p:spPr>
      </p:pic>
      <p:sp>
        <p:nvSpPr>
          <p:cNvPr id="83" name="Rectangle 82"/>
          <p:cNvSpPr/>
          <p:nvPr/>
        </p:nvSpPr>
        <p:spPr>
          <a:xfrm>
            <a:off x="3191654" y="3714908"/>
            <a:ext cx="3226483" cy="646331"/>
          </a:xfrm>
          <a:prstGeom prst="rect">
            <a:avLst/>
          </a:prstGeom>
          <a:solidFill>
            <a:schemeClr val="accent3"/>
          </a:solidFill>
        </p:spPr>
        <p:txBody>
          <a:bodyPr wrap="square">
            <a:spAutoFit/>
          </a:bodyPr>
          <a:lstStyle/>
          <a:p>
            <a:pPr algn="ctr">
              <a:spcBef>
                <a:spcPts val="0"/>
              </a:spcBef>
            </a:pPr>
            <a:r>
              <a:rPr lang="en-GB" dirty="0">
                <a:solidFill>
                  <a:schemeClr val="bg1"/>
                </a:solidFill>
              </a:rPr>
              <a:t>L7 Apps UNIFIED Analytics for </a:t>
            </a:r>
          </a:p>
          <a:p>
            <a:pPr algn="ctr">
              <a:spcBef>
                <a:spcPts val="0"/>
              </a:spcBef>
            </a:pPr>
            <a:r>
              <a:rPr lang="en-GB" dirty="0">
                <a:solidFill>
                  <a:schemeClr val="bg1"/>
                </a:solidFill>
              </a:rPr>
              <a:t>LAN and WLAN</a:t>
            </a:r>
            <a:endParaRPr lang="en-GB" b="1" dirty="0">
              <a:solidFill>
                <a:schemeClr val="bg1"/>
              </a:solidFill>
            </a:endParaRPr>
          </a:p>
        </p:txBody>
      </p:sp>
    </p:spTree>
    <p:extLst>
      <p:ext uri="{BB962C8B-B14F-4D97-AF65-F5344CB8AC3E}">
        <p14:creationId xmlns:p14="http://schemas.microsoft.com/office/powerpoint/2010/main" val="164500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itle 63"/>
          <p:cNvSpPr>
            <a:spLocks noGrp="1"/>
          </p:cNvSpPr>
          <p:nvPr>
            <p:ph type="title"/>
          </p:nvPr>
        </p:nvSpPr>
        <p:spPr>
          <a:solidFill>
            <a:schemeClr val="bg1">
              <a:alpha val="85000"/>
            </a:schemeClr>
          </a:solidFill>
        </p:spPr>
        <p:txBody>
          <a:bodyPr anchor="t"/>
          <a:lstStyle/>
          <a:p>
            <a:r>
              <a:rPr lang="en-US" b="0" dirty="0"/>
              <a:t>UNP: </a:t>
            </a:r>
            <a:r>
              <a:rPr lang="en-US" b="0" dirty="0" err="1"/>
              <a:t>Continuos</a:t>
            </a:r>
            <a:r>
              <a:rPr lang="en-US" b="0" dirty="0"/>
              <a:t> </a:t>
            </a:r>
            <a:r>
              <a:rPr lang="en-US" b="0" dirty="0" err="1"/>
              <a:t>IoT</a:t>
            </a:r>
            <a:r>
              <a:rPr lang="en-US" b="0" dirty="0"/>
              <a:t> secured networks in LAN and WLAN.</a:t>
            </a:r>
            <a:endParaRPr lang="en-US" sz="1800" b="0" dirty="0"/>
          </a:p>
        </p:txBody>
      </p:sp>
      <p:sp>
        <p:nvSpPr>
          <p:cNvPr id="3" name="Freeform 77"/>
          <p:cNvSpPr>
            <a:spLocks noEditPoints="1"/>
          </p:cNvSpPr>
          <p:nvPr/>
        </p:nvSpPr>
        <p:spPr bwMode="auto">
          <a:xfrm>
            <a:off x="3204562" y="4167852"/>
            <a:ext cx="274660" cy="454561"/>
          </a:xfrm>
          <a:custGeom>
            <a:avLst/>
            <a:gdLst/>
            <a:ahLst/>
            <a:cxnLst>
              <a:cxn ang="0">
                <a:pos x="290" y="0"/>
              </a:cxn>
              <a:cxn ang="0">
                <a:pos x="91" y="0"/>
              </a:cxn>
              <a:cxn ang="0">
                <a:pos x="102" y="38"/>
              </a:cxn>
              <a:cxn ang="0">
                <a:pos x="31" y="109"/>
              </a:cxn>
              <a:cxn ang="0">
                <a:pos x="1" y="103"/>
              </a:cxn>
              <a:cxn ang="0">
                <a:pos x="1" y="697"/>
              </a:cxn>
              <a:cxn ang="0">
                <a:pos x="52" y="740"/>
              </a:cxn>
              <a:cxn ang="0">
                <a:pos x="290" y="740"/>
              </a:cxn>
              <a:cxn ang="0">
                <a:pos x="341" y="697"/>
              </a:cxn>
              <a:cxn ang="0">
                <a:pos x="341" y="43"/>
              </a:cxn>
              <a:cxn ang="0">
                <a:pos x="290" y="0"/>
              </a:cxn>
              <a:cxn ang="0">
                <a:pos x="31" y="63"/>
              </a:cxn>
              <a:cxn ang="0">
                <a:pos x="59" y="36"/>
              </a:cxn>
              <a:cxn ang="0">
                <a:pos x="31" y="8"/>
              </a:cxn>
              <a:cxn ang="0">
                <a:pos x="4" y="36"/>
              </a:cxn>
              <a:cxn ang="0">
                <a:pos x="31" y="63"/>
              </a:cxn>
              <a:cxn ang="0">
                <a:pos x="0" y="185"/>
              </a:cxn>
              <a:cxn ang="0">
                <a:pos x="0" y="165"/>
              </a:cxn>
              <a:cxn ang="0">
                <a:pos x="342" y="165"/>
              </a:cxn>
              <a:cxn ang="0">
                <a:pos x="342" y="185"/>
              </a:cxn>
              <a:cxn ang="0">
                <a:pos x="0" y="185"/>
              </a:cxn>
              <a:cxn ang="0">
                <a:pos x="0" y="372"/>
              </a:cxn>
              <a:cxn ang="0">
                <a:pos x="0" y="352"/>
              </a:cxn>
              <a:cxn ang="0">
                <a:pos x="342" y="352"/>
              </a:cxn>
              <a:cxn ang="0">
                <a:pos x="342" y="372"/>
              </a:cxn>
              <a:cxn ang="0">
                <a:pos x="0" y="372"/>
              </a:cxn>
              <a:cxn ang="0">
                <a:pos x="0" y="559"/>
              </a:cxn>
              <a:cxn ang="0">
                <a:pos x="0" y="539"/>
              </a:cxn>
              <a:cxn ang="0">
                <a:pos x="342" y="539"/>
              </a:cxn>
              <a:cxn ang="0">
                <a:pos x="342" y="559"/>
              </a:cxn>
              <a:cxn ang="0">
                <a:pos x="0" y="559"/>
              </a:cxn>
            </a:cxnLst>
            <a:rect l="0" t="0" r="r" b="b"/>
            <a:pathLst>
              <a:path w="342" h="740">
                <a:moveTo>
                  <a:pt x="290" y="0"/>
                </a:moveTo>
                <a:cubicBezTo>
                  <a:pt x="91" y="0"/>
                  <a:pt x="91" y="0"/>
                  <a:pt x="91" y="0"/>
                </a:cubicBezTo>
                <a:cubicBezTo>
                  <a:pt x="98" y="11"/>
                  <a:pt x="102" y="24"/>
                  <a:pt x="102" y="38"/>
                </a:cubicBezTo>
                <a:cubicBezTo>
                  <a:pt x="102" y="77"/>
                  <a:pt x="70" y="109"/>
                  <a:pt x="31" y="109"/>
                </a:cubicBezTo>
                <a:cubicBezTo>
                  <a:pt x="20" y="109"/>
                  <a:pt x="10" y="107"/>
                  <a:pt x="1" y="103"/>
                </a:cubicBezTo>
                <a:cubicBezTo>
                  <a:pt x="1" y="697"/>
                  <a:pt x="1" y="697"/>
                  <a:pt x="1" y="697"/>
                </a:cubicBezTo>
                <a:cubicBezTo>
                  <a:pt x="1" y="721"/>
                  <a:pt x="23" y="740"/>
                  <a:pt x="52" y="740"/>
                </a:cubicBezTo>
                <a:cubicBezTo>
                  <a:pt x="290" y="740"/>
                  <a:pt x="290" y="740"/>
                  <a:pt x="290" y="740"/>
                </a:cubicBezTo>
                <a:cubicBezTo>
                  <a:pt x="318" y="740"/>
                  <a:pt x="341" y="721"/>
                  <a:pt x="341" y="697"/>
                </a:cubicBezTo>
                <a:cubicBezTo>
                  <a:pt x="341" y="43"/>
                  <a:pt x="341" y="43"/>
                  <a:pt x="341" y="43"/>
                </a:cubicBezTo>
                <a:cubicBezTo>
                  <a:pt x="341" y="19"/>
                  <a:pt x="318" y="0"/>
                  <a:pt x="290" y="0"/>
                </a:cubicBezTo>
                <a:close/>
                <a:moveTo>
                  <a:pt x="31" y="63"/>
                </a:moveTo>
                <a:cubicBezTo>
                  <a:pt x="47" y="63"/>
                  <a:pt x="59" y="51"/>
                  <a:pt x="59" y="36"/>
                </a:cubicBezTo>
                <a:cubicBezTo>
                  <a:pt x="59" y="21"/>
                  <a:pt x="47" y="8"/>
                  <a:pt x="31" y="8"/>
                </a:cubicBezTo>
                <a:cubicBezTo>
                  <a:pt x="16" y="8"/>
                  <a:pt x="4" y="21"/>
                  <a:pt x="4" y="36"/>
                </a:cubicBezTo>
                <a:cubicBezTo>
                  <a:pt x="4" y="51"/>
                  <a:pt x="16" y="63"/>
                  <a:pt x="31" y="63"/>
                </a:cubicBezTo>
                <a:close/>
                <a:moveTo>
                  <a:pt x="0" y="185"/>
                </a:moveTo>
                <a:cubicBezTo>
                  <a:pt x="0" y="165"/>
                  <a:pt x="0" y="165"/>
                  <a:pt x="0" y="165"/>
                </a:cubicBezTo>
                <a:cubicBezTo>
                  <a:pt x="342" y="165"/>
                  <a:pt x="342" y="165"/>
                  <a:pt x="342" y="165"/>
                </a:cubicBezTo>
                <a:cubicBezTo>
                  <a:pt x="342" y="185"/>
                  <a:pt x="342" y="185"/>
                  <a:pt x="342" y="185"/>
                </a:cubicBezTo>
                <a:cubicBezTo>
                  <a:pt x="0" y="185"/>
                  <a:pt x="0" y="185"/>
                  <a:pt x="0" y="185"/>
                </a:cubicBezTo>
                <a:close/>
                <a:moveTo>
                  <a:pt x="0" y="372"/>
                </a:moveTo>
                <a:cubicBezTo>
                  <a:pt x="0" y="352"/>
                  <a:pt x="0" y="352"/>
                  <a:pt x="0" y="352"/>
                </a:cubicBezTo>
                <a:cubicBezTo>
                  <a:pt x="342" y="352"/>
                  <a:pt x="342" y="352"/>
                  <a:pt x="342" y="352"/>
                </a:cubicBezTo>
                <a:cubicBezTo>
                  <a:pt x="342" y="372"/>
                  <a:pt x="342" y="372"/>
                  <a:pt x="342" y="372"/>
                </a:cubicBezTo>
                <a:cubicBezTo>
                  <a:pt x="0" y="372"/>
                  <a:pt x="0" y="372"/>
                  <a:pt x="0" y="372"/>
                </a:cubicBezTo>
                <a:close/>
                <a:moveTo>
                  <a:pt x="0" y="559"/>
                </a:moveTo>
                <a:cubicBezTo>
                  <a:pt x="0" y="539"/>
                  <a:pt x="0" y="539"/>
                  <a:pt x="0" y="539"/>
                </a:cubicBezTo>
                <a:cubicBezTo>
                  <a:pt x="342" y="539"/>
                  <a:pt x="342" y="539"/>
                  <a:pt x="342" y="539"/>
                </a:cubicBezTo>
                <a:cubicBezTo>
                  <a:pt x="342" y="559"/>
                  <a:pt x="342" y="559"/>
                  <a:pt x="342" y="559"/>
                </a:cubicBezTo>
                <a:cubicBezTo>
                  <a:pt x="0" y="559"/>
                  <a:pt x="0" y="559"/>
                  <a:pt x="0" y="559"/>
                </a:cubicBezTo>
                <a:close/>
              </a:path>
            </a:pathLst>
          </a:custGeom>
          <a:solidFill>
            <a:schemeClr val="tx2"/>
          </a:solidFill>
          <a:ln w="9525">
            <a:noFill/>
            <a:round/>
            <a:headEnd/>
            <a:tailEnd/>
          </a:ln>
        </p:spPr>
        <p:txBody>
          <a:bodyPr lIns="91428" tIns="45715" rIns="91428" bIns="45715"/>
          <a:lstStyle/>
          <a:p>
            <a:pPr>
              <a:defRPr/>
            </a:pPr>
            <a:endParaRPr lang="en-US">
              <a:latin typeface="+mn-lt"/>
            </a:endParaRPr>
          </a:p>
        </p:txBody>
      </p:sp>
      <p:sp>
        <p:nvSpPr>
          <p:cNvPr id="23" name="Freeform 77"/>
          <p:cNvSpPr>
            <a:spLocks noEditPoints="1"/>
          </p:cNvSpPr>
          <p:nvPr/>
        </p:nvSpPr>
        <p:spPr bwMode="auto">
          <a:xfrm>
            <a:off x="3555432" y="4167852"/>
            <a:ext cx="274660" cy="454561"/>
          </a:xfrm>
          <a:custGeom>
            <a:avLst/>
            <a:gdLst/>
            <a:ahLst/>
            <a:cxnLst>
              <a:cxn ang="0">
                <a:pos x="290" y="0"/>
              </a:cxn>
              <a:cxn ang="0">
                <a:pos x="91" y="0"/>
              </a:cxn>
              <a:cxn ang="0">
                <a:pos x="102" y="38"/>
              </a:cxn>
              <a:cxn ang="0">
                <a:pos x="31" y="109"/>
              </a:cxn>
              <a:cxn ang="0">
                <a:pos x="1" y="103"/>
              </a:cxn>
              <a:cxn ang="0">
                <a:pos x="1" y="697"/>
              </a:cxn>
              <a:cxn ang="0">
                <a:pos x="52" y="740"/>
              </a:cxn>
              <a:cxn ang="0">
                <a:pos x="290" y="740"/>
              </a:cxn>
              <a:cxn ang="0">
                <a:pos x="341" y="697"/>
              </a:cxn>
              <a:cxn ang="0">
                <a:pos x="341" y="43"/>
              </a:cxn>
              <a:cxn ang="0">
                <a:pos x="290" y="0"/>
              </a:cxn>
              <a:cxn ang="0">
                <a:pos x="31" y="63"/>
              </a:cxn>
              <a:cxn ang="0">
                <a:pos x="59" y="36"/>
              </a:cxn>
              <a:cxn ang="0">
                <a:pos x="31" y="8"/>
              </a:cxn>
              <a:cxn ang="0">
                <a:pos x="4" y="36"/>
              </a:cxn>
              <a:cxn ang="0">
                <a:pos x="31" y="63"/>
              </a:cxn>
              <a:cxn ang="0">
                <a:pos x="0" y="185"/>
              </a:cxn>
              <a:cxn ang="0">
                <a:pos x="0" y="165"/>
              </a:cxn>
              <a:cxn ang="0">
                <a:pos x="342" y="165"/>
              </a:cxn>
              <a:cxn ang="0">
                <a:pos x="342" y="185"/>
              </a:cxn>
              <a:cxn ang="0">
                <a:pos x="0" y="185"/>
              </a:cxn>
              <a:cxn ang="0">
                <a:pos x="0" y="372"/>
              </a:cxn>
              <a:cxn ang="0">
                <a:pos x="0" y="352"/>
              </a:cxn>
              <a:cxn ang="0">
                <a:pos x="342" y="352"/>
              </a:cxn>
              <a:cxn ang="0">
                <a:pos x="342" y="372"/>
              </a:cxn>
              <a:cxn ang="0">
                <a:pos x="0" y="372"/>
              </a:cxn>
              <a:cxn ang="0">
                <a:pos x="0" y="559"/>
              </a:cxn>
              <a:cxn ang="0">
                <a:pos x="0" y="539"/>
              </a:cxn>
              <a:cxn ang="0">
                <a:pos x="342" y="539"/>
              </a:cxn>
              <a:cxn ang="0">
                <a:pos x="342" y="559"/>
              </a:cxn>
              <a:cxn ang="0">
                <a:pos x="0" y="559"/>
              </a:cxn>
            </a:cxnLst>
            <a:rect l="0" t="0" r="r" b="b"/>
            <a:pathLst>
              <a:path w="342" h="740">
                <a:moveTo>
                  <a:pt x="290" y="0"/>
                </a:moveTo>
                <a:cubicBezTo>
                  <a:pt x="91" y="0"/>
                  <a:pt x="91" y="0"/>
                  <a:pt x="91" y="0"/>
                </a:cubicBezTo>
                <a:cubicBezTo>
                  <a:pt x="98" y="11"/>
                  <a:pt x="102" y="24"/>
                  <a:pt x="102" y="38"/>
                </a:cubicBezTo>
                <a:cubicBezTo>
                  <a:pt x="102" y="77"/>
                  <a:pt x="70" y="109"/>
                  <a:pt x="31" y="109"/>
                </a:cubicBezTo>
                <a:cubicBezTo>
                  <a:pt x="20" y="109"/>
                  <a:pt x="10" y="107"/>
                  <a:pt x="1" y="103"/>
                </a:cubicBezTo>
                <a:cubicBezTo>
                  <a:pt x="1" y="697"/>
                  <a:pt x="1" y="697"/>
                  <a:pt x="1" y="697"/>
                </a:cubicBezTo>
                <a:cubicBezTo>
                  <a:pt x="1" y="721"/>
                  <a:pt x="23" y="740"/>
                  <a:pt x="52" y="740"/>
                </a:cubicBezTo>
                <a:cubicBezTo>
                  <a:pt x="290" y="740"/>
                  <a:pt x="290" y="740"/>
                  <a:pt x="290" y="740"/>
                </a:cubicBezTo>
                <a:cubicBezTo>
                  <a:pt x="318" y="740"/>
                  <a:pt x="341" y="721"/>
                  <a:pt x="341" y="697"/>
                </a:cubicBezTo>
                <a:cubicBezTo>
                  <a:pt x="341" y="43"/>
                  <a:pt x="341" y="43"/>
                  <a:pt x="341" y="43"/>
                </a:cubicBezTo>
                <a:cubicBezTo>
                  <a:pt x="341" y="19"/>
                  <a:pt x="318" y="0"/>
                  <a:pt x="290" y="0"/>
                </a:cubicBezTo>
                <a:close/>
                <a:moveTo>
                  <a:pt x="31" y="63"/>
                </a:moveTo>
                <a:cubicBezTo>
                  <a:pt x="47" y="63"/>
                  <a:pt x="59" y="51"/>
                  <a:pt x="59" y="36"/>
                </a:cubicBezTo>
                <a:cubicBezTo>
                  <a:pt x="59" y="21"/>
                  <a:pt x="47" y="8"/>
                  <a:pt x="31" y="8"/>
                </a:cubicBezTo>
                <a:cubicBezTo>
                  <a:pt x="16" y="8"/>
                  <a:pt x="4" y="21"/>
                  <a:pt x="4" y="36"/>
                </a:cubicBezTo>
                <a:cubicBezTo>
                  <a:pt x="4" y="51"/>
                  <a:pt x="16" y="63"/>
                  <a:pt x="31" y="63"/>
                </a:cubicBezTo>
                <a:close/>
                <a:moveTo>
                  <a:pt x="0" y="185"/>
                </a:moveTo>
                <a:cubicBezTo>
                  <a:pt x="0" y="165"/>
                  <a:pt x="0" y="165"/>
                  <a:pt x="0" y="165"/>
                </a:cubicBezTo>
                <a:cubicBezTo>
                  <a:pt x="342" y="165"/>
                  <a:pt x="342" y="165"/>
                  <a:pt x="342" y="165"/>
                </a:cubicBezTo>
                <a:cubicBezTo>
                  <a:pt x="342" y="185"/>
                  <a:pt x="342" y="185"/>
                  <a:pt x="342" y="185"/>
                </a:cubicBezTo>
                <a:cubicBezTo>
                  <a:pt x="0" y="185"/>
                  <a:pt x="0" y="185"/>
                  <a:pt x="0" y="185"/>
                </a:cubicBezTo>
                <a:close/>
                <a:moveTo>
                  <a:pt x="0" y="372"/>
                </a:moveTo>
                <a:cubicBezTo>
                  <a:pt x="0" y="352"/>
                  <a:pt x="0" y="352"/>
                  <a:pt x="0" y="352"/>
                </a:cubicBezTo>
                <a:cubicBezTo>
                  <a:pt x="342" y="352"/>
                  <a:pt x="342" y="352"/>
                  <a:pt x="342" y="352"/>
                </a:cubicBezTo>
                <a:cubicBezTo>
                  <a:pt x="342" y="372"/>
                  <a:pt x="342" y="372"/>
                  <a:pt x="342" y="372"/>
                </a:cubicBezTo>
                <a:cubicBezTo>
                  <a:pt x="0" y="372"/>
                  <a:pt x="0" y="372"/>
                  <a:pt x="0" y="372"/>
                </a:cubicBezTo>
                <a:close/>
                <a:moveTo>
                  <a:pt x="0" y="559"/>
                </a:moveTo>
                <a:cubicBezTo>
                  <a:pt x="0" y="539"/>
                  <a:pt x="0" y="539"/>
                  <a:pt x="0" y="539"/>
                </a:cubicBezTo>
                <a:cubicBezTo>
                  <a:pt x="342" y="539"/>
                  <a:pt x="342" y="539"/>
                  <a:pt x="342" y="539"/>
                </a:cubicBezTo>
                <a:cubicBezTo>
                  <a:pt x="342" y="559"/>
                  <a:pt x="342" y="559"/>
                  <a:pt x="342" y="559"/>
                </a:cubicBezTo>
                <a:cubicBezTo>
                  <a:pt x="0" y="559"/>
                  <a:pt x="0" y="559"/>
                  <a:pt x="0" y="559"/>
                </a:cubicBezTo>
                <a:close/>
              </a:path>
            </a:pathLst>
          </a:custGeom>
          <a:solidFill>
            <a:schemeClr val="tx2">
              <a:lumMod val="50000"/>
            </a:schemeClr>
          </a:solidFill>
          <a:ln w="9525">
            <a:noFill/>
            <a:round/>
            <a:headEnd/>
            <a:tailEnd/>
          </a:ln>
        </p:spPr>
        <p:txBody>
          <a:bodyPr lIns="91428" tIns="45715" rIns="91428" bIns="45715"/>
          <a:lstStyle/>
          <a:p>
            <a:pPr>
              <a:defRPr/>
            </a:pPr>
            <a:endParaRPr lang="en-US">
              <a:latin typeface="+mn-lt"/>
            </a:endParaRPr>
          </a:p>
        </p:txBody>
      </p:sp>
      <p:sp>
        <p:nvSpPr>
          <p:cNvPr id="27" name="Freeform 77"/>
          <p:cNvSpPr>
            <a:spLocks noEditPoints="1"/>
          </p:cNvSpPr>
          <p:nvPr/>
        </p:nvSpPr>
        <p:spPr bwMode="auto">
          <a:xfrm>
            <a:off x="3903855" y="4167852"/>
            <a:ext cx="274660" cy="454561"/>
          </a:xfrm>
          <a:custGeom>
            <a:avLst/>
            <a:gdLst/>
            <a:ahLst/>
            <a:cxnLst>
              <a:cxn ang="0">
                <a:pos x="290" y="0"/>
              </a:cxn>
              <a:cxn ang="0">
                <a:pos x="91" y="0"/>
              </a:cxn>
              <a:cxn ang="0">
                <a:pos x="102" y="38"/>
              </a:cxn>
              <a:cxn ang="0">
                <a:pos x="31" y="109"/>
              </a:cxn>
              <a:cxn ang="0">
                <a:pos x="1" y="103"/>
              </a:cxn>
              <a:cxn ang="0">
                <a:pos x="1" y="697"/>
              </a:cxn>
              <a:cxn ang="0">
                <a:pos x="52" y="740"/>
              </a:cxn>
              <a:cxn ang="0">
                <a:pos x="290" y="740"/>
              </a:cxn>
              <a:cxn ang="0">
                <a:pos x="341" y="697"/>
              </a:cxn>
              <a:cxn ang="0">
                <a:pos x="341" y="43"/>
              </a:cxn>
              <a:cxn ang="0">
                <a:pos x="290" y="0"/>
              </a:cxn>
              <a:cxn ang="0">
                <a:pos x="31" y="63"/>
              </a:cxn>
              <a:cxn ang="0">
                <a:pos x="59" y="36"/>
              </a:cxn>
              <a:cxn ang="0">
                <a:pos x="31" y="8"/>
              </a:cxn>
              <a:cxn ang="0">
                <a:pos x="4" y="36"/>
              </a:cxn>
              <a:cxn ang="0">
                <a:pos x="31" y="63"/>
              </a:cxn>
              <a:cxn ang="0">
                <a:pos x="0" y="185"/>
              </a:cxn>
              <a:cxn ang="0">
                <a:pos x="0" y="165"/>
              </a:cxn>
              <a:cxn ang="0">
                <a:pos x="342" y="165"/>
              </a:cxn>
              <a:cxn ang="0">
                <a:pos x="342" y="185"/>
              </a:cxn>
              <a:cxn ang="0">
                <a:pos x="0" y="185"/>
              </a:cxn>
              <a:cxn ang="0">
                <a:pos x="0" y="372"/>
              </a:cxn>
              <a:cxn ang="0">
                <a:pos x="0" y="352"/>
              </a:cxn>
              <a:cxn ang="0">
                <a:pos x="342" y="352"/>
              </a:cxn>
              <a:cxn ang="0">
                <a:pos x="342" y="372"/>
              </a:cxn>
              <a:cxn ang="0">
                <a:pos x="0" y="372"/>
              </a:cxn>
              <a:cxn ang="0">
                <a:pos x="0" y="559"/>
              </a:cxn>
              <a:cxn ang="0">
                <a:pos x="0" y="539"/>
              </a:cxn>
              <a:cxn ang="0">
                <a:pos x="342" y="539"/>
              </a:cxn>
              <a:cxn ang="0">
                <a:pos x="342" y="559"/>
              </a:cxn>
              <a:cxn ang="0">
                <a:pos x="0" y="559"/>
              </a:cxn>
            </a:cxnLst>
            <a:rect l="0" t="0" r="r" b="b"/>
            <a:pathLst>
              <a:path w="342" h="740">
                <a:moveTo>
                  <a:pt x="290" y="0"/>
                </a:moveTo>
                <a:cubicBezTo>
                  <a:pt x="91" y="0"/>
                  <a:pt x="91" y="0"/>
                  <a:pt x="91" y="0"/>
                </a:cubicBezTo>
                <a:cubicBezTo>
                  <a:pt x="98" y="11"/>
                  <a:pt x="102" y="24"/>
                  <a:pt x="102" y="38"/>
                </a:cubicBezTo>
                <a:cubicBezTo>
                  <a:pt x="102" y="77"/>
                  <a:pt x="70" y="109"/>
                  <a:pt x="31" y="109"/>
                </a:cubicBezTo>
                <a:cubicBezTo>
                  <a:pt x="20" y="109"/>
                  <a:pt x="10" y="107"/>
                  <a:pt x="1" y="103"/>
                </a:cubicBezTo>
                <a:cubicBezTo>
                  <a:pt x="1" y="697"/>
                  <a:pt x="1" y="697"/>
                  <a:pt x="1" y="697"/>
                </a:cubicBezTo>
                <a:cubicBezTo>
                  <a:pt x="1" y="721"/>
                  <a:pt x="23" y="740"/>
                  <a:pt x="52" y="740"/>
                </a:cubicBezTo>
                <a:cubicBezTo>
                  <a:pt x="290" y="740"/>
                  <a:pt x="290" y="740"/>
                  <a:pt x="290" y="740"/>
                </a:cubicBezTo>
                <a:cubicBezTo>
                  <a:pt x="318" y="740"/>
                  <a:pt x="341" y="721"/>
                  <a:pt x="341" y="697"/>
                </a:cubicBezTo>
                <a:cubicBezTo>
                  <a:pt x="341" y="43"/>
                  <a:pt x="341" y="43"/>
                  <a:pt x="341" y="43"/>
                </a:cubicBezTo>
                <a:cubicBezTo>
                  <a:pt x="341" y="19"/>
                  <a:pt x="318" y="0"/>
                  <a:pt x="290" y="0"/>
                </a:cubicBezTo>
                <a:close/>
                <a:moveTo>
                  <a:pt x="31" y="63"/>
                </a:moveTo>
                <a:cubicBezTo>
                  <a:pt x="47" y="63"/>
                  <a:pt x="59" y="51"/>
                  <a:pt x="59" y="36"/>
                </a:cubicBezTo>
                <a:cubicBezTo>
                  <a:pt x="59" y="21"/>
                  <a:pt x="47" y="8"/>
                  <a:pt x="31" y="8"/>
                </a:cubicBezTo>
                <a:cubicBezTo>
                  <a:pt x="16" y="8"/>
                  <a:pt x="4" y="21"/>
                  <a:pt x="4" y="36"/>
                </a:cubicBezTo>
                <a:cubicBezTo>
                  <a:pt x="4" y="51"/>
                  <a:pt x="16" y="63"/>
                  <a:pt x="31" y="63"/>
                </a:cubicBezTo>
                <a:close/>
                <a:moveTo>
                  <a:pt x="0" y="185"/>
                </a:moveTo>
                <a:cubicBezTo>
                  <a:pt x="0" y="165"/>
                  <a:pt x="0" y="165"/>
                  <a:pt x="0" y="165"/>
                </a:cubicBezTo>
                <a:cubicBezTo>
                  <a:pt x="342" y="165"/>
                  <a:pt x="342" y="165"/>
                  <a:pt x="342" y="165"/>
                </a:cubicBezTo>
                <a:cubicBezTo>
                  <a:pt x="342" y="185"/>
                  <a:pt x="342" y="185"/>
                  <a:pt x="342" y="185"/>
                </a:cubicBezTo>
                <a:cubicBezTo>
                  <a:pt x="0" y="185"/>
                  <a:pt x="0" y="185"/>
                  <a:pt x="0" y="185"/>
                </a:cubicBezTo>
                <a:close/>
                <a:moveTo>
                  <a:pt x="0" y="372"/>
                </a:moveTo>
                <a:cubicBezTo>
                  <a:pt x="0" y="352"/>
                  <a:pt x="0" y="352"/>
                  <a:pt x="0" y="352"/>
                </a:cubicBezTo>
                <a:cubicBezTo>
                  <a:pt x="342" y="352"/>
                  <a:pt x="342" y="352"/>
                  <a:pt x="342" y="352"/>
                </a:cubicBezTo>
                <a:cubicBezTo>
                  <a:pt x="342" y="372"/>
                  <a:pt x="342" y="372"/>
                  <a:pt x="342" y="372"/>
                </a:cubicBezTo>
                <a:cubicBezTo>
                  <a:pt x="0" y="372"/>
                  <a:pt x="0" y="372"/>
                  <a:pt x="0" y="372"/>
                </a:cubicBezTo>
                <a:close/>
                <a:moveTo>
                  <a:pt x="0" y="559"/>
                </a:moveTo>
                <a:cubicBezTo>
                  <a:pt x="0" y="539"/>
                  <a:pt x="0" y="539"/>
                  <a:pt x="0" y="539"/>
                </a:cubicBezTo>
                <a:cubicBezTo>
                  <a:pt x="342" y="539"/>
                  <a:pt x="342" y="539"/>
                  <a:pt x="342" y="539"/>
                </a:cubicBezTo>
                <a:cubicBezTo>
                  <a:pt x="342" y="559"/>
                  <a:pt x="342" y="559"/>
                  <a:pt x="342" y="559"/>
                </a:cubicBezTo>
                <a:cubicBezTo>
                  <a:pt x="0" y="559"/>
                  <a:pt x="0" y="559"/>
                  <a:pt x="0" y="559"/>
                </a:cubicBezTo>
                <a:close/>
              </a:path>
            </a:pathLst>
          </a:custGeom>
          <a:solidFill>
            <a:schemeClr val="accent4"/>
          </a:solidFill>
          <a:ln w="9525">
            <a:noFill/>
            <a:round/>
            <a:headEnd/>
            <a:tailEnd/>
          </a:ln>
        </p:spPr>
        <p:txBody>
          <a:bodyPr lIns="91428" tIns="45715" rIns="91428" bIns="45715"/>
          <a:lstStyle/>
          <a:p>
            <a:pPr>
              <a:defRPr/>
            </a:pPr>
            <a:endParaRPr lang="en-US">
              <a:latin typeface="+mn-lt"/>
            </a:endParaRPr>
          </a:p>
        </p:txBody>
      </p:sp>
      <p:sp>
        <p:nvSpPr>
          <p:cNvPr id="28" name="Freeform 77"/>
          <p:cNvSpPr>
            <a:spLocks noEditPoints="1"/>
          </p:cNvSpPr>
          <p:nvPr/>
        </p:nvSpPr>
        <p:spPr bwMode="auto">
          <a:xfrm>
            <a:off x="4250428" y="4167852"/>
            <a:ext cx="274660" cy="454561"/>
          </a:xfrm>
          <a:custGeom>
            <a:avLst/>
            <a:gdLst/>
            <a:ahLst/>
            <a:cxnLst>
              <a:cxn ang="0">
                <a:pos x="290" y="0"/>
              </a:cxn>
              <a:cxn ang="0">
                <a:pos x="91" y="0"/>
              </a:cxn>
              <a:cxn ang="0">
                <a:pos x="102" y="38"/>
              </a:cxn>
              <a:cxn ang="0">
                <a:pos x="31" y="109"/>
              </a:cxn>
              <a:cxn ang="0">
                <a:pos x="1" y="103"/>
              </a:cxn>
              <a:cxn ang="0">
                <a:pos x="1" y="697"/>
              </a:cxn>
              <a:cxn ang="0">
                <a:pos x="52" y="740"/>
              </a:cxn>
              <a:cxn ang="0">
                <a:pos x="290" y="740"/>
              </a:cxn>
              <a:cxn ang="0">
                <a:pos x="341" y="697"/>
              </a:cxn>
              <a:cxn ang="0">
                <a:pos x="341" y="43"/>
              </a:cxn>
              <a:cxn ang="0">
                <a:pos x="290" y="0"/>
              </a:cxn>
              <a:cxn ang="0">
                <a:pos x="31" y="63"/>
              </a:cxn>
              <a:cxn ang="0">
                <a:pos x="59" y="36"/>
              </a:cxn>
              <a:cxn ang="0">
                <a:pos x="31" y="8"/>
              </a:cxn>
              <a:cxn ang="0">
                <a:pos x="4" y="36"/>
              </a:cxn>
              <a:cxn ang="0">
                <a:pos x="31" y="63"/>
              </a:cxn>
              <a:cxn ang="0">
                <a:pos x="0" y="185"/>
              </a:cxn>
              <a:cxn ang="0">
                <a:pos x="0" y="165"/>
              </a:cxn>
              <a:cxn ang="0">
                <a:pos x="342" y="165"/>
              </a:cxn>
              <a:cxn ang="0">
                <a:pos x="342" y="185"/>
              </a:cxn>
              <a:cxn ang="0">
                <a:pos x="0" y="185"/>
              </a:cxn>
              <a:cxn ang="0">
                <a:pos x="0" y="372"/>
              </a:cxn>
              <a:cxn ang="0">
                <a:pos x="0" y="352"/>
              </a:cxn>
              <a:cxn ang="0">
                <a:pos x="342" y="352"/>
              </a:cxn>
              <a:cxn ang="0">
                <a:pos x="342" y="372"/>
              </a:cxn>
              <a:cxn ang="0">
                <a:pos x="0" y="372"/>
              </a:cxn>
              <a:cxn ang="0">
                <a:pos x="0" y="559"/>
              </a:cxn>
              <a:cxn ang="0">
                <a:pos x="0" y="539"/>
              </a:cxn>
              <a:cxn ang="0">
                <a:pos x="342" y="539"/>
              </a:cxn>
              <a:cxn ang="0">
                <a:pos x="342" y="559"/>
              </a:cxn>
              <a:cxn ang="0">
                <a:pos x="0" y="559"/>
              </a:cxn>
            </a:cxnLst>
            <a:rect l="0" t="0" r="r" b="b"/>
            <a:pathLst>
              <a:path w="342" h="740">
                <a:moveTo>
                  <a:pt x="290" y="0"/>
                </a:moveTo>
                <a:cubicBezTo>
                  <a:pt x="91" y="0"/>
                  <a:pt x="91" y="0"/>
                  <a:pt x="91" y="0"/>
                </a:cubicBezTo>
                <a:cubicBezTo>
                  <a:pt x="98" y="11"/>
                  <a:pt x="102" y="24"/>
                  <a:pt x="102" y="38"/>
                </a:cubicBezTo>
                <a:cubicBezTo>
                  <a:pt x="102" y="77"/>
                  <a:pt x="70" y="109"/>
                  <a:pt x="31" y="109"/>
                </a:cubicBezTo>
                <a:cubicBezTo>
                  <a:pt x="20" y="109"/>
                  <a:pt x="10" y="107"/>
                  <a:pt x="1" y="103"/>
                </a:cubicBezTo>
                <a:cubicBezTo>
                  <a:pt x="1" y="697"/>
                  <a:pt x="1" y="697"/>
                  <a:pt x="1" y="697"/>
                </a:cubicBezTo>
                <a:cubicBezTo>
                  <a:pt x="1" y="721"/>
                  <a:pt x="23" y="740"/>
                  <a:pt x="52" y="740"/>
                </a:cubicBezTo>
                <a:cubicBezTo>
                  <a:pt x="290" y="740"/>
                  <a:pt x="290" y="740"/>
                  <a:pt x="290" y="740"/>
                </a:cubicBezTo>
                <a:cubicBezTo>
                  <a:pt x="318" y="740"/>
                  <a:pt x="341" y="721"/>
                  <a:pt x="341" y="697"/>
                </a:cubicBezTo>
                <a:cubicBezTo>
                  <a:pt x="341" y="43"/>
                  <a:pt x="341" y="43"/>
                  <a:pt x="341" y="43"/>
                </a:cubicBezTo>
                <a:cubicBezTo>
                  <a:pt x="341" y="19"/>
                  <a:pt x="318" y="0"/>
                  <a:pt x="290" y="0"/>
                </a:cubicBezTo>
                <a:close/>
                <a:moveTo>
                  <a:pt x="31" y="63"/>
                </a:moveTo>
                <a:cubicBezTo>
                  <a:pt x="47" y="63"/>
                  <a:pt x="59" y="51"/>
                  <a:pt x="59" y="36"/>
                </a:cubicBezTo>
                <a:cubicBezTo>
                  <a:pt x="59" y="21"/>
                  <a:pt x="47" y="8"/>
                  <a:pt x="31" y="8"/>
                </a:cubicBezTo>
                <a:cubicBezTo>
                  <a:pt x="16" y="8"/>
                  <a:pt x="4" y="21"/>
                  <a:pt x="4" y="36"/>
                </a:cubicBezTo>
                <a:cubicBezTo>
                  <a:pt x="4" y="51"/>
                  <a:pt x="16" y="63"/>
                  <a:pt x="31" y="63"/>
                </a:cubicBezTo>
                <a:close/>
                <a:moveTo>
                  <a:pt x="0" y="185"/>
                </a:moveTo>
                <a:cubicBezTo>
                  <a:pt x="0" y="165"/>
                  <a:pt x="0" y="165"/>
                  <a:pt x="0" y="165"/>
                </a:cubicBezTo>
                <a:cubicBezTo>
                  <a:pt x="342" y="165"/>
                  <a:pt x="342" y="165"/>
                  <a:pt x="342" y="165"/>
                </a:cubicBezTo>
                <a:cubicBezTo>
                  <a:pt x="342" y="185"/>
                  <a:pt x="342" y="185"/>
                  <a:pt x="342" y="185"/>
                </a:cubicBezTo>
                <a:cubicBezTo>
                  <a:pt x="0" y="185"/>
                  <a:pt x="0" y="185"/>
                  <a:pt x="0" y="185"/>
                </a:cubicBezTo>
                <a:close/>
                <a:moveTo>
                  <a:pt x="0" y="372"/>
                </a:moveTo>
                <a:cubicBezTo>
                  <a:pt x="0" y="352"/>
                  <a:pt x="0" y="352"/>
                  <a:pt x="0" y="352"/>
                </a:cubicBezTo>
                <a:cubicBezTo>
                  <a:pt x="342" y="352"/>
                  <a:pt x="342" y="352"/>
                  <a:pt x="342" y="352"/>
                </a:cubicBezTo>
                <a:cubicBezTo>
                  <a:pt x="342" y="372"/>
                  <a:pt x="342" y="372"/>
                  <a:pt x="342" y="372"/>
                </a:cubicBezTo>
                <a:cubicBezTo>
                  <a:pt x="0" y="372"/>
                  <a:pt x="0" y="372"/>
                  <a:pt x="0" y="372"/>
                </a:cubicBezTo>
                <a:close/>
                <a:moveTo>
                  <a:pt x="0" y="559"/>
                </a:moveTo>
                <a:cubicBezTo>
                  <a:pt x="0" y="539"/>
                  <a:pt x="0" y="539"/>
                  <a:pt x="0" y="539"/>
                </a:cubicBezTo>
                <a:cubicBezTo>
                  <a:pt x="342" y="539"/>
                  <a:pt x="342" y="539"/>
                  <a:pt x="342" y="539"/>
                </a:cubicBezTo>
                <a:cubicBezTo>
                  <a:pt x="342" y="559"/>
                  <a:pt x="342" y="559"/>
                  <a:pt x="342" y="559"/>
                </a:cubicBezTo>
                <a:cubicBezTo>
                  <a:pt x="0" y="559"/>
                  <a:pt x="0" y="559"/>
                  <a:pt x="0" y="559"/>
                </a:cubicBezTo>
                <a:close/>
              </a:path>
            </a:pathLst>
          </a:custGeom>
          <a:solidFill>
            <a:schemeClr val="accent1"/>
          </a:solidFill>
          <a:ln w="9525">
            <a:noFill/>
            <a:round/>
            <a:headEnd/>
            <a:tailEnd/>
          </a:ln>
        </p:spPr>
        <p:txBody>
          <a:bodyPr lIns="91428" tIns="45715" rIns="91428" bIns="45715"/>
          <a:lstStyle/>
          <a:p>
            <a:pPr>
              <a:defRPr/>
            </a:pPr>
            <a:endParaRPr lang="en-US"/>
          </a:p>
        </p:txBody>
      </p:sp>
      <p:sp>
        <p:nvSpPr>
          <p:cNvPr id="29" name="Freeform 77"/>
          <p:cNvSpPr>
            <a:spLocks noEditPoints="1"/>
          </p:cNvSpPr>
          <p:nvPr/>
        </p:nvSpPr>
        <p:spPr bwMode="auto">
          <a:xfrm>
            <a:off x="5362445" y="4167852"/>
            <a:ext cx="274660" cy="454561"/>
          </a:xfrm>
          <a:custGeom>
            <a:avLst/>
            <a:gdLst/>
            <a:ahLst/>
            <a:cxnLst>
              <a:cxn ang="0">
                <a:pos x="290" y="0"/>
              </a:cxn>
              <a:cxn ang="0">
                <a:pos x="91" y="0"/>
              </a:cxn>
              <a:cxn ang="0">
                <a:pos x="102" y="38"/>
              </a:cxn>
              <a:cxn ang="0">
                <a:pos x="31" y="109"/>
              </a:cxn>
              <a:cxn ang="0">
                <a:pos x="1" y="103"/>
              </a:cxn>
              <a:cxn ang="0">
                <a:pos x="1" y="697"/>
              </a:cxn>
              <a:cxn ang="0">
                <a:pos x="52" y="740"/>
              </a:cxn>
              <a:cxn ang="0">
                <a:pos x="290" y="740"/>
              </a:cxn>
              <a:cxn ang="0">
                <a:pos x="341" y="697"/>
              </a:cxn>
              <a:cxn ang="0">
                <a:pos x="341" y="43"/>
              </a:cxn>
              <a:cxn ang="0">
                <a:pos x="290" y="0"/>
              </a:cxn>
              <a:cxn ang="0">
                <a:pos x="31" y="63"/>
              </a:cxn>
              <a:cxn ang="0">
                <a:pos x="59" y="36"/>
              </a:cxn>
              <a:cxn ang="0">
                <a:pos x="31" y="8"/>
              </a:cxn>
              <a:cxn ang="0">
                <a:pos x="4" y="36"/>
              </a:cxn>
              <a:cxn ang="0">
                <a:pos x="31" y="63"/>
              </a:cxn>
              <a:cxn ang="0">
                <a:pos x="0" y="185"/>
              </a:cxn>
              <a:cxn ang="0">
                <a:pos x="0" y="165"/>
              </a:cxn>
              <a:cxn ang="0">
                <a:pos x="342" y="165"/>
              </a:cxn>
              <a:cxn ang="0">
                <a:pos x="342" y="185"/>
              </a:cxn>
              <a:cxn ang="0">
                <a:pos x="0" y="185"/>
              </a:cxn>
              <a:cxn ang="0">
                <a:pos x="0" y="372"/>
              </a:cxn>
              <a:cxn ang="0">
                <a:pos x="0" y="352"/>
              </a:cxn>
              <a:cxn ang="0">
                <a:pos x="342" y="352"/>
              </a:cxn>
              <a:cxn ang="0">
                <a:pos x="342" y="372"/>
              </a:cxn>
              <a:cxn ang="0">
                <a:pos x="0" y="372"/>
              </a:cxn>
              <a:cxn ang="0">
                <a:pos x="0" y="559"/>
              </a:cxn>
              <a:cxn ang="0">
                <a:pos x="0" y="539"/>
              </a:cxn>
              <a:cxn ang="0">
                <a:pos x="342" y="539"/>
              </a:cxn>
              <a:cxn ang="0">
                <a:pos x="342" y="559"/>
              </a:cxn>
              <a:cxn ang="0">
                <a:pos x="0" y="559"/>
              </a:cxn>
            </a:cxnLst>
            <a:rect l="0" t="0" r="r" b="b"/>
            <a:pathLst>
              <a:path w="342" h="740">
                <a:moveTo>
                  <a:pt x="290" y="0"/>
                </a:moveTo>
                <a:cubicBezTo>
                  <a:pt x="91" y="0"/>
                  <a:pt x="91" y="0"/>
                  <a:pt x="91" y="0"/>
                </a:cubicBezTo>
                <a:cubicBezTo>
                  <a:pt x="98" y="11"/>
                  <a:pt x="102" y="24"/>
                  <a:pt x="102" y="38"/>
                </a:cubicBezTo>
                <a:cubicBezTo>
                  <a:pt x="102" y="77"/>
                  <a:pt x="70" y="109"/>
                  <a:pt x="31" y="109"/>
                </a:cubicBezTo>
                <a:cubicBezTo>
                  <a:pt x="20" y="109"/>
                  <a:pt x="10" y="107"/>
                  <a:pt x="1" y="103"/>
                </a:cubicBezTo>
                <a:cubicBezTo>
                  <a:pt x="1" y="697"/>
                  <a:pt x="1" y="697"/>
                  <a:pt x="1" y="697"/>
                </a:cubicBezTo>
                <a:cubicBezTo>
                  <a:pt x="1" y="721"/>
                  <a:pt x="23" y="740"/>
                  <a:pt x="52" y="740"/>
                </a:cubicBezTo>
                <a:cubicBezTo>
                  <a:pt x="290" y="740"/>
                  <a:pt x="290" y="740"/>
                  <a:pt x="290" y="740"/>
                </a:cubicBezTo>
                <a:cubicBezTo>
                  <a:pt x="318" y="740"/>
                  <a:pt x="341" y="721"/>
                  <a:pt x="341" y="697"/>
                </a:cubicBezTo>
                <a:cubicBezTo>
                  <a:pt x="341" y="43"/>
                  <a:pt x="341" y="43"/>
                  <a:pt x="341" y="43"/>
                </a:cubicBezTo>
                <a:cubicBezTo>
                  <a:pt x="341" y="19"/>
                  <a:pt x="318" y="0"/>
                  <a:pt x="290" y="0"/>
                </a:cubicBezTo>
                <a:close/>
                <a:moveTo>
                  <a:pt x="31" y="63"/>
                </a:moveTo>
                <a:cubicBezTo>
                  <a:pt x="47" y="63"/>
                  <a:pt x="59" y="51"/>
                  <a:pt x="59" y="36"/>
                </a:cubicBezTo>
                <a:cubicBezTo>
                  <a:pt x="59" y="21"/>
                  <a:pt x="47" y="8"/>
                  <a:pt x="31" y="8"/>
                </a:cubicBezTo>
                <a:cubicBezTo>
                  <a:pt x="16" y="8"/>
                  <a:pt x="4" y="21"/>
                  <a:pt x="4" y="36"/>
                </a:cubicBezTo>
                <a:cubicBezTo>
                  <a:pt x="4" y="51"/>
                  <a:pt x="16" y="63"/>
                  <a:pt x="31" y="63"/>
                </a:cubicBezTo>
                <a:close/>
                <a:moveTo>
                  <a:pt x="0" y="185"/>
                </a:moveTo>
                <a:cubicBezTo>
                  <a:pt x="0" y="165"/>
                  <a:pt x="0" y="165"/>
                  <a:pt x="0" y="165"/>
                </a:cubicBezTo>
                <a:cubicBezTo>
                  <a:pt x="342" y="165"/>
                  <a:pt x="342" y="165"/>
                  <a:pt x="342" y="165"/>
                </a:cubicBezTo>
                <a:cubicBezTo>
                  <a:pt x="342" y="185"/>
                  <a:pt x="342" y="185"/>
                  <a:pt x="342" y="185"/>
                </a:cubicBezTo>
                <a:cubicBezTo>
                  <a:pt x="0" y="185"/>
                  <a:pt x="0" y="185"/>
                  <a:pt x="0" y="185"/>
                </a:cubicBezTo>
                <a:close/>
                <a:moveTo>
                  <a:pt x="0" y="372"/>
                </a:moveTo>
                <a:cubicBezTo>
                  <a:pt x="0" y="352"/>
                  <a:pt x="0" y="352"/>
                  <a:pt x="0" y="352"/>
                </a:cubicBezTo>
                <a:cubicBezTo>
                  <a:pt x="342" y="352"/>
                  <a:pt x="342" y="352"/>
                  <a:pt x="342" y="352"/>
                </a:cubicBezTo>
                <a:cubicBezTo>
                  <a:pt x="342" y="372"/>
                  <a:pt x="342" y="372"/>
                  <a:pt x="342" y="372"/>
                </a:cubicBezTo>
                <a:cubicBezTo>
                  <a:pt x="0" y="372"/>
                  <a:pt x="0" y="372"/>
                  <a:pt x="0" y="372"/>
                </a:cubicBezTo>
                <a:close/>
                <a:moveTo>
                  <a:pt x="0" y="559"/>
                </a:moveTo>
                <a:cubicBezTo>
                  <a:pt x="0" y="539"/>
                  <a:pt x="0" y="539"/>
                  <a:pt x="0" y="539"/>
                </a:cubicBezTo>
                <a:cubicBezTo>
                  <a:pt x="342" y="539"/>
                  <a:pt x="342" y="539"/>
                  <a:pt x="342" y="539"/>
                </a:cubicBezTo>
                <a:cubicBezTo>
                  <a:pt x="342" y="559"/>
                  <a:pt x="342" y="559"/>
                  <a:pt x="342" y="559"/>
                </a:cubicBezTo>
                <a:cubicBezTo>
                  <a:pt x="0" y="559"/>
                  <a:pt x="0" y="559"/>
                  <a:pt x="0" y="559"/>
                </a:cubicBezTo>
                <a:close/>
              </a:path>
            </a:pathLst>
          </a:custGeom>
          <a:solidFill>
            <a:schemeClr val="accent3">
              <a:lumMod val="50000"/>
            </a:schemeClr>
          </a:solidFill>
          <a:ln w="9525">
            <a:noFill/>
            <a:round/>
            <a:headEnd/>
            <a:tailEnd/>
          </a:ln>
        </p:spPr>
        <p:txBody>
          <a:bodyPr lIns="91428" tIns="45715" rIns="91428" bIns="45715"/>
          <a:lstStyle/>
          <a:p>
            <a:pPr>
              <a:defRPr/>
            </a:pPr>
            <a:endParaRPr lang="en-US"/>
          </a:p>
        </p:txBody>
      </p:sp>
      <p:sp>
        <p:nvSpPr>
          <p:cNvPr id="30" name="Freeform 77"/>
          <p:cNvSpPr>
            <a:spLocks noEditPoints="1"/>
          </p:cNvSpPr>
          <p:nvPr/>
        </p:nvSpPr>
        <p:spPr bwMode="auto">
          <a:xfrm>
            <a:off x="5694947" y="4167852"/>
            <a:ext cx="274660" cy="454561"/>
          </a:xfrm>
          <a:custGeom>
            <a:avLst/>
            <a:gdLst/>
            <a:ahLst/>
            <a:cxnLst>
              <a:cxn ang="0">
                <a:pos x="290" y="0"/>
              </a:cxn>
              <a:cxn ang="0">
                <a:pos x="91" y="0"/>
              </a:cxn>
              <a:cxn ang="0">
                <a:pos x="102" y="38"/>
              </a:cxn>
              <a:cxn ang="0">
                <a:pos x="31" y="109"/>
              </a:cxn>
              <a:cxn ang="0">
                <a:pos x="1" y="103"/>
              </a:cxn>
              <a:cxn ang="0">
                <a:pos x="1" y="697"/>
              </a:cxn>
              <a:cxn ang="0">
                <a:pos x="52" y="740"/>
              </a:cxn>
              <a:cxn ang="0">
                <a:pos x="290" y="740"/>
              </a:cxn>
              <a:cxn ang="0">
                <a:pos x="341" y="697"/>
              </a:cxn>
              <a:cxn ang="0">
                <a:pos x="341" y="43"/>
              </a:cxn>
              <a:cxn ang="0">
                <a:pos x="290" y="0"/>
              </a:cxn>
              <a:cxn ang="0">
                <a:pos x="31" y="63"/>
              </a:cxn>
              <a:cxn ang="0">
                <a:pos x="59" y="36"/>
              </a:cxn>
              <a:cxn ang="0">
                <a:pos x="31" y="8"/>
              </a:cxn>
              <a:cxn ang="0">
                <a:pos x="4" y="36"/>
              </a:cxn>
              <a:cxn ang="0">
                <a:pos x="31" y="63"/>
              </a:cxn>
              <a:cxn ang="0">
                <a:pos x="0" y="185"/>
              </a:cxn>
              <a:cxn ang="0">
                <a:pos x="0" y="165"/>
              </a:cxn>
              <a:cxn ang="0">
                <a:pos x="342" y="165"/>
              </a:cxn>
              <a:cxn ang="0">
                <a:pos x="342" y="185"/>
              </a:cxn>
              <a:cxn ang="0">
                <a:pos x="0" y="185"/>
              </a:cxn>
              <a:cxn ang="0">
                <a:pos x="0" y="372"/>
              </a:cxn>
              <a:cxn ang="0">
                <a:pos x="0" y="352"/>
              </a:cxn>
              <a:cxn ang="0">
                <a:pos x="342" y="352"/>
              </a:cxn>
              <a:cxn ang="0">
                <a:pos x="342" y="372"/>
              </a:cxn>
              <a:cxn ang="0">
                <a:pos x="0" y="372"/>
              </a:cxn>
              <a:cxn ang="0">
                <a:pos x="0" y="559"/>
              </a:cxn>
              <a:cxn ang="0">
                <a:pos x="0" y="539"/>
              </a:cxn>
              <a:cxn ang="0">
                <a:pos x="342" y="539"/>
              </a:cxn>
              <a:cxn ang="0">
                <a:pos x="342" y="559"/>
              </a:cxn>
              <a:cxn ang="0">
                <a:pos x="0" y="559"/>
              </a:cxn>
            </a:cxnLst>
            <a:rect l="0" t="0" r="r" b="b"/>
            <a:pathLst>
              <a:path w="342" h="740">
                <a:moveTo>
                  <a:pt x="290" y="0"/>
                </a:moveTo>
                <a:cubicBezTo>
                  <a:pt x="91" y="0"/>
                  <a:pt x="91" y="0"/>
                  <a:pt x="91" y="0"/>
                </a:cubicBezTo>
                <a:cubicBezTo>
                  <a:pt x="98" y="11"/>
                  <a:pt x="102" y="24"/>
                  <a:pt x="102" y="38"/>
                </a:cubicBezTo>
                <a:cubicBezTo>
                  <a:pt x="102" y="77"/>
                  <a:pt x="70" y="109"/>
                  <a:pt x="31" y="109"/>
                </a:cubicBezTo>
                <a:cubicBezTo>
                  <a:pt x="20" y="109"/>
                  <a:pt x="10" y="107"/>
                  <a:pt x="1" y="103"/>
                </a:cubicBezTo>
                <a:cubicBezTo>
                  <a:pt x="1" y="697"/>
                  <a:pt x="1" y="697"/>
                  <a:pt x="1" y="697"/>
                </a:cubicBezTo>
                <a:cubicBezTo>
                  <a:pt x="1" y="721"/>
                  <a:pt x="23" y="740"/>
                  <a:pt x="52" y="740"/>
                </a:cubicBezTo>
                <a:cubicBezTo>
                  <a:pt x="290" y="740"/>
                  <a:pt x="290" y="740"/>
                  <a:pt x="290" y="740"/>
                </a:cubicBezTo>
                <a:cubicBezTo>
                  <a:pt x="318" y="740"/>
                  <a:pt x="341" y="721"/>
                  <a:pt x="341" y="697"/>
                </a:cubicBezTo>
                <a:cubicBezTo>
                  <a:pt x="341" y="43"/>
                  <a:pt x="341" y="43"/>
                  <a:pt x="341" y="43"/>
                </a:cubicBezTo>
                <a:cubicBezTo>
                  <a:pt x="341" y="19"/>
                  <a:pt x="318" y="0"/>
                  <a:pt x="290" y="0"/>
                </a:cubicBezTo>
                <a:close/>
                <a:moveTo>
                  <a:pt x="31" y="63"/>
                </a:moveTo>
                <a:cubicBezTo>
                  <a:pt x="47" y="63"/>
                  <a:pt x="59" y="51"/>
                  <a:pt x="59" y="36"/>
                </a:cubicBezTo>
                <a:cubicBezTo>
                  <a:pt x="59" y="21"/>
                  <a:pt x="47" y="8"/>
                  <a:pt x="31" y="8"/>
                </a:cubicBezTo>
                <a:cubicBezTo>
                  <a:pt x="16" y="8"/>
                  <a:pt x="4" y="21"/>
                  <a:pt x="4" y="36"/>
                </a:cubicBezTo>
                <a:cubicBezTo>
                  <a:pt x="4" y="51"/>
                  <a:pt x="16" y="63"/>
                  <a:pt x="31" y="63"/>
                </a:cubicBezTo>
                <a:close/>
                <a:moveTo>
                  <a:pt x="0" y="185"/>
                </a:moveTo>
                <a:cubicBezTo>
                  <a:pt x="0" y="165"/>
                  <a:pt x="0" y="165"/>
                  <a:pt x="0" y="165"/>
                </a:cubicBezTo>
                <a:cubicBezTo>
                  <a:pt x="342" y="165"/>
                  <a:pt x="342" y="165"/>
                  <a:pt x="342" y="165"/>
                </a:cubicBezTo>
                <a:cubicBezTo>
                  <a:pt x="342" y="185"/>
                  <a:pt x="342" y="185"/>
                  <a:pt x="342" y="185"/>
                </a:cubicBezTo>
                <a:cubicBezTo>
                  <a:pt x="0" y="185"/>
                  <a:pt x="0" y="185"/>
                  <a:pt x="0" y="185"/>
                </a:cubicBezTo>
                <a:close/>
                <a:moveTo>
                  <a:pt x="0" y="372"/>
                </a:moveTo>
                <a:cubicBezTo>
                  <a:pt x="0" y="352"/>
                  <a:pt x="0" y="352"/>
                  <a:pt x="0" y="352"/>
                </a:cubicBezTo>
                <a:cubicBezTo>
                  <a:pt x="342" y="352"/>
                  <a:pt x="342" y="352"/>
                  <a:pt x="342" y="352"/>
                </a:cubicBezTo>
                <a:cubicBezTo>
                  <a:pt x="342" y="372"/>
                  <a:pt x="342" y="372"/>
                  <a:pt x="342" y="372"/>
                </a:cubicBezTo>
                <a:cubicBezTo>
                  <a:pt x="0" y="372"/>
                  <a:pt x="0" y="372"/>
                  <a:pt x="0" y="372"/>
                </a:cubicBezTo>
                <a:close/>
                <a:moveTo>
                  <a:pt x="0" y="559"/>
                </a:moveTo>
                <a:cubicBezTo>
                  <a:pt x="0" y="539"/>
                  <a:pt x="0" y="539"/>
                  <a:pt x="0" y="539"/>
                </a:cubicBezTo>
                <a:cubicBezTo>
                  <a:pt x="342" y="539"/>
                  <a:pt x="342" y="539"/>
                  <a:pt x="342" y="539"/>
                </a:cubicBezTo>
                <a:cubicBezTo>
                  <a:pt x="342" y="559"/>
                  <a:pt x="342" y="559"/>
                  <a:pt x="342" y="559"/>
                </a:cubicBezTo>
                <a:cubicBezTo>
                  <a:pt x="0" y="559"/>
                  <a:pt x="0" y="559"/>
                  <a:pt x="0" y="559"/>
                </a:cubicBezTo>
                <a:close/>
              </a:path>
            </a:pathLst>
          </a:custGeom>
          <a:solidFill>
            <a:schemeClr val="accent3"/>
          </a:solidFill>
          <a:ln w="9525">
            <a:noFill/>
            <a:round/>
            <a:headEnd/>
            <a:tailEnd/>
          </a:ln>
        </p:spPr>
        <p:txBody>
          <a:bodyPr lIns="91428" tIns="45715" rIns="91428" bIns="45715"/>
          <a:lstStyle/>
          <a:p>
            <a:pPr>
              <a:defRPr/>
            </a:pPr>
            <a:endParaRPr lang="en-US"/>
          </a:p>
        </p:txBody>
      </p:sp>
      <p:sp>
        <p:nvSpPr>
          <p:cNvPr id="67" name="Freeform 77"/>
          <p:cNvSpPr>
            <a:spLocks noEditPoints="1"/>
          </p:cNvSpPr>
          <p:nvPr/>
        </p:nvSpPr>
        <p:spPr bwMode="auto">
          <a:xfrm>
            <a:off x="4629166" y="4167852"/>
            <a:ext cx="274660" cy="454561"/>
          </a:xfrm>
          <a:custGeom>
            <a:avLst/>
            <a:gdLst/>
            <a:ahLst/>
            <a:cxnLst>
              <a:cxn ang="0">
                <a:pos x="290" y="0"/>
              </a:cxn>
              <a:cxn ang="0">
                <a:pos x="91" y="0"/>
              </a:cxn>
              <a:cxn ang="0">
                <a:pos x="102" y="38"/>
              </a:cxn>
              <a:cxn ang="0">
                <a:pos x="31" y="109"/>
              </a:cxn>
              <a:cxn ang="0">
                <a:pos x="1" y="103"/>
              </a:cxn>
              <a:cxn ang="0">
                <a:pos x="1" y="697"/>
              </a:cxn>
              <a:cxn ang="0">
                <a:pos x="52" y="740"/>
              </a:cxn>
              <a:cxn ang="0">
                <a:pos x="290" y="740"/>
              </a:cxn>
              <a:cxn ang="0">
                <a:pos x="341" y="697"/>
              </a:cxn>
              <a:cxn ang="0">
                <a:pos x="341" y="43"/>
              </a:cxn>
              <a:cxn ang="0">
                <a:pos x="290" y="0"/>
              </a:cxn>
              <a:cxn ang="0">
                <a:pos x="31" y="63"/>
              </a:cxn>
              <a:cxn ang="0">
                <a:pos x="59" y="36"/>
              </a:cxn>
              <a:cxn ang="0">
                <a:pos x="31" y="8"/>
              </a:cxn>
              <a:cxn ang="0">
                <a:pos x="4" y="36"/>
              </a:cxn>
              <a:cxn ang="0">
                <a:pos x="31" y="63"/>
              </a:cxn>
              <a:cxn ang="0">
                <a:pos x="0" y="185"/>
              </a:cxn>
              <a:cxn ang="0">
                <a:pos x="0" y="165"/>
              </a:cxn>
              <a:cxn ang="0">
                <a:pos x="342" y="165"/>
              </a:cxn>
              <a:cxn ang="0">
                <a:pos x="342" y="185"/>
              </a:cxn>
              <a:cxn ang="0">
                <a:pos x="0" y="185"/>
              </a:cxn>
              <a:cxn ang="0">
                <a:pos x="0" y="372"/>
              </a:cxn>
              <a:cxn ang="0">
                <a:pos x="0" y="352"/>
              </a:cxn>
              <a:cxn ang="0">
                <a:pos x="342" y="352"/>
              </a:cxn>
              <a:cxn ang="0">
                <a:pos x="342" y="372"/>
              </a:cxn>
              <a:cxn ang="0">
                <a:pos x="0" y="372"/>
              </a:cxn>
              <a:cxn ang="0">
                <a:pos x="0" y="559"/>
              </a:cxn>
              <a:cxn ang="0">
                <a:pos x="0" y="539"/>
              </a:cxn>
              <a:cxn ang="0">
                <a:pos x="342" y="539"/>
              </a:cxn>
              <a:cxn ang="0">
                <a:pos x="342" y="559"/>
              </a:cxn>
              <a:cxn ang="0">
                <a:pos x="0" y="559"/>
              </a:cxn>
            </a:cxnLst>
            <a:rect l="0" t="0" r="r" b="b"/>
            <a:pathLst>
              <a:path w="342" h="740">
                <a:moveTo>
                  <a:pt x="290" y="0"/>
                </a:moveTo>
                <a:cubicBezTo>
                  <a:pt x="91" y="0"/>
                  <a:pt x="91" y="0"/>
                  <a:pt x="91" y="0"/>
                </a:cubicBezTo>
                <a:cubicBezTo>
                  <a:pt x="98" y="11"/>
                  <a:pt x="102" y="24"/>
                  <a:pt x="102" y="38"/>
                </a:cubicBezTo>
                <a:cubicBezTo>
                  <a:pt x="102" y="77"/>
                  <a:pt x="70" y="109"/>
                  <a:pt x="31" y="109"/>
                </a:cubicBezTo>
                <a:cubicBezTo>
                  <a:pt x="20" y="109"/>
                  <a:pt x="10" y="107"/>
                  <a:pt x="1" y="103"/>
                </a:cubicBezTo>
                <a:cubicBezTo>
                  <a:pt x="1" y="697"/>
                  <a:pt x="1" y="697"/>
                  <a:pt x="1" y="697"/>
                </a:cubicBezTo>
                <a:cubicBezTo>
                  <a:pt x="1" y="721"/>
                  <a:pt x="23" y="740"/>
                  <a:pt x="52" y="740"/>
                </a:cubicBezTo>
                <a:cubicBezTo>
                  <a:pt x="290" y="740"/>
                  <a:pt x="290" y="740"/>
                  <a:pt x="290" y="740"/>
                </a:cubicBezTo>
                <a:cubicBezTo>
                  <a:pt x="318" y="740"/>
                  <a:pt x="341" y="721"/>
                  <a:pt x="341" y="697"/>
                </a:cubicBezTo>
                <a:cubicBezTo>
                  <a:pt x="341" y="43"/>
                  <a:pt x="341" y="43"/>
                  <a:pt x="341" y="43"/>
                </a:cubicBezTo>
                <a:cubicBezTo>
                  <a:pt x="341" y="19"/>
                  <a:pt x="318" y="0"/>
                  <a:pt x="290" y="0"/>
                </a:cubicBezTo>
                <a:close/>
                <a:moveTo>
                  <a:pt x="31" y="63"/>
                </a:moveTo>
                <a:cubicBezTo>
                  <a:pt x="47" y="63"/>
                  <a:pt x="59" y="51"/>
                  <a:pt x="59" y="36"/>
                </a:cubicBezTo>
                <a:cubicBezTo>
                  <a:pt x="59" y="21"/>
                  <a:pt x="47" y="8"/>
                  <a:pt x="31" y="8"/>
                </a:cubicBezTo>
                <a:cubicBezTo>
                  <a:pt x="16" y="8"/>
                  <a:pt x="4" y="21"/>
                  <a:pt x="4" y="36"/>
                </a:cubicBezTo>
                <a:cubicBezTo>
                  <a:pt x="4" y="51"/>
                  <a:pt x="16" y="63"/>
                  <a:pt x="31" y="63"/>
                </a:cubicBezTo>
                <a:close/>
                <a:moveTo>
                  <a:pt x="0" y="185"/>
                </a:moveTo>
                <a:cubicBezTo>
                  <a:pt x="0" y="165"/>
                  <a:pt x="0" y="165"/>
                  <a:pt x="0" y="165"/>
                </a:cubicBezTo>
                <a:cubicBezTo>
                  <a:pt x="342" y="165"/>
                  <a:pt x="342" y="165"/>
                  <a:pt x="342" y="165"/>
                </a:cubicBezTo>
                <a:cubicBezTo>
                  <a:pt x="342" y="185"/>
                  <a:pt x="342" y="185"/>
                  <a:pt x="342" y="185"/>
                </a:cubicBezTo>
                <a:cubicBezTo>
                  <a:pt x="0" y="185"/>
                  <a:pt x="0" y="185"/>
                  <a:pt x="0" y="185"/>
                </a:cubicBezTo>
                <a:close/>
                <a:moveTo>
                  <a:pt x="0" y="372"/>
                </a:moveTo>
                <a:cubicBezTo>
                  <a:pt x="0" y="352"/>
                  <a:pt x="0" y="352"/>
                  <a:pt x="0" y="352"/>
                </a:cubicBezTo>
                <a:cubicBezTo>
                  <a:pt x="342" y="352"/>
                  <a:pt x="342" y="352"/>
                  <a:pt x="342" y="352"/>
                </a:cubicBezTo>
                <a:cubicBezTo>
                  <a:pt x="342" y="372"/>
                  <a:pt x="342" y="372"/>
                  <a:pt x="342" y="372"/>
                </a:cubicBezTo>
                <a:cubicBezTo>
                  <a:pt x="0" y="372"/>
                  <a:pt x="0" y="372"/>
                  <a:pt x="0" y="372"/>
                </a:cubicBezTo>
                <a:close/>
                <a:moveTo>
                  <a:pt x="0" y="559"/>
                </a:moveTo>
                <a:cubicBezTo>
                  <a:pt x="0" y="539"/>
                  <a:pt x="0" y="539"/>
                  <a:pt x="0" y="539"/>
                </a:cubicBezTo>
                <a:cubicBezTo>
                  <a:pt x="342" y="539"/>
                  <a:pt x="342" y="539"/>
                  <a:pt x="342" y="539"/>
                </a:cubicBezTo>
                <a:cubicBezTo>
                  <a:pt x="342" y="559"/>
                  <a:pt x="342" y="559"/>
                  <a:pt x="342" y="559"/>
                </a:cubicBezTo>
                <a:cubicBezTo>
                  <a:pt x="0" y="559"/>
                  <a:pt x="0" y="559"/>
                  <a:pt x="0" y="559"/>
                </a:cubicBezTo>
                <a:close/>
              </a:path>
            </a:pathLst>
          </a:custGeom>
          <a:solidFill>
            <a:schemeClr val="accent5"/>
          </a:solidFill>
          <a:ln w="9525">
            <a:noFill/>
            <a:round/>
            <a:headEnd/>
            <a:tailEnd/>
          </a:ln>
        </p:spPr>
        <p:txBody>
          <a:bodyPr lIns="91428" tIns="45715" rIns="91428" bIns="45715"/>
          <a:lstStyle/>
          <a:p>
            <a:pPr>
              <a:defRPr/>
            </a:pPr>
            <a:endParaRPr lang="en-US"/>
          </a:p>
        </p:txBody>
      </p:sp>
      <p:sp>
        <p:nvSpPr>
          <p:cNvPr id="68" name="Freeform 77"/>
          <p:cNvSpPr>
            <a:spLocks noEditPoints="1"/>
          </p:cNvSpPr>
          <p:nvPr/>
        </p:nvSpPr>
        <p:spPr bwMode="auto">
          <a:xfrm>
            <a:off x="4998145" y="4167852"/>
            <a:ext cx="274660" cy="454561"/>
          </a:xfrm>
          <a:custGeom>
            <a:avLst/>
            <a:gdLst/>
            <a:ahLst/>
            <a:cxnLst>
              <a:cxn ang="0">
                <a:pos x="290" y="0"/>
              </a:cxn>
              <a:cxn ang="0">
                <a:pos x="91" y="0"/>
              </a:cxn>
              <a:cxn ang="0">
                <a:pos x="102" y="38"/>
              </a:cxn>
              <a:cxn ang="0">
                <a:pos x="31" y="109"/>
              </a:cxn>
              <a:cxn ang="0">
                <a:pos x="1" y="103"/>
              </a:cxn>
              <a:cxn ang="0">
                <a:pos x="1" y="697"/>
              </a:cxn>
              <a:cxn ang="0">
                <a:pos x="52" y="740"/>
              </a:cxn>
              <a:cxn ang="0">
                <a:pos x="290" y="740"/>
              </a:cxn>
              <a:cxn ang="0">
                <a:pos x="341" y="697"/>
              </a:cxn>
              <a:cxn ang="0">
                <a:pos x="341" y="43"/>
              </a:cxn>
              <a:cxn ang="0">
                <a:pos x="290" y="0"/>
              </a:cxn>
              <a:cxn ang="0">
                <a:pos x="31" y="63"/>
              </a:cxn>
              <a:cxn ang="0">
                <a:pos x="59" y="36"/>
              </a:cxn>
              <a:cxn ang="0">
                <a:pos x="31" y="8"/>
              </a:cxn>
              <a:cxn ang="0">
                <a:pos x="4" y="36"/>
              </a:cxn>
              <a:cxn ang="0">
                <a:pos x="31" y="63"/>
              </a:cxn>
              <a:cxn ang="0">
                <a:pos x="0" y="185"/>
              </a:cxn>
              <a:cxn ang="0">
                <a:pos x="0" y="165"/>
              </a:cxn>
              <a:cxn ang="0">
                <a:pos x="342" y="165"/>
              </a:cxn>
              <a:cxn ang="0">
                <a:pos x="342" y="185"/>
              </a:cxn>
              <a:cxn ang="0">
                <a:pos x="0" y="185"/>
              </a:cxn>
              <a:cxn ang="0">
                <a:pos x="0" y="372"/>
              </a:cxn>
              <a:cxn ang="0">
                <a:pos x="0" y="352"/>
              </a:cxn>
              <a:cxn ang="0">
                <a:pos x="342" y="352"/>
              </a:cxn>
              <a:cxn ang="0">
                <a:pos x="342" y="372"/>
              </a:cxn>
              <a:cxn ang="0">
                <a:pos x="0" y="372"/>
              </a:cxn>
              <a:cxn ang="0">
                <a:pos x="0" y="559"/>
              </a:cxn>
              <a:cxn ang="0">
                <a:pos x="0" y="539"/>
              </a:cxn>
              <a:cxn ang="0">
                <a:pos x="342" y="539"/>
              </a:cxn>
              <a:cxn ang="0">
                <a:pos x="342" y="559"/>
              </a:cxn>
              <a:cxn ang="0">
                <a:pos x="0" y="559"/>
              </a:cxn>
            </a:cxnLst>
            <a:rect l="0" t="0" r="r" b="b"/>
            <a:pathLst>
              <a:path w="342" h="740">
                <a:moveTo>
                  <a:pt x="290" y="0"/>
                </a:moveTo>
                <a:cubicBezTo>
                  <a:pt x="91" y="0"/>
                  <a:pt x="91" y="0"/>
                  <a:pt x="91" y="0"/>
                </a:cubicBezTo>
                <a:cubicBezTo>
                  <a:pt x="98" y="11"/>
                  <a:pt x="102" y="24"/>
                  <a:pt x="102" y="38"/>
                </a:cubicBezTo>
                <a:cubicBezTo>
                  <a:pt x="102" y="77"/>
                  <a:pt x="70" y="109"/>
                  <a:pt x="31" y="109"/>
                </a:cubicBezTo>
                <a:cubicBezTo>
                  <a:pt x="20" y="109"/>
                  <a:pt x="10" y="107"/>
                  <a:pt x="1" y="103"/>
                </a:cubicBezTo>
                <a:cubicBezTo>
                  <a:pt x="1" y="697"/>
                  <a:pt x="1" y="697"/>
                  <a:pt x="1" y="697"/>
                </a:cubicBezTo>
                <a:cubicBezTo>
                  <a:pt x="1" y="721"/>
                  <a:pt x="23" y="740"/>
                  <a:pt x="52" y="740"/>
                </a:cubicBezTo>
                <a:cubicBezTo>
                  <a:pt x="290" y="740"/>
                  <a:pt x="290" y="740"/>
                  <a:pt x="290" y="740"/>
                </a:cubicBezTo>
                <a:cubicBezTo>
                  <a:pt x="318" y="740"/>
                  <a:pt x="341" y="721"/>
                  <a:pt x="341" y="697"/>
                </a:cubicBezTo>
                <a:cubicBezTo>
                  <a:pt x="341" y="43"/>
                  <a:pt x="341" y="43"/>
                  <a:pt x="341" y="43"/>
                </a:cubicBezTo>
                <a:cubicBezTo>
                  <a:pt x="341" y="19"/>
                  <a:pt x="318" y="0"/>
                  <a:pt x="290" y="0"/>
                </a:cubicBezTo>
                <a:close/>
                <a:moveTo>
                  <a:pt x="31" y="63"/>
                </a:moveTo>
                <a:cubicBezTo>
                  <a:pt x="47" y="63"/>
                  <a:pt x="59" y="51"/>
                  <a:pt x="59" y="36"/>
                </a:cubicBezTo>
                <a:cubicBezTo>
                  <a:pt x="59" y="21"/>
                  <a:pt x="47" y="8"/>
                  <a:pt x="31" y="8"/>
                </a:cubicBezTo>
                <a:cubicBezTo>
                  <a:pt x="16" y="8"/>
                  <a:pt x="4" y="21"/>
                  <a:pt x="4" y="36"/>
                </a:cubicBezTo>
                <a:cubicBezTo>
                  <a:pt x="4" y="51"/>
                  <a:pt x="16" y="63"/>
                  <a:pt x="31" y="63"/>
                </a:cubicBezTo>
                <a:close/>
                <a:moveTo>
                  <a:pt x="0" y="185"/>
                </a:moveTo>
                <a:cubicBezTo>
                  <a:pt x="0" y="165"/>
                  <a:pt x="0" y="165"/>
                  <a:pt x="0" y="165"/>
                </a:cubicBezTo>
                <a:cubicBezTo>
                  <a:pt x="342" y="165"/>
                  <a:pt x="342" y="165"/>
                  <a:pt x="342" y="165"/>
                </a:cubicBezTo>
                <a:cubicBezTo>
                  <a:pt x="342" y="185"/>
                  <a:pt x="342" y="185"/>
                  <a:pt x="342" y="185"/>
                </a:cubicBezTo>
                <a:cubicBezTo>
                  <a:pt x="0" y="185"/>
                  <a:pt x="0" y="185"/>
                  <a:pt x="0" y="185"/>
                </a:cubicBezTo>
                <a:close/>
                <a:moveTo>
                  <a:pt x="0" y="372"/>
                </a:moveTo>
                <a:cubicBezTo>
                  <a:pt x="0" y="352"/>
                  <a:pt x="0" y="352"/>
                  <a:pt x="0" y="352"/>
                </a:cubicBezTo>
                <a:cubicBezTo>
                  <a:pt x="342" y="352"/>
                  <a:pt x="342" y="352"/>
                  <a:pt x="342" y="352"/>
                </a:cubicBezTo>
                <a:cubicBezTo>
                  <a:pt x="342" y="372"/>
                  <a:pt x="342" y="372"/>
                  <a:pt x="342" y="372"/>
                </a:cubicBezTo>
                <a:cubicBezTo>
                  <a:pt x="0" y="372"/>
                  <a:pt x="0" y="372"/>
                  <a:pt x="0" y="372"/>
                </a:cubicBezTo>
                <a:close/>
                <a:moveTo>
                  <a:pt x="0" y="559"/>
                </a:moveTo>
                <a:cubicBezTo>
                  <a:pt x="0" y="539"/>
                  <a:pt x="0" y="539"/>
                  <a:pt x="0" y="539"/>
                </a:cubicBezTo>
                <a:cubicBezTo>
                  <a:pt x="342" y="539"/>
                  <a:pt x="342" y="539"/>
                  <a:pt x="342" y="539"/>
                </a:cubicBezTo>
                <a:cubicBezTo>
                  <a:pt x="342" y="559"/>
                  <a:pt x="342" y="559"/>
                  <a:pt x="342" y="559"/>
                </a:cubicBezTo>
                <a:cubicBezTo>
                  <a:pt x="0" y="559"/>
                  <a:pt x="0" y="559"/>
                  <a:pt x="0" y="559"/>
                </a:cubicBezTo>
                <a:close/>
              </a:path>
            </a:pathLst>
          </a:custGeom>
          <a:solidFill>
            <a:schemeClr val="accent5">
              <a:lumMod val="60000"/>
              <a:lumOff val="40000"/>
            </a:schemeClr>
          </a:solidFill>
          <a:ln w="9525">
            <a:noFill/>
            <a:round/>
            <a:headEnd/>
            <a:tailEnd/>
          </a:ln>
        </p:spPr>
        <p:txBody>
          <a:bodyPr lIns="91428" tIns="45715" rIns="91428" bIns="45715"/>
          <a:lstStyle/>
          <a:p>
            <a:pPr>
              <a:defRPr/>
            </a:pPr>
            <a:endParaRPr lang="en-US"/>
          </a:p>
        </p:txBody>
      </p:sp>
      <p:sp>
        <p:nvSpPr>
          <p:cNvPr id="121" name="Freeform 120"/>
          <p:cNvSpPr>
            <a:spLocks noEditPoints="1"/>
          </p:cNvSpPr>
          <p:nvPr/>
        </p:nvSpPr>
        <p:spPr bwMode="auto">
          <a:xfrm>
            <a:off x="808975" y="980659"/>
            <a:ext cx="299731" cy="274287"/>
          </a:xfrm>
          <a:custGeom>
            <a:avLst/>
            <a:gdLst>
              <a:gd name="T0" fmla="*/ 2147483647 w 549"/>
              <a:gd name="T1" fmla="*/ 2147483647 h 549"/>
              <a:gd name="T2" fmla="*/ 2147483647 w 549"/>
              <a:gd name="T3" fmla="*/ 2147483647 h 549"/>
              <a:gd name="T4" fmla="*/ 2147483647 w 549"/>
              <a:gd name="T5" fmla="*/ 2147483647 h 549"/>
              <a:gd name="T6" fmla="*/ 2147483647 w 549"/>
              <a:gd name="T7" fmla="*/ 2147483647 h 549"/>
              <a:gd name="T8" fmla="*/ 2147483647 w 549"/>
              <a:gd name="T9" fmla="*/ 2147483647 h 549"/>
              <a:gd name="T10" fmla="*/ 2147483647 w 549"/>
              <a:gd name="T11" fmla="*/ 2147483647 h 549"/>
              <a:gd name="T12" fmla="*/ 2147483647 w 549"/>
              <a:gd name="T13" fmla="*/ 2147483647 h 549"/>
              <a:gd name="T14" fmla="*/ 2147483647 w 549"/>
              <a:gd name="T15" fmla="*/ 2147483647 h 549"/>
              <a:gd name="T16" fmla="*/ 2147483647 w 549"/>
              <a:gd name="T17" fmla="*/ 2147483647 h 549"/>
              <a:gd name="T18" fmla="*/ 2147483647 w 549"/>
              <a:gd name="T19" fmla="*/ 2147483647 h 549"/>
              <a:gd name="T20" fmla="*/ 2147483647 w 549"/>
              <a:gd name="T21" fmla="*/ 2147483647 h 549"/>
              <a:gd name="T22" fmla="*/ 2147483647 w 549"/>
              <a:gd name="T23" fmla="*/ 2147483647 h 549"/>
              <a:gd name="T24" fmla="*/ 2147483647 w 549"/>
              <a:gd name="T25" fmla="*/ 2147483647 h 549"/>
              <a:gd name="T26" fmla="*/ 2147483647 w 549"/>
              <a:gd name="T27" fmla="*/ 2147483647 h 549"/>
              <a:gd name="T28" fmla="*/ 2147483647 w 549"/>
              <a:gd name="T29" fmla="*/ 2147483647 h 549"/>
              <a:gd name="T30" fmla="*/ 2147483647 w 549"/>
              <a:gd name="T31" fmla="*/ 2147483647 h 549"/>
              <a:gd name="T32" fmla="*/ 2147483647 w 549"/>
              <a:gd name="T33" fmla="*/ 2147483647 h 549"/>
              <a:gd name="T34" fmla="*/ 2147483647 w 549"/>
              <a:gd name="T35" fmla="*/ 2147483647 h 549"/>
              <a:gd name="T36" fmla="*/ 2147483647 w 549"/>
              <a:gd name="T37" fmla="*/ 2147483647 h 549"/>
              <a:gd name="T38" fmla="*/ 2147483647 w 549"/>
              <a:gd name="T39" fmla="*/ 2147483647 h 549"/>
              <a:gd name="T40" fmla="*/ 2147483647 w 549"/>
              <a:gd name="T41" fmla="*/ 2147483647 h 549"/>
              <a:gd name="T42" fmla="*/ 2147483647 w 549"/>
              <a:gd name="T43" fmla="*/ 2147483647 h 549"/>
              <a:gd name="T44" fmla="*/ 2147483647 w 549"/>
              <a:gd name="T45" fmla="*/ 2147483647 h 549"/>
              <a:gd name="T46" fmla="*/ 2147483647 w 549"/>
              <a:gd name="T47" fmla="*/ 2147483647 h 549"/>
              <a:gd name="T48" fmla="*/ 2147483647 w 549"/>
              <a:gd name="T49" fmla="*/ 2147483647 h 549"/>
              <a:gd name="T50" fmla="*/ 2147483647 w 549"/>
              <a:gd name="T51" fmla="*/ 2147483647 h 549"/>
              <a:gd name="T52" fmla="*/ 2147483647 w 549"/>
              <a:gd name="T53" fmla="*/ 2147483647 h 549"/>
              <a:gd name="T54" fmla="*/ 2147483647 w 549"/>
              <a:gd name="T55" fmla="*/ 2147483647 h 549"/>
              <a:gd name="T56" fmla="*/ 2147483647 w 549"/>
              <a:gd name="T57" fmla="*/ 2147483647 h 549"/>
              <a:gd name="T58" fmla="*/ 2147483647 w 549"/>
              <a:gd name="T59" fmla="*/ 2147483647 h 549"/>
              <a:gd name="T60" fmla="*/ 2147483647 w 549"/>
              <a:gd name="T61" fmla="*/ 2147483647 h 549"/>
              <a:gd name="T62" fmla="*/ 2147483647 w 549"/>
              <a:gd name="T63" fmla="*/ 2147483647 h 549"/>
              <a:gd name="T64" fmla="*/ 2147483647 w 549"/>
              <a:gd name="T65" fmla="*/ 2147483647 h 549"/>
              <a:gd name="T66" fmla="*/ 2147483647 w 549"/>
              <a:gd name="T67" fmla="*/ 2147483647 h 549"/>
              <a:gd name="T68" fmla="*/ 2147483647 w 549"/>
              <a:gd name="T69" fmla="*/ 2147483647 h 549"/>
              <a:gd name="T70" fmla="*/ 2147483647 w 549"/>
              <a:gd name="T71" fmla="*/ 2147483647 h 549"/>
              <a:gd name="T72" fmla="*/ 2147483647 w 549"/>
              <a:gd name="T73" fmla="*/ 2147483647 h 549"/>
              <a:gd name="T74" fmla="*/ 2147483647 w 549"/>
              <a:gd name="T75" fmla="*/ 2147483647 h 549"/>
              <a:gd name="T76" fmla="*/ 2147483647 w 549"/>
              <a:gd name="T77" fmla="*/ 2147483647 h 549"/>
              <a:gd name="T78" fmla="*/ 2147483647 w 549"/>
              <a:gd name="T79" fmla="*/ 2147483647 h 549"/>
              <a:gd name="T80" fmla="*/ 2147483647 w 549"/>
              <a:gd name="T81" fmla="*/ 2147483647 h 549"/>
              <a:gd name="T82" fmla="*/ 2147483647 w 549"/>
              <a:gd name="T83" fmla="*/ 2147483647 h 549"/>
              <a:gd name="T84" fmla="*/ 2147483647 w 549"/>
              <a:gd name="T85" fmla="*/ 2147483647 h 5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49"/>
              <a:gd name="T130" fmla="*/ 0 h 549"/>
              <a:gd name="T131" fmla="*/ 549 w 549"/>
              <a:gd name="T132" fmla="*/ 549 h 5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49" h="549">
                <a:moveTo>
                  <a:pt x="430" y="268"/>
                </a:moveTo>
                <a:cubicBezTo>
                  <a:pt x="442" y="326"/>
                  <a:pt x="442" y="326"/>
                  <a:pt x="442" y="326"/>
                </a:cubicBezTo>
                <a:cubicBezTo>
                  <a:pt x="442" y="330"/>
                  <a:pt x="442" y="330"/>
                  <a:pt x="442" y="330"/>
                </a:cubicBezTo>
                <a:cubicBezTo>
                  <a:pt x="435" y="331"/>
                  <a:pt x="435" y="331"/>
                  <a:pt x="435" y="331"/>
                </a:cubicBezTo>
                <a:cubicBezTo>
                  <a:pt x="434" y="326"/>
                  <a:pt x="434" y="326"/>
                  <a:pt x="434" y="326"/>
                </a:cubicBezTo>
                <a:lnTo>
                  <a:pt x="430" y="268"/>
                </a:lnTo>
                <a:close/>
                <a:moveTo>
                  <a:pt x="65" y="63"/>
                </a:moveTo>
                <a:cubicBezTo>
                  <a:pt x="65" y="48"/>
                  <a:pt x="77" y="36"/>
                  <a:pt x="92" y="36"/>
                </a:cubicBezTo>
                <a:cubicBezTo>
                  <a:pt x="108" y="36"/>
                  <a:pt x="120" y="48"/>
                  <a:pt x="120" y="63"/>
                </a:cubicBezTo>
                <a:cubicBezTo>
                  <a:pt x="120" y="78"/>
                  <a:pt x="108" y="90"/>
                  <a:pt x="92" y="90"/>
                </a:cubicBezTo>
                <a:cubicBezTo>
                  <a:pt x="77" y="90"/>
                  <a:pt x="65" y="78"/>
                  <a:pt x="65" y="63"/>
                </a:cubicBezTo>
                <a:close/>
                <a:moveTo>
                  <a:pt x="549" y="275"/>
                </a:moveTo>
                <a:cubicBezTo>
                  <a:pt x="549" y="427"/>
                  <a:pt x="426" y="549"/>
                  <a:pt x="274" y="549"/>
                </a:cubicBezTo>
                <a:cubicBezTo>
                  <a:pt x="123" y="549"/>
                  <a:pt x="0" y="427"/>
                  <a:pt x="0" y="275"/>
                </a:cubicBezTo>
                <a:cubicBezTo>
                  <a:pt x="0" y="217"/>
                  <a:pt x="18" y="163"/>
                  <a:pt x="48" y="119"/>
                </a:cubicBezTo>
                <a:cubicBezTo>
                  <a:pt x="61" y="130"/>
                  <a:pt x="78" y="137"/>
                  <a:pt x="96" y="137"/>
                </a:cubicBezTo>
                <a:cubicBezTo>
                  <a:pt x="135" y="137"/>
                  <a:pt x="167" y="105"/>
                  <a:pt x="167" y="66"/>
                </a:cubicBezTo>
                <a:cubicBezTo>
                  <a:pt x="167" y="52"/>
                  <a:pt x="163" y="39"/>
                  <a:pt x="156" y="28"/>
                </a:cubicBezTo>
                <a:cubicBezTo>
                  <a:pt x="192" y="10"/>
                  <a:pt x="232" y="0"/>
                  <a:pt x="274" y="0"/>
                </a:cubicBezTo>
                <a:cubicBezTo>
                  <a:pt x="426" y="0"/>
                  <a:pt x="549" y="123"/>
                  <a:pt x="549" y="275"/>
                </a:cubicBezTo>
                <a:close/>
                <a:moveTo>
                  <a:pt x="276" y="302"/>
                </a:moveTo>
                <a:cubicBezTo>
                  <a:pt x="230" y="302"/>
                  <a:pt x="193" y="340"/>
                  <a:pt x="193" y="386"/>
                </a:cubicBezTo>
                <a:cubicBezTo>
                  <a:pt x="193" y="432"/>
                  <a:pt x="230" y="469"/>
                  <a:pt x="276" y="469"/>
                </a:cubicBezTo>
                <a:cubicBezTo>
                  <a:pt x="322" y="469"/>
                  <a:pt x="360" y="432"/>
                  <a:pt x="360" y="386"/>
                </a:cubicBezTo>
                <a:cubicBezTo>
                  <a:pt x="360" y="340"/>
                  <a:pt x="322" y="302"/>
                  <a:pt x="276" y="302"/>
                </a:cubicBezTo>
                <a:close/>
                <a:moveTo>
                  <a:pt x="267" y="392"/>
                </a:moveTo>
                <a:cubicBezTo>
                  <a:pt x="261" y="396"/>
                  <a:pt x="261" y="396"/>
                  <a:pt x="261" y="396"/>
                </a:cubicBezTo>
                <a:cubicBezTo>
                  <a:pt x="267" y="404"/>
                  <a:pt x="267" y="404"/>
                  <a:pt x="267" y="404"/>
                </a:cubicBezTo>
                <a:cubicBezTo>
                  <a:pt x="273" y="401"/>
                  <a:pt x="273" y="401"/>
                  <a:pt x="273" y="401"/>
                </a:cubicBezTo>
                <a:cubicBezTo>
                  <a:pt x="335" y="345"/>
                  <a:pt x="335" y="345"/>
                  <a:pt x="335" y="345"/>
                </a:cubicBezTo>
                <a:lnTo>
                  <a:pt x="267" y="392"/>
                </a:lnTo>
                <a:close/>
                <a:moveTo>
                  <a:pt x="111" y="259"/>
                </a:moveTo>
                <a:cubicBezTo>
                  <a:pt x="79" y="259"/>
                  <a:pt x="54" y="285"/>
                  <a:pt x="54" y="316"/>
                </a:cubicBezTo>
                <a:cubicBezTo>
                  <a:pt x="54" y="348"/>
                  <a:pt x="79" y="374"/>
                  <a:pt x="111" y="374"/>
                </a:cubicBezTo>
                <a:cubicBezTo>
                  <a:pt x="143" y="374"/>
                  <a:pt x="169" y="348"/>
                  <a:pt x="169" y="316"/>
                </a:cubicBezTo>
                <a:cubicBezTo>
                  <a:pt x="169" y="285"/>
                  <a:pt x="143" y="259"/>
                  <a:pt x="111" y="259"/>
                </a:cubicBezTo>
                <a:close/>
                <a:moveTo>
                  <a:pt x="113" y="327"/>
                </a:moveTo>
                <a:cubicBezTo>
                  <a:pt x="116" y="331"/>
                  <a:pt x="116" y="331"/>
                  <a:pt x="116" y="331"/>
                </a:cubicBezTo>
                <a:cubicBezTo>
                  <a:pt x="122" y="327"/>
                  <a:pt x="122" y="327"/>
                  <a:pt x="122" y="327"/>
                </a:cubicBezTo>
                <a:cubicBezTo>
                  <a:pt x="119" y="323"/>
                  <a:pt x="119" y="323"/>
                  <a:pt x="119" y="323"/>
                </a:cubicBezTo>
                <a:cubicBezTo>
                  <a:pt x="83" y="277"/>
                  <a:pt x="83" y="277"/>
                  <a:pt x="83" y="277"/>
                </a:cubicBezTo>
                <a:lnTo>
                  <a:pt x="113" y="327"/>
                </a:lnTo>
                <a:close/>
                <a:moveTo>
                  <a:pt x="422" y="147"/>
                </a:moveTo>
                <a:cubicBezTo>
                  <a:pt x="108" y="147"/>
                  <a:pt x="108" y="147"/>
                  <a:pt x="108" y="147"/>
                </a:cubicBezTo>
                <a:cubicBezTo>
                  <a:pt x="108" y="226"/>
                  <a:pt x="108" y="226"/>
                  <a:pt x="108" y="226"/>
                </a:cubicBezTo>
                <a:cubicBezTo>
                  <a:pt x="422" y="226"/>
                  <a:pt x="422" y="226"/>
                  <a:pt x="422" y="226"/>
                </a:cubicBezTo>
                <a:lnTo>
                  <a:pt x="422" y="147"/>
                </a:lnTo>
                <a:close/>
                <a:moveTo>
                  <a:pt x="171" y="199"/>
                </a:moveTo>
                <a:cubicBezTo>
                  <a:pt x="171" y="210"/>
                  <a:pt x="177" y="216"/>
                  <a:pt x="191" y="216"/>
                </a:cubicBezTo>
                <a:cubicBezTo>
                  <a:pt x="204" y="216"/>
                  <a:pt x="211" y="210"/>
                  <a:pt x="211" y="199"/>
                </a:cubicBezTo>
                <a:cubicBezTo>
                  <a:pt x="211" y="190"/>
                  <a:pt x="206" y="187"/>
                  <a:pt x="199" y="184"/>
                </a:cubicBezTo>
                <a:cubicBezTo>
                  <a:pt x="199" y="184"/>
                  <a:pt x="199" y="184"/>
                  <a:pt x="199" y="184"/>
                </a:cubicBezTo>
                <a:cubicBezTo>
                  <a:pt x="205" y="181"/>
                  <a:pt x="209" y="176"/>
                  <a:pt x="209" y="170"/>
                </a:cubicBezTo>
                <a:cubicBezTo>
                  <a:pt x="209" y="160"/>
                  <a:pt x="203" y="155"/>
                  <a:pt x="191" y="155"/>
                </a:cubicBezTo>
                <a:cubicBezTo>
                  <a:pt x="179" y="155"/>
                  <a:pt x="174" y="161"/>
                  <a:pt x="174" y="170"/>
                </a:cubicBezTo>
                <a:cubicBezTo>
                  <a:pt x="174" y="178"/>
                  <a:pt x="178" y="181"/>
                  <a:pt x="183" y="183"/>
                </a:cubicBezTo>
                <a:cubicBezTo>
                  <a:pt x="183" y="184"/>
                  <a:pt x="183" y="184"/>
                  <a:pt x="183" y="184"/>
                </a:cubicBezTo>
                <a:cubicBezTo>
                  <a:pt x="176" y="187"/>
                  <a:pt x="171" y="192"/>
                  <a:pt x="171" y="199"/>
                </a:cubicBezTo>
                <a:close/>
                <a:moveTo>
                  <a:pt x="207" y="199"/>
                </a:moveTo>
                <a:cubicBezTo>
                  <a:pt x="207" y="208"/>
                  <a:pt x="201" y="211"/>
                  <a:pt x="192" y="211"/>
                </a:cubicBezTo>
                <a:cubicBezTo>
                  <a:pt x="180" y="211"/>
                  <a:pt x="176" y="207"/>
                  <a:pt x="176" y="199"/>
                </a:cubicBezTo>
                <a:cubicBezTo>
                  <a:pt x="176" y="192"/>
                  <a:pt x="181" y="188"/>
                  <a:pt x="188" y="185"/>
                </a:cubicBezTo>
                <a:cubicBezTo>
                  <a:pt x="197" y="188"/>
                  <a:pt x="207" y="190"/>
                  <a:pt x="207" y="199"/>
                </a:cubicBezTo>
                <a:close/>
                <a:moveTo>
                  <a:pt x="178" y="170"/>
                </a:moveTo>
                <a:cubicBezTo>
                  <a:pt x="178" y="163"/>
                  <a:pt x="182" y="160"/>
                  <a:pt x="191" y="160"/>
                </a:cubicBezTo>
                <a:cubicBezTo>
                  <a:pt x="200" y="160"/>
                  <a:pt x="205" y="163"/>
                  <a:pt x="205" y="170"/>
                </a:cubicBezTo>
                <a:cubicBezTo>
                  <a:pt x="205" y="176"/>
                  <a:pt x="201" y="180"/>
                  <a:pt x="194" y="183"/>
                </a:cubicBezTo>
                <a:cubicBezTo>
                  <a:pt x="186" y="180"/>
                  <a:pt x="178" y="179"/>
                  <a:pt x="178" y="170"/>
                </a:cubicBezTo>
                <a:close/>
                <a:moveTo>
                  <a:pt x="223" y="199"/>
                </a:moveTo>
                <a:cubicBezTo>
                  <a:pt x="223" y="210"/>
                  <a:pt x="229" y="216"/>
                  <a:pt x="243" y="216"/>
                </a:cubicBezTo>
                <a:cubicBezTo>
                  <a:pt x="256" y="216"/>
                  <a:pt x="263" y="210"/>
                  <a:pt x="263" y="199"/>
                </a:cubicBezTo>
                <a:cubicBezTo>
                  <a:pt x="263" y="190"/>
                  <a:pt x="257" y="187"/>
                  <a:pt x="250" y="184"/>
                </a:cubicBezTo>
                <a:cubicBezTo>
                  <a:pt x="250" y="184"/>
                  <a:pt x="250" y="184"/>
                  <a:pt x="250" y="184"/>
                </a:cubicBezTo>
                <a:cubicBezTo>
                  <a:pt x="257" y="181"/>
                  <a:pt x="261" y="176"/>
                  <a:pt x="261" y="170"/>
                </a:cubicBezTo>
                <a:cubicBezTo>
                  <a:pt x="261" y="160"/>
                  <a:pt x="255" y="155"/>
                  <a:pt x="243" y="155"/>
                </a:cubicBezTo>
                <a:cubicBezTo>
                  <a:pt x="230" y="155"/>
                  <a:pt x="225" y="161"/>
                  <a:pt x="225" y="170"/>
                </a:cubicBezTo>
                <a:cubicBezTo>
                  <a:pt x="225" y="178"/>
                  <a:pt x="229" y="181"/>
                  <a:pt x="235" y="183"/>
                </a:cubicBezTo>
                <a:cubicBezTo>
                  <a:pt x="235" y="184"/>
                  <a:pt x="235" y="184"/>
                  <a:pt x="235" y="184"/>
                </a:cubicBezTo>
                <a:cubicBezTo>
                  <a:pt x="228" y="187"/>
                  <a:pt x="223" y="192"/>
                  <a:pt x="223" y="199"/>
                </a:cubicBezTo>
                <a:close/>
                <a:moveTo>
                  <a:pt x="258" y="199"/>
                </a:moveTo>
                <a:cubicBezTo>
                  <a:pt x="258" y="208"/>
                  <a:pt x="252" y="211"/>
                  <a:pt x="243" y="211"/>
                </a:cubicBezTo>
                <a:cubicBezTo>
                  <a:pt x="232" y="211"/>
                  <a:pt x="227" y="207"/>
                  <a:pt x="227" y="199"/>
                </a:cubicBezTo>
                <a:cubicBezTo>
                  <a:pt x="227" y="192"/>
                  <a:pt x="233" y="188"/>
                  <a:pt x="240" y="185"/>
                </a:cubicBezTo>
                <a:cubicBezTo>
                  <a:pt x="248" y="188"/>
                  <a:pt x="258" y="190"/>
                  <a:pt x="258" y="199"/>
                </a:cubicBezTo>
                <a:close/>
                <a:moveTo>
                  <a:pt x="230" y="170"/>
                </a:moveTo>
                <a:cubicBezTo>
                  <a:pt x="230" y="163"/>
                  <a:pt x="234" y="160"/>
                  <a:pt x="243" y="160"/>
                </a:cubicBezTo>
                <a:cubicBezTo>
                  <a:pt x="252" y="160"/>
                  <a:pt x="256" y="163"/>
                  <a:pt x="256" y="170"/>
                </a:cubicBezTo>
                <a:cubicBezTo>
                  <a:pt x="256" y="176"/>
                  <a:pt x="253" y="180"/>
                  <a:pt x="246" y="183"/>
                </a:cubicBezTo>
                <a:cubicBezTo>
                  <a:pt x="237" y="180"/>
                  <a:pt x="230" y="179"/>
                  <a:pt x="230" y="170"/>
                </a:cubicBezTo>
                <a:close/>
                <a:moveTo>
                  <a:pt x="274" y="199"/>
                </a:moveTo>
                <a:cubicBezTo>
                  <a:pt x="274" y="210"/>
                  <a:pt x="280" y="216"/>
                  <a:pt x="294" y="216"/>
                </a:cubicBezTo>
                <a:cubicBezTo>
                  <a:pt x="307" y="216"/>
                  <a:pt x="314" y="210"/>
                  <a:pt x="314" y="199"/>
                </a:cubicBezTo>
                <a:cubicBezTo>
                  <a:pt x="314" y="190"/>
                  <a:pt x="309" y="187"/>
                  <a:pt x="302" y="184"/>
                </a:cubicBezTo>
                <a:cubicBezTo>
                  <a:pt x="302" y="184"/>
                  <a:pt x="302" y="184"/>
                  <a:pt x="302" y="184"/>
                </a:cubicBezTo>
                <a:cubicBezTo>
                  <a:pt x="308" y="181"/>
                  <a:pt x="312" y="176"/>
                  <a:pt x="312" y="170"/>
                </a:cubicBezTo>
                <a:cubicBezTo>
                  <a:pt x="312" y="160"/>
                  <a:pt x="306" y="155"/>
                  <a:pt x="294" y="155"/>
                </a:cubicBezTo>
                <a:cubicBezTo>
                  <a:pt x="282" y="155"/>
                  <a:pt x="276" y="161"/>
                  <a:pt x="276" y="170"/>
                </a:cubicBezTo>
                <a:cubicBezTo>
                  <a:pt x="276" y="178"/>
                  <a:pt x="281" y="181"/>
                  <a:pt x="286" y="183"/>
                </a:cubicBezTo>
                <a:cubicBezTo>
                  <a:pt x="286" y="184"/>
                  <a:pt x="286" y="184"/>
                  <a:pt x="286" y="184"/>
                </a:cubicBezTo>
                <a:cubicBezTo>
                  <a:pt x="279" y="187"/>
                  <a:pt x="274" y="192"/>
                  <a:pt x="274" y="199"/>
                </a:cubicBezTo>
                <a:close/>
                <a:moveTo>
                  <a:pt x="309" y="199"/>
                </a:moveTo>
                <a:cubicBezTo>
                  <a:pt x="309" y="208"/>
                  <a:pt x="303" y="211"/>
                  <a:pt x="294" y="211"/>
                </a:cubicBezTo>
                <a:cubicBezTo>
                  <a:pt x="283" y="211"/>
                  <a:pt x="279" y="207"/>
                  <a:pt x="279" y="199"/>
                </a:cubicBezTo>
                <a:cubicBezTo>
                  <a:pt x="279" y="192"/>
                  <a:pt x="284" y="188"/>
                  <a:pt x="291" y="185"/>
                </a:cubicBezTo>
                <a:cubicBezTo>
                  <a:pt x="300" y="188"/>
                  <a:pt x="309" y="190"/>
                  <a:pt x="309" y="199"/>
                </a:cubicBezTo>
                <a:close/>
                <a:moveTo>
                  <a:pt x="281" y="170"/>
                </a:moveTo>
                <a:cubicBezTo>
                  <a:pt x="281" y="163"/>
                  <a:pt x="285" y="160"/>
                  <a:pt x="294" y="160"/>
                </a:cubicBezTo>
                <a:cubicBezTo>
                  <a:pt x="303" y="160"/>
                  <a:pt x="308" y="163"/>
                  <a:pt x="308" y="170"/>
                </a:cubicBezTo>
                <a:cubicBezTo>
                  <a:pt x="308" y="176"/>
                  <a:pt x="304" y="180"/>
                  <a:pt x="297" y="183"/>
                </a:cubicBezTo>
                <a:cubicBezTo>
                  <a:pt x="289" y="180"/>
                  <a:pt x="281" y="179"/>
                  <a:pt x="281" y="170"/>
                </a:cubicBezTo>
                <a:close/>
                <a:moveTo>
                  <a:pt x="326" y="199"/>
                </a:moveTo>
                <a:cubicBezTo>
                  <a:pt x="326" y="210"/>
                  <a:pt x="332" y="216"/>
                  <a:pt x="346" y="216"/>
                </a:cubicBezTo>
                <a:cubicBezTo>
                  <a:pt x="359" y="216"/>
                  <a:pt x="366" y="210"/>
                  <a:pt x="366" y="199"/>
                </a:cubicBezTo>
                <a:cubicBezTo>
                  <a:pt x="366" y="190"/>
                  <a:pt x="360" y="187"/>
                  <a:pt x="353" y="184"/>
                </a:cubicBezTo>
                <a:cubicBezTo>
                  <a:pt x="353" y="184"/>
                  <a:pt x="353" y="184"/>
                  <a:pt x="353" y="184"/>
                </a:cubicBezTo>
                <a:cubicBezTo>
                  <a:pt x="360" y="181"/>
                  <a:pt x="363" y="176"/>
                  <a:pt x="363" y="170"/>
                </a:cubicBezTo>
                <a:cubicBezTo>
                  <a:pt x="363" y="160"/>
                  <a:pt x="358" y="155"/>
                  <a:pt x="346" y="155"/>
                </a:cubicBezTo>
                <a:cubicBezTo>
                  <a:pt x="333" y="155"/>
                  <a:pt x="328" y="161"/>
                  <a:pt x="328" y="170"/>
                </a:cubicBezTo>
                <a:cubicBezTo>
                  <a:pt x="328" y="178"/>
                  <a:pt x="332" y="181"/>
                  <a:pt x="338" y="183"/>
                </a:cubicBezTo>
                <a:cubicBezTo>
                  <a:pt x="338" y="184"/>
                  <a:pt x="338" y="184"/>
                  <a:pt x="338" y="184"/>
                </a:cubicBezTo>
                <a:cubicBezTo>
                  <a:pt x="331" y="187"/>
                  <a:pt x="326" y="192"/>
                  <a:pt x="326" y="199"/>
                </a:cubicBezTo>
                <a:close/>
                <a:moveTo>
                  <a:pt x="361" y="199"/>
                </a:moveTo>
                <a:cubicBezTo>
                  <a:pt x="361" y="208"/>
                  <a:pt x="355" y="211"/>
                  <a:pt x="346" y="211"/>
                </a:cubicBezTo>
                <a:cubicBezTo>
                  <a:pt x="335" y="211"/>
                  <a:pt x="330" y="207"/>
                  <a:pt x="330" y="199"/>
                </a:cubicBezTo>
                <a:cubicBezTo>
                  <a:pt x="330" y="192"/>
                  <a:pt x="336" y="188"/>
                  <a:pt x="342" y="185"/>
                </a:cubicBezTo>
                <a:cubicBezTo>
                  <a:pt x="351" y="188"/>
                  <a:pt x="361" y="190"/>
                  <a:pt x="361" y="199"/>
                </a:cubicBezTo>
                <a:close/>
                <a:moveTo>
                  <a:pt x="332" y="170"/>
                </a:moveTo>
                <a:cubicBezTo>
                  <a:pt x="332" y="163"/>
                  <a:pt x="337" y="160"/>
                  <a:pt x="346" y="160"/>
                </a:cubicBezTo>
                <a:cubicBezTo>
                  <a:pt x="355" y="160"/>
                  <a:pt x="359" y="163"/>
                  <a:pt x="359" y="170"/>
                </a:cubicBezTo>
                <a:cubicBezTo>
                  <a:pt x="359" y="176"/>
                  <a:pt x="356" y="180"/>
                  <a:pt x="348" y="183"/>
                </a:cubicBezTo>
                <a:cubicBezTo>
                  <a:pt x="340" y="180"/>
                  <a:pt x="332" y="179"/>
                  <a:pt x="332" y="170"/>
                </a:cubicBezTo>
                <a:close/>
              </a:path>
            </a:pathLst>
          </a:custGeom>
          <a:solidFill>
            <a:schemeClr val="tx2"/>
          </a:solidFill>
          <a:ln w="9525">
            <a:noFill/>
            <a:round/>
            <a:headEnd/>
            <a:tailEnd/>
          </a:ln>
        </p:spPr>
        <p:txBody>
          <a:bodyPr lIns="91428" tIns="45715" rIns="91428" bIns="45715"/>
          <a:lstStyle/>
          <a:p>
            <a:endParaRPr lang="en-US">
              <a:latin typeface="+mn-lt"/>
            </a:endParaRPr>
          </a:p>
        </p:txBody>
      </p:sp>
      <p:sp>
        <p:nvSpPr>
          <p:cNvPr id="130" name="Freeform 129"/>
          <p:cNvSpPr>
            <a:spLocks noEditPoints="1"/>
          </p:cNvSpPr>
          <p:nvPr/>
        </p:nvSpPr>
        <p:spPr bwMode="auto">
          <a:xfrm>
            <a:off x="7422886" y="980659"/>
            <a:ext cx="299731" cy="274287"/>
          </a:xfrm>
          <a:custGeom>
            <a:avLst/>
            <a:gdLst>
              <a:gd name="T0" fmla="*/ 2147483647 w 549"/>
              <a:gd name="T1" fmla="*/ 2147483647 h 549"/>
              <a:gd name="T2" fmla="*/ 2147483647 w 549"/>
              <a:gd name="T3" fmla="*/ 2147483647 h 549"/>
              <a:gd name="T4" fmla="*/ 2147483647 w 549"/>
              <a:gd name="T5" fmla="*/ 2147483647 h 549"/>
              <a:gd name="T6" fmla="*/ 2147483647 w 549"/>
              <a:gd name="T7" fmla="*/ 2147483647 h 549"/>
              <a:gd name="T8" fmla="*/ 2147483647 w 549"/>
              <a:gd name="T9" fmla="*/ 2147483647 h 549"/>
              <a:gd name="T10" fmla="*/ 2147483647 w 549"/>
              <a:gd name="T11" fmla="*/ 2147483647 h 549"/>
              <a:gd name="T12" fmla="*/ 2147483647 w 549"/>
              <a:gd name="T13" fmla="*/ 2147483647 h 549"/>
              <a:gd name="T14" fmla="*/ 2147483647 w 549"/>
              <a:gd name="T15" fmla="*/ 2147483647 h 549"/>
              <a:gd name="T16" fmla="*/ 2147483647 w 549"/>
              <a:gd name="T17" fmla="*/ 2147483647 h 549"/>
              <a:gd name="T18" fmla="*/ 2147483647 w 549"/>
              <a:gd name="T19" fmla="*/ 2147483647 h 549"/>
              <a:gd name="T20" fmla="*/ 2147483647 w 549"/>
              <a:gd name="T21" fmla="*/ 2147483647 h 549"/>
              <a:gd name="T22" fmla="*/ 2147483647 w 549"/>
              <a:gd name="T23" fmla="*/ 2147483647 h 549"/>
              <a:gd name="T24" fmla="*/ 2147483647 w 549"/>
              <a:gd name="T25" fmla="*/ 2147483647 h 549"/>
              <a:gd name="T26" fmla="*/ 2147483647 w 549"/>
              <a:gd name="T27" fmla="*/ 2147483647 h 549"/>
              <a:gd name="T28" fmla="*/ 2147483647 w 549"/>
              <a:gd name="T29" fmla="*/ 2147483647 h 549"/>
              <a:gd name="T30" fmla="*/ 2147483647 w 549"/>
              <a:gd name="T31" fmla="*/ 2147483647 h 549"/>
              <a:gd name="T32" fmla="*/ 2147483647 w 549"/>
              <a:gd name="T33" fmla="*/ 2147483647 h 549"/>
              <a:gd name="T34" fmla="*/ 2147483647 w 549"/>
              <a:gd name="T35" fmla="*/ 2147483647 h 549"/>
              <a:gd name="T36" fmla="*/ 2147483647 w 549"/>
              <a:gd name="T37" fmla="*/ 2147483647 h 549"/>
              <a:gd name="T38" fmla="*/ 2147483647 w 549"/>
              <a:gd name="T39" fmla="*/ 2147483647 h 549"/>
              <a:gd name="T40" fmla="*/ 2147483647 w 549"/>
              <a:gd name="T41" fmla="*/ 2147483647 h 549"/>
              <a:gd name="T42" fmla="*/ 2147483647 w 549"/>
              <a:gd name="T43" fmla="*/ 2147483647 h 549"/>
              <a:gd name="T44" fmla="*/ 2147483647 w 549"/>
              <a:gd name="T45" fmla="*/ 2147483647 h 549"/>
              <a:gd name="T46" fmla="*/ 2147483647 w 549"/>
              <a:gd name="T47" fmla="*/ 2147483647 h 549"/>
              <a:gd name="T48" fmla="*/ 2147483647 w 549"/>
              <a:gd name="T49" fmla="*/ 2147483647 h 549"/>
              <a:gd name="T50" fmla="*/ 2147483647 w 549"/>
              <a:gd name="T51" fmla="*/ 2147483647 h 549"/>
              <a:gd name="T52" fmla="*/ 2147483647 w 549"/>
              <a:gd name="T53" fmla="*/ 2147483647 h 549"/>
              <a:gd name="T54" fmla="*/ 2147483647 w 549"/>
              <a:gd name="T55" fmla="*/ 2147483647 h 549"/>
              <a:gd name="T56" fmla="*/ 2147483647 w 549"/>
              <a:gd name="T57" fmla="*/ 2147483647 h 549"/>
              <a:gd name="T58" fmla="*/ 2147483647 w 549"/>
              <a:gd name="T59" fmla="*/ 2147483647 h 549"/>
              <a:gd name="T60" fmla="*/ 2147483647 w 549"/>
              <a:gd name="T61" fmla="*/ 2147483647 h 549"/>
              <a:gd name="T62" fmla="*/ 2147483647 w 549"/>
              <a:gd name="T63" fmla="*/ 2147483647 h 549"/>
              <a:gd name="T64" fmla="*/ 2147483647 w 549"/>
              <a:gd name="T65" fmla="*/ 2147483647 h 549"/>
              <a:gd name="T66" fmla="*/ 2147483647 w 549"/>
              <a:gd name="T67" fmla="*/ 2147483647 h 549"/>
              <a:gd name="T68" fmla="*/ 2147483647 w 549"/>
              <a:gd name="T69" fmla="*/ 2147483647 h 549"/>
              <a:gd name="T70" fmla="*/ 2147483647 w 549"/>
              <a:gd name="T71" fmla="*/ 2147483647 h 549"/>
              <a:gd name="T72" fmla="*/ 2147483647 w 549"/>
              <a:gd name="T73" fmla="*/ 2147483647 h 549"/>
              <a:gd name="T74" fmla="*/ 2147483647 w 549"/>
              <a:gd name="T75" fmla="*/ 2147483647 h 549"/>
              <a:gd name="T76" fmla="*/ 2147483647 w 549"/>
              <a:gd name="T77" fmla="*/ 2147483647 h 549"/>
              <a:gd name="T78" fmla="*/ 2147483647 w 549"/>
              <a:gd name="T79" fmla="*/ 2147483647 h 549"/>
              <a:gd name="T80" fmla="*/ 2147483647 w 549"/>
              <a:gd name="T81" fmla="*/ 2147483647 h 549"/>
              <a:gd name="T82" fmla="*/ 2147483647 w 549"/>
              <a:gd name="T83" fmla="*/ 2147483647 h 549"/>
              <a:gd name="T84" fmla="*/ 2147483647 w 549"/>
              <a:gd name="T85" fmla="*/ 2147483647 h 5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49"/>
              <a:gd name="T130" fmla="*/ 0 h 549"/>
              <a:gd name="T131" fmla="*/ 549 w 549"/>
              <a:gd name="T132" fmla="*/ 549 h 5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49" h="549">
                <a:moveTo>
                  <a:pt x="430" y="268"/>
                </a:moveTo>
                <a:cubicBezTo>
                  <a:pt x="442" y="326"/>
                  <a:pt x="442" y="326"/>
                  <a:pt x="442" y="326"/>
                </a:cubicBezTo>
                <a:cubicBezTo>
                  <a:pt x="442" y="330"/>
                  <a:pt x="442" y="330"/>
                  <a:pt x="442" y="330"/>
                </a:cubicBezTo>
                <a:cubicBezTo>
                  <a:pt x="435" y="331"/>
                  <a:pt x="435" y="331"/>
                  <a:pt x="435" y="331"/>
                </a:cubicBezTo>
                <a:cubicBezTo>
                  <a:pt x="434" y="326"/>
                  <a:pt x="434" y="326"/>
                  <a:pt x="434" y="326"/>
                </a:cubicBezTo>
                <a:lnTo>
                  <a:pt x="430" y="268"/>
                </a:lnTo>
                <a:close/>
                <a:moveTo>
                  <a:pt x="65" y="63"/>
                </a:moveTo>
                <a:cubicBezTo>
                  <a:pt x="65" y="48"/>
                  <a:pt x="77" y="36"/>
                  <a:pt x="92" y="36"/>
                </a:cubicBezTo>
                <a:cubicBezTo>
                  <a:pt x="108" y="36"/>
                  <a:pt x="120" y="48"/>
                  <a:pt x="120" y="63"/>
                </a:cubicBezTo>
                <a:cubicBezTo>
                  <a:pt x="120" y="78"/>
                  <a:pt x="108" y="90"/>
                  <a:pt x="92" y="90"/>
                </a:cubicBezTo>
                <a:cubicBezTo>
                  <a:pt x="77" y="90"/>
                  <a:pt x="65" y="78"/>
                  <a:pt x="65" y="63"/>
                </a:cubicBezTo>
                <a:close/>
                <a:moveTo>
                  <a:pt x="549" y="275"/>
                </a:moveTo>
                <a:cubicBezTo>
                  <a:pt x="549" y="427"/>
                  <a:pt x="426" y="549"/>
                  <a:pt x="274" y="549"/>
                </a:cubicBezTo>
                <a:cubicBezTo>
                  <a:pt x="123" y="549"/>
                  <a:pt x="0" y="427"/>
                  <a:pt x="0" y="275"/>
                </a:cubicBezTo>
                <a:cubicBezTo>
                  <a:pt x="0" y="217"/>
                  <a:pt x="18" y="163"/>
                  <a:pt x="48" y="119"/>
                </a:cubicBezTo>
                <a:cubicBezTo>
                  <a:pt x="61" y="130"/>
                  <a:pt x="78" y="137"/>
                  <a:pt x="96" y="137"/>
                </a:cubicBezTo>
                <a:cubicBezTo>
                  <a:pt x="135" y="137"/>
                  <a:pt x="167" y="105"/>
                  <a:pt x="167" y="66"/>
                </a:cubicBezTo>
                <a:cubicBezTo>
                  <a:pt x="167" y="52"/>
                  <a:pt x="163" y="39"/>
                  <a:pt x="156" y="28"/>
                </a:cubicBezTo>
                <a:cubicBezTo>
                  <a:pt x="192" y="10"/>
                  <a:pt x="232" y="0"/>
                  <a:pt x="274" y="0"/>
                </a:cubicBezTo>
                <a:cubicBezTo>
                  <a:pt x="426" y="0"/>
                  <a:pt x="549" y="123"/>
                  <a:pt x="549" y="275"/>
                </a:cubicBezTo>
                <a:close/>
                <a:moveTo>
                  <a:pt x="276" y="302"/>
                </a:moveTo>
                <a:cubicBezTo>
                  <a:pt x="230" y="302"/>
                  <a:pt x="193" y="340"/>
                  <a:pt x="193" y="386"/>
                </a:cubicBezTo>
                <a:cubicBezTo>
                  <a:pt x="193" y="432"/>
                  <a:pt x="230" y="469"/>
                  <a:pt x="276" y="469"/>
                </a:cubicBezTo>
                <a:cubicBezTo>
                  <a:pt x="322" y="469"/>
                  <a:pt x="360" y="432"/>
                  <a:pt x="360" y="386"/>
                </a:cubicBezTo>
                <a:cubicBezTo>
                  <a:pt x="360" y="340"/>
                  <a:pt x="322" y="302"/>
                  <a:pt x="276" y="302"/>
                </a:cubicBezTo>
                <a:close/>
                <a:moveTo>
                  <a:pt x="267" y="392"/>
                </a:moveTo>
                <a:cubicBezTo>
                  <a:pt x="261" y="396"/>
                  <a:pt x="261" y="396"/>
                  <a:pt x="261" y="396"/>
                </a:cubicBezTo>
                <a:cubicBezTo>
                  <a:pt x="267" y="404"/>
                  <a:pt x="267" y="404"/>
                  <a:pt x="267" y="404"/>
                </a:cubicBezTo>
                <a:cubicBezTo>
                  <a:pt x="273" y="401"/>
                  <a:pt x="273" y="401"/>
                  <a:pt x="273" y="401"/>
                </a:cubicBezTo>
                <a:cubicBezTo>
                  <a:pt x="335" y="345"/>
                  <a:pt x="335" y="345"/>
                  <a:pt x="335" y="345"/>
                </a:cubicBezTo>
                <a:lnTo>
                  <a:pt x="267" y="392"/>
                </a:lnTo>
                <a:close/>
                <a:moveTo>
                  <a:pt x="111" y="259"/>
                </a:moveTo>
                <a:cubicBezTo>
                  <a:pt x="79" y="259"/>
                  <a:pt x="54" y="285"/>
                  <a:pt x="54" y="316"/>
                </a:cubicBezTo>
                <a:cubicBezTo>
                  <a:pt x="54" y="348"/>
                  <a:pt x="79" y="374"/>
                  <a:pt x="111" y="374"/>
                </a:cubicBezTo>
                <a:cubicBezTo>
                  <a:pt x="143" y="374"/>
                  <a:pt x="169" y="348"/>
                  <a:pt x="169" y="316"/>
                </a:cubicBezTo>
                <a:cubicBezTo>
                  <a:pt x="169" y="285"/>
                  <a:pt x="143" y="259"/>
                  <a:pt x="111" y="259"/>
                </a:cubicBezTo>
                <a:close/>
                <a:moveTo>
                  <a:pt x="113" y="327"/>
                </a:moveTo>
                <a:cubicBezTo>
                  <a:pt x="116" y="331"/>
                  <a:pt x="116" y="331"/>
                  <a:pt x="116" y="331"/>
                </a:cubicBezTo>
                <a:cubicBezTo>
                  <a:pt x="122" y="327"/>
                  <a:pt x="122" y="327"/>
                  <a:pt x="122" y="327"/>
                </a:cubicBezTo>
                <a:cubicBezTo>
                  <a:pt x="119" y="323"/>
                  <a:pt x="119" y="323"/>
                  <a:pt x="119" y="323"/>
                </a:cubicBezTo>
                <a:cubicBezTo>
                  <a:pt x="83" y="277"/>
                  <a:pt x="83" y="277"/>
                  <a:pt x="83" y="277"/>
                </a:cubicBezTo>
                <a:lnTo>
                  <a:pt x="113" y="327"/>
                </a:lnTo>
                <a:close/>
                <a:moveTo>
                  <a:pt x="422" y="147"/>
                </a:moveTo>
                <a:cubicBezTo>
                  <a:pt x="108" y="147"/>
                  <a:pt x="108" y="147"/>
                  <a:pt x="108" y="147"/>
                </a:cubicBezTo>
                <a:cubicBezTo>
                  <a:pt x="108" y="226"/>
                  <a:pt x="108" y="226"/>
                  <a:pt x="108" y="226"/>
                </a:cubicBezTo>
                <a:cubicBezTo>
                  <a:pt x="422" y="226"/>
                  <a:pt x="422" y="226"/>
                  <a:pt x="422" y="226"/>
                </a:cubicBezTo>
                <a:lnTo>
                  <a:pt x="422" y="147"/>
                </a:lnTo>
                <a:close/>
                <a:moveTo>
                  <a:pt x="171" y="199"/>
                </a:moveTo>
                <a:cubicBezTo>
                  <a:pt x="171" y="210"/>
                  <a:pt x="177" y="216"/>
                  <a:pt x="191" y="216"/>
                </a:cubicBezTo>
                <a:cubicBezTo>
                  <a:pt x="204" y="216"/>
                  <a:pt x="211" y="210"/>
                  <a:pt x="211" y="199"/>
                </a:cubicBezTo>
                <a:cubicBezTo>
                  <a:pt x="211" y="190"/>
                  <a:pt x="206" y="187"/>
                  <a:pt x="199" y="184"/>
                </a:cubicBezTo>
                <a:cubicBezTo>
                  <a:pt x="199" y="184"/>
                  <a:pt x="199" y="184"/>
                  <a:pt x="199" y="184"/>
                </a:cubicBezTo>
                <a:cubicBezTo>
                  <a:pt x="205" y="181"/>
                  <a:pt x="209" y="176"/>
                  <a:pt x="209" y="170"/>
                </a:cubicBezTo>
                <a:cubicBezTo>
                  <a:pt x="209" y="160"/>
                  <a:pt x="203" y="155"/>
                  <a:pt x="191" y="155"/>
                </a:cubicBezTo>
                <a:cubicBezTo>
                  <a:pt x="179" y="155"/>
                  <a:pt x="174" y="161"/>
                  <a:pt x="174" y="170"/>
                </a:cubicBezTo>
                <a:cubicBezTo>
                  <a:pt x="174" y="178"/>
                  <a:pt x="178" y="181"/>
                  <a:pt x="183" y="183"/>
                </a:cubicBezTo>
                <a:cubicBezTo>
                  <a:pt x="183" y="184"/>
                  <a:pt x="183" y="184"/>
                  <a:pt x="183" y="184"/>
                </a:cubicBezTo>
                <a:cubicBezTo>
                  <a:pt x="176" y="187"/>
                  <a:pt x="171" y="192"/>
                  <a:pt x="171" y="199"/>
                </a:cubicBezTo>
                <a:close/>
                <a:moveTo>
                  <a:pt x="207" y="199"/>
                </a:moveTo>
                <a:cubicBezTo>
                  <a:pt x="207" y="208"/>
                  <a:pt x="201" y="211"/>
                  <a:pt x="192" y="211"/>
                </a:cubicBezTo>
                <a:cubicBezTo>
                  <a:pt x="180" y="211"/>
                  <a:pt x="176" y="207"/>
                  <a:pt x="176" y="199"/>
                </a:cubicBezTo>
                <a:cubicBezTo>
                  <a:pt x="176" y="192"/>
                  <a:pt x="181" y="188"/>
                  <a:pt x="188" y="185"/>
                </a:cubicBezTo>
                <a:cubicBezTo>
                  <a:pt x="197" y="188"/>
                  <a:pt x="207" y="190"/>
                  <a:pt x="207" y="199"/>
                </a:cubicBezTo>
                <a:close/>
                <a:moveTo>
                  <a:pt x="178" y="170"/>
                </a:moveTo>
                <a:cubicBezTo>
                  <a:pt x="178" y="163"/>
                  <a:pt x="182" y="160"/>
                  <a:pt x="191" y="160"/>
                </a:cubicBezTo>
                <a:cubicBezTo>
                  <a:pt x="200" y="160"/>
                  <a:pt x="205" y="163"/>
                  <a:pt x="205" y="170"/>
                </a:cubicBezTo>
                <a:cubicBezTo>
                  <a:pt x="205" y="176"/>
                  <a:pt x="201" y="180"/>
                  <a:pt x="194" y="183"/>
                </a:cubicBezTo>
                <a:cubicBezTo>
                  <a:pt x="186" y="180"/>
                  <a:pt x="178" y="179"/>
                  <a:pt x="178" y="170"/>
                </a:cubicBezTo>
                <a:close/>
                <a:moveTo>
                  <a:pt x="223" y="199"/>
                </a:moveTo>
                <a:cubicBezTo>
                  <a:pt x="223" y="210"/>
                  <a:pt x="229" y="216"/>
                  <a:pt x="243" y="216"/>
                </a:cubicBezTo>
                <a:cubicBezTo>
                  <a:pt x="256" y="216"/>
                  <a:pt x="263" y="210"/>
                  <a:pt x="263" y="199"/>
                </a:cubicBezTo>
                <a:cubicBezTo>
                  <a:pt x="263" y="190"/>
                  <a:pt x="257" y="187"/>
                  <a:pt x="250" y="184"/>
                </a:cubicBezTo>
                <a:cubicBezTo>
                  <a:pt x="250" y="184"/>
                  <a:pt x="250" y="184"/>
                  <a:pt x="250" y="184"/>
                </a:cubicBezTo>
                <a:cubicBezTo>
                  <a:pt x="257" y="181"/>
                  <a:pt x="261" y="176"/>
                  <a:pt x="261" y="170"/>
                </a:cubicBezTo>
                <a:cubicBezTo>
                  <a:pt x="261" y="160"/>
                  <a:pt x="255" y="155"/>
                  <a:pt x="243" y="155"/>
                </a:cubicBezTo>
                <a:cubicBezTo>
                  <a:pt x="230" y="155"/>
                  <a:pt x="225" y="161"/>
                  <a:pt x="225" y="170"/>
                </a:cubicBezTo>
                <a:cubicBezTo>
                  <a:pt x="225" y="178"/>
                  <a:pt x="229" y="181"/>
                  <a:pt x="235" y="183"/>
                </a:cubicBezTo>
                <a:cubicBezTo>
                  <a:pt x="235" y="184"/>
                  <a:pt x="235" y="184"/>
                  <a:pt x="235" y="184"/>
                </a:cubicBezTo>
                <a:cubicBezTo>
                  <a:pt x="228" y="187"/>
                  <a:pt x="223" y="192"/>
                  <a:pt x="223" y="199"/>
                </a:cubicBezTo>
                <a:close/>
                <a:moveTo>
                  <a:pt x="258" y="199"/>
                </a:moveTo>
                <a:cubicBezTo>
                  <a:pt x="258" y="208"/>
                  <a:pt x="252" y="211"/>
                  <a:pt x="243" y="211"/>
                </a:cubicBezTo>
                <a:cubicBezTo>
                  <a:pt x="232" y="211"/>
                  <a:pt x="227" y="207"/>
                  <a:pt x="227" y="199"/>
                </a:cubicBezTo>
                <a:cubicBezTo>
                  <a:pt x="227" y="192"/>
                  <a:pt x="233" y="188"/>
                  <a:pt x="240" y="185"/>
                </a:cubicBezTo>
                <a:cubicBezTo>
                  <a:pt x="248" y="188"/>
                  <a:pt x="258" y="190"/>
                  <a:pt x="258" y="199"/>
                </a:cubicBezTo>
                <a:close/>
                <a:moveTo>
                  <a:pt x="230" y="170"/>
                </a:moveTo>
                <a:cubicBezTo>
                  <a:pt x="230" y="163"/>
                  <a:pt x="234" y="160"/>
                  <a:pt x="243" y="160"/>
                </a:cubicBezTo>
                <a:cubicBezTo>
                  <a:pt x="252" y="160"/>
                  <a:pt x="256" y="163"/>
                  <a:pt x="256" y="170"/>
                </a:cubicBezTo>
                <a:cubicBezTo>
                  <a:pt x="256" y="176"/>
                  <a:pt x="253" y="180"/>
                  <a:pt x="246" y="183"/>
                </a:cubicBezTo>
                <a:cubicBezTo>
                  <a:pt x="237" y="180"/>
                  <a:pt x="230" y="179"/>
                  <a:pt x="230" y="170"/>
                </a:cubicBezTo>
                <a:close/>
                <a:moveTo>
                  <a:pt x="274" y="199"/>
                </a:moveTo>
                <a:cubicBezTo>
                  <a:pt x="274" y="210"/>
                  <a:pt x="280" y="216"/>
                  <a:pt x="294" y="216"/>
                </a:cubicBezTo>
                <a:cubicBezTo>
                  <a:pt x="307" y="216"/>
                  <a:pt x="314" y="210"/>
                  <a:pt x="314" y="199"/>
                </a:cubicBezTo>
                <a:cubicBezTo>
                  <a:pt x="314" y="190"/>
                  <a:pt x="309" y="187"/>
                  <a:pt x="302" y="184"/>
                </a:cubicBezTo>
                <a:cubicBezTo>
                  <a:pt x="302" y="184"/>
                  <a:pt x="302" y="184"/>
                  <a:pt x="302" y="184"/>
                </a:cubicBezTo>
                <a:cubicBezTo>
                  <a:pt x="308" y="181"/>
                  <a:pt x="312" y="176"/>
                  <a:pt x="312" y="170"/>
                </a:cubicBezTo>
                <a:cubicBezTo>
                  <a:pt x="312" y="160"/>
                  <a:pt x="306" y="155"/>
                  <a:pt x="294" y="155"/>
                </a:cubicBezTo>
                <a:cubicBezTo>
                  <a:pt x="282" y="155"/>
                  <a:pt x="276" y="161"/>
                  <a:pt x="276" y="170"/>
                </a:cubicBezTo>
                <a:cubicBezTo>
                  <a:pt x="276" y="178"/>
                  <a:pt x="281" y="181"/>
                  <a:pt x="286" y="183"/>
                </a:cubicBezTo>
                <a:cubicBezTo>
                  <a:pt x="286" y="184"/>
                  <a:pt x="286" y="184"/>
                  <a:pt x="286" y="184"/>
                </a:cubicBezTo>
                <a:cubicBezTo>
                  <a:pt x="279" y="187"/>
                  <a:pt x="274" y="192"/>
                  <a:pt x="274" y="199"/>
                </a:cubicBezTo>
                <a:close/>
                <a:moveTo>
                  <a:pt x="309" y="199"/>
                </a:moveTo>
                <a:cubicBezTo>
                  <a:pt x="309" y="208"/>
                  <a:pt x="303" y="211"/>
                  <a:pt x="294" y="211"/>
                </a:cubicBezTo>
                <a:cubicBezTo>
                  <a:pt x="283" y="211"/>
                  <a:pt x="279" y="207"/>
                  <a:pt x="279" y="199"/>
                </a:cubicBezTo>
                <a:cubicBezTo>
                  <a:pt x="279" y="192"/>
                  <a:pt x="284" y="188"/>
                  <a:pt x="291" y="185"/>
                </a:cubicBezTo>
                <a:cubicBezTo>
                  <a:pt x="300" y="188"/>
                  <a:pt x="309" y="190"/>
                  <a:pt x="309" y="199"/>
                </a:cubicBezTo>
                <a:close/>
                <a:moveTo>
                  <a:pt x="281" y="170"/>
                </a:moveTo>
                <a:cubicBezTo>
                  <a:pt x="281" y="163"/>
                  <a:pt x="285" y="160"/>
                  <a:pt x="294" y="160"/>
                </a:cubicBezTo>
                <a:cubicBezTo>
                  <a:pt x="303" y="160"/>
                  <a:pt x="308" y="163"/>
                  <a:pt x="308" y="170"/>
                </a:cubicBezTo>
                <a:cubicBezTo>
                  <a:pt x="308" y="176"/>
                  <a:pt x="304" y="180"/>
                  <a:pt x="297" y="183"/>
                </a:cubicBezTo>
                <a:cubicBezTo>
                  <a:pt x="289" y="180"/>
                  <a:pt x="281" y="179"/>
                  <a:pt x="281" y="170"/>
                </a:cubicBezTo>
                <a:close/>
                <a:moveTo>
                  <a:pt x="326" y="199"/>
                </a:moveTo>
                <a:cubicBezTo>
                  <a:pt x="326" y="210"/>
                  <a:pt x="332" y="216"/>
                  <a:pt x="346" y="216"/>
                </a:cubicBezTo>
                <a:cubicBezTo>
                  <a:pt x="359" y="216"/>
                  <a:pt x="366" y="210"/>
                  <a:pt x="366" y="199"/>
                </a:cubicBezTo>
                <a:cubicBezTo>
                  <a:pt x="366" y="190"/>
                  <a:pt x="360" y="187"/>
                  <a:pt x="353" y="184"/>
                </a:cubicBezTo>
                <a:cubicBezTo>
                  <a:pt x="353" y="184"/>
                  <a:pt x="353" y="184"/>
                  <a:pt x="353" y="184"/>
                </a:cubicBezTo>
                <a:cubicBezTo>
                  <a:pt x="360" y="181"/>
                  <a:pt x="363" y="176"/>
                  <a:pt x="363" y="170"/>
                </a:cubicBezTo>
                <a:cubicBezTo>
                  <a:pt x="363" y="160"/>
                  <a:pt x="358" y="155"/>
                  <a:pt x="346" y="155"/>
                </a:cubicBezTo>
                <a:cubicBezTo>
                  <a:pt x="333" y="155"/>
                  <a:pt x="328" y="161"/>
                  <a:pt x="328" y="170"/>
                </a:cubicBezTo>
                <a:cubicBezTo>
                  <a:pt x="328" y="178"/>
                  <a:pt x="332" y="181"/>
                  <a:pt x="338" y="183"/>
                </a:cubicBezTo>
                <a:cubicBezTo>
                  <a:pt x="338" y="184"/>
                  <a:pt x="338" y="184"/>
                  <a:pt x="338" y="184"/>
                </a:cubicBezTo>
                <a:cubicBezTo>
                  <a:pt x="331" y="187"/>
                  <a:pt x="326" y="192"/>
                  <a:pt x="326" y="199"/>
                </a:cubicBezTo>
                <a:close/>
                <a:moveTo>
                  <a:pt x="361" y="199"/>
                </a:moveTo>
                <a:cubicBezTo>
                  <a:pt x="361" y="208"/>
                  <a:pt x="355" y="211"/>
                  <a:pt x="346" y="211"/>
                </a:cubicBezTo>
                <a:cubicBezTo>
                  <a:pt x="335" y="211"/>
                  <a:pt x="330" y="207"/>
                  <a:pt x="330" y="199"/>
                </a:cubicBezTo>
                <a:cubicBezTo>
                  <a:pt x="330" y="192"/>
                  <a:pt x="336" y="188"/>
                  <a:pt x="342" y="185"/>
                </a:cubicBezTo>
                <a:cubicBezTo>
                  <a:pt x="351" y="188"/>
                  <a:pt x="361" y="190"/>
                  <a:pt x="361" y="199"/>
                </a:cubicBezTo>
                <a:close/>
                <a:moveTo>
                  <a:pt x="332" y="170"/>
                </a:moveTo>
                <a:cubicBezTo>
                  <a:pt x="332" y="163"/>
                  <a:pt x="337" y="160"/>
                  <a:pt x="346" y="160"/>
                </a:cubicBezTo>
                <a:cubicBezTo>
                  <a:pt x="355" y="160"/>
                  <a:pt x="359" y="163"/>
                  <a:pt x="359" y="170"/>
                </a:cubicBezTo>
                <a:cubicBezTo>
                  <a:pt x="359" y="176"/>
                  <a:pt x="356" y="180"/>
                  <a:pt x="348" y="183"/>
                </a:cubicBezTo>
                <a:cubicBezTo>
                  <a:pt x="340" y="180"/>
                  <a:pt x="332" y="179"/>
                  <a:pt x="332" y="170"/>
                </a:cubicBezTo>
                <a:close/>
              </a:path>
            </a:pathLst>
          </a:custGeom>
          <a:solidFill>
            <a:schemeClr val="tx2"/>
          </a:solidFill>
          <a:ln w="9525">
            <a:noFill/>
            <a:round/>
            <a:headEnd/>
            <a:tailEnd/>
          </a:ln>
        </p:spPr>
        <p:txBody>
          <a:bodyPr lIns="91428" tIns="45715" rIns="91428" bIns="45715"/>
          <a:lstStyle/>
          <a:p>
            <a:endParaRPr lang="en-US">
              <a:latin typeface="+mn-lt"/>
            </a:endParaRPr>
          </a:p>
        </p:txBody>
      </p:sp>
      <p:sp>
        <p:nvSpPr>
          <p:cNvPr id="131" name="Freeform 67"/>
          <p:cNvSpPr>
            <a:spLocks noEditPoints="1"/>
          </p:cNvSpPr>
          <p:nvPr/>
        </p:nvSpPr>
        <p:spPr bwMode="auto">
          <a:xfrm>
            <a:off x="4025656" y="970098"/>
            <a:ext cx="348865" cy="295409"/>
          </a:xfrm>
          <a:custGeom>
            <a:avLst/>
            <a:gdLst>
              <a:gd name="T0" fmla="*/ 2147483647 w 602"/>
              <a:gd name="T1" fmla="*/ 2147483647 h 545"/>
              <a:gd name="T2" fmla="*/ 2147483647 w 602"/>
              <a:gd name="T3" fmla="*/ 2147483647 h 545"/>
              <a:gd name="T4" fmla="*/ 2147483647 w 602"/>
              <a:gd name="T5" fmla="*/ 2147483647 h 545"/>
              <a:gd name="T6" fmla="*/ 2147483647 w 602"/>
              <a:gd name="T7" fmla="*/ 2147483647 h 545"/>
              <a:gd name="T8" fmla="*/ 2147483647 w 602"/>
              <a:gd name="T9" fmla="*/ 2147483647 h 545"/>
              <a:gd name="T10" fmla="*/ 2147483647 w 602"/>
              <a:gd name="T11" fmla="*/ 2147483647 h 545"/>
              <a:gd name="T12" fmla="*/ 2147483647 w 602"/>
              <a:gd name="T13" fmla="*/ 2147483647 h 545"/>
              <a:gd name="T14" fmla="*/ 2147483647 w 602"/>
              <a:gd name="T15" fmla="*/ 2147483647 h 545"/>
              <a:gd name="T16" fmla="*/ 2147483647 w 602"/>
              <a:gd name="T17" fmla="*/ 2147483647 h 545"/>
              <a:gd name="T18" fmla="*/ 2147483647 w 602"/>
              <a:gd name="T19" fmla="*/ 2147483647 h 545"/>
              <a:gd name="T20" fmla="*/ 2147483647 w 602"/>
              <a:gd name="T21" fmla="*/ 2147483647 h 545"/>
              <a:gd name="T22" fmla="*/ 2147483647 w 602"/>
              <a:gd name="T23" fmla="*/ 2147483647 h 545"/>
              <a:gd name="T24" fmla="*/ 2147483647 w 602"/>
              <a:gd name="T25" fmla="*/ 2147483647 h 545"/>
              <a:gd name="T26" fmla="*/ 2147483647 w 602"/>
              <a:gd name="T27" fmla="*/ 2147483647 h 545"/>
              <a:gd name="T28" fmla="*/ 2147483647 w 602"/>
              <a:gd name="T29" fmla="*/ 2147483647 h 545"/>
              <a:gd name="T30" fmla="*/ 2147483647 w 602"/>
              <a:gd name="T31" fmla="*/ 2147483647 h 545"/>
              <a:gd name="T32" fmla="*/ 2147483647 w 602"/>
              <a:gd name="T33" fmla="*/ 2147483647 h 545"/>
              <a:gd name="T34" fmla="*/ 2147483647 w 602"/>
              <a:gd name="T35" fmla="*/ 2147483647 h 545"/>
              <a:gd name="T36" fmla="*/ 2147483647 w 602"/>
              <a:gd name="T37" fmla="*/ 2147483647 h 545"/>
              <a:gd name="T38" fmla="*/ 2147483647 w 602"/>
              <a:gd name="T39" fmla="*/ 2147483647 h 545"/>
              <a:gd name="T40" fmla="*/ 2147483647 w 602"/>
              <a:gd name="T41" fmla="*/ 2147483647 h 545"/>
              <a:gd name="T42" fmla="*/ 2147483647 w 602"/>
              <a:gd name="T43" fmla="*/ 2147483647 h 545"/>
              <a:gd name="T44" fmla="*/ 2147483647 w 602"/>
              <a:gd name="T45" fmla="*/ 2147483647 h 545"/>
              <a:gd name="T46" fmla="*/ 2147483647 w 602"/>
              <a:gd name="T47" fmla="*/ 2147483647 h 545"/>
              <a:gd name="T48" fmla="*/ 2147483647 w 602"/>
              <a:gd name="T49" fmla="*/ 0 h 545"/>
              <a:gd name="T50" fmla="*/ 2147483647 w 602"/>
              <a:gd name="T51" fmla="*/ 2147483647 h 545"/>
              <a:gd name="T52" fmla="*/ 2147483647 w 602"/>
              <a:gd name="T53" fmla="*/ 2147483647 h 545"/>
              <a:gd name="T54" fmla="*/ 2147483647 w 602"/>
              <a:gd name="T55" fmla="*/ 2147483647 h 545"/>
              <a:gd name="T56" fmla="*/ 2147483647 w 602"/>
              <a:gd name="T57" fmla="*/ 2147483647 h 545"/>
              <a:gd name="T58" fmla="*/ 2147483647 w 602"/>
              <a:gd name="T59" fmla="*/ 2147483647 h 545"/>
              <a:gd name="T60" fmla="*/ 2147483647 w 602"/>
              <a:gd name="T61" fmla="*/ 2147483647 h 545"/>
              <a:gd name="T62" fmla="*/ 2147483647 w 602"/>
              <a:gd name="T63" fmla="*/ 2147483647 h 545"/>
              <a:gd name="T64" fmla="*/ 2147483647 w 602"/>
              <a:gd name="T65" fmla="*/ 2147483647 h 545"/>
              <a:gd name="T66" fmla="*/ 2147483647 w 602"/>
              <a:gd name="T67" fmla="*/ 2147483647 h 545"/>
              <a:gd name="T68" fmla="*/ 2147483647 w 602"/>
              <a:gd name="T69" fmla="*/ 2147483647 h 545"/>
              <a:gd name="T70" fmla="*/ 2147483647 w 602"/>
              <a:gd name="T71" fmla="*/ 2147483647 h 545"/>
              <a:gd name="T72" fmla="*/ 2147483647 w 602"/>
              <a:gd name="T73" fmla="*/ 2147483647 h 54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2"/>
              <a:gd name="T112" fmla="*/ 0 h 545"/>
              <a:gd name="T113" fmla="*/ 602 w 602"/>
              <a:gd name="T114" fmla="*/ 545 h 54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2" h="545">
                <a:moveTo>
                  <a:pt x="588" y="471"/>
                </a:moveTo>
                <a:cubicBezTo>
                  <a:pt x="559" y="430"/>
                  <a:pt x="559" y="430"/>
                  <a:pt x="559" y="430"/>
                </a:cubicBezTo>
                <a:cubicBezTo>
                  <a:pt x="542" y="405"/>
                  <a:pt x="506" y="387"/>
                  <a:pt x="476" y="387"/>
                </a:cubicBezTo>
                <a:cubicBezTo>
                  <a:pt x="129" y="387"/>
                  <a:pt x="129" y="387"/>
                  <a:pt x="129" y="387"/>
                </a:cubicBezTo>
                <a:cubicBezTo>
                  <a:pt x="99" y="387"/>
                  <a:pt x="64" y="405"/>
                  <a:pt x="46" y="429"/>
                </a:cubicBezTo>
                <a:cubicBezTo>
                  <a:pt x="15" y="471"/>
                  <a:pt x="15" y="471"/>
                  <a:pt x="15" y="471"/>
                </a:cubicBezTo>
                <a:cubicBezTo>
                  <a:pt x="3" y="488"/>
                  <a:pt x="0" y="506"/>
                  <a:pt x="8" y="521"/>
                </a:cubicBezTo>
                <a:cubicBezTo>
                  <a:pt x="16" y="536"/>
                  <a:pt x="32" y="545"/>
                  <a:pt x="52" y="545"/>
                </a:cubicBezTo>
                <a:cubicBezTo>
                  <a:pt x="550" y="545"/>
                  <a:pt x="550" y="545"/>
                  <a:pt x="550" y="545"/>
                </a:cubicBezTo>
                <a:cubicBezTo>
                  <a:pt x="570" y="545"/>
                  <a:pt x="586" y="536"/>
                  <a:pt x="594" y="521"/>
                </a:cubicBezTo>
                <a:cubicBezTo>
                  <a:pt x="602" y="506"/>
                  <a:pt x="600" y="488"/>
                  <a:pt x="588" y="471"/>
                </a:cubicBezTo>
                <a:close/>
                <a:moveTo>
                  <a:pt x="69" y="96"/>
                </a:moveTo>
                <a:cubicBezTo>
                  <a:pt x="65" y="96"/>
                  <a:pt x="61" y="95"/>
                  <a:pt x="57" y="95"/>
                </a:cubicBezTo>
                <a:cubicBezTo>
                  <a:pt x="57" y="313"/>
                  <a:pt x="57" y="313"/>
                  <a:pt x="57" y="313"/>
                </a:cubicBezTo>
                <a:cubicBezTo>
                  <a:pt x="57" y="337"/>
                  <a:pt x="74" y="357"/>
                  <a:pt x="94" y="357"/>
                </a:cubicBezTo>
                <a:cubicBezTo>
                  <a:pt x="499" y="357"/>
                  <a:pt x="499" y="357"/>
                  <a:pt x="499" y="357"/>
                </a:cubicBezTo>
                <a:cubicBezTo>
                  <a:pt x="519" y="357"/>
                  <a:pt x="535" y="337"/>
                  <a:pt x="535" y="313"/>
                </a:cubicBezTo>
                <a:cubicBezTo>
                  <a:pt x="535" y="51"/>
                  <a:pt x="535" y="51"/>
                  <a:pt x="535" y="51"/>
                </a:cubicBezTo>
                <a:cubicBezTo>
                  <a:pt x="535" y="27"/>
                  <a:pt x="519" y="8"/>
                  <a:pt x="499" y="8"/>
                </a:cubicBezTo>
                <a:cubicBezTo>
                  <a:pt x="140" y="8"/>
                  <a:pt x="140" y="8"/>
                  <a:pt x="140" y="8"/>
                </a:cubicBezTo>
                <a:cubicBezTo>
                  <a:pt x="141" y="13"/>
                  <a:pt x="142" y="18"/>
                  <a:pt x="142" y="23"/>
                </a:cubicBezTo>
                <a:cubicBezTo>
                  <a:pt x="142" y="63"/>
                  <a:pt x="109" y="96"/>
                  <a:pt x="69" y="96"/>
                </a:cubicBezTo>
                <a:close/>
                <a:moveTo>
                  <a:pt x="73" y="55"/>
                </a:moveTo>
                <a:cubicBezTo>
                  <a:pt x="89" y="55"/>
                  <a:pt x="101" y="43"/>
                  <a:pt x="101" y="28"/>
                </a:cubicBezTo>
                <a:cubicBezTo>
                  <a:pt x="101" y="13"/>
                  <a:pt x="89" y="0"/>
                  <a:pt x="73" y="0"/>
                </a:cubicBezTo>
                <a:cubicBezTo>
                  <a:pt x="58" y="0"/>
                  <a:pt x="46" y="13"/>
                  <a:pt x="46" y="28"/>
                </a:cubicBezTo>
                <a:cubicBezTo>
                  <a:pt x="46" y="43"/>
                  <a:pt x="58" y="55"/>
                  <a:pt x="73" y="55"/>
                </a:cubicBezTo>
                <a:close/>
                <a:moveTo>
                  <a:pt x="438" y="262"/>
                </a:moveTo>
                <a:cubicBezTo>
                  <a:pt x="335" y="262"/>
                  <a:pt x="335" y="262"/>
                  <a:pt x="335" y="262"/>
                </a:cubicBezTo>
                <a:cubicBezTo>
                  <a:pt x="335" y="119"/>
                  <a:pt x="335" y="119"/>
                  <a:pt x="335" y="119"/>
                </a:cubicBezTo>
                <a:cubicBezTo>
                  <a:pt x="438" y="119"/>
                  <a:pt x="438" y="119"/>
                  <a:pt x="438" y="119"/>
                </a:cubicBezTo>
                <a:lnTo>
                  <a:pt x="438" y="262"/>
                </a:lnTo>
                <a:close/>
                <a:moveTo>
                  <a:pt x="301" y="238"/>
                </a:moveTo>
                <a:cubicBezTo>
                  <a:pt x="147" y="238"/>
                  <a:pt x="147" y="238"/>
                  <a:pt x="147" y="238"/>
                </a:cubicBezTo>
                <a:cubicBezTo>
                  <a:pt x="147" y="95"/>
                  <a:pt x="147" y="95"/>
                  <a:pt x="147" y="95"/>
                </a:cubicBezTo>
                <a:cubicBezTo>
                  <a:pt x="301" y="95"/>
                  <a:pt x="301" y="95"/>
                  <a:pt x="301" y="95"/>
                </a:cubicBezTo>
                <a:lnTo>
                  <a:pt x="301" y="238"/>
                </a:lnTo>
                <a:close/>
              </a:path>
            </a:pathLst>
          </a:custGeom>
          <a:solidFill>
            <a:schemeClr val="accent3"/>
          </a:solidFill>
          <a:ln w="9525">
            <a:noFill/>
            <a:round/>
            <a:headEnd/>
            <a:tailEnd/>
          </a:ln>
        </p:spPr>
        <p:txBody>
          <a:bodyPr lIns="91428" tIns="45715" rIns="91428" bIns="45715"/>
          <a:lstStyle/>
          <a:p>
            <a:pPr>
              <a:lnSpc>
                <a:spcPct val="100000"/>
              </a:lnSpc>
            </a:pPr>
            <a:endParaRPr lang="en-US"/>
          </a:p>
        </p:txBody>
      </p:sp>
      <p:sp>
        <p:nvSpPr>
          <p:cNvPr id="147" name="Freeform 100"/>
          <p:cNvSpPr>
            <a:spLocks noEditPoints="1"/>
          </p:cNvSpPr>
          <p:nvPr/>
        </p:nvSpPr>
        <p:spPr bwMode="auto">
          <a:xfrm>
            <a:off x="6863916" y="987274"/>
            <a:ext cx="330873" cy="261056"/>
          </a:xfrm>
          <a:custGeom>
            <a:avLst/>
            <a:gdLst>
              <a:gd name="T0" fmla="*/ 88608307 w 710"/>
              <a:gd name="T1" fmla="*/ 891247 h 644"/>
              <a:gd name="T2" fmla="*/ 0 w 710"/>
              <a:gd name="T3" fmla="*/ 91809807 h 644"/>
              <a:gd name="T4" fmla="*/ 101899737 w 710"/>
              <a:gd name="T5" fmla="*/ 574035099 h 644"/>
              <a:gd name="T6" fmla="*/ 629118816 w 710"/>
              <a:gd name="T7" fmla="*/ 102506660 h 644"/>
              <a:gd name="T8" fmla="*/ 72658591 w 710"/>
              <a:gd name="T9" fmla="*/ 50807706 h 644"/>
              <a:gd name="T10" fmla="*/ 48734944 w 710"/>
              <a:gd name="T11" fmla="*/ 74874224 h 644"/>
              <a:gd name="T12" fmla="*/ 242787040 w 710"/>
              <a:gd name="T13" fmla="*/ 302170638 h 644"/>
              <a:gd name="T14" fmla="*/ 242787040 w 710"/>
              <a:gd name="T15" fmla="*/ 85570133 h 644"/>
              <a:gd name="T16" fmla="*/ 564435112 w 710"/>
              <a:gd name="T17" fmla="*/ 271864461 h 644"/>
              <a:gd name="T18" fmla="*/ 229495610 w 710"/>
              <a:gd name="T19" fmla="*/ 409133504 h 644"/>
              <a:gd name="T20" fmla="*/ 229495610 w 710"/>
              <a:gd name="T21" fmla="*/ 359218003 h 644"/>
              <a:gd name="T22" fmla="*/ 275571370 w 710"/>
              <a:gd name="T23" fmla="*/ 404677268 h 644"/>
              <a:gd name="T24" fmla="*/ 298610163 w 710"/>
              <a:gd name="T25" fmla="*/ 409133504 h 644"/>
              <a:gd name="T26" fmla="*/ 298610163 w 710"/>
              <a:gd name="T27" fmla="*/ 359218003 h 644"/>
              <a:gd name="T28" fmla="*/ 344685864 w 710"/>
              <a:gd name="T29" fmla="*/ 404677268 h 644"/>
              <a:gd name="T30" fmla="*/ 368610438 w 710"/>
              <a:gd name="T31" fmla="*/ 409133504 h 644"/>
              <a:gd name="T32" fmla="*/ 368610438 w 710"/>
              <a:gd name="T33" fmla="*/ 359218003 h 644"/>
              <a:gd name="T34" fmla="*/ 413800358 w 710"/>
              <a:gd name="T35" fmla="*/ 404677268 h 644"/>
              <a:gd name="T36" fmla="*/ 437724932 w 710"/>
              <a:gd name="T37" fmla="*/ 409133504 h 644"/>
              <a:gd name="T38" fmla="*/ 437724932 w 710"/>
              <a:gd name="T39" fmla="*/ 359218003 h 644"/>
              <a:gd name="T40" fmla="*/ 482914852 w 710"/>
              <a:gd name="T41" fmla="*/ 404677268 h 644"/>
              <a:gd name="T42" fmla="*/ 506839544 w 710"/>
              <a:gd name="T43" fmla="*/ 409133504 h 644"/>
              <a:gd name="T44" fmla="*/ 506839544 w 710"/>
              <a:gd name="T45" fmla="*/ 359218003 h 644"/>
              <a:gd name="T46" fmla="*/ 552916187 w 710"/>
              <a:gd name="T47" fmla="*/ 404677268 h 644"/>
              <a:gd name="T48" fmla="*/ 229495610 w 710"/>
              <a:gd name="T49" fmla="*/ 480442710 h 644"/>
              <a:gd name="T50" fmla="*/ 229495610 w 710"/>
              <a:gd name="T51" fmla="*/ 429635018 h 644"/>
              <a:gd name="T52" fmla="*/ 275571370 w 710"/>
              <a:gd name="T53" fmla="*/ 475985531 h 644"/>
              <a:gd name="T54" fmla="*/ 298610163 w 710"/>
              <a:gd name="T55" fmla="*/ 480442710 h 644"/>
              <a:gd name="T56" fmla="*/ 298610163 w 710"/>
              <a:gd name="T57" fmla="*/ 429635018 h 644"/>
              <a:gd name="T58" fmla="*/ 344685864 w 710"/>
              <a:gd name="T59" fmla="*/ 475985531 h 644"/>
              <a:gd name="T60" fmla="*/ 368610438 w 710"/>
              <a:gd name="T61" fmla="*/ 480442710 h 644"/>
              <a:gd name="T62" fmla="*/ 368610438 w 710"/>
              <a:gd name="T63" fmla="*/ 429635018 h 644"/>
              <a:gd name="T64" fmla="*/ 413800358 w 710"/>
              <a:gd name="T65" fmla="*/ 475985531 h 644"/>
              <a:gd name="T66" fmla="*/ 437724932 w 710"/>
              <a:gd name="T67" fmla="*/ 480442710 h 644"/>
              <a:gd name="T68" fmla="*/ 437724932 w 710"/>
              <a:gd name="T69" fmla="*/ 429635018 h 644"/>
              <a:gd name="T70" fmla="*/ 482914852 w 710"/>
              <a:gd name="T71" fmla="*/ 475985531 h 644"/>
              <a:gd name="T72" fmla="*/ 506839544 w 710"/>
              <a:gd name="T73" fmla="*/ 480442710 h 644"/>
              <a:gd name="T74" fmla="*/ 506839544 w 710"/>
              <a:gd name="T75" fmla="*/ 429635018 h 644"/>
              <a:gd name="T76" fmla="*/ 552916187 w 710"/>
              <a:gd name="T77" fmla="*/ 475985531 h 644"/>
              <a:gd name="T78" fmla="*/ 53164793 w 710"/>
              <a:gd name="T79" fmla="*/ 511640252 h 644"/>
              <a:gd name="T80" fmla="*/ 79747667 w 710"/>
              <a:gd name="T81" fmla="*/ 126573192 h 644"/>
              <a:gd name="T82" fmla="*/ 172785823 w 710"/>
              <a:gd name="T83" fmla="*/ 153313437 h 644"/>
              <a:gd name="T84" fmla="*/ 146203905 w 710"/>
              <a:gd name="T85" fmla="*/ 538380496 h 644"/>
              <a:gd name="T86" fmla="*/ 70887028 w 710"/>
              <a:gd name="T87" fmla="*/ 153313437 h 644"/>
              <a:gd name="T88" fmla="*/ 79747667 w 710"/>
              <a:gd name="T89" fmla="*/ 520553667 h 644"/>
              <a:gd name="T90" fmla="*/ 155064544 w 710"/>
              <a:gd name="T91" fmla="*/ 511640252 h 644"/>
              <a:gd name="T92" fmla="*/ 146203905 w 710"/>
              <a:gd name="T93" fmla="*/ 144400022 h 644"/>
              <a:gd name="T94" fmla="*/ 70887028 w 710"/>
              <a:gd name="T95" fmla="*/ 153313437 h 64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10"/>
              <a:gd name="T145" fmla="*/ 0 h 644"/>
              <a:gd name="T146" fmla="*/ 710 w 710"/>
              <a:gd name="T147" fmla="*/ 644 h 64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10" h="644">
                <a:moveTo>
                  <a:pt x="594" y="0"/>
                </a:moveTo>
                <a:cubicBezTo>
                  <a:pt x="115" y="0"/>
                  <a:pt x="115" y="0"/>
                  <a:pt x="115" y="0"/>
                </a:cubicBezTo>
                <a:cubicBezTo>
                  <a:pt x="110" y="0"/>
                  <a:pt x="105" y="0"/>
                  <a:pt x="100" y="1"/>
                </a:cubicBezTo>
                <a:cubicBezTo>
                  <a:pt x="116" y="14"/>
                  <a:pt x="126" y="34"/>
                  <a:pt x="126" y="57"/>
                </a:cubicBezTo>
                <a:cubicBezTo>
                  <a:pt x="126" y="96"/>
                  <a:pt x="94" y="128"/>
                  <a:pt x="55" y="128"/>
                </a:cubicBezTo>
                <a:cubicBezTo>
                  <a:pt x="33" y="128"/>
                  <a:pt x="14" y="119"/>
                  <a:pt x="0" y="103"/>
                </a:cubicBezTo>
                <a:cubicBezTo>
                  <a:pt x="0" y="107"/>
                  <a:pt x="0" y="111"/>
                  <a:pt x="0" y="115"/>
                </a:cubicBezTo>
                <a:cubicBezTo>
                  <a:pt x="0" y="529"/>
                  <a:pt x="0" y="529"/>
                  <a:pt x="0" y="529"/>
                </a:cubicBezTo>
                <a:cubicBezTo>
                  <a:pt x="0" y="592"/>
                  <a:pt x="52" y="644"/>
                  <a:pt x="115" y="644"/>
                </a:cubicBezTo>
                <a:cubicBezTo>
                  <a:pt x="594" y="644"/>
                  <a:pt x="594" y="644"/>
                  <a:pt x="594" y="644"/>
                </a:cubicBezTo>
                <a:cubicBezTo>
                  <a:pt x="658" y="644"/>
                  <a:pt x="710" y="592"/>
                  <a:pt x="710" y="529"/>
                </a:cubicBezTo>
                <a:cubicBezTo>
                  <a:pt x="710" y="115"/>
                  <a:pt x="710" y="115"/>
                  <a:pt x="710" y="115"/>
                </a:cubicBezTo>
                <a:cubicBezTo>
                  <a:pt x="710" y="52"/>
                  <a:pt x="658" y="0"/>
                  <a:pt x="594" y="0"/>
                </a:cubicBezTo>
                <a:close/>
                <a:moveTo>
                  <a:pt x="55" y="84"/>
                </a:moveTo>
                <a:cubicBezTo>
                  <a:pt x="70" y="84"/>
                  <a:pt x="82" y="72"/>
                  <a:pt x="82" y="57"/>
                </a:cubicBezTo>
                <a:cubicBezTo>
                  <a:pt x="82" y="42"/>
                  <a:pt x="70" y="29"/>
                  <a:pt x="55" y="29"/>
                </a:cubicBezTo>
                <a:cubicBezTo>
                  <a:pt x="40" y="29"/>
                  <a:pt x="27" y="42"/>
                  <a:pt x="27" y="57"/>
                </a:cubicBezTo>
                <a:cubicBezTo>
                  <a:pt x="27" y="72"/>
                  <a:pt x="40" y="84"/>
                  <a:pt x="55" y="84"/>
                </a:cubicBezTo>
                <a:close/>
                <a:moveTo>
                  <a:pt x="637" y="305"/>
                </a:moveTo>
                <a:cubicBezTo>
                  <a:pt x="637" y="323"/>
                  <a:pt x="625" y="339"/>
                  <a:pt x="610" y="339"/>
                </a:cubicBezTo>
                <a:cubicBezTo>
                  <a:pt x="274" y="339"/>
                  <a:pt x="274" y="339"/>
                  <a:pt x="274" y="339"/>
                </a:cubicBezTo>
                <a:cubicBezTo>
                  <a:pt x="259" y="339"/>
                  <a:pt x="247" y="323"/>
                  <a:pt x="247" y="305"/>
                </a:cubicBezTo>
                <a:cubicBezTo>
                  <a:pt x="247" y="130"/>
                  <a:pt x="247" y="130"/>
                  <a:pt x="247" y="130"/>
                </a:cubicBezTo>
                <a:cubicBezTo>
                  <a:pt x="247" y="111"/>
                  <a:pt x="259" y="96"/>
                  <a:pt x="274" y="96"/>
                </a:cubicBezTo>
                <a:cubicBezTo>
                  <a:pt x="610" y="96"/>
                  <a:pt x="610" y="96"/>
                  <a:pt x="610" y="96"/>
                </a:cubicBezTo>
                <a:cubicBezTo>
                  <a:pt x="625" y="96"/>
                  <a:pt x="637" y="111"/>
                  <a:pt x="637" y="130"/>
                </a:cubicBezTo>
                <a:lnTo>
                  <a:pt x="637" y="305"/>
                </a:lnTo>
                <a:close/>
                <a:moveTo>
                  <a:pt x="311" y="454"/>
                </a:moveTo>
                <a:cubicBezTo>
                  <a:pt x="311" y="457"/>
                  <a:pt x="309" y="459"/>
                  <a:pt x="306" y="459"/>
                </a:cubicBezTo>
                <a:cubicBezTo>
                  <a:pt x="259" y="459"/>
                  <a:pt x="259" y="459"/>
                  <a:pt x="259" y="459"/>
                </a:cubicBezTo>
                <a:cubicBezTo>
                  <a:pt x="256" y="459"/>
                  <a:pt x="254" y="457"/>
                  <a:pt x="254" y="454"/>
                </a:cubicBezTo>
                <a:cubicBezTo>
                  <a:pt x="254" y="408"/>
                  <a:pt x="254" y="408"/>
                  <a:pt x="254" y="408"/>
                </a:cubicBezTo>
                <a:cubicBezTo>
                  <a:pt x="254" y="405"/>
                  <a:pt x="256" y="403"/>
                  <a:pt x="259" y="403"/>
                </a:cubicBezTo>
                <a:cubicBezTo>
                  <a:pt x="306" y="403"/>
                  <a:pt x="306" y="403"/>
                  <a:pt x="306" y="403"/>
                </a:cubicBezTo>
                <a:cubicBezTo>
                  <a:pt x="309" y="403"/>
                  <a:pt x="311" y="405"/>
                  <a:pt x="311" y="408"/>
                </a:cubicBezTo>
                <a:lnTo>
                  <a:pt x="311" y="454"/>
                </a:lnTo>
                <a:close/>
                <a:moveTo>
                  <a:pt x="389" y="454"/>
                </a:moveTo>
                <a:cubicBezTo>
                  <a:pt x="389" y="457"/>
                  <a:pt x="387" y="459"/>
                  <a:pt x="384" y="459"/>
                </a:cubicBezTo>
                <a:cubicBezTo>
                  <a:pt x="337" y="459"/>
                  <a:pt x="337" y="459"/>
                  <a:pt x="337" y="459"/>
                </a:cubicBezTo>
                <a:cubicBezTo>
                  <a:pt x="335" y="459"/>
                  <a:pt x="332" y="457"/>
                  <a:pt x="332" y="454"/>
                </a:cubicBezTo>
                <a:cubicBezTo>
                  <a:pt x="332" y="408"/>
                  <a:pt x="332" y="408"/>
                  <a:pt x="332" y="408"/>
                </a:cubicBezTo>
                <a:cubicBezTo>
                  <a:pt x="332" y="405"/>
                  <a:pt x="335" y="403"/>
                  <a:pt x="337" y="403"/>
                </a:cubicBezTo>
                <a:cubicBezTo>
                  <a:pt x="384" y="403"/>
                  <a:pt x="384" y="403"/>
                  <a:pt x="384" y="403"/>
                </a:cubicBezTo>
                <a:cubicBezTo>
                  <a:pt x="387" y="403"/>
                  <a:pt x="389" y="405"/>
                  <a:pt x="389" y="408"/>
                </a:cubicBezTo>
                <a:lnTo>
                  <a:pt x="389" y="454"/>
                </a:lnTo>
                <a:close/>
                <a:moveTo>
                  <a:pt x="467" y="454"/>
                </a:moveTo>
                <a:cubicBezTo>
                  <a:pt x="467" y="457"/>
                  <a:pt x="465" y="459"/>
                  <a:pt x="462" y="459"/>
                </a:cubicBezTo>
                <a:cubicBezTo>
                  <a:pt x="416" y="459"/>
                  <a:pt x="416" y="459"/>
                  <a:pt x="416" y="459"/>
                </a:cubicBezTo>
                <a:cubicBezTo>
                  <a:pt x="413" y="459"/>
                  <a:pt x="411" y="457"/>
                  <a:pt x="411" y="454"/>
                </a:cubicBezTo>
                <a:cubicBezTo>
                  <a:pt x="411" y="408"/>
                  <a:pt x="411" y="408"/>
                  <a:pt x="411" y="408"/>
                </a:cubicBezTo>
                <a:cubicBezTo>
                  <a:pt x="411" y="405"/>
                  <a:pt x="413" y="403"/>
                  <a:pt x="416" y="403"/>
                </a:cubicBezTo>
                <a:cubicBezTo>
                  <a:pt x="462" y="403"/>
                  <a:pt x="462" y="403"/>
                  <a:pt x="462" y="403"/>
                </a:cubicBezTo>
                <a:cubicBezTo>
                  <a:pt x="465" y="403"/>
                  <a:pt x="467" y="405"/>
                  <a:pt x="467" y="408"/>
                </a:cubicBezTo>
                <a:lnTo>
                  <a:pt x="467" y="454"/>
                </a:lnTo>
                <a:close/>
                <a:moveTo>
                  <a:pt x="545" y="454"/>
                </a:moveTo>
                <a:cubicBezTo>
                  <a:pt x="545" y="457"/>
                  <a:pt x="543" y="459"/>
                  <a:pt x="540" y="459"/>
                </a:cubicBezTo>
                <a:cubicBezTo>
                  <a:pt x="494" y="459"/>
                  <a:pt x="494" y="459"/>
                  <a:pt x="494" y="459"/>
                </a:cubicBezTo>
                <a:cubicBezTo>
                  <a:pt x="491" y="459"/>
                  <a:pt x="489" y="457"/>
                  <a:pt x="489" y="454"/>
                </a:cubicBezTo>
                <a:cubicBezTo>
                  <a:pt x="489" y="408"/>
                  <a:pt x="489" y="408"/>
                  <a:pt x="489" y="408"/>
                </a:cubicBezTo>
                <a:cubicBezTo>
                  <a:pt x="489" y="405"/>
                  <a:pt x="491" y="403"/>
                  <a:pt x="494" y="403"/>
                </a:cubicBezTo>
                <a:cubicBezTo>
                  <a:pt x="540" y="403"/>
                  <a:pt x="540" y="403"/>
                  <a:pt x="540" y="403"/>
                </a:cubicBezTo>
                <a:cubicBezTo>
                  <a:pt x="543" y="403"/>
                  <a:pt x="545" y="405"/>
                  <a:pt x="545" y="408"/>
                </a:cubicBezTo>
                <a:lnTo>
                  <a:pt x="545" y="454"/>
                </a:lnTo>
                <a:close/>
                <a:moveTo>
                  <a:pt x="624" y="454"/>
                </a:moveTo>
                <a:cubicBezTo>
                  <a:pt x="624" y="457"/>
                  <a:pt x="621" y="459"/>
                  <a:pt x="619" y="459"/>
                </a:cubicBezTo>
                <a:cubicBezTo>
                  <a:pt x="572" y="459"/>
                  <a:pt x="572" y="459"/>
                  <a:pt x="572" y="459"/>
                </a:cubicBezTo>
                <a:cubicBezTo>
                  <a:pt x="569" y="459"/>
                  <a:pt x="567" y="457"/>
                  <a:pt x="567" y="454"/>
                </a:cubicBezTo>
                <a:cubicBezTo>
                  <a:pt x="567" y="408"/>
                  <a:pt x="567" y="408"/>
                  <a:pt x="567" y="408"/>
                </a:cubicBezTo>
                <a:cubicBezTo>
                  <a:pt x="567" y="405"/>
                  <a:pt x="569" y="403"/>
                  <a:pt x="572" y="403"/>
                </a:cubicBezTo>
                <a:cubicBezTo>
                  <a:pt x="619" y="403"/>
                  <a:pt x="619" y="403"/>
                  <a:pt x="619" y="403"/>
                </a:cubicBezTo>
                <a:cubicBezTo>
                  <a:pt x="621" y="403"/>
                  <a:pt x="624" y="405"/>
                  <a:pt x="624" y="408"/>
                </a:cubicBezTo>
                <a:lnTo>
                  <a:pt x="624" y="454"/>
                </a:lnTo>
                <a:close/>
                <a:moveTo>
                  <a:pt x="311" y="534"/>
                </a:moveTo>
                <a:cubicBezTo>
                  <a:pt x="311" y="537"/>
                  <a:pt x="309" y="539"/>
                  <a:pt x="306" y="539"/>
                </a:cubicBezTo>
                <a:cubicBezTo>
                  <a:pt x="259" y="539"/>
                  <a:pt x="259" y="539"/>
                  <a:pt x="259" y="539"/>
                </a:cubicBezTo>
                <a:cubicBezTo>
                  <a:pt x="256" y="539"/>
                  <a:pt x="254" y="537"/>
                  <a:pt x="254" y="534"/>
                </a:cubicBezTo>
                <a:cubicBezTo>
                  <a:pt x="254" y="487"/>
                  <a:pt x="254" y="487"/>
                  <a:pt x="254" y="487"/>
                </a:cubicBezTo>
                <a:cubicBezTo>
                  <a:pt x="254" y="485"/>
                  <a:pt x="256" y="482"/>
                  <a:pt x="259" y="482"/>
                </a:cubicBezTo>
                <a:cubicBezTo>
                  <a:pt x="306" y="482"/>
                  <a:pt x="306" y="482"/>
                  <a:pt x="306" y="482"/>
                </a:cubicBezTo>
                <a:cubicBezTo>
                  <a:pt x="309" y="482"/>
                  <a:pt x="311" y="485"/>
                  <a:pt x="311" y="487"/>
                </a:cubicBezTo>
                <a:lnTo>
                  <a:pt x="311" y="534"/>
                </a:lnTo>
                <a:close/>
                <a:moveTo>
                  <a:pt x="389" y="534"/>
                </a:moveTo>
                <a:cubicBezTo>
                  <a:pt x="389" y="537"/>
                  <a:pt x="387" y="539"/>
                  <a:pt x="384" y="539"/>
                </a:cubicBezTo>
                <a:cubicBezTo>
                  <a:pt x="337" y="539"/>
                  <a:pt x="337" y="539"/>
                  <a:pt x="337" y="539"/>
                </a:cubicBezTo>
                <a:cubicBezTo>
                  <a:pt x="335" y="539"/>
                  <a:pt x="332" y="537"/>
                  <a:pt x="332" y="534"/>
                </a:cubicBezTo>
                <a:cubicBezTo>
                  <a:pt x="332" y="487"/>
                  <a:pt x="332" y="487"/>
                  <a:pt x="332" y="487"/>
                </a:cubicBezTo>
                <a:cubicBezTo>
                  <a:pt x="332" y="485"/>
                  <a:pt x="335" y="482"/>
                  <a:pt x="337" y="482"/>
                </a:cubicBezTo>
                <a:cubicBezTo>
                  <a:pt x="384" y="482"/>
                  <a:pt x="384" y="482"/>
                  <a:pt x="384" y="482"/>
                </a:cubicBezTo>
                <a:cubicBezTo>
                  <a:pt x="387" y="482"/>
                  <a:pt x="389" y="485"/>
                  <a:pt x="389" y="487"/>
                </a:cubicBezTo>
                <a:lnTo>
                  <a:pt x="389" y="534"/>
                </a:lnTo>
                <a:close/>
                <a:moveTo>
                  <a:pt x="467" y="534"/>
                </a:moveTo>
                <a:cubicBezTo>
                  <a:pt x="467" y="537"/>
                  <a:pt x="465" y="539"/>
                  <a:pt x="462" y="539"/>
                </a:cubicBezTo>
                <a:cubicBezTo>
                  <a:pt x="416" y="539"/>
                  <a:pt x="416" y="539"/>
                  <a:pt x="416" y="539"/>
                </a:cubicBezTo>
                <a:cubicBezTo>
                  <a:pt x="413" y="539"/>
                  <a:pt x="411" y="537"/>
                  <a:pt x="411" y="534"/>
                </a:cubicBezTo>
                <a:cubicBezTo>
                  <a:pt x="411" y="487"/>
                  <a:pt x="411" y="487"/>
                  <a:pt x="411" y="487"/>
                </a:cubicBezTo>
                <a:cubicBezTo>
                  <a:pt x="411" y="485"/>
                  <a:pt x="413" y="482"/>
                  <a:pt x="416" y="482"/>
                </a:cubicBezTo>
                <a:cubicBezTo>
                  <a:pt x="462" y="482"/>
                  <a:pt x="462" y="482"/>
                  <a:pt x="462" y="482"/>
                </a:cubicBezTo>
                <a:cubicBezTo>
                  <a:pt x="465" y="482"/>
                  <a:pt x="467" y="485"/>
                  <a:pt x="467" y="487"/>
                </a:cubicBezTo>
                <a:lnTo>
                  <a:pt x="467" y="534"/>
                </a:lnTo>
                <a:close/>
                <a:moveTo>
                  <a:pt x="545" y="534"/>
                </a:moveTo>
                <a:cubicBezTo>
                  <a:pt x="545" y="537"/>
                  <a:pt x="543" y="539"/>
                  <a:pt x="540" y="539"/>
                </a:cubicBezTo>
                <a:cubicBezTo>
                  <a:pt x="494" y="539"/>
                  <a:pt x="494" y="539"/>
                  <a:pt x="494" y="539"/>
                </a:cubicBezTo>
                <a:cubicBezTo>
                  <a:pt x="491" y="539"/>
                  <a:pt x="489" y="537"/>
                  <a:pt x="489" y="534"/>
                </a:cubicBezTo>
                <a:cubicBezTo>
                  <a:pt x="489" y="487"/>
                  <a:pt x="489" y="487"/>
                  <a:pt x="489" y="487"/>
                </a:cubicBezTo>
                <a:cubicBezTo>
                  <a:pt x="489" y="485"/>
                  <a:pt x="491" y="482"/>
                  <a:pt x="494" y="482"/>
                </a:cubicBezTo>
                <a:cubicBezTo>
                  <a:pt x="540" y="482"/>
                  <a:pt x="540" y="482"/>
                  <a:pt x="540" y="482"/>
                </a:cubicBezTo>
                <a:cubicBezTo>
                  <a:pt x="543" y="482"/>
                  <a:pt x="545" y="485"/>
                  <a:pt x="545" y="487"/>
                </a:cubicBezTo>
                <a:lnTo>
                  <a:pt x="545" y="534"/>
                </a:lnTo>
                <a:close/>
                <a:moveTo>
                  <a:pt x="624" y="534"/>
                </a:moveTo>
                <a:cubicBezTo>
                  <a:pt x="624" y="537"/>
                  <a:pt x="621" y="539"/>
                  <a:pt x="619" y="539"/>
                </a:cubicBezTo>
                <a:cubicBezTo>
                  <a:pt x="572" y="539"/>
                  <a:pt x="572" y="539"/>
                  <a:pt x="572" y="539"/>
                </a:cubicBezTo>
                <a:cubicBezTo>
                  <a:pt x="569" y="539"/>
                  <a:pt x="567" y="537"/>
                  <a:pt x="567" y="534"/>
                </a:cubicBezTo>
                <a:cubicBezTo>
                  <a:pt x="567" y="487"/>
                  <a:pt x="567" y="487"/>
                  <a:pt x="567" y="487"/>
                </a:cubicBezTo>
                <a:cubicBezTo>
                  <a:pt x="567" y="485"/>
                  <a:pt x="569" y="482"/>
                  <a:pt x="572" y="482"/>
                </a:cubicBezTo>
                <a:cubicBezTo>
                  <a:pt x="619" y="482"/>
                  <a:pt x="619" y="482"/>
                  <a:pt x="619" y="482"/>
                </a:cubicBezTo>
                <a:cubicBezTo>
                  <a:pt x="621" y="482"/>
                  <a:pt x="624" y="485"/>
                  <a:pt x="624" y="487"/>
                </a:cubicBezTo>
                <a:lnTo>
                  <a:pt x="624" y="534"/>
                </a:lnTo>
                <a:close/>
                <a:moveTo>
                  <a:pt x="90" y="604"/>
                </a:moveTo>
                <a:cubicBezTo>
                  <a:pt x="73" y="604"/>
                  <a:pt x="60" y="590"/>
                  <a:pt x="60" y="574"/>
                </a:cubicBezTo>
                <a:cubicBezTo>
                  <a:pt x="60" y="574"/>
                  <a:pt x="60" y="574"/>
                  <a:pt x="60" y="574"/>
                </a:cubicBezTo>
                <a:cubicBezTo>
                  <a:pt x="60" y="172"/>
                  <a:pt x="60" y="172"/>
                  <a:pt x="60" y="172"/>
                </a:cubicBezTo>
                <a:cubicBezTo>
                  <a:pt x="60" y="156"/>
                  <a:pt x="73" y="142"/>
                  <a:pt x="90" y="142"/>
                </a:cubicBezTo>
                <a:cubicBezTo>
                  <a:pt x="90" y="142"/>
                  <a:pt x="90" y="142"/>
                  <a:pt x="90" y="142"/>
                </a:cubicBezTo>
                <a:cubicBezTo>
                  <a:pt x="165" y="142"/>
                  <a:pt x="165" y="142"/>
                  <a:pt x="165" y="142"/>
                </a:cubicBezTo>
                <a:cubicBezTo>
                  <a:pt x="182" y="142"/>
                  <a:pt x="195" y="156"/>
                  <a:pt x="195" y="172"/>
                </a:cubicBezTo>
                <a:cubicBezTo>
                  <a:pt x="195" y="172"/>
                  <a:pt x="195" y="172"/>
                  <a:pt x="195" y="172"/>
                </a:cubicBezTo>
                <a:cubicBezTo>
                  <a:pt x="195" y="574"/>
                  <a:pt x="195" y="574"/>
                  <a:pt x="195" y="574"/>
                </a:cubicBezTo>
                <a:cubicBezTo>
                  <a:pt x="195" y="574"/>
                  <a:pt x="195" y="574"/>
                  <a:pt x="195" y="574"/>
                </a:cubicBezTo>
                <a:cubicBezTo>
                  <a:pt x="195" y="590"/>
                  <a:pt x="182" y="604"/>
                  <a:pt x="165" y="604"/>
                </a:cubicBezTo>
                <a:cubicBezTo>
                  <a:pt x="165" y="604"/>
                  <a:pt x="165" y="604"/>
                  <a:pt x="165" y="604"/>
                </a:cubicBezTo>
                <a:cubicBezTo>
                  <a:pt x="90" y="604"/>
                  <a:pt x="90" y="604"/>
                  <a:pt x="90" y="604"/>
                </a:cubicBezTo>
                <a:close/>
                <a:moveTo>
                  <a:pt x="80" y="172"/>
                </a:moveTo>
                <a:cubicBezTo>
                  <a:pt x="80" y="574"/>
                  <a:pt x="80" y="574"/>
                  <a:pt x="80" y="574"/>
                </a:cubicBezTo>
                <a:cubicBezTo>
                  <a:pt x="80" y="579"/>
                  <a:pt x="84" y="584"/>
                  <a:pt x="90" y="584"/>
                </a:cubicBezTo>
                <a:cubicBezTo>
                  <a:pt x="90" y="584"/>
                  <a:pt x="90" y="584"/>
                  <a:pt x="90" y="584"/>
                </a:cubicBezTo>
                <a:cubicBezTo>
                  <a:pt x="165" y="584"/>
                  <a:pt x="165" y="584"/>
                  <a:pt x="165" y="584"/>
                </a:cubicBezTo>
                <a:cubicBezTo>
                  <a:pt x="171" y="584"/>
                  <a:pt x="175" y="579"/>
                  <a:pt x="175" y="574"/>
                </a:cubicBezTo>
                <a:cubicBezTo>
                  <a:pt x="175" y="574"/>
                  <a:pt x="175" y="574"/>
                  <a:pt x="175" y="574"/>
                </a:cubicBezTo>
                <a:cubicBezTo>
                  <a:pt x="175" y="574"/>
                  <a:pt x="175" y="574"/>
                  <a:pt x="175" y="574"/>
                </a:cubicBezTo>
                <a:cubicBezTo>
                  <a:pt x="175" y="172"/>
                  <a:pt x="175" y="172"/>
                  <a:pt x="175" y="172"/>
                </a:cubicBezTo>
                <a:cubicBezTo>
                  <a:pt x="175" y="167"/>
                  <a:pt x="171" y="162"/>
                  <a:pt x="165" y="162"/>
                </a:cubicBezTo>
                <a:cubicBezTo>
                  <a:pt x="165" y="162"/>
                  <a:pt x="165" y="162"/>
                  <a:pt x="165" y="162"/>
                </a:cubicBezTo>
                <a:cubicBezTo>
                  <a:pt x="90" y="162"/>
                  <a:pt x="90" y="162"/>
                  <a:pt x="90" y="162"/>
                </a:cubicBezTo>
                <a:cubicBezTo>
                  <a:pt x="84" y="162"/>
                  <a:pt x="80" y="167"/>
                  <a:pt x="80" y="172"/>
                </a:cubicBezTo>
                <a:close/>
              </a:path>
            </a:pathLst>
          </a:custGeom>
          <a:solidFill>
            <a:schemeClr val="accent3">
              <a:lumMod val="50000"/>
            </a:schemeClr>
          </a:solidFill>
          <a:ln w="9525">
            <a:noFill/>
            <a:round/>
            <a:headEnd/>
            <a:tailEnd/>
          </a:ln>
        </p:spPr>
        <p:txBody>
          <a:bodyPr lIns="91428" tIns="45715" rIns="91428" bIns="45715"/>
          <a:lstStyle/>
          <a:p>
            <a:pPr>
              <a:defRPr/>
            </a:pPr>
            <a:endParaRPr lang="en-US"/>
          </a:p>
        </p:txBody>
      </p:sp>
      <p:sp>
        <p:nvSpPr>
          <p:cNvPr id="153" name="Freeform 72"/>
          <p:cNvSpPr>
            <a:spLocks noEditPoints="1"/>
          </p:cNvSpPr>
          <p:nvPr/>
        </p:nvSpPr>
        <p:spPr bwMode="auto">
          <a:xfrm>
            <a:off x="4511442" y="984082"/>
            <a:ext cx="232236" cy="267438"/>
          </a:xfrm>
          <a:custGeom>
            <a:avLst/>
            <a:gdLst>
              <a:gd name="T0" fmla="*/ 160476144 w 337"/>
              <a:gd name="T1" fmla="*/ 0 h 484"/>
              <a:gd name="T2" fmla="*/ 160476144 w 337"/>
              <a:gd name="T3" fmla="*/ 0 h 484"/>
              <a:gd name="T4" fmla="*/ 79789741 w 337"/>
              <a:gd name="T5" fmla="*/ 1784402 h 484"/>
              <a:gd name="T6" fmla="*/ 86065432 w 337"/>
              <a:gd name="T7" fmla="*/ 27661545 h 484"/>
              <a:gd name="T8" fmla="*/ 23309446 w 337"/>
              <a:gd name="T9" fmla="*/ 90124140 h 484"/>
              <a:gd name="T10" fmla="*/ 18827080 w 337"/>
              <a:gd name="T11" fmla="*/ 90124140 h 484"/>
              <a:gd name="T12" fmla="*/ 18827080 w 337"/>
              <a:gd name="T13" fmla="*/ 347113072 h 484"/>
              <a:gd name="T14" fmla="*/ 160476144 w 337"/>
              <a:gd name="T15" fmla="*/ 431883976 h 484"/>
              <a:gd name="T16" fmla="*/ 160476144 w 337"/>
              <a:gd name="T17" fmla="*/ 431883976 h 484"/>
              <a:gd name="T18" fmla="*/ 160476144 w 337"/>
              <a:gd name="T19" fmla="*/ 431883976 h 484"/>
              <a:gd name="T20" fmla="*/ 160476144 w 337"/>
              <a:gd name="T21" fmla="*/ 431883976 h 484"/>
              <a:gd name="T22" fmla="*/ 160476144 w 337"/>
              <a:gd name="T23" fmla="*/ 431883976 h 484"/>
              <a:gd name="T24" fmla="*/ 302126162 w 337"/>
              <a:gd name="T25" fmla="*/ 347113072 h 484"/>
              <a:gd name="T26" fmla="*/ 302126162 w 337"/>
              <a:gd name="T27" fmla="*/ 9815632 h 484"/>
              <a:gd name="T28" fmla="*/ 160476144 w 337"/>
              <a:gd name="T29" fmla="*/ 0 h 484"/>
              <a:gd name="T30" fmla="*/ 160476144 w 337"/>
              <a:gd name="T31" fmla="*/ 0 h 484"/>
              <a:gd name="T32" fmla="*/ 49308880 w 337"/>
              <a:gd name="T33" fmla="*/ 30338620 h 484"/>
              <a:gd name="T34" fmla="*/ 24206109 w 337"/>
              <a:gd name="T35" fmla="*/ 5354153 h 484"/>
              <a:gd name="T36" fmla="*/ 0 w 337"/>
              <a:gd name="T37" fmla="*/ 30338620 h 484"/>
              <a:gd name="T38" fmla="*/ 24206109 w 337"/>
              <a:gd name="T39" fmla="*/ 54431361 h 484"/>
              <a:gd name="T40" fmla="*/ 49308880 w 337"/>
              <a:gd name="T41" fmla="*/ 30338620 h 484"/>
              <a:gd name="T42" fmla="*/ 255507284 w 337"/>
              <a:gd name="T43" fmla="*/ 295358801 h 484"/>
              <a:gd name="T44" fmla="*/ 64549318 w 337"/>
              <a:gd name="T45" fmla="*/ 295358801 h 484"/>
              <a:gd name="T46" fmla="*/ 64549318 w 337"/>
              <a:gd name="T47" fmla="*/ 81201185 h 484"/>
              <a:gd name="T48" fmla="*/ 255507284 w 337"/>
              <a:gd name="T49" fmla="*/ 81201185 h 484"/>
              <a:gd name="T50" fmla="*/ 255507284 w 337"/>
              <a:gd name="T51" fmla="*/ 295358801 h 484"/>
              <a:gd name="T52" fmla="*/ 184682246 w 337"/>
              <a:gd name="T53" fmla="*/ 363175524 h 484"/>
              <a:gd name="T54" fmla="*/ 160476144 w 337"/>
              <a:gd name="T55" fmla="*/ 386375584 h 484"/>
              <a:gd name="T56" fmla="*/ 137166705 w 337"/>
              <a:gd name="T57" fmla="*/ 363175524 h 484"/>
              <a:gd name="T58" fmla="*/ 160476144 w 337"/>
              <a:gd name="T59" fmla="*/ 339082790 h 484"/>
              <a:gd name="T60" fmla="*/ 184682246 w 337"/>
              <a:gd name="T61" fmla="*/ 363175524 h 4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37"/>
              <a:gd name="T94" fmla="*/ 0 h 484"/>
              <a:gd name="T95" fmla="*/ 337 w 337"/>
              <a:gd name="T96" fmla="*/ 484 h 48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37" h="484">
                <a:moveTo>
                  <a:pt x="179" y="0"/>
                </a:moveTo>
                <a:cubicBezTo>
                  <a:pt x="179" y="0"/>
                  <a:pt x="179" y="0"/>
                  <a:pt x="179" y="0"/>
                </a:cubicBezTo>
                <a:cubicBezTo>
                  <a:pt x="173" y="0"/>
                  <a:pt x="131" y="0"/>
                  <a:pt x="89" y="2"/>
                </a:cubicBezTo>
                <a:cubicBezTo>
                  <a:pt x="93" y="11"/>
                  <a:pt x="96" y="21"/>
                  <a:pt x="96" y="31"/>
                </a:cubicBezTo>
                <a:cubicBezTo>
                  <a:pt x="96" y="70"/>
                  <a:pt x="64" y="101"/>
                  <a:pt x="26" y="101"/>
                </a:cubicBezTo>
                <a:cubicBezTo>
                  <a:pt x="24" y="101"/>
                  <a:pt x="22" y="101"/>
                  <a:pt x="21" y="101"/>
                </a:cubicBezTo>
                <a:cubicBezTo>
                  <a:pt x="21" y="389"/>
                  <a:pt x="21" y="389"/>
                  <a:pt x="21" y="389"/>
                </a:cubicBezTo>
                <a:cubicBezTo>
                  <a:pt x="21" y="408"/>
                  <a:pt x="47" y="480"/>
                  <a:pt x="179" y="484"/>
                </a:cubicBezTo>
                <a:cubicBezTo>
                  <a:pt x="179" y="484"/>
                  <a:pt x="179" y="484"/>
                  <a:pt x="179" y="484"/>
                </a:cubicBezTo>
                <a:cubicBezTo>
                  <a:pt x="179" y="484"/>
                  <a:pt x="179" y="484"/>
                  <a:pt x="179" y="484"/>
                </a:cubicBezTo>
                <a:cubicBezTo>
                  <a:pt x="179" y="484"/>
                  <a:pt x="179" y="484"/>
                  <a:pt x="179" y="484"/>
                </a:cubicBezTo>
                <a:cubicBezTo>
                  <a:pt x="179" y="484"/>
                  <a:pt x="179" y="484"/>
                  <a:pt x="179" y="484"/>
                </a:cubicBezTo>
                <a:cubicBezTo>
                  <a:pt x="311" y="480"/>
                  <a:pt x="337" y="408"/>
                  <a:pt x="337" y="389"/>
                </a:cubicBezTo>
                <a:cubicBezTo>
                  <a:pt x="337" y="11"/>
                  <a:pt x="337" y="11"/>
                  <a:pt x="337" y="11"/>
                </a:cubicBezTo>
                <a:cubicBezTo>
                  <a:pt x="293" y="0"/>
                  <a:pt x="188" y="0"/>
                  <a:pt x="179" y="0"/>
                </a:cubicBezTo>
                <a:cubicBezTo>
                  <a:pt x="179" y="0"/>
                  <a:pt x="179" y="0"/>
                  <a:pt x="179" y="0"/>
                </a:cubicBezTo>
                <a:close/>
                <a:moveTo>
                  <a:pt x="55" y="34"/>
                </a:moveTo>
                <a:cubicBezTo>
                  <a:pt x="55" y="18"/>
                  <a:pt x="43" y="6"/>
                  <a:pt x="27" y="6"/>
                </a:cubicBezTo>
                <a:cubicBezTo>
                  <a:pt x="12" y="6"/>
                  <a:pt x="0" y="18"/>
                  <a:pt x="0" y="34"/>
                </a:cubicBezTo>
                <a:cubicBezTo>
                  <a:pt x="0" y="49"/>
                  <a:pt x="12" y="61"/>
                  <a:pt x="27" y="61"/>
                </a:cubicBezTo>
                <a:cubicBezTo>
                  <a:pt x="43" y="61"/>
                  <a:pt x="55" y="49"/>
                  <a:pt x="55" y="34"/>
                </a:cubicBezTo>
                <a:close/>
                <a:moveTo>
                  <a:pt x="285" y="331"/>
                </a:moveTo>
                <a:cubicBezTo>
                  <a:pt x="72" y="331"/>
                  <a:pt x="72" y="331"/>
                  <a:pt x="72" y="331"/>
                </a:cubicBezTo>
                <a:cubicBezTo>
                  <a:pt x="72" y="91"/>
                  <a:pt x="72" y="91"/>
                  <a:pt x="72" y="91"/>
                </a:cubicBezTo>
                <a:cubicBezTo>
                  <a:pt x="285" y="91"/>
                  <a:pt x="285" y="91"/>
                  <a:pt x="285" y="91"/>
                </a:cubicBezTo>
                <a:lnTo>
                  <a:pt x="285" y="331"/>
                </a:lnTo>
                <a:close/>
                <a:moveTo>
                  <a:pt x="206" y="407"/>
                </a:moveTo>
                <a:cubicBezTo>
                  <a:pt x="206" y="422"/>
                  <a:pt x="194" y="433"/>
                  <a:pt x="179" y="433"/>
                </a:cubicBezTo>
                <a:cubicBezTo>
                  <a:pt x="165" y="433"/>
                  <a:pt x="153" y="422"/>
                  <a:pt x="153" y="407"/>
                </a:cubicBezTo>
                <a:cubicBezTo>
                  <a:pt x="153" y="392"/>
                  <a:pt x="165" y="380"/>
                  <a:pt x="179" y="380"/>
                </a:cubicBezTo>
                <a:cubicBezTo>
                  <a:pt x="194" y="380"/>
                  <a:pt x="206" y="392"/>
                  <a:pt x="206" y="407"/>
                </a:cubicBezTo>
                <a:close/>
              </a:path>
            </a:pathLst>
          </a:custGeom>
          <a:solidFill>
            <a:schemeClr val="accent3"/>
          </a:solidFill>
          <a:ln w="9525">
            <a:noFill/>
            <a:round/>
            <a:headEnd/>
            <a:tailEnd/>
          </a:ln>
        </p:spPr>
        <p:txBody>
          <a:bodyPr lIns="91428" tIns="45715" rIns="91428" bIns="45715"/>
          <a:lstStyle/>
          <a:p>
            <a:endParaRPr lang="en-US"/>
          </a:p>
        </p:txBody>
      </p:sp>
      <p:sp>
        <p:nvSpPr>
          <p:cNvPr id="157" name="Freeform 80"/>
          <p:cNvSpPr>
            <a:spLocks noEditPoints="1"/>
          </p:cNvSpPr>
          <p:nvPr/>
        </p:nvSpPr>
        <p:spPr bwMode="auto">
          <a:xfrm>
            <a:off x="2721793" y="990289"/>
            <a:ext cx="206813" cy="255024"/>
          </a:xfrm>
          <a:custGeom>
            <a:avLst/>
            <a:gdLst>
              <a:gd name="T0" fmla="*/ 280339143 w 359"/>
              <a:gd name="T1" fmla="*/ 0 h 459"/>
              <a:gd name="T2" fmla="*/ 90488851 w 359"/>
              <a:gd name="T3" fmla="*/ 0 h 459"/>
              <a:gd name="T4" fmla="*/ 96699643 w 359"/>
              <a:gd name="T5" fmla="*/ 26745360 h 459"/>
              <a:gd name="T6" fmla="*/ 32824723 w 359"/>
              <a:gd name="T7" fmla="*/ 90933851 h 459"/>
              <a:gd name="T8" fmla="*/ 0 w 359"/>
              <a:gd name="T9" fmla="*/ 81127411 h 459"/>
              <a:gd name="T10" fmla="*/ 0 w 359"/>
              <a:gd name="T11" fmla="*/ 363736348 h 459"/>
              <a:gd name="T12" fmla="*/ 37260062 w 359"/>
              <a:gd name="T13" fmla="*/ 409203259 h 459"/>
              <a:gd name="T14" fmla="*/ 280339143 w 359"/>
              <a:gd name="T15" fmla="*/ 409203259 h 459"/>
              <a:gd name="T16" fmla="*/ 318486446 w 359"/>
              <a:gd name="T17" fmla="*/ 363736348 h 459"/>
              <a:gd name="T18" fmla="*/ 318486446 w 359"/>
              <a:gd name="T19" fmla="*/ 45466926 h 459"/>
              <a:gd name="T20" fmla="*/ 280339143 w 359"/>
              <a:gd name="T21" fmla="*/ 0 h 459"/>
              <a:gd name="T22" fmla="*/ 32824723 w 359"/>
              <a:gd name="T23" fmla="*/ 49033161 h 459"/>
              <a:gd name="T24" fmla="*/ 56777813 w 359"/>
              <a:gd name="T25" fmla="*/ 24070447 h 459"/>
              <a:gd name="T26" fmla="*/ 32824723 w 359"/>
              <a:gd name="T27" fmla="*/ 0 h 459"/>
              <a:gd name="T28" fmla="*/ 7984367 w 359"/>
              <a:gd name="T29" fmla="*/ 24070447 h 459"/>
              <a:gd name="T30" fmla="*/ 32824723 w 359"/>
              <a:gd name="T31" fmla="*/ 49033161 h 459"/>
              <a:gd name="T32" fmla="*/ 140169571 w 359"/>
              <a:gd name="T33" fmla="*/ 327184555 h 459"/>
              <a:gd name="T34" fmla="*/ 225335798 w 359"/>
              <a:gd name="T35" fmla="*/ 189891497 h 459"/>
              <a:gd name="T36" fmla="*/ 157912810 w 359"/>
              <a:gd name="T37" fmla="*/ 336990996 h 459"/>
              <a:gd name="T38" fmla="*/ 150815703 w 359"/>
              <a:gd name="T39" fmla="*/ 348581026 h 459"/>
              <a:gd name="T40" fmla="*/ 133072464 w 359"/>
              <a:gd name="T41" fmla="*/ 339665909 h 459"/>
              <a:gd name="T42" fmla="*/ 140169571 w 359"/>
              <a:gd name="T43" fmla="*/ 327184555 h 459"/>
              <a:gd name="T44" fmla="*/ 39034574 w 359"/>
              <a:gd name="T45" fmla="*/ 187217528 h 459"/>
              <a:gd name="T46" fmla="*/ 39034574 w 359"/>
              <a:gd name="T47" fmla="*/ 115005235 h 459"/>
              <a:gd name="T48" fmla="*/ 56777813 w 359"/>
              <a:gd name="T49" fmla="*/ 115005235 h 459"/>
              <a:gd name="T50" fmla="*/ 56777813 w 359"/>
              <a:gd name="T51" fmla="*/ 187217528 h 459"/>
              <a:gd name="T52" fmla="*/ 39034574 w 359"/>
              <a:gd name="T53" fmla="*/ 187217528 h 459"/>
              <a:gd name="T54" fmla="*/ 93150619 w 359"/>
              <a:gd name="T55" fmla="*/ 187217528 h 459"/>
              <a:gd name="T56" fmla="*/ 93150619 w 359"/>
              <a:gd name="T57" fmla="*/ 115005235 h 459"/>
              <a:gd name="T58" fmla="*/ 111781114 w 359"/>
              <a:gd name="T59" fmla="*/ 115005235 h 459"/>
              <a:gd name="T60" fmla="*/ 111781114 w 359"/>
              <a:gd name="T61" fmla="*/ 187217528 h 459"/>
              <a:gd name="T62" fmla="*/ 93150619 w 359"/>
              <a:gd name="T63" fmla="*/ 187217528 h 459"/>
              <a:gd name="T64" fmla="*/ 148153934 w 359"/>
              <a:gd name="T65" fmla="*/ 187217528 h 459"/>
              <a:gd name="T66" fmla="*/ 148153934 w 359"/>
              <a:gd name="T67" fmla="*/ 115005235 h 459"/>
              <a:gd name="T68" fmla="*/ 165897173 w 359"/>
              <a:gd name="T69" fmla="*/ 115005235 h 459"/>
              <a:gd name="T70" fmla="*/ 165897173 w 359"/>
              <a:gd name="T71" fmla="*/ 187217528 h 459"/>
              <a:gd name="T72" fmla="*/ 148153934 w 359"/>
              <a:gd name="T73" fmla="*/ 187217528 h 459"/>
              <a:gd name="T74" fmla="*/ 203157220 w 359"/>
              <a:gd name="T75" fmla="*/ 187217528 h 459"/>
              <a:gd name="T76" fmla="*/ 203157220 w 359"/>
              <a:gd name="T77" fmla="*/ 115005235 h 459"/>
              <a:gd name="T78" fmla="*/ 220900459 w 359"/>
              <a:gd name="T79" fmla="*/ 115005235 h 459"/>
              <a:gd name="T80" fmla="*/ 220900459 w 359"/>
              <a:gd name="T81" fmla="*/ 187217528 h 459"/>
              <a:gd name="T82" fmla="*/ 203157220 w 359"/>
              <a:gd name="T83" fmla="*/ 187217528 h 459"/>
              <a:gd name="T84" fmla="*/ 258160565 w 359"/>
              <a:gd name="T85" fmla="*/ 187217528 h 459"/>
              <a:gd name="T86" fmla="*/ 258160565 w 359"/>
              <a:gd name="T87" fmla="*/ 115005235 h 459"/>
              <a:gd name="T88" fmla="*/ 275902862 w 359"/>
              <a:gd name="T89" fmla="*/ 115005235 h 459"/>
              <a:gd name="T90" fmla="*/ 275902862 w 359"/>
              <a:gd name="T91" fmla="*/ 187217528 h 459"/>
              <a:gd name="T92" fmla="*/ 258160565 w 359"/>
              <a:gd name="T93" fmla="*/ 187217528 h 4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59"/>
              <a:gd name="T142" fmla="*/ 0 h 459"/>
              <a:gd name="T143" fmla="*/ 359 w 359"/>
              <a:gd name="T144" fmla="*/ 459 h 45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59" h="459">
                <a:moveTo>
                  <a:pt x="316" y="0"/>
                </a:moveTo>
                <a:cubicBezTo>
                  <a:pt x="102" y="0"/>
                  <a:pt x="102" y="0"/>
                  <a:pt x="102" y="0"/>
                </a:cubicBezTo>
                <a:cubicBezTo>
                  <a:pt x="107" y="9"/>
                  <a:pt x="109" y="19"/>
                  <a:pt x="109" y="30"/>
                </a:cubicBezTo>
                <a:cubicBezTo>
                  <a:pt x="109" y="70"/>
                  <a:pt x="77" y="102"/>
                  <a:pt x="37" y="102"/>
                </a:cubicBezTo>
                <a:cubicBezTo>
                  <a:pt x="23" y="102"/>
                  <a:pt x="11" y="98"/>
                  <a:pt x="0" y="91"/>
                </a:cubicBezTo>
                <a:cubicBezTo>
                  <a:pt x="0" y="408"/>
                  <a:pt x="0" y="408"/>
                  <a:pt x="0" y="408"/>
                </a:cubicBezTo>
                <a:cubicBezTo>
                  <a:pt x="0" y="436"/>
                  <a:pt x="19" y="459"/>
                  <a:pt x="42" y="459"/>
                </a:cubicBezTo>
                <a:cubicBezTo>
                  <a:pt x="316" y="459"/>
                  <a:pt x="316" y="459"/>
                  <a:pt x="316" y="459"/>
                </a:cubicBezTo>
                <a:cubicBezTo>
                  <a:pt x="340" y="459"/>
                  <a:pt x="359" y="436"/>
                  <a:pt x="359" y="408"/>
                </a:cubicBezTo>
                <a:cubicBezTo>
                  <a:pt x="359" y="51"/>
                  <a:pt x="359" y="51"/>
                  <a:pt x="359" y="51"/>
                </a:cubicBezTo>
                <a:cubicBezTo>
                  <a:pt x="359" y="23"/>
                  <a:pt x="340" y="0"/>
                  <a:pt x="316" y="0"/>
                </a:cubicBezTo>
                <a:close/>
                <a:moveTo>
                  <a:pt x="37" y="55"/>
                </a:moveTo>
                <a:cubicBezTo>
                  <a:pt x="52" y="55"/>
                  <a:pt x="64" y="43"/>
                  <a:pt x="64" y="27"/>
                </a:cubicBezTo>
                <a:cubicBezTo>
                  <a:pt x="64" y="12"/>
                  <a:pt x="52" y="0"/>
                  <a:pt x="37" y="0"/>
                </a:cubicBezTo>
                <a:cubicBezTo>
                  <a:pt x="21" y="0"/>
                  <a:pt x="9" y="12"/>
                  <a:pt x="9" y="27"/>
                </a:cubicBezTo>
                <a:cubicBezTo>
                  <a:pt x="9" y="43"/>
                  <a:pt x="21" y="55"/>
                  <a:pt x="37" y="55"/>
                </a:cubicBezTo>
                <a:close/>
                <a:moveTo>
                  <a:pt x="158" y="367"/>
                </a:moveTo>
                <a:cubicBezTo>
                  <a:pt x="254" y="213"/>
                  <a:pt x="254" y="213"/>
                  <a:pt x="254" y="213"/>
                </a:cubicBezTo>
                <a:cubicBezTo>
                  <a:pt x="178" y="378"/>
                  <a:pt x="178" y="378"/>
                  <a:pt x="178" y="378"/>
                </a:cubicBezTo>
                <a:cubicBezTo>
                  <a:pt x="170" y="391"/>
                  <a:pt x="170" y="391"/>
                  <a:pt x="170" y="391"/>
                </a:cubicBezTo>
                <a:cubicBezTo>
                  <a:pt x="150" y="381"/>
                  <a:pt x="150" y="381"/>
                  <a:pt x="150" y="381"/>
                </a:cubicBezTo>
                <a:cubicBezTo>
                  <a:pt x="158" y="367"/>
                  <a:pt x="158" y="367"/>
                  <a:pt x="158" y="367"/>
                </a:cubicBezTo>
                <a:close/>
                <a:moveTo>
                  <a:pt x="44" y="210"/>
                </a:moveTo>
                <a:cubicBezTo>
                  <a:pt x="44" y="129"/>
                  <a:pt x="44" y="129"/>
                  <a:pt x="44" y="129"/>
                </a:cubicBezTo>
                <a:cubicBezTo>
                  <a:pt x="64" y="129"/>
                  <a:pt x="64" y="129"/>
                  <a:pt x="64" y="129"/>
                </a:cubicBezTo>
                <a:cubicBezTo>
                  <a:pt x="64" y="210"/>
                  <a:pt x="64" y="210"/>
                  <a:pt x="64" y="210"/>
                </a:cubicBezTo>
                <a:cubicBezTo>
                  <a:pt x="44" y="210"/>
                  <a:pt x="44" y="210"/>
                  <a:pt x="44" y="210"/>
                </a:cubicBezTo>
                <a:close/>
                <a:moveTo>
                  <a:pt x="105" y="210"/>
                </a:moveTo>
                <a:cubicBezTo>
                  <a:pt x="105" y="129"/>
                  <a:pt x="105" y="129"/>
                  <a:pt x="105" y="129"/>
                </a:cubicBezTo>
                <a:cubicBezTo>
                  <a:pt x="126" y="129"/>
                  <a:pt x="126" y="129"/>
                  <a:pt x="126" y="129"/>
                </a:cubicBezTo>
                <a:cubicBezTo>
                  <a:pt x="126" y="210"/>
                  <a:pt x="126" y="210"/>
                  <a:pt x="126" y="210"/>
                </a:cubicBezTo>
                <a:cubicBezTo>
                  <a:pt x="105" y="210"/>
                  <a:pt x="105" y="210"/>
                  <a:pt x="105" y="210"/>
                </a:cubicBezTo>
                <a:close/>
                <a:moveTo>
                  <a:pt x="167" y="210"/>
                </a:moveTo>
                <a:cubicBezTo>
                  <a:pt x="167" y="129"/>
                  <a:pt x="167" y="129"/>
                  <a:pt x="167" y="129"/>
                </a:cubicBezTo>
                <a:cubicBezTo>
                  <a:pt x="187" y="129"/>
                  <a:pt x="187" y="129"/>
                  <a:pt x="187" y="129"/>
                </a:cubicBezTo>
                <a:cubicBezTo>
                  <a:pt x="187" y="210"/>
                  <a:pt x="187" y="210"/>
                  <a:pt x="187" y="210"/>
                </a:cubicBezTo>
                <a:cubicBezTo>
                  <a:pt x="167" y="210"/>
                  <a:pt x="167" y="210"/>
                  <a:pt x="167" y="210"/>
                </a:cubicBezTo>
                <a:close/>
                <a:moveTo>
                  <a:pt x="229" y="210"/>
                </a:moveTo>
                <a:cubicBezTo>
                  <a:pt x="229" y="129"/>
                  <a:pt x="229" y="129"/>
                  <a:pt x="229" y="129"/>
                </a:cubicBezTo>
                <a:cubicBezTo>
                  <a:pt x="249" y="129"/>
                  <a:pt x="249" y="129"/>
                  <a:pt x="249" y="129"/>
                </a:cubicBezTo>
                <a:cubicBezTo>
                  <a:pt x="249" y="210"/>
                  <a:pt x="249" y="210"/>
                  <a:pt x="249" y="210"/>
                </a:cubicBezTo>
                <a:cubicBezTo>
                  <a:pt x="229" y="210"/>
                  <a:pt x="229" y="210"/>
                  <a:pt x="229" y="210"/>
                </a:cubicBezTo>
                <a:close/>
                <a:moveTo>
                  <a:pt x="291" y="210"/>
                </a:moveTo>
                <a:cubicBezTo>
                  <a:pt x="291" y="129"/>
                  <a:pt x="291" y="129"/>
                  <a:pt x="291" y="129"/>
                </a:cubicBezTo>
                <a:cubicBezTo>
                  <a:pt x="311" y="129"/>
                  <a:pt x="311" y="129"/>
                  <a:pt x="311" y="129"/>
                </a:cubicBezTo>
                <a:cubicBezTo>
                  <a:pt x="311" y="210"/>
                  <a:pt x="311" y="210"/>
                  <a:pt x="311" y="210"/>
                </a:cubicBezTo>
                <a:cubicBezTo>
                  <a:pt x="291" y="210"/>
                  <a:pt x="291" y="210"/>
                  <a:pt x="291" y="210"/>
                </a:cubicBezTo>
                <a:close/>
              </a:path>
            </a:pathLst>
          </a:custGeom>
          <a:solidFill>
            <a:schemeClr val="tx2">
              <a:lumMod val="50000"/>
            </a:schemeClr>
          </a:solidFill>
          <a:ln w="9525">
            <a:noFill/>
            <a:round/>
            <a:headEnd/>
            <a:tailEnd/>
          </a:ln>
        </p:spPr>
        <p:txBody>
          <a:bodyPr lIns="91428" tIns="45715" rIns="91428" bIns="45715"/>
          <a:lstStyle/>
          <a:p>
            <a:endParaRPr lang="en-US">
              <a:latin typeface="+mn-lt"/>
            </a:endParaRPr>
          </a:p>
        </p:txBody>
      </p:sp>
      <p:sp>
        <p:nvSpPr>
          <p:cNvPr id="159" name="Freeform 107"/>
          <p:cNvSpPr>
            <a:spLocks noEditPoints="1"/>
          </p:cNvSpPr>
          <p:nvPr/>
        </p:nvSpPr>
        <p:spPr bwMode="auto">
          <a:xfrm>
            <a:off x="3494806" y="971893"/>
            <a:ext cx="358868" cy="291819"/>
          </a:xfrm>
          <a:custGeom>
            <a:avLst/>
            <a:gdLst>
              <a:gd name="T0" fmla="*/ 531826 w 605"/>
              <a:gd name="T1" fmla="*/ 0 h 545"/>
              <a:gd name="T2" fmla="*/ 96352 w 605"/>
              <a:gd name="T3" fmla="*/ 0 h 545"/>
              <a:gd name="T4" fmla="*/ 102964 w 605"/>
              <a:gd name="T5" fmla="*/ 28400 h 545"/>
              <a:gd name="T6" fmla="*/ 34951 w 605"/>
              <a:gd name="T7" fmla="*/ 95614 h 545"/>
              <a:gd name="T8" fmla="*/ 0 w 605"/>
              <a:gd name="T9" fmla="*/ 85201 h 545"/>
              <a:gd name="T10" fmla="*/ 0 w 605"/>
              <a:gd name="T11" fmla="*/ 467657 h 545"/>
              <a:gd name="T12" fmla="*/ 39674 w 605"/>
              <a:gd name="T13" fmla="*/ 515937 h 545"/>
              <a:gd name="T14" fmla="*/ 531826 w 605"/>
              <a:gd name="T15" fmla="*/ 515937 h 545"/>
              <a:gd name="T16" fmla="*/ 571500 w 605"/>
              <a:gd name="T17" fmla="*/ 467657 h 545"/>
              <a:gd name="T18" fmla="*/ 571500 w 605"/>
              <a:gd name="T19" fmla="*/ 48280 h 545"/>
              <a:gd name="T20" fmla="*/ 531826 w 605"/>
              <a:gd name="T21" fmla="*/ 0 h 545"/>
              <a:gd name="T22" fmla="*/ 34007 w 605"/>
              <a:gd name="T23" fmla="*/ 54907 h 545"/>
              <a:gd name="T24" fmla="*/ 59512 w 605"/>
              <a:gd name="T25" fmla="*/ 29347 h 545"/>
              <a:gd name="T26" fmla="*/ 34007 w 605"/>
              <a:gd name="T27" fmla="*/ 2840 h 545"/>
              <a:gd name="T28" fmla="*/ 7557 w 605"/>
              <a:gd name="T29" fmla="*/ 29347 h 545"/>
              <a:gd name="T30" fmla="*/ 34007 w 605"/>
              <a:gd name="T31" fmla="*/ 54907 h 545"/>
              <a:gd name="T32" fmla="*/ 364626 w 605"/>
              <a:gd name="T33" fmla="*/ 274535 h 545"/>
              <a:gd name="T34" fmla="*/ 98241 w 605"/>
              <a:gd name="T35" fmla="*/ 274535 h 545"/>
              <a:gd name="T36" fmla="*/ 98241 w 605"/>
              <a:gd name="T37" fmla="*/ 131588 h 545"/>
              <a:gd name="T38" fmla="*/ 364626 w 605"/>
              <a:gd name="T39" fmla="*/ 131588 h 545"/>
              <a:gd name="T40" fmla="*/ 364626 w 605"/>
              <a:gd name="T41" fmla="*/ 274535 h 545"/>
              <a:gd name="T42" fmla="*/ 194593 w 605"/>
              <a:gd name="T43" fmla="*/ 251815 h 545"/>
              <a:gd name="T44" fmla="*/ 194593 w 605"/>
              <a:gd name="T45" fmla="*/ 244242 h 545"/>
              <a:gd name="T46" fmla="*/ 204984 w 605"/>
              <a:gd name="T47" fmla="*/ 234775 h 545"/>
              <a:gd name="T48" fmla="*/ 239936 w 605"/>
              <a:gd name="T49" fmla="*/ 185548 h 545"/>
              <a:gd name="T50" fmla="*/ 221043 w 605"/>
              <a:gd name="T51" fmla="*/ 167561 h 545"/>
              <a:gd name="T52" fmla="*/ 201206 w 605"/>
              <a:gd name="T53" fmla="*/ 175135 h 545"/>
              <a:gd name="T54" fmla="*/ 197427 w 605"/>
              <a:gd name="T55" fmla="*/ 165668 h 545"/>
              <a:gd name="T56" fmla="*/ 223877 w 605"/>
              <a:gd name="T57" fmla="*/ 156201 h 545"/>
              <a:gd name="T58" fmla="*/ 252216 w 605"/>
              <a:gd name="T59" fmla="*/ 183655 h 545"/>
              <a:gd name="T60" fmla="*/ 220098 w 605"/>
              <a:gd name="T61" fmla="*/ 233828 h 545"/>
              <a:gd name="T62" fmla="*/ 212541 w 605"/>
              <a:gd name="T63" fmla="*/ 241402 h 545"/>
              <a:gd name="T64" fmla="*/ 212541 w 605"/>
              <a:gd name="T65" fmla="*/ 241402 h 545"/>
              <a:gd name="T66" fmla="*/ 255050 w 605"/>
              <a:gd name="T67" fmla="*/ 241402 h 545"/>
              <a:gd name="T68" fmla="*/ 255050 w 605"/>
              <a:gd name="T69" fmla="*/ 251815 h 545"/>
              <a:gd name="T70" fmla="*/ 194593 w 605"/>
              <a:gd name="T71" fmla="*/ 251815 h 545"/>
              <a:gd name="T72" fmla="*/ 298502 w 605"/>
              <a:gd name="T73" fmla="*/ 253708 h 545"/>
              <a:gd name="T74" fmla="*/ 267330 w 605"/>
              <a:gd name="T75" fmla="*/ 205428 h 545"/>
              <a:gd name="T76" fmla="*/ 300392 w 605"/>
              <a:gd name="T77" fmla="*/ 156201 h 545"/>
              <a:gd name="T78" fmla="*/ 330620 w 605"/>
              <a:gd name="T79" fmla="*/ 204481 h 545"/>
              <a:gd name="T80" fmla="*/ 298502 w 605"/>
              <a:gd name="T81" fmla="*/ 253708 h 545"/>
              <a:gd name="T82" fmla="*/ 299447 w 605"/>
              <a:gd name="T83" fmla="*/ 243295 h 545"/>
              <a:gd name="T84" fmla="*/ 318340 w 605"/>
              <a:gd name="T85" fmla="*/ 204481 h 545"/>
              <a:gd name="T86" fmla="*/ 299447 w 605"/>
              <a:gd name="T87" fmla="*/ 166615 h 545"/>
              <a:gd name="T88" fmla="*/ 279610 w 605"/>
              <a:gd name="T89" fmla="*/ 204481 h 545"/>
              <a:gd name="T90" fmla="*/ 298502 w 605"/>
              <a:gd name="T91" fmla="*/ 243295 h 545"/>
              <a:gd name="T92" fmla="*/ 299447 w 605"/>
              <a:gd name="T93" fmla="*/ 243295 h 545"/>
              <a:gd name="T94" fmla="*/ 411858 w 605"/>
              <a:gd name="T95" fmla="*/ 184601 h 545"/>
              <a:gd name="T96" fmla="*/ 454366 w 605"/>
              <a:gd name="T97" fmla="*/ 123068 h 545"/>
              <a:gd name="T98" fmla="*/ 497819 w 605"/>
              <a:gd name="T99" fmla="*/ 184601 h 545"/>
              <a:gd name="T100" fmla="*/ 411858 w 605"/>
              <a:gd name="T101" fmla="*/ 184601 h 545"/>
              <a:gd name="T102" fmla="*/ 497819 w 605"/>
              <a:gd name="T103" fmla="*/ 220575 h 545"/>
              <a:gd name="T104" fmla="*/ 454366 w 605"/>
              <a:gd name="T105" fmla="*/ 282109 h 545"/>
              <a:gd name="T106" fmla="*/ 411858 w 605"/>
              <a:gd name="T107" fmla="*/ 220575 h 545"/>
              <a:gd name="T108" fmla="*/ 497819 w 605"/>
              <a:gd name="T109" fmla="*/ 220575 h 545"/>
              <a:gd name="T110" fmla="*/ 478926 w 605"/>
              <a:gd name="T111" fmla="*/ 393816 h 545"/>
              <a:gd name="T112" fmla="*/ 457200 w 605"/>
              <a:gd name="T113" fmla="*/ 415590 h 545"/>
              <a:gd name="T114" fmla="*/ 435474 w 605"/>
              <a:gd name="T115" fmla="*/ 393816 h 545"/>
              <a:gd name="T116" fmla="*/ 457200 w 605"/>
              <a:gd name="T117" fmla="*/ 372043 h 545"/>
              <a:gd name="T118" fmla="*/ 478926 w 605"/>
              <a:gd name="T119" fmla="*/ 393816 h 5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5"/>
              <a:gd name="T181" fmla="*/ 0 h 545"/>
              <a:gd name="T182" fmla="*/ 605 w 605"/>
              <a:gd name="T183" fmla="*/ 545 h 54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5" h="545">
                <a:moveTo>
                  <a:pt x="563" y="0"/>
                </a:moveTo>
                <a:cubicBezTo>
                  <a:pt x="102" y="0"/>
                  <a:pt x="102" y="0"/>
                  <a:pt x="102" y="0"/>
                </a:cubicBezTo>
                <a:cubicBezTo>
                  <a:pt x="107" y="9"/>
                  <a:pt x="109" y="19"/>
                  <a:pt x="109" y="30"/>
                </a:cubicBezTo>
                <a:cubicBezTo>
                  <a:pt x="109" y="69"/>
                  <a:pt x="77" y="101"/>
                  <a:pt x="37" y="101"/>
                </a:cubicBezTo>
                <a:cubicBezTo>
                  <a:pt x="24" y="101"/>
                  <a:pt x="11" y="97"/>
                  <a:pt x="0" y="90"/>
                </a:cubicBezTo>
                <a:cubicBezTo>
                  <a:pt x="0" y="494"/>
                  <a:pt x="0" y="494"/>
                  <a:pt x="0" y="494"/>
                </a:cubicBezTo>
                <a:cubicBezTo>
                  <a:pt x="0" y="522"/>
                  <a:pt x="19" y="545"/>
                  <a:pt x="42" y="545"/>
                </a:cubicBezTo>
                <a:cubicBezTo>
                  <a:pt x="563" y="545"/>
                  <a:pt x="563" y="545"/>
                  <a:pt x="563" y="545"/>
                </a:cubicBezTo>
                <a:cubicBezTo>
                  <a:pt x="586" y="545"/>
                  <a:pt x="605" y="522"/>
                  <a:pt x="605" y="494"/>
                </a:cubicBezTo>
                <a:cubicBezTo>
                  <a:pt x="605" y="51"/>
                  <a:pt x="605" y="51"/>
                  <a:pt x="605" y="51"/>
                </a:cubicBezTo>
                <a:cubicBezTo>
                  <a:pt x="605" y="23"/>
                  <a:pt x="586" y="0"/>
                  <a:pt x="563" y="0"/>
                </a:cubicBezTo>
                <a:close/>
                <a:moveTo>
                  <a:pt x="36" y="58"/>
                </a:moveTo>
                <a:cubicBezTo>
                  <a:pt x="51" y="58"/>
                  <a:pt x="63" y="46"/>
                  <a:pt x="63" y="31"/>
                </a:cubicBezTo>
                <a:cubicBezTo>
                  <a:pt x="63" y="15"/>
                  <a:pt x="51" y="3"/>
                  <a:pt x="36" y="3"/>
                </a:cubicBezTo>
                <a:cubicBezTo>
                  <a:pt x="20" y="3"/>
                  <a:pt x="8" y="15"/>
                  <a:pt x="8" y="31"/>
                </a:cubicBezTo>
                <a:cubicBezTo>
                  <a:pt x="8" y="46"/>
                  <a:pt x="20" y="58"/>
                  <a:pt x="36" y="58"/>
                </a:cubicBezTo>
                <a:close/>
                <a:moveTo>
                  <a:pt x="386" y="290"/>
                </a:moveTo>
                <a:cubicBezTo>
                  <a:pt x="104" y="290"/>
                  <a:pt x="104" y="290"/>
                  <a:pt x="104" y="290"/>
                </a:cubicBezTo>
                <a:cubicBezTo>
                  <a:pt x="104" y="139"/>
                  <a:pt x="104" y="139"/>
                  <a:pt x="104" y="139"/>
                </a:cubicBezTo>
                <a:cubicBezTo>
                  <a:pt x="386" y="139"/>
                  <a:pt x="386" y="139"/>
                  <a:pt x="386" y="139"/>
                </a:cubicBezTo>
                <a:lnTo>
                  <a:pt x="386" y="290"/>
                </a:lnTo>
                <a:close/>
                <a:moveTo>
                  <a:pt x="206" y="266"/>
                </a:moveTo>
                <a:cubicBezTo>
                  <a:pt x="206" y="258"/>
                  <a:pt x="206" y="258"/>
                  <a:pt x="206" y="258"/>
                </a:cubicBezTo>
                <a:cubicBezTo>
                  <a:pt x="217" y="248"/>
                  <a:pt x="217" y="248"/>
                  <a:pt x="217" y="248"/>
                </a:cubicBezTo>
                <a:cubicBezTo>
                  <a:pt x="242" y="224"/>
                  <a:pt x="254" y="211"/>
                  <a:pt x="254" y="196"/>
                </a:cubicBezTo>
                <a:cubicBezTo>
                  <a:pt x="254" y="186"/>
                  <a:pt x="249" y="177"/>
                  <a:pt x="234" y="177"/>
                </a:cubicBezTo>
                <a:cubicBezTo>
                  <a:pt x="225" y="177"/>
                  <a:pt x="218" y="181"/>
                  <a:pt x="213" y="185"/>
                </a:cubicBezTo>
                <a:cubicBezTo>
                  <a:pt x="209" y="175"/>
                  <a:pt x="209" y="175"/>
                  <a:pt x="209" y="175"/>
                </a:cubicBezTo>
                <a:cubicBezTo>
                  <a:pt x="216" y="170"/>
                  <a:pt x="225" y="165"/>
                  <a:pt x="237" y="165"/>
                </a:cubicBezTo>
                <a:cubicBezTo>
                  <a:pt x="258" y="165"/>
                  <a:pt x="267" y="180"/>
                  <a:pt x="267" y="194"/>
                </a:cubicBezTo>
                <a:cubicBezTo>
                  <a:pt x="267" y="212"/>
                  <a:pt x="254" y="227"/>
                  <a:pt x="233" y="247"/>
                </a:cubicBezTo>
                <a:cubicBezTo>
                  <a:pt x="225" y="255"/>
                  <a:pt x="225" y="255"/>
                  <a:pt x="225" y="255"/>
                </a:cubicBezTo>
                <a:cubicBezTo>
                  <a:pt x="225" y="255"/>
                  <a:pt x="225" y="255"/>
                  <a:pt x="225" y="255"/>
                </a:cubicBezTo>
                <a:cubicBezTo>
                  <a:pt x="270" y="255"/>
                  <a:pt x="270" y="255"/>
                  <a:pt x="270" y="255"/>
                </a:cubicBezTo>
                <a:cubicBezTo>
                  <a:pt x="270" y="266"/>
                  <a:pt x="270" y="266"/>
                  <a:pt x="270" y="266"/>
                </a:cubicBezTo>
                <a:lnTo>
                  <a:pt x="206" y="266"/>
                </a:lnTo>
                <a:close/>
                <a:moveTo>
                  <a:pt x="316" y="268"/>
                </a:moveTo>
                <a:cubicBezTo>
                  <a:pt x="297" y="268"/>
                  <a:pt x="283" y="250"/>
                  <a:pt x="283" y="217"/>
                </a:cubicBezTo>
                <a:cubicBezTo>
                  <a:pt x="283" y="183"/>
                  <a:pt x="298" y="165"/>
                  <a:pt x="318" y="165"/>
                </a:cubicBezTo>
                <a:cubicBezTo>
                  <a:pt x="338" y="165"/>
                  <a:pt x="350" y="184"/>
                  <a:pt x="350" y="216"/>
                </a:cubicBezTo>
                <a:cubicBezTo>
                  <a:pt x="350" y="249"/>
                  <a:pt x="338" y="268"/>
                  <a:pt x="316" y="268"/>
                </a:cubicBezTo>
                <a:close/>
                <a:moveTo>
                  <a:pt x="317" y="257"/>
                </a:moveTo>
                <a:cubicBezTo>
                  <a:pt x="330" y="257"/>
                  <a:pt x="337" y="241"/>
                  <a:pt x="337" y="216"/>
                </a:cubicBezTo>
                <a:cubicBezTo>
                  <a:pt x="337" y="192"/>
                  <a:pt x="331" y="176"/>
                  <a:pt x="317" y="176"/>
                </a:cubicBezTo>
                <a:cubicBezTo>
                  <a:pt x="304" y="176"/>
                  <a:pt x="296" y="191"/>
                  <a:pt x="296" y="216"/>
                </a:cubicBezTo>
                <a:cubicBezTo>
                  <a:pt x="296" y="242"/>
                  <a:pt x="304" y="257"/>
                  <a:pt x="316" y="257"/>
                </a:cubicBezTo>
                <a:lnTo>
                  <a:pt x="317" y="257"/>
                </a:lnTo>
                <a:close/>
                <a:moveTo>
                  <a:pt x="436" y="195"/>
                </a:moveTo>
                <a:cubicBezTo>
                  <a:pt x="481" y="130"/>
                  <a:pt x="481" y="130"/>
                  <a:pt x="481" y="130"/>
                </a:cubicBezTo>
                <a:cubicBezTo>
                  <a:pt x="527" y="195"/>
                  <a:pt x="527" y="195"/>
                  <a:pt x="527" y="195"/>
                </a:cubicBezTo>
                <a:lnTo>
                  <a:pt x="436" y="195"/>
                </a:lnTo>
                <a:close/>
                <a:moveTo>
                  <a:pt x="527" y="233"/>
                </a:moveTo>
                <a:cubicBezTo>
                  <a:pt x="481" y="298"/>
                  <a:pt x="481" y="298"/>
                  <a:pt x="481" y="298"/>
                </a:cubicBezTo>
                <a:cubicBezTo>
                  <a:pt x="436" y="233"/>
                  <a:pt x="436" y="233"/>
                  <a:pt x="436" y="233"/>
                </a:cubicBezTo>
                <a:lnTo>
                  <a:pt x="527" y="233"/>
                </a:lnTo>
                <a:close/>
                <a:moveTo>
                  <a:pt x="507" y="416"/>
                </a:moveTo>
                <a:cubicBezTo>
                  <a:pt x="507" y="429"/>
                  <a:pt x="497" y="439"/>
                  <a:pt x="484" y="439"/>
                </a:cubicBezTo>
                <a:cubicBezTo>
                  <a:pt x="471" y="439"/>
                  <a:pt x="461" y="429"/>
                  <a:pt x="461" y="416"/>
                </a:cubicBezTo>
                <a:cubicBezTo>
                  <a:pt x="461" y="403"/>
                  <a:pt x="471" y="393"/>
                  <a:pt x="484" y="393"/>
                </a:cubicBezTo>
                <a:cubicBezTo>
                  <a:pt x="497" y="393"/>
                  <a:pt x="507" y="403"/>
                  <a:pt x="507" y="416"/>
                </a:cubicBezTo>
                <a:close/>
              </a:path>
            </a:pathLst>
          </a:custGeom>
          <a:solidFill>
            <a:schemeClr val="accent1"/>
          </a:solidFill>
          <a:ln w="9525">
            <a:noFill/>
            <a:round/>
            <a:headEnd/>
            <a:tailEnd/>
          </a:ln>
        </p:spPr>
        <p:txBody>
          <a:bodyPr lIns="91428" tIns="45715" rIns="91428" bIns="45715"/>
          <a:lstStyle/>
          <a:p>
            <a:endParaRPr lang="en-US"/>
          </a:p>
        </p:txBody>
      </p:sp>
      <p:sp>
        <p:nvSpPr>
          <p:cNvPr id="160" name="Freeform 67"/>
          <p:cNvSpPr>
            <a:spLocks noEditPoints="1"/>
          </p:cNvSpPr>
          <p:nvPr/>
        </p:nvSpPr>
        <p:spPr bwMode="auto">
          <a:xfrm>
            <a:off x="5510533" y="970098"/>
            <a:ext cx="348865" cy="295409"/>
          </a:xfrm>
          <a:custGeom>
            <a:avLst/>
            <a:gdLst>
              <a:gd name="T0" fmla="*/ 2147483647 w 602"/>
              <a:gd name="T1" fmla="*/ 2147483647 h 545"/>
              <a:gd name="T2" fmla="*/ 2147483647 w 602"/>
              <a:gd name="T3" fmla="*/ 2147483647 h 545"/>
              <a:gd name="T4" fmla="*/ 2147483647 w 602"/>
              <a:gd name="T5" fmla="*/ 2147483647 h 545"/>
              <a:gd name="T6" fmla="*/ 2147483647 w 602"/>
              <a:gd name="T7" fmla="*/ 2147483647 h 545"/>
              <a:gd name="T8" fmla="*/ 2147483647 w 602"/>
              <a:gd name="T9" fmla="*/ 2147483647 h 545"/>
              <a:gd name="T10" fmla="*/ 2147483647 w 602"/>
              <a:gd name="T11" fmla="*/ 2147483647 h 545"/>
              <a:gd name="T12" fmla="*/ 2147483647 w 602"/>
              <a:gd name="T13" fmla="*/ 2147483647 h 545"/>
              <a:gd name="T14" fmla="*/ 2147483647 w 602"/>
              <a:gd name="T15" fmla="*/ 2147483647 h 545"/>
              <a:gd name="T16" fmla="*/ 2147483647 w 602"/>
              <a:gd name="T17" fmla="*/ 2147483647 h 545"/>
              <a:gd name="T18" fmla="*/ 2147483647 w 602"/>
              <a:gd name="T19" fmla="*/ 2147483647 h 545"/>
              <a:gd name="T20" fmla="*/ 2147483647 w 602"/>
              <a:gd name="T21" fmla="*/ 2147483647 h 545"/>
              <a:gd name="T22" fmla="*/ 2147483647 w 602"/>
              <a:gd name="T23" fmla="*/ 2147483647 h 545"/>
              <a:gd name="T24" fmla="*/ 2147483647 w 602"/>
              <a:gd name="T25" fmla="*/ 2147483647 h 545"/>
              <a:gd name="T26" fmla="*/ 2147483647 w 602"/>
              <a:gd name="T27" fmla="*/ 2147483647 h 545"/>
              <a:gd name="T28" fmla="*/ 2147483647 w 602"/>
              <a:gd name="T29" fmla="*/ 2147483647 h 545"/>
              <a:gd name="T30" fmla="*/ 2147483647 w 602"/>
              <a:gd name="T31" fmla="*/ 2147483647 h 545"/>
              <a:gd name="T32" fmla="*/ 2147483647 w 602"/>
              <a:gd name="T33" fmla="*/ 2147483647 h 545"/>
              <a:gd name="T34" fmla="*/ 2147483647 w 602"/>
              <a:gd name="T35" fmla="*/ 2147483647 h 545"/>
              <a:gd name="T36" fmla="*/ 2147483647 w 602"/>
              <a:gd name="T37" fmla="*/ 2147483647 h 545"/>
              <a:gd name="T38" fmla="*/ 2147483647 w 602"/>
              <a:gd name="T39" fmla="*/ 2147483647 h 545"/>
              <a:gd name="T40" fmla="*/ 2147483647 w 602"/>
              <a:gd name="T41" fmla="*/ 2147483647 h 545"/>
              <a:gd name="T42" fmla="*/ 2147483647 w 602"/>
              <a:gd name="T43" fmla="*/ 2147483647 h 545"/>
              <a:gd name="T44" fmla="*/ 2147483647 w 602"/>
              <a:gd name="T45" fmla="*/ 2147483647 h 545"/>
              <a:gd name="T46" fmla="*/ 2147483647 w 602"/>
              <a:gd name="T47" fmla="*/ 2147483647 h 545"/>
              <a:gd name="T48" fmla="*/ 2147483647 w 602"/>
              <a:gd name="T49" fmla="*/ 0 h 545"/>
              <a:gd name="T50" fmla="*/ 2147483647 w 602"/>
              <a:gd name="T51" fmla="*/ 2147483647 h 545"/>
              <a:gd name="T52" fmla="*/ 2147483647 w 602"/>
              <a:gd name="T53" fmla="*/ 2147483647 h 545"/>
              <a:gd name="T54" fmla="*/ 2147483647 w 602"/>
              <a:gd name="T55" fmla="*/ 2147483647 h 545"/>
              <a:gd name="T56" fmla="*/ 2147483647 w 602"/>
              <a:gd name="T57" fmla="*/ 2147483647 h 545"/>
              <a:gd name="T58" fmla="*/ 2147483647 w 602"/>
              <a:gd name="T59" fmla="*/ 2147483647 h 545"/>
              <a:gd name="T60" fmla="*/ 2147483647 w 602"/>
              <a:gd name="T61" fmla="*/ 2147483647 h 545"/>
              <a:gd name="T62" fmla="*/ 2147483647 w 602"/>
              <a:gd name="T63" fmla="*/ 2147483647 h 545"/>
              <a:gd name="T64" fmla="*/ 2147483647 w 602"/>
              <a:gd name="T65" fmla="*/ 2147483647 h 545"/>
              <a:gd name="T66" fmla="*/ 2147483647 w 602"/>
              <a:gd name="T67" fmla="*/ 2147483647 h 545"/>
              <a:gd name="T68" fmla="*/ 2147483647 w 602"/>
              <a:gd name="T69" fmla="*/ 2147483647 h 545"/>
              <a:gd name="T70" fmla="*/ 2147483647 w 602"/>
              <a:gd name="T71" fmla="*/ 2147483647 h 545"/>
              <a:gd name="T72" fmla="*/ 2147483647 w 602"/>
              <a:gd name="T73" fmla="*/ 2147483647 h 54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2"/>
              <a:gd name="T112" fmla="*/ 0 h 545"/>
              <a:gd name="T113" fmla="*/ 602 w 602"/>
              <a:gd name="T114" fmla="*/ 545 h 54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2" h="545">
                <a:moveTo>
                  <a:pt x="588" y="471"/>
                </a:moveTo>
                <a:cubicBezTo>
                  <a:pt x="559" y="430"/>
                  <a:pt x="559" y="430"/>
                  <a:pt x="559" y="430"/>
                </a:cubicBezTo>
                <a:cubicBezTo>
                  <a:pt x="542" y="405"/>
                  <a:pt x="506" y="387"/>
                  <a:pt x="476" y="387"/>
                </a:cubicBezTo>
                <a:cubicBezTo>
                  <a:pt x="129" y="387"/>
                  <a:pt x="129" y="387"/>
                  <a:pt x="129" y="387"/>
                </a:cubicBezTo>
                <a:cubicBezTo>
                  <a:pt x="99" y="387"/>
                  <a:pt x="64" y="405"/>
                  <a:pt x="46" y="429"/>
                </a:cubicBezTo>
                <a:cubicBezTo>
                  <a:pt x="15" y="471"/>
                  <a:pt x="15" y="471"/>
                  <a:pt x="15" y="471"/>
                </a:cubicBezTo>
                <a:cubicBezTo>
                  <a:pt x="3" y="488"/>
                  <a:pt x="0" y="506"/>
                  <a:pt x="8" y="521"/>
                </a:cubicBezTo>
                <a:cubicBezTo>
                  <a:pt x="16" y="536"/>
                  <a:pt x="32" y="545"/>
                  <a:pt x="52" y="545"/>
                </a:cubicBezTo>
                <a:cubicBezTo>
                  <a:pt x="550" y="545"/>
                  <a:pt x="550" y="545"/>
                  <a:pt x="550" y="545"/>
                </a:cubicBezTo>
                <a:cubicBezTo>
                  <a:pt x="570" y="545"/>
                  <a:pt x="586" y="536"/>
                  <a:pt x="594" y="521"/>
                </a:cubicBezTo>
                <a:cubicBezTo>
                  <a:pt x="602" y="506"/>
                  <a:pt x="600" y="488"/>
                  <a:pt x="588" y="471"/>
                </a:cubicBezTo>
                <a:close/>
                <a:moveTo>
                  <a:pt x="69" y="96"/>
                </a:moveTo>
                <a:cubicBezTo>
                  <a:pt x="65" y="96"/>
                  <a:pt x="61" y="95"/>
                  <a:pt x="57" y="95"/>
                </a:cubicBezTo>
                <a:cubicBezTo>
                  <a:pt x="57" y="313"/>
                  <a:pt x="57" y="313"/>
                  <a:pt x="57" y="313"/>
                </a:cubicBezTo>
                <a:cubicBezTo>
                  <a:pt x="57" y="337"/>
                  <a:pt x="74" y="357"/>
                  <a:pt x="94" y="357"/>
                </a:cubicBezTo>
                <a:cubicBezTo>
                  <a:pt x="499" y="357"/>
                  <a:pt x="499" y="357"/>
                  <a:pt x="499" y="357"/>
                </a:cubicBezTo>
                <a:cubicBezTo>
                  <a:pt x="519" y="357"/>
                  <a:pt x="535" y="337"/>
                  <a:pt x="535" y="313"/>
                </a:cubicBezTo>
                <a:cubicBezTo>
                  <a:pt x="535" y="51"/>
                  <a:pt x="535" y="51"/>
                  <a:pt x="535" y="51"/>
                </a:cubicBezTo>
                <a:cubicBezTo>
                  <a:pt x="535" y="27"/>
                  <a:pt x="519" y="8"/>
                  <a:pt x="499" y="8"/>
                </a:cubicBezTo>
                <a:cubicBezTo>
                  <a:pt x="140" y="8"/>
                  <a:pt x="140" y="8"/>
                  <a:pt x="140" y="8"/>
                </a:cubicBezTo>
                <a:cubicBezTo>
                  <a:pt x="141" y="13"/>
                  <a:pt x="142" y="18"/>
                  <a:pt x="142" y="23"/>
                </a:cubicBezTo>
                <a:cubicBezTo>
                  <a:pt x="142" y="63"/>
                  <a:pt x="109" y="96"/>
                  <a:pt x="69" y="96"/>
                </a:cubicBezTo>
                <a:close/>
                <a:moveTo>
                  <a:pt x="73" y="55"/>
                </a:moveTo>
                <a:cubicBezTo>
                  <a:pt x="89" y="55"/>
                  <a:pt x="101" y="43"/>
                  <a:pt x="101" y="28"/>
                </a:cubicBezTo>
                <a:cubicBezTo>
                  <a:pt x="101" y="13"/>
                  <a:pt x="89" y="0"/>
                  <a:pt x="73" y="0"/>
                </a:cubicBezTo>
                <a:cubicBezTo>
                  <a:pt x="58" y="0"/>
                  <a:pt x="46" y="13"/>
                  <a:pt x="46" y="28"/>
                </a:cubicBezTo>
                <a:cubicBezTo>
                  <a:pt x="46" y="43"/>
                  <a:pt x="58" y="55"/>
                  <a:pt x="73" y="55"/>
                </a:cubicBezTo>
                <a:close/>
                <a:moveTo>
                  <a:pt x="438" y="262"/>
                </a:moveTo>
                <a:cubicBezTo>
                  <a:pt x="335" y="262"/>
                  <a:pt x="335" y="262"/>
                  <a:pt x="335" y="262"/>
                </a:cubicBezTo>
                <a:cubicBezTo>
                  <a:pt x="335" y="119"/>
                  <a:pt x="335" y="119"/>
                  <a:pt x="335" y="119"/>
                </a:cubicBezTo>
                <a:cubicBezTo>
                  <a:pt x="438" y="119"/>
                  <a:pt x="438" y="119"/>
                  <a:pt x="438" y="119"/>
                </a:cubicBezTo>
                <a:lnTo>
                  <a:pt x="438" y="262"/>
                </a:lnTo>
                <a:close/>
                <a:moveTo>
                  <a:pt x="301" y="238"/>
                </a:moveTo>
                <a:cubicBezTo>
                  <a:pt x="147" y="238"/>
                  <a:pt x="147" y="238"/>
                  <a:pt x="147" y="238"/>
                </a:cubicBezTo>
                <a:cubicBezTo>
                  <a:pt x="147" y="95"/>
                  <a:pt x="147" y="95"/>
                  <a:pt x="147" y="95"/>
                </a:cubicBezTo>
                <a:cubicBezTo>
                  <a:pt x="301" y="95"/>
                  <a:pt x="301" y="95"/>
                  <a:pt x="301" y="95"/>
                </a:cubicBezTo>
                <a:lnTo>
                  <a:pt x="301" y="238"/>
                </a:lnTo>
                <a:close/>
              </a:path>
            </a:pathLst>
          </a:custGeom>
          <a:solidFill>
            <a:schemeClr val="accent5">
              <a:lumMod val="60000"/>
              <a:lumOff val="40000"/>
            </a:schemeClr>
          </a:solidFill>
          <a:ln w="9525">
            <a:noFill/>
            <a:round/>
            <a:headEnd/>
            <a:tailEnd/>
          </a:ln>
        </p:spPr>
        <p:txBody>
          <a:bodyPr lIns="91428" tIns="45715" rIns="91428" bIns="45715"/>
          <a:lstStyle/>
          <a:p>
            <a:pPr>
              <a:lnSpc>
                <a:spcPct val="100000"/>
              </a:lnSpc>
              <a:defRPr/>
            </a:pPr>
            <a:endParaRPr lang="en-US"/>
          </a:p>
        </p:txBody>
      </p:sp>
      <p:sp>
        <p:nvSpPr>
          <p:cNvPr id="163" name="Freeform 72"/>
          <p:cNvSpPr>
            <a:spLocks noEditPoints="1"/>
          </p:cNvSpPr>
          <p:nvPr/>
        </p:nvSpPr>
        <p:spPr bwMode="auto">
          <a:xfrm>
            <a:off x="5942616" y="984082"/>
            <a:ext cx="232236" cy="267438"/>
          </a:xfrm>
          <a:custGeom>
            <a:avLst/>
            <a:gdLst>
              <a:gd name="T0" fmla="*/ 160476144 w 337"/>
              <a:gd name="T1" fmla="*/ 0 h 484"/>
              <a:gd name="T2" fmla="*/ 160476144 w 337"/>
              <a:gd name="T3" fmla="*/ 0 h 484"/>
              <a:gd name="T4" fmla="*/ 79789741 w 337"/>
              <a:gd name="T5" fmla="*/ 1784402 h 484"/>
              <a:gd name="T6" fmla="*/ 86065432 w 337"/>
              <a:gd name="T7" fmla="*/ 27661545 h 484"/>
              <a:gd name="T8" fmla="*/ 23309446 w 337"/>
              <a:gd name="T9" fmla="*/ 90124140 h 484"/>
              <a:gd name="T10" fmla="*/ 18827080 w 337"/>
              <a:gd name="T11" fmla="*/ 90124140 h 484"/>
              <a:gd name="T12" fmla="*/ 18827080 w 337"/>
              <a:gd name="T13" fmla="*/ 347113072 h 484"/>
              <a:gd name="T14" fmla="*/ 160476144 w 337"/>
              <a:gd name="T15" fmla="*/ 431883976 h 484"/>
              <a:gd name="T16" fmla="*/ 160476144 w 337"/>
              <a:gd name="T17" fmla="*/ 431883976 h 484"/>
              <a:gd name="T18" fmla="*/ 160476144 w 337"/>
              <a:gd name="T19" fmla="*/ 431883976 h 484"/>
              <a:gd name="T20" fmla="*/ 160476144 w 337"/>
              <a:gd name="T21" fmla="*/ 431883976 h 484"/>
              <a:gd name="T22" fmla="*/ 160476144 w 337"/>
              <a:gd name="T23" fmla="*/ 431883976 h 484"/>
              <a:gd name="T24" fmla="*/ 302126162 w 337"/>
              <a:gd name="T25" fmla="*/ 347113072 h 484"/>
              <a:gd name="T26" fmla="*/ 302126162 w 337"/>
              <a:gd name="T27" fmla="*/ 9815632 h 484"/>
              <a:gd name="T28" fmla="*/ 160476144 w 337"/>
              <a:gd name="T29" fmla="*/ 0 h 484"/>
              <a:gd name="T30" fmla="*/ 160476144 w 337"/>
              <a:gd name="T31" fmla="*/ 0 h 484"/>
              <a:gd name="T32" fmla="*/ 49308880 w 337"/>
              <a:gd name="T33" fmla="*/ 30338620 h 484"/>
              <a:gd name="T34" fmla="*/ 24206109 w 337"/>
              <a:gd name="T35" fmla="*/ 5354153 h 484"/>
              <a:gd name="T36" fmla="*/ 0 w 337"/>
              <a:gd name="T37" fmla="*/ 30338620 h 484"/>
              <a:gd name="T38" fmla="*/ 24206109 w 337"/>
              <a:gd name="T39" fmla="*/ 54431361 h 484"/>
              <a:gd name="T40" fmla="*/ 49308880 w 337"/>
              <a:gd name="T41" fmla="*/ 30338620 h 484"/>
              <a:gd name="T42" fmla="*/ 255507284 w 337"/>
              <a:gd name="T43" fmla="*/ 295358801 h 484"/>
              <a:gd name="T44" fmla="*/ 64549318 w 337"/>
              <a:gd name="T45" fmla="*/ 295358801 h 484"/>
              <a:gd name="T46" fmla="*/ 64549318 w 337"/>
              <a:gd name="T47" fmla="*/ 81201185 h 484"/>
              <a:gd name="T48" fmla="*/ 255507284 w 337"/>
              <a:gd name="T49" fmla="*/ 81201185 h 484"/>
              <a:gd name="T50" fmla="*/ 255507284 w 337"/>
              <a:gd name="T51" fmla="*/ 295358801 h 484"/>
              <a:gd name="T52" fmla="*/ 184682246 w 337"/>
              <a:gd name="T53" fmla="*/ 363175524 h 484"/>
              <a:gd name="T54" fmla="*/ 160476144 w 337"/>
              <a:gd name="T55" fmla="*/ 386375584 h 484"/>
              <a:gd name="T56" fmla="*/ 137166705 w 337"/>
              <a:gd name="T57" fmla="*/ 363175524 h 484"/>
              <a:gd name="T58" fmla="*/ 160476144 w 337"/>
              <a:gd name="T59" fmla="*/ 339082790 h 484"/>
              <a:gd name="T60" fmla="*/ 184682246 w 337"/>
              <a:gd name="T61" fmla="*/ 363175524 h 4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37"/>
              <a:gd name="T94" fmla="*/ 0 h 484"/>
              <a:gd name="T95" fmla="*/ 337 w 337"/>
              <a:gd name="T96" fmla="*/ 484 h 48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37" h="484">
                <a:moveTo>
                  <a:pt x="179" y="0"/>
                </a:moveTo>
                <a:cubicBezTo>
                  <a:pt x="179" y="0"/>
                  <a:pt x="179" y="0"/>
                  <a:pt x="179" y="0"/>
                </a:cubicBezTo>
                <a:cubicBezTo>
                  <a:pt x="173" y="0"/>
                  <a:pt x="131" y="0"/>
                  <a:pt x="89" y="2"/>
                </a:cubicBezTo>
                <a:cubicBezTo>
                  <a:pt x="93" y="11"/>
                  <a:pt x="96" y="21"/>
                  <a:pt x="96" y="31"/>
                </a:cubicBezTo>
                <a:cubicBezTo>
                  <a:pt x="96" y="70"/>
                  <a:pt x="64" y="101"/>
                  <a:pt x="26" y="101"/>
                </a:cubicBezTo>
                <a:cubicBezTo>
                  <a:pt x="24" y="101"/>
                  <a:pt x="22" y="101"/>
                  <a:pt x="21" y="101"/>
                </a:cubicBezTo>
                <a:cubicBezTo>
                  <a:pt x="21" y="389"/>
                  <a:pt x="21" y="389"/>
                  <a:pt x="21" y="389"/>
                </a:cubicBezTo>
                <a:cubicBezTo>
                  <a:pt x="21" y="408"/>
                  <a:pt x="47" y="480"/>
                  <a:pt x="179" y="484"/>
                </a:cubicBezTo>
                <a:cubicBezTo>
                  <a:pt x="179" y="484"/>
                  <a:pt x="179" y="484"/>
                  <a:pt x="179" y="484"/>
                </a:cubicBezTo>
                <a:cubicBezTo>
                  <a:pt x="179" y="484"/>
                  <a:pt x="179" y="484"/>
                  <a:pt x="179" y="484"/>
                </a:cubicBezTo>
                <a:cubicBezTo>
                  <a:pt x="179" y="484"/>
                  <a:pt x="179" y="484"/>
                  <a:pt x="179" y="484"/>
                </a:cubicBezTo>
                <a:cubicBezTo>
                  <a:pt x="179" y="484"/>
                  <a:pt x="179" y="484"/>
                  <a:pt x="179" y="484"/>
                </a:cubicBezTo>
                <a:cubicBezTo>
                  <a:pt x="311" y="480"/>
                  <a:pt x="337" y="408"/>
                  <a:pt x="337" y="389"/>
                </a:cubicBezTo>
                <a:cubicBezTo>
                  <a:pt x="337" y="11"/>
                  <a:pt x="337" y="11"/>
                  <a:pt x="337" y="11"/>
                </a:cubicBezTo>
                <a:cubicBezTo>
                  <a:pt x="293" y="0"/>
                  <a:pt x="188" y="0"/>
                  <a:pt x="179" y="0"/>
                </a:cubicBezTo>
                <a:cubicBezTo>
                  <a:pt x="179" y="0"/>
                  <a:pt x="179" y="0"/>
                  <a:pt x="179" y="0"/>
                </a:cubicBezTo>
                <a:close/>
                <a:moveTo>
                  <a:pt x="55" y="34"/>
                </a:moveTo>
                <a:cubicBezTo>
                  <a:pt x="55" y="18"/>
                  <a:pt x="43" y="6"/>
                  <a:pt x="27" y="6"/>
                </a:cubicBezTo>
                <a:cubicBezTo>
                  <a:pt x="12" y="6"/>
                  <a:pt x="0" y="18"/>
                  <a:pt x="0" y="34"/>
                </a:cubicBezTo>
                <a:cubicBezTo>
                  <a:pt x="0" y="49"/>
                  <a:pt x="12" y="61"/>
                  <a:pt x="27" y="61"/>
                </a:cubicBezTo>
                <a:cubicBezTo>
                  <a:pt x="43" y="61"/>
                  <a:pt x="55" y="49"/>
                  <a:pt x="55" y="34"/>
                </a:cubicBezTo>
                <a:close/>
                <a:moveTo>
                  <a:pt x="285" y="331"/>
                </a:moveTo>
                <a:cubicBezTo>
                  <a:pt x="72" y="331"/>
                  <a:pt x="72" y="331"/>
                  <a:pt x="72" y="331"/>
                </a:cubicBezTo>
                <a:cubicBezTo>
                  <a:pt x="72" y="91"/>
                  <a:pt x="72" y="91"/>
                  <a:pt x="72" y="91"/>
                </a:cubicBezTo>
                <a:cubicBezTo>
                  <a:pt x="285" y="91"/>
                  <a:pt x="285" y="91"/>
                  <a:pt x="285" y="91"/>
                </a:cubicBezTo>
                <a:lnTo>
                  <a:pt x="285" y="331"/>
                </a:lnTo>
                <a:close/>
                <a:moveTo>
                  <a:pt x="206" y="407"/>
                </a:moveTo>
                <a:cubicBezTo>
                  <a:pt x="206" y="422"/>
                  <a:pt x="194" y="433"/>
                  <a:pt x="179" y="433"/>
                </a:cubicBezTo>
                <a:cubicBezTo>
                  <a:pt x="165" y="433"/>
                  <a:pt x="153" y="422"/>
                  <a:pt x="153" y="407"/>
                </a:cubicBezTo>
                <a:cubicBezTo>
                  <a:pt x="153" y="392"/>
                  <a:pt x="165" y="380"/>
                  <a:pt x="179" y="380"/>
                </a:cubicBezTo>
                <a:cubicBezTo>
                  <a:pt x="194" y="380"/>
                  <a:pt x="206" y="392"/>
                  <a:pt x="206" y="407"/>
                </a:cubicBezTo>
                <a:close/>
              </a:path>
            </a:pathLst>
          </a:custGeom>
          <a:solidFill>
            <a:schemeClr val="accent5">
              <a:lumMod val="60000"/>
              <a:lumOff val="40000"/>
            </a:schemeClr>
          </a:solidFill>
          <a:ln w="9525">
            <a:noFill/>
            <a:round/>
            <a:headEnd/>
            <a:tailEnd/>
          </a:ln>
        </p:spPr>
        <p:txBody>
          <a:bodyPr lIns="91428" tIns="45715" rIns="91428" bIns="45715"/>
          <a:lstStyle/>
          <a:p>
            <a:pPr>
              <a:defRPr/>
            </a:pPr>
            <a:endParaRPr lang="en-US"/>
          </a:p>
        </p:txBody>
      </p:sp>
      <p:sp>
        <p:nvSpPr>
          <p:cNvPr id="166" name="Freeform 67"/>
          <p:cNvSpPr>
            <a:spLocks noEditPoints="1"/>
          </p:cNvSpPr>
          <p:nvPr/>
        </p:nvSpPr>
        <p:spPr bwMode="auto">
          <a:xfrm>
            <a:off x="2222663" y="978523"/>
            <a:ext cx="413403" cy="278559"/>
          </a:xfrm>
          <a:custGeom>
            <a:avLst/>
            <a:gdLst>
              <a:gd name="T0" fmla="*/ 587961606 w 712"/>
              <a:gd name="T1" fmla="*/ 0 h 553"/>
              <a:gd name="T2" fmla="*/ 80055173 w 712"/>
              <a:gd name="T3" fmla="*/ 0 h 553"/>
              <a:gd name="T4" fmla="*/ 89840193 w 712"/>
              <a:gd name="T5" fmla="*/ 33690137 h 553"/>
              <a:gd name="T6" fmla="*/ 26685055 w 712"/>
              <a:gd name="T7" fmla="*/ 96638329 h 553"/>
              <a:gd name="T8" fmla="*/ 0 w 712"/>
              <a:gd name="T9" fmla="*/ 91319282 h 553"/>
              <a:gd name="T10" fmla="*/ 0 w 712"/>
              <a:gd name="T11" fmla="*/ 452163369 h 553"/>
              <a:gd name="T12" fmla="*/ 45364785 w 712"/>
              <a:gd name="T13" fmla="*/ 490286502 h 553"/>
              <a:gd name="T14" fmla="*/ 587961606 w 712"/>
              <a:gd name="T15" fmla="*/ 490286502 h 553"/>
              <a:gd name="T16" fmla="*/ 633326376 w 712"/>
              <a:gd name="T17" fmla="*/ 452163369 h 553"/>
              <a:gd name="T18" fmla="*/ 633326376 w 712"/>
              <a:gd name="T19" fmla="*/ 38123147 h 553"/>
              <a:gd name="T20" fmla="*/ 587961606 w 712"/>
              <a:gd name="T21" fmla="*/ 0 h 553"/>
              <a:gd name="T22" fmla="*/ 27574431 w 712"/>
              <a:gd name="T23" fmla="*/ 55855187 h 553"/>
              <a:gd name="T24" fmla="*/ 51591359 w 712"/>
              <a:gd name="T25" fmla="*/ 31917122 h 553"/>
              <a:gd name="T26" fmla="*/ 27574431 w 712"/>
              <a:gd name="T27" fmla="*/ 7093006 h 553"/>
              <a:gd name="T28" fmla="*/ 2668128 w 712"/>
              <a:gd name="T29" fmla="*/ 31917122 h 553"/>
              <a:gd name="T30" fmla="*/ 27574431 w 712"/>
              <a:gd name="T31" fmla="*/ 55855187 h 553"/>
              <a:gd name="T32" fmla="*/ 547934034 w 712"/>
              <a:gd name="T33" fmla="*/ 396307255 h 553"/>
              <a:gd name="T34" fmla="*/ 90729569 w 712"/>
              <a:gd name="T35" fmla="*/ 396307255 h 553"/>
              <a:gd name="T36" fmla="*/ 90729569 w 712"/>
              <a:gd name="T37" fmla="*/ 76247236 h 553"/>
              <a:gd name="T38" fmla="*/ 547934034 w 712"/>
              <a:gd name="T39" fmla="*/ 76247236 h 553"/>
              <a:gd name="T40" fmla="*/ 547934034 w 712"/>
              <a:gd name="T41" fmla="*/ 396307255 h 553"/>
              <a:gd name="T42" fmla="*/ 291756892 w 712"/>
              <a:gd name="T43" fmla="*/ 425565309 h 553"/>
              <a:gd name="T44" fmla="*/ 279303744 w 712"/>
              <a:gd name="T45" fmla="*/ 438864339 h 553"/>
              <a:gd name="T46" fmla="*/ 265961220 w 712"/>
              <a:gd name="T47" fmla="*/ 425565309 h 553"/>
              <a:gd name="T48" fmla="*/ 279303744 w 712"/>
              <a:gd name="T49" fmla="*/ 412266279 h 553"/>
              <a:gd name="T50" fmla="*/ 291756892 w 712"/>
              <a:gd name="T51" fmla="*/ 425565309 h 553"/>
              <a:gd name="T52" fmla="*/ 249061193 w 712"/>
              <a:gd name="T53" fmla="*/ 425565309 h 553"/>
              <a:gd name="T54" fmla="*/ 236607986 w 712"/>
              <a:gd name="T55" fmla="*/ 438864339 h 553"/>
              <a:gd name="T56" fmla="*/ 223265462 w 712"/>
              <a:gd name="T57" fmla="*/ 425565309 h 553"/>
              <a:gd name="T58" fmla="*/ 236607986 w 712"/>
              <a:gd name="T59" fmla="*/ 412266279 h 553"/>
              <a:gd name="T60" fmla="*/ 249061193 w 712"/>
              <a:gd name="T61" fmla="*/ 425565309 h 553"/>
              <a:gd name="T62" fmla="*/ 207253867 w 712"/>
              <a:gd name="T63" fmla="*/ 425565309 h 553"/>
              <a:gd name="T64" fmla="*/ 193911343 w 712"/>
              <a:gd name="T65" fmla="*/ 438864339 h 553"/>
              <a:gd name="T66" fmla="*/ 180568819 w 712"/>
              <a:gd name="T67" fmla="*/ 425565309 h 553"/>
              <a:gd name="T68" fmla="*/ 193911343 w 712"/>
              <a:gd name="T69" fmla="*/ 412266279 h 553"/>
              <a:gd name="T70" fmla="*/ 207253867 w 712"/>
              <a:gd name="T71" fmla="*/ 425565309 h 553"/>
              <a:gd name="T72" fmla="*/ 416287429 w 712"/>
              <a:gd name="T73" fmla="*/ 438864339 h 553"/>
              <a:gd name="T74" fmla="*/ 313995060 w 712"/>
              <a:gd name="T75" fmla="*/ 438864339 h 553"/>
              <a:gd name="T76" fmla="*/ 313995060 w 712"/>
              <a:gd name="T77" fmla="*/ 412266279 h 553"/>
              <a:gd name="T78" fmla="*/ 416287429 w 712"/>
              <a:gd name="T79" fmla="*/ 412266279 h 553"/>
              <a:gd name="T80" fmla="*/ 416287429 w 712"/>
              <a:gd name="T81" fmla="*/ 438864339 h 5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2"/>
              <a:gd name="T124" fmla="*/ 0 h 553"/>
              <a:gd name="T125" fmla="*/ 712 w 712"/>
              <a:gd name="T126" fmla="*/ 553 h 5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2" h="553">
                <a:moveTo>
                  <a:pt x="661" y="0"/>
                </a:moveTo>
                <a:cubicBezTo>
                  <a:pt x="90" y="0"/>
                  <a:pt x="90" y="0"/>
                  <a:pt x="90" y="0"/>
                </a:cubicBezTo>
                <a:cubicBezTo>
                  <a:pt x="97" y="11"/>
                  <a:pt x="101" y="24"/>
                  <a:pt x="101" y="38"/>
                </a:cubicBezTo>
                <a:cubicBezTo>
                  <a:pt x="101" y="77"/>
                  <a:pt x="69" y="109"/>
                  <a:pt x="30" y="109"/>
                </a:cubicBezTo>
                <a:cubicBezTo>
                  <a:pt x="19" y="109"/>
                  <a:pt x="9" y="107"/>
                  <a:pt x="0" y="103"/>
                </a:cubicBezTo>
                <a:cubicBezTo>
                  <a:pt x="0" y="510"/>
                  <a:pt x="0" y="510"/>
                  <a:pt x="0" y="510"/>
                </a:cubicBezTo>
                <a:cubicBezTo>
                  <a:pt x="0" y="534"/>
                  <a:pt x="23" y="553"/>
                  <a:pt x="51" y="553"/>
                </a:cubicBezTo>
                <a:cubicBezTo>
                  <a:pt x="661" y="553"/>
                  <a:pt x="661" y="553"/>
                  <a:pt x="661" y="553"/>
                </a:cubicBezTo>
                <a:cubicBezTo>
                  <a:pt x="689" y="553"/>
                  <a:pt x="712" y="534"/>
                  <a:pt x="712" y="510"/>
                </a:cubicBezTo>
                <a:cubicBezTo>
                  <a:pt x="712" y="43"/>
                  <a:pt x="712" y="43"/>
                  <a:pt x="712" y="43"/>
                </a:cubicBezTo>
                <a:cubicBezTo>
                  <a:pt x="712" y="19"/>
                  <a:pt x="689" y="0"/>
                  <a:pt x="661" y="0"/>
                </a:cubicBezTo>
                <a:close/>
                <a:moveTo>
                  <a:pt x="31" y="63"/>
                </a:moveTo>
                <a:cubicBezTo>
                  <a:pt x="46" y="63"/>
                  <a:pt x="58" y="51"/>
                  <a:pt x="58" y="36"/>
                </a:cubicBezTo>
                <a:cubicBezTo>
                  <a:pt x="58" y="20"/>
                  <a:pt x="46" y="8"/>
                  <a:pt x="31" y="8"/>
                </a:cubicBezTo>
                <a:cubicBezTo>
                  <a:pt x="15" y="8"/>
                  <a:pt x="3" y="20"/>
                  <a:pt x="3" y="36"/>
                </a:cubicBezTo>
                <a:cubicBezTo>
                  <a:pt x="3" y="51"/>
                  <a:pt x="15" y="63"/>
                  <a:pt x="31" y="63"/>
                </a:cubicBezTo>
                <a:close/>
                <a:moveTo>
                  <a:pt x="616" y="447"/>
                </a:moveTo>
                <a:cubicBezTo>
                  <a:pt x="102" y="447"/>
                  <a:pt x="102" y="447"/>
                  <a:pt x="102" y="447"/>
                </a:cubicBezTo>
                <a:cubicBezTo>
                  <a:pt x="102" y="86"/>
                  <a:pt x="102" y="86"/>
                  <a:pt x="102" y="86"/>
                </a:cubicBezTo>
                <a:cubicBezTo>
                  <a:pt x="616" y="86"/>
                  <a:pt x="616" y="86"/>
                  <a:pt x="616" y="86"/>
                </a:cubicBezTo>
                <a:lnTo>
                  <a:pt x="616" y="447"/>
                </a:lnTo>
                <a:close/>
                <a:moveTo>
                  <a:pt x="328" y="480"/>
                </a:moveTo>
                <a:cubicBezTo>
                  <a:pt x="328" y="488"/>
                  <a:pt x="322" y="495"/>
                  <a:pt x="314" y="495"/>
                </a:cubicBezTo>
                <a:cubicBezTo>
                  <a:pt x="305" y="495"/>
                  <a:pt x="299" y="488"/>
                  <a:pt x="299" y="480"/>
                </a:cubicBezTo>
                <a:cubicBezTo>
                  <a:pt x="299" y="472"/>
                  <a:pt x="305" y="465"/>
                  <a:pt x="314" y="465"/>
                </a:cubicBezTo>
                <a:cubicBezTo>
                  <a:pt x="322" y="465"/>
                  <a:pt x="328" y="472"/>
                  <a:pt x="328" y="480"/>
                </a:cubicBezTo>
                <a:close/>
                <a:moveTo>
                  <a:pt x="280" y="480"/>
                </a:moveTo>
                <a:cubicBezTo>
                  <a:pt x="280" y="488"/>
                  <a:pt x="274" y="495"/>
                  <a:pt x="266" y="495"/>
                </a:cubicBezTo>
                <a:cubicBezTo>
                  <a:pt x="258" y="495"/>
                  <a:pt x="251" y="488"/>
                  <a:pt x="251" y="480"/>
                </a:cubicBezTo>
                <a:cubicBezTo>
                  <a:pt x="251" y="472"/>
                  <a:pt x="258" y="465"/>
                  <a:pt x="266" y="465"/>
                </a:cubicBezTo>
                <a:cubicBezTo>
                  <a:pt x="274" y="465"/>
                  <a:pt x="280" y="472"/>
                  <a:pt x="280" y="480"/>
                </a:cubicBezTo>
                <a:close/>
                <a:moveTo>
                  <a:pt x="233" y="480"/>
                </a:moveTo>
                <a:cubicBezTo>
                  <a:pt x="233" y="488"/>
                  <a:pt x="226" y="495"/>
                  <a:pt x="218" y="495"/>
                </a:cubicBezTo>
                <a:cubicBezTo>
                  <a:pt x="210" y="495"/>
                  <a:pt x="203" y="488"/>
                  <a:pt x="203" y="480"/>
                </a:cubicBezTo>
                <a:cubicBezTo>
                  <a:pt x="203" y="472"/>
                  <a:pt x="210" y="465"/>
                  <a:pt x="218" y="465"/>
                </a:cubicBezTo>
                <a:cubicBezTo>
                  <a:pt x="226" y="465"/>
                  <a:pt x="233" y="472"/>
                  <a:pt x="233" y="480"/>
                </a:cubicBezTo>
                <a:close/>
                <a:moveTo>
                  <a:pt x="468" y="495"/>
                </a:moveTo>
                <a:cubicBezTo>
                  <a:pt x="353" y="495"/>
                  <a:pt x="353" y="495"/>
                  <a:pt x="353" y="495"/>
                </a:cubicBezTo>
                <a:cubicBezTo>
                  <a:pt x="353" y="465"/>
                  <a:pt x="353" y="465"/>
                  <a:pt x="353" y="465"/>
                </a:cubicBezTo>
                <a:cubicBezTo>
                  <a:pt x="468" y="465"/>
                  <a:pt x="468" y="465"/>
                  <a:pt x="468" y="465"/>
                </a:cubicBezTo>
                <a:lnTo>
                  <a:pt x="468" y="495"/>
                </a:lnTo>
                <a:close/>
              </a:path>
            </a:pathLst>
          </a:custGeom>
          <a:solidFill>
            <a:srgbClr val="3CA541"/>
          </a:solidFill>
          <a:ln w="9525">
            <a:noFill/>
            <a:round/>
            <a:headEnd/>
            <a:tailEnd/>
          </a:ln>
        </p:spPr>
        <p:txBody>
          <a:bodyPr lIns="91428" tIns="45715" rIns="91428" bIns="45715"/>
          <a:lstStyle/>
          <a:p>
            <a:pPr>
              <a:spcAft>
                <a:spcPts val="0"/>
              </a:spcAft>
            </a:pPr>
            <a:endParaRPr lang="en-US" dirty="0">
              <a:latin typeface="+mn-lt"/>
            </a:endParaRPr>
          </a:p>
        </p:txBody>
      </p:sp>
      <p:sp>
        <p:nvSpPr>
          <p:cNvPr id="167" name="Freeform 67"/>
          <p:cNvSpPr>
            <a:spLocks noEditPoints="1"/>
          </p:cNvSpPr>
          <p:nvPr/>
        </p:nvSpPr>
        <p:spPr bwMode="auto">
          <a:xfrm>
            <a:off x="6364166" y="978523"/>
            <a:ext cx="413403" cy="278559"/>
          </a:xfrm>
          <a:custGeom>
            <a:avLst/>
            <a:gdLst>
              <a:gd name="T0" fmla="*/ 587961606 w 712"/>
              <a:gd name="T1" fmla="*/ 0 h 553"/>
              <a:gd name="T2" fmla="*/ 80055173 w 712"/>
              <a:gd name="T3" fmla="*/ 0 h 553"/>
              <a:gd name="T4" fmla="*/ 89840193 w 712"/>
              <a:gd name="T5" fmla="*/ 33690137 h 553"/>
              <a:gd name="T6" fmla="*/ 26685055 w 712"/>
              <a:gd name="T7" fmla="*/ 96638329 h 553"/>
              <a:gd name="T8" fmla="*/ 0 w 712"/>
              <a:gd name="T9" fmla="*/ 91319282 h 553"/>
              <a:gd name="T10" fmla="*/ 0 w 712"/>
              <a:gd name="T11" fmla="*/ 452163369 h 553"/>
              <a:gd name="T12" fmla="*/ 45364785 w 712"/>
              <a:gd name="T13" fmla="*/ 490286502 h 553"/>
              <a:gd name="T14" fmla="*/ 587961606 w 712"/>
              <a:gd name="T15" fmla="*/ 490286502 h 553"/>
              <a:gd name="T16" fmla="*/ 633326376 w 712"/>
              <a:gd name="T17" fmla="*/ 452163369 h 553"/>
              <a:gd name="T18" fmla="*/ 633326376 w 712"/>
              <a:gd name="T19" fmla="*/ 38123147 h 553"/>
              <a:gd name="T20" fmla="*/ 587961606 w 712"/>
              <a:gd name="T21" fmla="*/ 0 h 553"/>
              <a:gd name="T22" fmla="*/ 27574431 w 712"/>
              <a:gd name="T23" fmla="*/ 55855187 h 553"/>
              <a:gd name="T24" fmla="*/ 51591359 w 712"/>
              <a:gd name="T25" fmla="*/ 31917122 h 553"/>
              <a:gd name="T26" fmla="*/ 27574431 w 712"/>
              <a:gd name="T27" fmla="*/ 7093006 h 553"/>
              <a:gd name="T28" fmla="*/ 2668128 w 712"/>
              <a:gd name="T29" fmla="*/ 31917122 h 553"/>
              <a:gd name="T30" fmla="*/ 27574431 w 712"/>
              <a:gd name="T31" fmla="*/ 55855187 h 553"/>
              <a:gd name="T32" fmla="*/ 547934034 w 712"/>
              <a:gd name="T33" fmla="*/ 396307255 h 553"/>
              <a:gd name="T34" fmla="*/ 90729569 w 712"/>
              <a:gd name="T35" fmla="*/ 396307255 h 553"/>
              <a:gd name="T36" fmla="*/ 90729569 w 712"/>
              <a:gd name="T37" fmla="*/ 76247236 h 553"/>
              <a:gd name="T38" fmla="*/ 547934034 w 712"/>
              <a:gd name="T39" fmla="*/ 76247236 h 553"/>
              <a:gd name="T40" fmla="*/ 547934034 w 712"/>
              <a:gd name="T41" fmla="*/ 396307255 h 553"/>
              <a:gd name="T42" fmla="*/ 291756892 w 712"/>
              <a:gd name="T43" fmla="*/ 425565309 h 553"/>
              <a:gd name="T44" fmla="*/ 279303744 w 712"/>
              <a:gd name="T45" fmla="*/ 438864339 h 553"/>
              <a:gd name="T46" fmla="*/ 265961220 w 712"/>
              <a:gd name="T47" fmla="*/ 425565309 h 553"/>
              <a:gd name="T48" fmla="*/ 279303744 w 712"/>
              <a:gd name="T49" fmla="*/ 412266279 h 553"/>
              <a:gd name="T50" fmla="*/ 291756892 w 712"/>
              <a:gd name="T51" fmla="*/ 425565309 h 553"/>
              <a:gd name="T52" fmla="*/ 249061193 w 712"/>
              <a:gd name="T53" fmla="*/ 425565309 h 553"/>
              <a:gd name="T54" fmla="*/ 236607986 w 712"/>
              <a:gd name="T55" fmla="*/ 438864339 h 553"/>
              <a:gd name="T56" fmla="*/ 223265462 w 712"/>
              <a:gd name="T57" fmla="*/ 425565309 h 553"/>
              <a:gd name="T58" fmla="*/ 236607986 w 712"/>
              <a:gd name="T59" fmla="*/ 412266279 h 553"/>
              <a:gd name="T60" fmla="*/ 249061193 w 712"/>
              <a:gd name="T61" fmla="*/ 425565309 h 553"/>
              <a:gd name="T62" fmla="*/ 207253867 w 712"/>
              <a:gd name="T63" fmla="*/ 425565309 h 553"/>
              <a:gd name="T64" fmla="*/ 193911343 w 712"/>
              <a:gd name="T65" fmla="*/ 438864339 h 553"/>
              <a:gd name="T66" fmla="*/ 180568819 w 712"/>
              <a:gd name="T67" fmla="*/ 425565309 h 553"/>
              <a:gd name="T68" fmla="*/ 193911343 w 712"/>
              <a:gd name="T69" fmla="*/ 412266279 h 553"/>
              <a:gd name="T70" fmla="*/ 207253867 w 712"/>
              <a:gd name="T71" fmla="*/ 425565309 h 553"/>
              <a:gd name="T72" fmla="*/ 416287429 w 712"/>
              <a:gd name="T73" fmla="*/ 438864339 h 553"/>
              <a:gd name="T74" fmla="*/ 313995060 w 712"/>
              <a:gd name="T75" fmla="*/ 438864339 h 553"/>
              <a:gd name="T76" fmla="*/ 313995060 w 712"/>
              <a:gd name="T77" fmla="*/ 412266279 h 553"/>
              <a:gd name="T78" fmla="*/ 416287429 w 712"/>
              <a:gd name="T79" fmla="*/ 412266279 h 553"/>
              <a:gd name="T80" fmla="*/ 416287429 w 712"/>
              <a:gd name="T81" fmla="*/ 438864339 h 5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2"/>
              <a:gd name="T124" fmla="*/ 0 h 553"/>
              <a:gd name="T125" fmla="*/ 712 w 712"/>
              <a:gd name="T126" fmla="*/ 553 h 5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2" h="553">
                <a:moveTo>
                  <a:pt x="661" y="0"/>
                </a:moveTo>
                <a:cubicBezTo>
                  <a:pt x="90" y="0"/>
                  <a:pt x="90" y="0"/>
                  <a:pt x="90" y="0"/>
                </a:cubicBezTo>
                <a:cubicBezTo>
                  <a:pt x="97" y="11"/>
                  <a:pt x="101" y="24"/>
                  <a:pt x="101" y="38"/>
                </a:cubicBezTo>
                <a:cubicBezTo>
                  <a:pt x="101" y="77"/>
                  <a:pt x="69" y="109"/>
                  <a:pt x="30" y="109"/>
                </a:cubicBezTo>
                <a:cubicBezTo>
                  <a:pt x="19" y="109"/>
                  <a:pt x="9" y="107"/>
                  <a:pt x="0" y="103"/>
                </a:cubicBezTo>
                <a:cubicBezTo>
                  <a:pt x="0" y="510"/>
                  <a:pt x="0" y="510"/>
                  <a:pt x="0" y="510"/>
                </a:cubicBezTo>
                <a:cubicBezTo>
                  <a:pt x="0" y="534"/>
                  <a:pt x="23" y="553"/>
                  <a:pt x="51" y="553"/>
                </a:cubicBezTo>
                <a:cubicBezTo>
                  <a:pt x="661" y="553"/>
                  <a:pt x="661" y="553"/>
                  <a:pt x="661" y="553"/>
                </a:cubicBezTo>
                <a:cubicBezTo>
                  <a:pt x="689" y="553"/>
                  <a:pt x="712" y="534"/>
                  <a:pt x="712" y="510"/>
                </a:cubicBezTo>
                <a:cubicBezTo>
                  <a:pt x="712" y="43"/>
                  <a:pt x="712" y="43"/>
                  <a:pt x="712" y="43"/>
                </a:cubicBezTo>
                <a:cubicBezTo>
                  <a:pt x="712" y="19"/>
                  <a:pt x="689" y="0"/>
                  <a:pt x="661" y="0"/>
                </a:cubicBezTo>
                <a:close/>
                <a:moveTo>
                  <a:pt x="31" y="63"/>
                </a:moveTo>
                <a:cubicBezTo>
                  <a:pt x="46" y="63"/>
                  <a:pt x="58" y="51"/>
                  <a:pt x="58" y="36"/>
                </a:cubicBezTo>
                <a:cubicBezTo>
                  <a:pt x="58" y="20"/>
                  <a:pt x="46" y="8"/>
                  <a:pt x="31" y="8"/>
                </a:cubicBezTo>
                <a:cubicBezTo>
                  <a:pt x="15" y="8"/>
                  <a:pt x="3" y="20"/>
                  <a:pt x="3" y="36"/>
                </a:cubicBezTo>
                <a:cubicBezTo>
                  <a:pt x="3" y="51"/>
                  <a:pt x="15" y="63"/>
                  <a:pt x="31" y="63"/>
                </a:cubicBezTo>
                <a:close/>
                <a:moveTo>
                  <a:pt x="616" y="447"/>
                </a:moveTo>
                <a:cubicBezTo>
                  <a:pt x="102" y="447"/>
                  <a:pt x="102" y="447"/>
                  <a:pt x="102" y="447"/>
                </a:cubicBezTo>
                <a:cubicBezTo>
                  <a:pt x="102" y="86"/>
                  <a:pt x="102" y="86"/>
                  <a:pt x="102" y="86"/>
                </a:cubicBezTo>
                <a:cubicBezTo>
                  <a:pt x="616" y="86"/>
                  <a:pt x="616" y="86"/>
                  <a:pt x="616" y="86"/>
                </a:cubicBezTo>
                <a:lnTo>
                  <a:pt x="616" y="447"/>
                </a:lnTo>
                <a:close/>
                <a:moveTo>
                  <a:pt x="328" y="480"/>
                </a:moveTo>
                <a:cubicBezTo>
                  <a:pt x="328" y="488"/>
                  <a:pt x="322" y="495"/>
                  <a:pt x="314" y="495"/>
                </a:cubicBezTo>
                <a:cubicBezTo>
                  <a:pt x="305" y="495"/>
                  <a:pt x="299" y="488"/>
                  <a:pt x="299" y="480"/>
                </a:cubicBezTo>
                <a:cubicBezTo>
                  <a:pt x="299" y="472"/>
                  <a:pt x="305" y="465"/>
                  <a:pt x="314" y="465"/>
                </a:cubicBezTo>
                <a:cubicBezTo>
                  <a:pt x="322" y="465"/>
                  <a:pt x="328" y="472"/>
                  <a:pt x="328" y="480"/>
                </a:cubicBezTo>
                <a:close/>
                <a:moveTo>
                  <a:pt x="280" y="480"/>
                </a:moveTo>
                <a:cubicBezTo>
                  <a:pt x="280" y="488"/>
                  <a:pt x="274" y="495"/>
                  <a:pt x="266" y="495"/>
                </a:cubicBezTo>
                <a:cubicBezTo>
                  <a:pt x="258" y="495"/>
                  <a:pt x="251" y="488"/>
                  <a:pt x="251" y="480"/>
                </a:cubicBezTo>
                <a:cubicBezTo>
                  <a:pt x="251" y="472"/>
                  <a:pt x="258" y="465"/>
                  <a:pt x="266" y="465"/>
                </a:cubicBezTo>
                <a:cubicBezTo>
                  <a:pt x="274" y="465"/>
                  <a:pt x="280" y="472"/>
                  <a:pt x="280" y="480"/>
                </a:cubicBezTo>
                <a:close/>
                <a:moveTo>
                  <a:pt x="233" y="480"/>
                </a:moveTo>
                <a:cubicBezTo>
                  <a:pt x="233" y="488"/>
                  <a:pt x="226" y="495"/>
                  <a:pt x="218" y="495"/>
                </a:cubicBezTo>
                <a:cubicBezTo>
                  <a:pt x="210" y="495"/>
                  <a:pt x="203" y="488"/>
                  <a:pt x="203" y="480"/>
                </a:cubicBezTo>
                <a:cubicBezTo>
                  <a:pt x="203" y="472"/>
                  <a:pt x="210" y="465"/>
                  <a:pt x="218" y="465"/>
                </a:cubicBezTo>
                <a:cubicBezTo>
                  <a:pt x="226" y="465"/>
                  <a:pt x="233" y="472"/>
                  <a:pt x="233" y="480"/>
                </a:cubicBezTo>
                <a:close/>
                <a:moveTo>
                  <a:pt x="468" y="495"/>
                </a:moveTo>
                <a:cubicBezTo>
                  <a:pt x="353" y="495"/>
                  <a:pt x="353" y="495"/>
                  <a:pt x="353" y="495"/>
                </a:cubicBezTo>
                <a:cubicBezTo>
                  <a:pt x="353" y="465"/>
                  <a:pt x="353" y="465"/>
                  <a:pt x="353" y="465"/>
                </a:cubicBezTo>
                <a:cubicBezTo>
                  <a:pt x="468" y="465"/>
                  <a:pt x="468" y="465"/>
                  <a:pt x="468" y="465"/>
                </a:cubicBezTo>
                <a:lnTo>
                  <a:pt x="468" y="495"/>
                </a:lnTo>
                <a:close/>
              </a:path>
            </a:pathLst>
          </a:custGeom>
          <a:solidFill>
            <a:srgbClr val="FF0000"/>
          </a:solidFill>
          <a:ln w="9525">
            <a:noFill/>
            <a:round/>
            <a:headEnd/>
            <a:tailEnd/>
          </a:ln>
        </p:spPr>
        <p:txBody>
          <a:bodyPr lIns="91428" tIns="45715" rIns="91428" bIns="45715"/>
          <a:lstStyle/>
          <a:p>
            <a:pPr>
              <a:spcAft>
                <a:spcPts val="0"/>
              </a:spcAft>
            </a:pPr>
            <a:endParaRPr lang="en-US" dirty="0">
              <a:latin typeface="+mn-lt"/>
            </a:endParaRPr>
          </a:p>
        </p:txBody>
      </p:sp>
      <p:grpSp>
        <p:nvGrpSpPr>
          <p:cNvPr id="7" name="Group 168"/>
          <p:cNvGrpSpPr/>
          <p:nvPr/>
        </p:nvGrpSpPr>
        <p:grpSpPr>
          <a:xfrm>
            <a:off x="2996222" y="925982"/>
            <a:ext cx="262142" cy="360946"/>
            <a:chOff x="1200150" y="1333501"/>
            <a:chExt cx="561975" cy="698500"/>
          </a:xfrm>
          <a:solidFill>
            <a:schemeClr val="tx2"/>
          </a:solidFill>
        </p:grpSpPr>
        <p:sp>
          <p:nvSpPr>
            <p:cNvPr id="170" name="Oval 136"/>
            <p:cNvSpPr>
              <a:spLocks noChangeArrowheads="1"/>
            </p:cNvSpPr>
            <p:nvPr/>
          </p:nvSpPr>
          <p:spPr bwMode="auto">
            <a:xfrm>
              <a:off x="1200150" y="1498601"/>
              <a:ext cx="52388" cy="52388"/>
            </a:xfrm>
            <a:prstGeom prst="ellipse">
              <a:avLst/>
            </a:prstGeom>
            <a:solidFill>
              <a:schemeClr val="accent4"/>
            </a:solidFill>
            <a:ln w="9525">
              <a:noFill/>
              <a:round/>
              <a:headEnd/>
              <a:tailEnd/>
            </a:ln>
          </p:spPr>
          <p:txBody>
            <a:bodyPr/>
            <a:lstStyle/>
            <a:p>
              <a:pPr>
                <a:lnSpc>
                  <a:spcPct val="100000"/>
                </a:lnSpc>
              </a:pPr>
              <a:endParaRPr lang="en-US">
                <a:latin typeface="+mn-lt"/>
              </a:endParaRPr>
            </a:p>
          </p:txBody>
        </p:sp>
        <p:sp>
          <p:nvSpPr>
            <p:cNvPr id="171" name="Freeform 137"/>
            <p:cNvSpPr>
              <a:spLocks noEditPoints="1"/>
            </p:cNvSpPr>
            <p:nvPr/>
          </p:nvSpPr>
          <p:spPr bwMode="auto">
            <a:xfrm>
              <a:off x="1219200" y="1333501"/>
              <a:ext cx="542925" cy="698500"/>
            </a:xfrm>
            <a:custGeom>
              <a:avLst/>
              <a:gdLst/>
              <a:ahLst/>
              <a:cxnLst>
                <a:cxn ang="0">
                  <a:pos x="472" y="32"/>
                </a:cxn>
                <a:cxn ang="0">
                  <a:pos x="287" y="22"/>
                </a:cxn>
                <a:cxn ang="0">
                  <a:pos x="99" y="68"/>
                </a:cxn>
                <a:cxn ang="0">
                  <a:pos x="0" y="32"/>
                </a:cxn>
                <a:cxn ang="0">
                  <a:pos x="73" y="207"/>
                </a:cxn>
                <a:cxn ang="0">
                  <a:pos x="2" y="704"/>
                </a:cxn>
                <a:cxn ang="0">
                  <a:pos x="101" y="661"/>
                </a:cxn>
                <a:cxn ang="0">
                  <a:pos x="217" y="739"/>
                </a:cxn>
                <a:cxn ang="0">
                  <a:pos x="368" y="635"/>
                </a:cxn>
                <a:cxn ang="0">
                  <a:pos x="524" y="740"/>
                </a:cxn>
                <a:cxn ang="0">
                  <a:pos x="287" y="171"/>
                </a:cxn>
                <a:cxn ang="0">
                  <a:pos x="472" y="157"/>
                </a:cxn>
                <a:cxn ang="0">
                  <a:pos x="396" y="235"/>
                </a:cxn>
                <a:cxn ang="0">
                  <a:pos x="360" y="205"/>
                </a:cxn>
                <a:cxn ang="0">
                  <a:pos x="342" y="198"/>
                </a:cxn>
                <a:cxn ang="0">
                  <a:pos x="253" y="195"/>
                </a:cxn>
                <a:cxn ang="0">
                  <a:pos x="228" y="199"/>
                </a:cxn>
                <a:cxn ang="0">
                  <a:pos x="171" y="247"/>
                </a:cxn>
                <a:cxn ang="0">
                  <a:pos x="223" y="135"/>
                </a:cxn>
                <a:cxn ang="0">
                  <a:pos x="413" y="402"/>
                </a:cxn>
                <a:cxn ang="0">
                  <a:pos x="473" y="388"/>
                </a:cxn>
                <a:cxn ang="0">
                  <a:pos x="160" y="316"/>
                </a:cxn>
                <a:cxn ang="0">
                  <a:pos x="100" y="254"/>
                </a:cxn>
                <a:cxn ang="0">
                  <a:pos x="162" y="272"/>
                </a:cxn>
                <a:cxn ang="0">
                  <a:pos x="100" y="309"/>
                </a:cxn>
                <a:cxn ang="0">
                  <a:pos x="161" y="431"/>
                </a:cxn>
                <a:cxn ang="0">
                  <a:pos x="100" y="420"/>
                </a:cxn>
                <a:cxn ang="0">
                  <a:pos x="206" y="503"/>
                </a:cxn>
                <a:cxn ang="0">
                  <a:pos x="101" y="495"/>
                </a:cxn>
                <a:cxn ang="0">
                  <a:pos x="474" y="489"/>
                </a:cxn>
                <a:cxn ang="0">
                  <a:pos x="368" y="503"/>
                </a:cxn>
                <a:cxn ang="0">
                  <a:pos x="412" y="435"/>
                </a:cxn>
                <a:cxn ang="0">
                  <a:pos x="473" y="408"/>
                </a:cxn>
                <a:cxn ang="0">
                  <a:pos x="413" y="291"/>
                </a:cxn>
                <a:cxn ang="0">
                  <a:pos x="412" y="271"/>
                </a:cxn>
                <a:cxn ang="0">
                  <a:pos x="473" y="302"/>
                </a:cxn>
                <a:cxn ang="0">
                  <a:pos x="361" y="103"/>
                </a:cxn>
                <a:cxn ang="0">
                  <a:pos x="213" y="109"/>
                </a:cxn>
                <a:cxn ang="0">
                  <a:pos x="99" y="88"/>
                </a:cxn>
                <a:cxn ang="0">
                  <a:pos x="101" y="585"/>
                </a:cxn>
                <a:cxn ang="0">
                  <a:pos x="101" y="640"/>
                </a:cxn>
                <a:cxn ang="0">
                  <a:pos x="474" y="574"/>
                </a:cxn>
              </a:cxnLst>
              <a:rect l="0" t="0" r="r" b="b"/>
              <a:pathLst>
                <a:path w="574" h="741">
                  <a:moveTo>
                    <a:pt x="571" y="33"/>
                  </a:moveTo>
                  <a:cubicBezTo>
                    <a:pt x="571" y="33"/>
                    <a:pt x="564" y="0"/>
                    <a:pt x="520" y="0"/>
                  </a:cubicBezTo>
                  <a:cubicBezTo>
                    <a:pt x="477" y="0"/>
                    <a:pt x="472" y="32"/>
                    <a:pt x="472" y="32"/>
                  </a:cubicBezTo>
                  <a:cubicBezTo>
                    <a:pt x="472" y="57"/>
                    <a:pt x="472" y="57"/>
                    <a:pt x="472" y="57"/>
                  </a:cubicBezTo>
                  <a:cubicBezTo>
                    <a:pt x="360" y="83"/>
                    <a:pt x="360" y="83"/>
                    <a:pt x="360" y="83"/>
                  </a:cubicBezTo>
                  <a:cubicBezTo>
                    <a:pt x="354" y="48"/>
                    <a:pt x="323" y="22"/>
                    <a:pt x="287" y="22"/>
                  </a:cubicBezTo>
                  <a:cubicBezTo>
                    <a:pt x="287" y="22"/>
                    <a:pt x="287" y="22"/>
                    <a:pt x="287" y="22"/>
                  </a:cubicBezTo>
                  <a:cubicBezTo>
                    <a:pt x="248" y="22"/>
                    <a:pt x="217" y="51"/>
                    <a:pt x="213" y="89"/>
                  </a:cubicBezTo>
                  <a:cubicBezTo>
                    <a:pt x="99" y="68"/>
                    <a:pt x="99" y="68"/>
                    <a:pt x="99" y="68"/>
                  </a:cubicBezTo>
                  <a:cubicBezTo>
                    <a:pt x="99" y="33"/>
                    <a:pt x="99" y="33"/>
                    <a:pt x="99" y="33"/>
                  </a:cubicBezTo>
                  <a:cubicBezTo>
                    <a:pt x="99" y="33"/>
                    <a:pt x="91" y="0"/>
                    <a:pt x="48" y="0"/>
                  </a:cubicBezTo>
                  <a:cubicBezTo>
                    <a:pt x="5" y="0"/>
                    <a:pt x="0" y="32"/>
                    <a:pt x="0" y="32"/>
                  </a:cubicBezTo>
                  <a:cubicBezTo>
                    <a:pt x="0" y="136"/>
                    <a:pt x="0" y="136"/>
                    <a:pt x="0" y="136"/>
                  </a:cubicBezTo>
                  <a:cubicBezTo>
                    <a:pt x="1" y="136"/>
                    <a:pt x="1" y="136"/>
                    <a:pt x="2" y="136"/>
                  </a:cubicBezTo>
                  <a:cubicBezTo>
                    <a:pt x="41" y="136"/>
                    <a:pt x="73" y="168"/>
                    <a:pt x="73" y="207"/>
                  </a:cubicBezTo>
                  <a:cubicBezTo>
                    <a:pt x="73" y="247"/>
                    <a:pt x="41" y="279"/>
                    <a:pt x="2" y="279"/>
                  </a:cubicBezTo>
                  <a:cubicBezTo>
                    <a:pt x="1" y="279"/>
                    <a:pt x="1" y="279"/>
                    <a:pt x="0" y="279"/>
                  </a:cubicBezTo>
                  <a:cubicBezTo>
                    <a:pt x="2" y="704"/>
                    <a:pt x="2" y="704"/>
                    <a:pt x="2" y="704"/>
                  </a:cubicBezTo>
                  <a:cubicBezTo>
                    <a:pt x="2" y="704"/>
                    <a:pt x="16" y="741"/>
                    <a:pt x="51" y="740"/>
                  </a:cubicBezTo>
                  <a:cubicBezTo>
                    <a:pt x="87" y="739"/>
                    <a:pt x="101" y="704"/>
                    <a:pt x="101" y="704"/>
                  </a:cubicBezTo>
                  <a:cubicBezTo>
                    <a:pt x="101" y="661"/>
                    <a:pt x="101" y="661"/>
                    <a:pt x="101" y="661"/>
                  </a:cubicBezTo>
                  <a:cubicBezTo>
                    <a:pt x="206" y="636"/>
                    <a:pt x="206" y="636"/>
                    <a:pt x="206" y="636"/>
                  </a:cubicBezTo>
                  <a:cubicBezTo>
                    <a:pt x="206" y="728"/>
                    <a:pt x="206" y="728"/>
                    <a:pt x="206" y="728"/>
                  </a:cubicBezTo>
                  <a:cubicBezTo>
                    <a:pt x="206" y="734"/>
                    <a:pt x="211" y="739"/>
                    <a:pt x="217" y="739"/>
                  </a:cubicBezTo>
                  <a:cubicBezTo>
                    <a:pt x="356" y="739"/>
                    <a:pt x="356" y="739"/>
                    <a:pt x="356" y="739"/>
                  </a:cubicBezTo>
                  <a:cubicBezTo>
                    <a:pt x="362" y="739"/>
                    <a:pt x="368" y="734"/>
                    <a:pt x="368" y="728"/>
                  </a:cubicBezTo>
                  <a:cubicBezTo>
                    <a:pt x="368" y="635"/>
                    <a:pt x="368" y="635"/>
                    <a:pt x="368" y="635"/>
                  </a:cubicBezTo>
                  <a:cubicBezTo>
                    <a:pt x="474" y="654"/>
                    <a:pt x="474" y="654"/>
                    <a:pt x="474" y="654"/>
                  </a:cubicBezTo>
                  <a:cubicBezTo>
                    <a:pt x="474" y="704"/>
                    <a:pt x="474" y="704"/>
                    <a:pt x="474" y="704"/>
                  </a:cubicBezTo>
                  <a:cubicBezTo>
                    <a:pt x="474" y="704"/>
                    <a:pt x="488" y="741"/>
                    <a:pt x="524" y="740"/>
                  </a:cubicBezTo>
                  <a:cubicBezTo>
                    <a:pt x="560" y="739"/>
                    <a:pt x="574" y="704"/>
                    <a:pt x="574" y="704"/>
                  </a:cubicBezTo>
                  <a:lnTo>
                    <a:pt x="571" y="33"/>
                  </a:lnTo>
                  <a:close/>
                  <a:moveTo>
                    <a:pt x="287" y="171"/>
                  </a:moveTo>
                  <a:cubicBezTo>
                    <a:pt x="287" y="171"/>
                    <a:pt x="287" y="171"/>
                    <a:pt x="287" y="171"/>
                  </a:cubicBezTo>
                  <a:cubicBezTo>
                    <a:pt x="314" y="171"/>
                    <a:pt x="337" y="156"/>
                    <a:pt x="350" y="134"/>
                  </a:cubicBezTo>
                  <a:cubicBezTo>
                    <a:pt x="472" y="157"/>
                    <a:pt x="472" y="157"/>
                    <a:pt x="472" y="157"/>
                  </a:cubicBezTo>
                  <a:cubicBezTo>
                    <a:pt x="473" y="222"/>
                    <a:pt x="473" y="222"/>
                    <a:pt x="473" y="222"/>
                  </a:cubicBezTo>
                  <a:cubicBezTo>
                    <a:pt x="399" y="239"/>
                    <a:pt x="399" y="239"/>
                    <a:pt x="399" y="239"/>
                  </a:cubicBezTo>
                  <a:cubicBezTo>
                    <a:pt x="398" y="238"/>
                    <a:pt x="397" y="236"/>
                    <a:pt x="396" y="235"/>
                  </a:cubicBezTo>
                  <a:cubicBezTo>
                    <a:pt x="391" y="227"/>
                    <a:pt x="383" y="219"/>
                    <a:pt x="373" y="212"/>
                  </a:cubicBezTo>
                  <a:cubicBezTo>
                    <a:pt x="372" y="211"/>
                    <a:pt x="370" y="210"/>
                    <a:pt x="369" y="210"/>
                  </a:cubicBezTo>
                  <a:cubicBezTo>
                    <a:pt x="366" y="208"/>
                    <a:pt x="363" y="206"/>
                    <a:pt x="360" y="205"/>
                  </a:cubicBezTo>
                  <a:cubicBezTo>
                    <a:pt x="357" y="203"/>
                    <a:pt x="353" y="202"/>
                    <a:pt x="350" y="201"/>
                  </a:cubicBezTo>
                  <a:cubicBezTo>
                    <a:pt x="348" y="200"/>
                    <a:pt x="347" y="199"/>
                    <a:pt x="345" y="199"/>
                  </a:cubicBezTo>
                  <a:cubicBezTo>
                    <a:pt x="344" y="199"/>
                    <a:pt x="343" y="198"/>
                    <a:pt x="342" y="198"/>
                  </a:cubicBezTo>
                  <a:cubicBezTo>
                    <a:pt x="340" y="198"/>
                    <a:pt x="338" y="197"/>
                    <a:pt x="336" y="197"/>
                  </a:cubicBezTo>
                  <a:cubicBezTo>
                    <a:pt x="331" y="196"/>
                    <a:pt x="326" y="195"/>
                    <a:pt x="320" y="195"/>
                  </a:cubicBezTo>
                  <a:cubicBezTo>
                    <a:pt x="253" y="195"/>
                    <a:pt x="253" y="195"/>
                    <a:pt x="253" y="195"/>
                  </a:cubicBezTo>
                  <a:cubicBezTo>
                    <a:pt x="248" y="195"/>
                    <a:pt x="242" y="196"/>
                    <a:pt x="237" y="197"/>
                  </a:cubicBezTo>
                  <a:cubicBezTo>
                    <a:pt x="235" y="197"/>
                    <a:pt x="234" y="198"/>
                    <a:pt x="232" y="198"/>
                  </a:cubicBezTo>
                  <a:cubicBezTo>
                    <a:pt x="231" y="198"/>
                    <a:pt x="229" y="199"/>
                    <a:pt x="228" y="199"/>
                  </a:cubicBezTo>
                  <a:cubicBezTo>
                    <a:pt x="226" y="199"/>
                    <a:pt x="223" y="200"/>
                    <a:pt x="220" y="202"/>
                  </a:cubicBezTo>
                  <a:cubicBezTo>
                    <a:pt x="201" y="209"/>
                    <a:pt x="186" y="222"/>
                    <a:pt x="175" y="239"/>
                  </a:cubicBezTo>
                  <a:cubicBezTo>
                    <a:pt x="173" y="241"/>
                    <a:pt x="172" y="244"/>
                    <a:pt x="171" y="247"/>
                  </a:cubicBezTo>
                  <a:cubicBezTo>
                    <a:pt x="100" y="234"/>
                    <a:pt x="100" y="234"/>
                    <a:pt x="100" y="234"/>
                  </a:cubicBezTo>
                  <a:cubicBezTo>
                    <a:pt x="100" y="164"/>
                    <a:pt x="100" y="164"/>
                    <a:pt x="100" y="164"/>
                  </a:cubicBezTo>
                  <a:cubicBezTo>
                    <a:pt x="223" y="135"/>
                    <a:pt x="223" y="135"/>
                    <a:pt x="223" y="135"/>
                  </a:cubicBezTo>
                  <a:cubicBezTo>
                    <a:pt x="237" y="156"/>
                    <a:pt x="260" y="171"/>
                    <a:pt x="287" y="171"/>
                  </a:cubicBezTo>
                  <a:close/>
                  <a:moveTo>
                    <a:pt x="473" y="388"/>
                  </a:moveTo>
                  <a:cubicBezTo>
                    <a:pt x="413" y="402"/>
                    <a:pt x="413" y="402"/>
                    <a:pt x="413" y="402"/>
                  </a:cubicBezTo>
                  <a:cubicBezTo>
                    <a:pt x="413" y="312"/>
                    <a:pt x="413" y="312"/>
                    <a:pt x="413" y="312"/>
                  </a:cubicBezTo>
                  <a:cubicBezTo>
                    <a:pt x="473" y="323"/>
                    <a:pt x="473" y="323"/>
                    <a:pt x="473" y="323"/>
                  </a:cubicBezTo>
                  <a:lnTo>
                    <a:pt x="473" y="388"/>
                  </a:lnTo>
                  <a:close/>
                  <a:moveTo>
                    <a:pt x="100" y="399"/>
                  </a:moveTo>
                  <a:cubicBezTo>
                    <a:pt x="100" y="330"/>
                    <a:pt x="100" y="330"/>
                    <a:pt x="100" y="330"/>
                  </a:cubicBezTo>
                  <a:cubicBezTo>
                    <a:pt x="160" y="316"/>
                    <a:pt x="160" y="316"/>
                    <a:pt x="160" y="316"/>
                  </a:cubicBezTo>
                  <a:cubicBezTo>
                    <a:pt x="160" y="410"/>
                    <a:pt x="160" y="410"/>
                    <a:pt x="160" y="410"/>
                  </a:cubicBezTo>
                  <a:lnTo>
                    <a:pt x="100" y="399"/>
                  </a:lnTo>
                  <a:close/>
                  <a:moveTo>
                    <a:pt x="100" y="254"/>
                  </a:moveTo>
                  <a:cubicBezTo>
                    <a:pt x="163" y="266"/>
                    <a:pt x="163" y="266"/>
                    <a:pt x="163" y="266"/>
                  </a:cubicBezTo>
                  <a:cubicBezTo>
                    <a:pt x="163" y="267"/>
                    <a:pt x="162" y="269"/>
                    <a:pt x="162" y="271"/>
                  </a:cubicBezTo>
                  <a:cubicBezTo>
                    <a:pt x="162" y="271"/>
                    <a:pt x="162" y="272"/>
                    <a:pt x="162" y="272"/>
                  </a:cubicBezTo>
                  <a:cubicBezTo>
                    <a:pt x="161" y="277"/>
                    <a:pt x="160" y="283"/>
                    <a:pt x="160" y="289"/>
                  </a:cubicBezTo>
                  <a:cubicBezTo>
                    <a:pt x="160" y="295"/>
                    <a:pt x="160" y="295"/>
                    <a:pt x="160" y="295"/>
                  </a:cubicBezTo>
                  <a:cubicBezTo>
                    <a:pt x="100" y="309"/>
                    <a:pt x="100" y="309"/>
                    <a:pt x="100" y="309"/>
                  </a:cubicBezTo>
                  <a:lnTo>
                    <a:pt x="100" y="254"/>
                  </a:lnTo>
                  <a:close/>
                  <a:moveTo>
                    <a:pt x="100" y="420"/>
                  </a:moveTo>
                  <a:cubicBezTo>
                    <a:pt x="161" y="431"/>
                    <a:pt x="161" y="431"/>
                    <a:pt x="161" y="431"/>
                  </a:cubicBezTo>
                  <a:cubicBezTo>
                    <a:pt x="162" y="441"/>
                    <a:pt x="164" y="450"/>
                    <a:pt x="168" y="459"/>
                  </a:cubicBezTo>
                  <a:cubicBezTo>
                    <a:pt x="101" y="475"/>
                    <a:pt x="101" y="475"/>
                    <a:pt x="101" y="475"/>
                  </a:cubicBezTo>
                  <a:lnTo>
                    <a:pt x="100" y="420"/>
                  </a:lnTo>
                  <a:close/>
                  <a:moveTo>
                    <a:pt x="101" y="495"/>
                  </a:moveTo>
                  <a:cubicBezTo>
                    <a:pt x="178" y="477"/>
                    <a:pt x="178" y="477"/>
                    <a:pt x="178" y="477"/>
                  </a:cubicBezTo>
                  <a:cubicBezTo>
                    <a:pt x="185" y="487"/>
                    <a:pt x="195" y="496"/>
                    <a:pt x="206" y="503"/>
                  </a:cubicBezTo>
                  <a:cubicBezTo>
                    <a:pt x="206" y="584"/>
                    <a:pt x="206" y="584"/>
                    <a:pt x="206" y="584"/>
                  </a:cubicBezTo>
                  <a:cubicBezTo>
                    <a:pt x="101" y="565"/>
                    <a:pt x="101" y="565"/>
                    <a:pt x="101" y="565"/>
                  </a:cubicBezTo>
                  <a:lnTo>
                    <a:pt x="101" y="495"/>
                  </a:lnTo>
                  <a:close/>
                  <a:moveTo>
                    <a:pt x="368" y="503"/>
                  </a:moveTo>
                  <a:cubicBezTo>
                    <a:pt x="380" y="496"/>
                    <a:pt x="390" y="486"/>
                    <a:pt x="398" y="474"/>
                  </a:cubicBezTo>
                  <a:cubicBezTo>
                    <a:pt x="474" y="489"/>
                    <a:pt x="474" y="489"/>
                    <a:pt x="474" y="489"/>
                  </a:cubicBezTo>
                  <a:cubicBezTo>
                    <a:pt x="474" y="553"/>
                    <a:pt x="474" y="553"/>
                    <a:pt x="474" y="553"/>
                  </a:cubicBezTo>
                  <a:cubicBezTo>
                    <a:pt x="368" y="578"/>
                    <a:pt x="368" y="578"/>
                    <a:pt x="368" y="578"/>
                  </a:cubicBezTo>
                  <a:lnTo>
                    <a:pt x="368" y="503"/>
                  </a:lnTo>
                  <a:close/>
                  <a:moveTo>
                    <a:pt x="474" y="468"/>
                  </a:moveTo>
                  <a:cubicBezTo>
                    <a:pt x="407" y="456"/>
                    <a:pt x="407" y="456"/>
                    <a:pt x="407" y="456"/>
                  </a:cubicBezTo>
                  <a:cubicBezTo>
                    <a:pt x="410" y="449"/>
                    <a:pt x="412" y="442"/>
                    <a:pt x="412" y="435"/>
                  </a:cubicBezTo>
                  <a:cubicBezTo>
                    <a:pt x="413" y="431"/>
                    <a:pt x="413" y="427"/>
                    <a:pt x="413" y="423"/>
                  </a:cubicBezTo>
                  <a:cubicBezTo>
                    <a:pt x="413" y="422"/>
                    <a:pt x="413" y="422"/>
                    <a:pt x="413" y="422"/>
                  </a:cubicBezTo>
                  <a:cubicBezTo>
                    <a:pt x="473" y="408"/>
                    <a:pt x="473" y="408"/>
                    <a:pt x="473" y="408"/>
                  </a:cubicBezTo>
                  <a:lnTo>
                    <a:pt x="474" y="468"/>
                  </a:lnTo>
                  <a:close/>
                  <a:moveTo>
                    <a:pt x="473" y="302"/>
                  </a:moveTo>
                  <a:cubicBezTo>
                    <a:pt x="413" y="291"/>
                    <a:pt x="413" y="291"/>
                    <a:pt x="413" y="291"/>
                  </a:cubicBezTo>
                  <a:cubicBezTo>
                    <a:pt x="413" y="289"/>
                    <a:pt x="413" y="289"/>
                    <a:pt x="413" y="289"/>
                  </a:cubicBezTo>
                  <a:cubicBezTo>
                    <a:pt x="413" y="283"/>
                    <a:pt x="413" y="277"/>
                    <a:pt x="412" y="272"/>
                  </a:cubicBezTo>
                  <a:cubicBezTo>
                    <a:pt x="412" y="272"/>
                    <a:pt x="412" y="271"/>
                    <a:pt x="412" y="271"/>
                  </a:cubicBezTo>
                  <a:cubicBezTo>
                    <a:pt x="411" y="267"/>
                    <a:pt x="409" y="262"/>
                    <a:pt x="408" y="258"/>
                  </a:cubicBezTo>
                  <a:cubicBezTo>
                    <a:pt x="473" y="243"/>
                    <a:pt x="473" y="243"/>
                    <a:pt x="473" y="243"/>
                  </a:cubicBezTo>
                  <a:lnTo>
                    <a:pt x="473" y="302"/>
                  </a:lnTo>
                  <a:close/>
                  <a:moveTo>
                    <a:pt x="472" y="137"/>
                  </a:moveTo>
                  <a:cubicBezTo>
                    <a:pt x="358" y="116"/>
                    <a:pt x="358" y="116"/>
                    <a:pt x="358" y="116"/>
                  </a:cubicBezTo>
                  <a:cubicBezTo>
                    <a:pt x="359" y="112"/>
                    <a:pt x="360" y="107"/>
                    <a:pt x="361" y="103"/>
                  </a:cubicBezTo>
                  <a:cubicBezTo>
                    <a:pt x="472" y="77"/>
                    <a:pt x="472" y="77"/>
                    <a:pt x="472" y="77"/>
                  </a:cubicBezTo>
                  <a:lnTo>
                    <a:pt x="472" y="137"/>
                  </a:lnTo>
                  <a:close/>
                  <a:moveTo>
                    <a:pt x="213" y="109"/>
                  </a:moveTo>
                  <a:cubicBezTo>
                    <a:pt x="214" y="112"/>
                    <a:pt x="215" y="114"/>
                    <a:pt x="215" y="117"/>
                  </a:cubicBezTo>
                  <a:cubicBezTo>
                    <a:pt x="99" y="144"/>
                    <a:pt x="99" y="144"/>
                    <a:pt x="99" y="144"/>
                  </a:cubicBezTo>
                  <a:cubicBezTo>
                    <a:pt x="99" y="88"/>
                    <a:pt x="99" y="88"/>
                    <a:pt x="99" y="88"/>
                  </a:cubicBezTo>
                  <a:lnTo>
                    <a:pt x="213" y="109"/>
                  </a:lnTo>
                  <a:close/>
                  <a:moveTo>
                    <a:pt x="101" y="640"/>
                  </a:moveTo>
                  <a:cubicBezTo>
                    <a:pt x="101" y="585"/>
                    <a:pt x="101" y="585"/>
                    <a:pt x="101" y="585"/>
                  </a:cubicBezTo>
                  <a:cubicBezTo>
                    <a:pt x="206" y="605"/>
                    <a:pt x="206" y="605"/>
                    <a:pt x="206" y="605"/>
                  </a:cubicBezTo>
                  <a:cubicBezTo>
                    <a:pt x="206" y="616"/>
                    <a:pt x="206" y="616"/>
                    <a:pt x="206" y="616"/>
                  </a:cubicBezTo>
                  <a:lnTo>
                    <a:pt x="101" y="640"/>
                  </a:lnTo>
                  <a:close/>
                  <a:moveTo>
                    <a:pt x="368" y="614"/>
                  </a:moveTo>
                  <a:cubicBezTo>
                    <a:pt x="368" y="599"/>
                    <a:pt x="368" y="599"/>
                    <a:pt x="368" y="599"/>
                  </a:cubicBezTo>
                  <a:cubicBezTo>
                    <a:pt x="474" y="574"/>
                    <a:pt x="474" y="574"/>
                    <a:pt x="474" y="574"/>
                  </a:cubicBezTo>
                  <a:cubicBezTo>
                    <a:pt x="474" y="634"/>
                    <a:pt x="474" y="634"/>
                    <a:pt x="474" y="634"/>
                  </a:cubicBezTo>
                  <a:lnTo>
                    <a:pt x="368" y="614"/>
                  </a:lnTo>
                  <a:close/>
                </a:path>
              </a:pathLst>
            </a:custGeom>
            <a:solidFill>
              <a:schemeClr val="accent4"/>
            </a:solidFill>
            <a:ln w="9525">
              <a:noFill/>
              <a:round/>
              <a:headEnd/>
              <a:tailEnd/>
            </a:ln>
          </p:spPr>
          <p:txBody>
            <a:bodyPr/>
            <a:lstStyle/>
            <a:p>
              <a:pPr>
                <a:lnSpc>
                  <a:spcPct val="100000"/>
                </a:lnSpc>
              </a:pPr>
              <a:endParaRPr lang="en-US" dirty="0">
                <a:latin typeface="+mn-lt"/>
              </a:endParaRPr>
            </a:p>
          </p:txBody>
        </p:sp>
      </p:grpSp>
      <p:grpSp>
        <p:nvGrpSpPr>
          <p:cNvPr id="8" name="Group 171"/>
          <p:cNvGrpSpPr>
            <a:grpSpLocks noChangeAspect="1"/>
          </p:cNvGrpSpPr>
          <p:nvPr/>
        </p:nvGrpSpPr>
        <p:grpSpPr>
          <a:xfrm>
            <a:off x="1335237" y="984236"/>
            <a:ext cx="431603" cy="278454"/>
            <a:chOff x="1008063" y="3046413"/>
            <a:chExt cx="2755900" cy="1778000"/>
          </a:xfrm>
          <a:solidFill>
            <a:srgbClr val="00A5A5"/>
          </a:solidFill>
        </p:grpSpPr>
        <p:sp>
          <p:nvSpPr>
            <p:cNvPr id="173" name="Freeform 54"/>
            <p:cNvSpPr>
              <a:spLocks noChangeArrowheads="1"/>
            </p:cNvSpPr>
            <p:nvPr/>
          </p:nvSpPr>
          <p:spPr bwMode="auto">
            <a:xfrm>
              <a:off x="1008063" y="3136900"/>
              <a:ext cx="2755900" cy="1687513"/>
            </a:xfrm>
            <a:custGeom>
              <a:avLst/>
              <a:gdLst>
                <a:gd name="T0" fmla="*/ 7624 w 7656"/>
                <a:gd name="T1" fmla="*/ 1218 h 4687"/>
                <a:gd name="T2" fmla="*/ 7624 w 7656"/>
                <a:gd name="T3" fmla="*/ 1218 h 4687"/>
                <a:gd name="T4" fmla="*/ 2094 w 7656"/>
                <a:gd name="T5" fmla="*/ 0 h 4687"/>
                <a:gd name="T6" fmla="*/ 2094 w 7656"/>
                <a:gd name="T7" fmla="*/ 31 h 4687"/>
                <a:gd name="T8" fmla="*/ 1375 w 7656"/>
                <a:gd name="T9" fmla="*/ 781 h 4687"/>
                <a:gd name="T10" fmla="*/ 1219 w 7656"/>
                <a:gd name="T11" fmla="*/ 781 h 4687"/>
                <a:gd name="T12" fmla="*/ 1000 w 7656"/>
                <a:gd name="T13" fmla="*/ 1687 h 4687"/>
                <a:gd name="T14" fmla="*/ 1062 w 7656"/>
                <a:gd name="T15" fmla="*/ 1781 h 4687"/>
                <a:gd name="T16" fmla="*/ 2687 w 7656"/>
                <a:gd name="T17" fmla="*/ 2156 h 4687"/>
                <a:gd name="T18" fmla="*/ 2594 w 7656"/>
                <a:gd name="T19" fmla="*/ 2655 h 4687"/>
                <a:gd name="T20" fmla="*/ 3000 w 7656"/>
                <a:gd name="T21" fmla="*/ 3249 h 4687"/>
                <a:gd name="T22" fmla="*/ 3219 w 7656"/>
                <a:gd name="T23" fmla="*/ 3311 h 4687"/>
                <a:gd name="T24" fmla="*/ 3094 w 7656"/>
                <a:gd name="T25" fmla="*/ 3842 h 4687"/>
                <a:gd name="T26" fmla="*/ 562 w 7656"/>
                <a:gd name="T27" fmla="*/ 3905 h 4687"/>
                <a:gd name="T28" fmla="*/ 562 w 7656"/>
                <a:gd name="T29" fmla="*/ 3842 h 4687"/>
                <a:gd name="T30" fmla="*/ 281 w 7656"/>
                <a:gd name="T31" fmla="*/ 3592 h 4687"/>
                <a:gd name="T32" fmla="*/ 0 w 7656"/>
                <a:gd name="T33" fmla="*/ 3592 h 4687"/>
                <a:gd name="T34" fmla="*/ 0 w 7656"/>
                <a:gd name="T35" fmla="*/ 4686 h 4687"/>
                <a:gd name="T36" fmla="*/ 281 w 7656"/>
                <a:gd name="T37" fmla="*/ 4686 h 4687"/>
                <a:gd name="T38" fmla="*/ 531 w 7656"/>
                <a:gd name="T39" fmla="*/ 4436 h 4687"/>
                <a:gd name="T40" fmla="*/ 531 w 7656"/>
                <a:gd name="T41" fmla="*/ 4374 h 4687"/>
                <a:gd name="T42" fmla="*/ 3281 w 7656"/>
                <a:gd name="T43" fmla="*/ 4280 h 4687"/>
                <a:gd name="T44" fmla="*/ 3500 w 7656"/>
                <a:gd name="T45" fmla="*/ 4092 h 4687"/>
                <a:gd name="T46" fmla="*/ 3656 w 7656"/>
                <a:gd name="T47" fmla="*/ 3405 h 4687"/>
                <a:gd name="T48" fmla="*/ 3874 w 7656"/>
                <a:gd name="T49" fmla="*/ 3467 h 4687"/>
                <a:gd name="T50" fmla="*/ 4499 w 7656"/>
                <a:gd name="T51" fmla="*/ 3061 h 4687"/>
                <a:gd name="T52" fmla="*/ 4593 w 7656"/>
                <a:gd name="T53" fmla="*/ 2561 h 4687"/>
                <a:gd name="T54" fmla="*/ 6561 w 7656"/>
                <a:gd name="T55" fmla="*/ 2999 h 4687"/>
                <a:gd name="T56" fmla="*/ 6655 w 7656"/>
                <a:gd name="T57" fmla="*/ 2936 h 4687"/>
                <a:gd name="T58" fmla="*/ 6686 w 7656"/>
                <a:gd name="T59" fmla="*/ 2780 h 4687"/>
                <a:gd name="T60" fmla="*/ 7061 w 7656"/>
                <a:gd name="T61" fmla="*/ 2842 h 4687"/>
                <a:gd name="T62" fmla="*/ 7249 w 7656"/>
                <a:gd name="T63" fmla="*/ 1937 h 4687"/>
                <a:gd name="T64" fmla="*/ 6905 w 7656"/>
                <a:gd name="T65" fmla="*/ 1843 h 4687"/>
                <a:gd name="T66" fmla="*/ 6968 w 7656"/>
                <a:gd name="T67" fmla="*/ 1593 h 4687"/>
                <a:gd name="T68" fmla="*/ 7030 w 7656"/>
                <a:gd name="T69" fmla="*/ 1593 h 4687"/>
                <a:gd name="T70" fmla="*/ 7061 w 7656"/>
                <a:gd name="T71" fmla="*/ 1593 h 4687"/>
                <a:gd name="T72" fmla="*/ 7624 w 7656"/>
                <a:gd name="T73" fmla="*/ 1375 h 4687"/>
                <a:gd name="T74" fmla="*/ 7655 w 7656"/>
                <a:gd name="T75" fmla="*/ 1312 h 4687"/>
                <a:gd name="T76" fmla="*/ 7624 w 7656"/>
                <a:gd name="T77" fmla="*/ 1218 h 4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656" h="4687">
                  <a:moveTo>
                    <a:pt x="7624" y="1218"/>
                  </a:moveTo>
                  <a:lnTo>
                    <a:pt x="7624" y="1218"/>
                  </a:lnTo>
                  <a:cubicBezTo>
                    <a:pt x="2094" y="0"/>
                    <a:pt x="2094" y="0"/>
                    <a:pt x="2094" y="0"/>
                  </a:cubicBezTo>
                  <a:cubicBezTo>
                    <a:pt x="2094" y="31"/>
                    <a:pt x="2094" y="31"/>
                    <a:pt x="2094" y="31"/>
                  </a:cubicBezTo>
                  <a:cubicBezTo>
                    <a:pt x="2094" y="468"/>
                    <a:pt x="1781" y="781"/>
                    <a:pt x="1375" y="781"/>
                  </a:cubicBezTo>
                  <a:cubicBezTo>
                    <a:pt x="1312" y="781"/>
                    <a:pt x="1250" y="781"/>
                    <a:pt x="1219" y="781"/>
                  </a:cubicBezTo>
                  <a:cubicBezTo>
                    <a:pt x="1000" y="1687"/>
                    <a:pt x="1000" y="1687"/>
                    <a:pt x="1000" y="1687"/>
                  </a:cubicBezTo>
                  <a:cubicBezTo>
                    <a:pt x="1000" y="1718"/>
                    <a:pt x="1000" y="1781"/>
                    <a:pt x="1062" y="1781"/>
                  </a:cubicBezTo>
                  <a:cubicBezTo>
                    <a:pt x="2687" y="2156"/>
                    <a:pt x="2687" y="2156"/>
                    <a:pt x="2687" y="2156"/>
                  </a:cubicBezTo>
                  <a:cubicBezTo>
                    <a:pt x="2594" y="2655"/>
                    <a:pt x="2594" y="2655"/>
                    <a:pt x="2594" y="2655"/>
                  </a:cubicBezTo>
                  <a:cubicBezTo>
                    <a:pt x="2531" y="2936"/>
                    <a:pt x="2719" y="3186"/>
                    <a:pt x="3000" y="3249"/>
                  </a:cubicBezTo>
                  <a:cubicBezTo>
                    <a:pt x="3219" y="3311"/>
                    <a:pt x="3219" y="3311"/>
                    <a:pt x="3219" y="3311"/>
                  </a:cubicBezTo>
                  <a:cubicBezTo>
                    <a:pt x="3094" y="3842"/>
                    <a:pt x="3094" y="3842"/>
                    <a:pt x="3094" y="3842"/>
                  </a:cubicBezTo>
                  <a:cubicBezTo>
                    <a:pt x="562" y="3905"/>
                    <a:pt x="562" y="3905"/>
                    <a:pt x="562" y="3905"/>
                  </a:cubicBezTo>
                  <a:cubicBezTo>
                    <a:pt x="562" y="3842"/>
                    <a:pt x="562" y="3842"/>
                    <a:pt x="562" y="3842"/>
                  </a:cubicBezTo>
                  <a:cubicBezTo>
                    <a:pt x="562" y="3717"/>
                    <a:pt x="437" y="3592"/>
                    <a:pt x="281" y="3592"/>
                  </a:cubicBezTo>
                  <a:cubicBezTo>
                    <a:pt x="0" y="3592"/>
                    <a:pt x="0" y="3592"/>
                    <a:pt x="0" y="3592"/>
                  </a:cubicBezTo>
                  <a:cubicBezTo>
                    <a:pt x="0" y="4686"/>
                    <a:pt x="0" y="4686"/>
                    <a:pt x="0" y="4686"/>
                  </a:cubicBezTo>
                  <a:cubicBezTo>
                    <a:pt x="281" y="4686"/>
                    <a:pt x="281" y="4686"/>
                    <a:pt x="281" y="4686"/>
                  </a:cubicBezTo>
                  <a:cubicBezTo>
                    <a:pt x="406" y="4686"/>
                    <a:pt x="531" y="4592"/>
                    <a:pt x="531" y="4436"/>
                  </a:cubicBezTo>
                  <a:cubicBezTo>
                    <a:pt x="531" y="4374"/>
                    <a:pt x="531" y="4374"/>
                    <a:pt x="531" y="4374"/>
                  </a:cubicBezTo>
                  <a:cubicBezTo>
                    <a:pt x="3281" y="4280"/>
                    <a:pt x="3281" y="4280"/>
                    <a:pt x="3281" y="4280"/>
                  </a:cubicBezTo>
                  <a:cubicBezTo>
                    <a:pt x="3375" y="4280"/>
                    <a:pt x="3469" y="4217"/>
                    <a:pt x="3500" y="4092"/>
                  </a:cubicBezTo>
                  <a:cubicBezTo>
                    <a:pt x="3656" y="3405"/>
                    <a:pt x="3656" y="3405"/>
                    <a:pt x="3656" y="3405"/>
                  </a:cubicBezTo>
                  <a:cubicBezTo>
                    <a:pt x="3874" y="3467"/>
                    <a:pt x="3874" y="3467"/>
                    <a:pt x="3874" y="3467"/>
                  </a:cubicBezTo>
                  <a:cubicBezTo>
                    <a:pt x="4155" y="3530"/>
                    <a:pt x="4436" y="3342"/>
                    <a:pt x="4499" y="3061"/>
                  </a:cubicBezTo>
                  <a:cubicBezTo>
                    <a:pt x="4593" y="2561"/>
                    <a:pt x="4593" y="2561"/>
                    <a:pt x="4593" y="2561"/>
                  </a:cubicBezTo>
                  <a:cubicBezTo>
                    <a:pt x="6561" y="2999"/>
                    <a:pt x="6561" y="2999"/>
                    <a:pt x="6561" y="2999"/>
                  </a:cubicBezTo>
                  <a:cubicBezTo>
                    <a:pt x="6593" y="3030"/>
                    <a:pt x="6655" y="2999"/>
                    <a:pt x="6655" y="2936"/>
                  </a:cubicBezTo>
                  <a:cubicBezTo>
                    <a:pt x="6686" y="2780"/>
                    <a:pt x="6686" y="2780"/>
                    <a:pt x="6686" y="2780"/>
                  </a:cubicBezTo>
                  <a:cubicBezTo>
                    <a:pt x="7061" y="2842"/>
                    <a:pt x="7061" y="2842"/>
                    <a:pt x="7061" y="2842"/>
                  </a:cubicBezTo>
                  <a:cubicBezTo>
                    <a:pt x="7249" y="1937"/>
                    <a:pt x="7249" y="1937"/>
                    <a:pt x="7249" y="1937"/>
                  </a:cubicBezTo>
                  <a:cubicBezTo>
                    <a:pt x="6905" y="1843"/>
                    <a:pt x="6905" y="1843"/>
                    <a:pt x="6905" y="1843"/>
                  </a:cubicBezTo>
                  <a:cubicBezTo>
                    <a:pt x="6968" y="1593"/>
                    <a:pt x="6968" y="1593"/>
                    <a:pt x="6968" y="1593"/>
                  </a:cubicBezTo>
                  <a:cubicBezTo>
                    <a:pt x="7030" y="1593"/>
                    <a:pt x="7030" y="1593"/>
                    <a:pt x="7030" y="1593"/>
                  </a:cubicBezTo>
                  <a:lnTo>
                    <a:pt x="7061" y="1593"/>
                  </a:lnTo>
                  <a:cubicBezTo>
                    <a:pt x="7624" y="1375"/>
                    <a:pt x="7624" y="1375"/>
                    <a:pt x="7624" y="1375"/>
                  </a:cubicBezTo>
                  <a:cubicBezTo>
                    <a:pt x="7655" y="1375"/>
                    <a:pt x="7655" y="1343"/>
                    <a:pt x="7655" y="1312"/>
                  </a:cubicBezTo>
                  <a:cubicBezTo>
                    <a:pt x="7655" y="1250"/>
                    <a:pt x="7655" y="1250"/>
                    <a:pt x="7624" y="1218"/>
                  </a:cubicBezTo>
                </a:path>
              </a:pathLst>
            </a:custGeom>
            <a:solidFill>
              <a:schemeClr val="accent4"/>
            </a:solidFill>
            <a:ln w="9525">
              <a:noFill/>
              <a:round/>
              <a:headEnd/>
              <a:tailEnd/>
            </a:ln>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a:latin typeface="+mn-lt"/>
              </a:endParaRPr>
            </a:p>
          </p:txBody>
        </p:sp>
        <p:sp>
          <p:nvSpPr>
            <p:cNvPr id="174" name="Freeform 55"/>
            <p:cNvSpPr>
              <a:spLocks noChangeArrowheads="1"/>
            </p:cNvSpPr>
            <p:nvPr/>
          </p:nvSpPr>
          <p:spPr bwMode="auto">
            <a:xfrm>
              <a:off x="1401763" y="3046413"/>
              <a:ext cx="203200" cy="203200"/>
            </a:xfrm>
            <a:custGeom>
              <a:avLst/>
              <a:gdLst>
                <a:gd name="T0" fmla="*/ 281 w 563"/>
                <a:gd name="T1" fmla="*/ 562 h 563"/>
                <a:gd name="T2" fmla="*/ 281 w 563"/>
                <a:gd name="T3" fmla="*/ 562 h 563"/>
                <a:gd name="T4" fmla="*/ 562 w 563"/>
                <a:gd name="T5" fmla="*/ 281 h 563"/>
                <a:gd name="T6" fmla="*/ 281 w 563"/>
                <a:gd name="T7" fmla="*/ 0 h 563"/>
                <a:gd name="T8" fmla="*/ 0 w 563"/>
                <a:gd name="T9" fmla="*/ 281 h 563"/>
                <a:gd name="T10" fmla="*/ 281 w 563"/>
                <a:gd name="T11" fmla="*/ 562 h 563"/>
              </a:gdLst>
              <a:ahLst/>
              <a:cxnLst>
                <a:cxn ang="0">
                  <a:pos x="T0" y="T1"/>
                </a:cxn>
                <a:cxn ang="0">
                  <a:pos x="T2" y="T3"/>
                </a:cxn>
                <a:cxn ang="0">
                  <a:pos x="T4" y="T5"/>
                </a:cxn>
                <a:cxn ang="0">
                  <a:pos x="T6" y="T7"/>
                </a:cxn>
                <a:cxn ang="0">
                  <a:pos x="T8" y="T9"/>
                </a:cxn>
                <a:cxn ang="0">
                  <a:pos x="T10" y="T11"/>
                </a:cxn>
              </a:cxnLst>
              <a:rect l="0" t="0" r="r" b="b"/>
              <a:pathLst>
                <a:path w="563" h="563">
                  <a:moveTo>
                    <a:pt x="281" y="562"/>
                  </a:moveTo>
                  <a:lnTo>
                    <a:pt x="281" y="562"/>
                  </a:lnTo>
                  <a:cubicBezTo>
                    <a:pt x="437" y="562"/>
                    <a:pt x="562" y="437"/>
                    <a:pt x="562" y="281"/>
                  </a:cubicBezTo>
                  <a:cubicBezTo>
                    <a:pt x="562" y="125"/>
                    <a:pt x="437" y="0"/>
                    <a:pt x="281" y="0"/>
                  </a:cubicBezTo>
                  <a:cubicBezTo>
                    <a:pt x="125" y="0"/>
                    <a:pt x="0" y="125"/>
                    <a:pt x="0" y="281"/>
                  </a:cubicBezTo>
                  <a:cubicBezTo>
                    <a:pt x="0" y="437"/>
                    <a:pt x="125" y="562"/>
                    <a:pt x="281" y="562"/>
                  </a:cubicBezTo>
                </a:path>
              </a:pathLst>
            </a:custGeom>
            <a:solidFill>
              <a:schemeClr val="accent4"/>
            </a:solidFill>
            <a:ln w="9525">
              <a:noFill/>
              <a:round/>
              <a:headEnd/>
              <a:tailEnd/>
            </a:ln>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a:latin typeface="+mn-lt"/>
              </a:endParaRPr>
            </a:p>
          </p:txBody>
        </p:sp>
      </p:grpSp>
      <p:grpSp>
        <p:nvGrpSpPr>
          <p:cNvPr id="9" name="Group 174"/>
          <p:cNvGrpSpPr/>
          <p:nvPr/>
        </p:nvGrpSpPr>
        <p:grpSpPr>
          <a:xfrm>
            <a:off x="4961267" y="948468"/>
            <a:ext cx="178360" cy="334564"/>
            <a:chOff x="6224588" y="3584575"/>
            <a:chExt cx="196850" cy="444500"/>
          </a:xfrm>
          <a:solidFill>
            <a:schemeClr val="accent1"/>
          </a:solidFill>
        </p:grpSpPr>
        <p:sp>
          <p:nvSpPr>
            <p:cNvPr id="176" name="Oval 39"/>
            <p:cNvSpPr>
              <a:spLocks noChangeArrowheads="1"/>
            </p:cNvSpPr>
            <p:nvPr/>
          </p:nvSpPr>
          <p:spPr bwMode="auto">
            <a:xfrm>
              <a:off x="6230938" y="3587750"/>
              <a:ext cx="50800" cy="49213"/>
            </a:xfrm>
            <a:prstGeom prst="ellipse">
              <a:avLst/>
            </a:prstGeom>
            <a:solidFill>
              <a:schemeClr val="accent3">
                <a:lumMod val="50000"/>
              </a:schemeClr>
            </a:solidFill>
            <a:ln w="952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en-US"/>
            </a:p>
          </p:txBody>
        </p:sp>
        <p:sp>
          <p:nvSpPr>
            <p:cNvPr id="177" name="Freeform 40"/>
            <p:cNvSpPr>
              <a:spLocks noEditPoints="1"/>
            </p:cNvSpPr>
            <p:nvPr/>
          </p:nvSpPr>
          <p:spPr bwMode="auto">
            <a:xfrm>
              <a:off x="6224588" y="3584575"/>
              <a:ext cx="196850" cy="444500"/>
            </a:xfrm>
            <a:custGeom>
              <a:avLst/>
              <a:gdLst>
                <a:gd name="T0" fmla="*/ 111 w 145"/>
                <a:gd name="T1" fmla="*/ 0 h 328"/>
                <a:gd name="T2" fmla="*/ 73 w 145"/>
                <a:gd name="T3" fmla="*/ 20 h 328"/>
                <a:gd name="T4" fmla="*/ 0 w 145"/>
                <a:gd name="T5" fmla="*/ 61 h 328"/>
                <a:gd name="T6" fmla="*/ 0 w 145"/>
                <a:gd name="T7" fmla="*/ 305 h 328"/>
                <a:gd name="T8" fmla="*/ 126 w 145"/>
                <a:gd name="T9" fmla="*/ 328 h 328"/>
                <a:gd name="T10" fmla="*/ 145 w 145"/>
                <a:gd name="T11" fmla="*/ 21 h 328"/>
                <a:gd name="T12" fmla="*/ 55 w 145"/>
                <a:gd name="T13" fmla="*/ 296 h 328"/>
                <a:gd name="T14" fmla="*/ 40 w 145"/>
                <a:gd name="T15" fmla="*/ 284 h 328"/>
                <a:gd name="T16" fmla="*/ 55 w 145"/>
                <a:gd name="T17" fmla="*/ 296 h 328"/>
                <a:gd name="T18" fmla="*/ 72 w 145"/>
                <a:gd name="T19" fmla="*/ 146 h 328"/>
                <a:gd name="T20" fmla="*/ 72 w 145"/>
                <a:gd name="T21" fmla="*/ 215 h 328"/>
                <a:gd name="T22" fmla="*/ 55 w 145"/>
                <a:gd name="T23" fmla="*/ 274 h 328"/>
                <a:gd name="T24" fmla="*/ 40 w 145"/>
                <a:gd name="T25" fmla="*/ 262 h 328"/>
                <a:gd name="T26" fmla="*/ 55 w 145"/>
                <a:gd name="T27" fmla="*/ 274 h 328"/>
                <a:gd name="T28" fmla="*/ 40 w 145"/>
                <a:gd name="T29" fmla="*/ 252 h 328"/>
                <a:gd name="T30" fmla="*/ 55 w 145"/>
                <a:gd name="T31" fmla="*/ 240 h 328"/>
                <a:gd name="T32" fmla="*/ 81 w 145"/>
                <a:gd name="T33" fmla="*/ 296 h 328"/>
                <a:gd name="T34" fmla="*/ 66 w 145"/>
                <a:gd name="T35" fmla="*/ 284 h 328"/>
                <a:gd name="T36" fmla="*/ 81 w 145"/>
                <a:gd name="T37" fmla="*/ 296 h 328"/>
                <a:gd name="T38" fmla="*/ 66 w 145"/>
                <a:gd name="T39" fmla="*/ 274 h 328"/>
                <a:gd name="T40" fmla="*/ 81 w 145"/>
                <a:gd name="T41" fmla="*/ 262 h 328"/>
                <a:gd name="T42" fmla="*/ 81 w 145"/>
                <a:gd name="T43" fmla="*/ 252 h 328"/>
                <a:gd name="T44" fmla="*/ 66 w 145"/>
                <a:gd name="T45" fmla="*/ 240 h 328"/>
                <a:gd name="T46" fmla="*/ 81 w 145"/>
                <a:gd name="T47" fmla="*/ 252 h 328"/>
                <a:gd name="T48" fmla="*/ 92 w 145"/>
                <a:gd name="T49" fmla="*/ 296 h 328"/>
                <a:gd name="T50" fmla="*/ 107 w 145"/>
                <a:gd name="T51" fmla="*/ 284 h 328"/>
                <a:gd name="T52" fmla="*/ 107 w 145"/>
                <a:gd name="T53" fmla="*/ 274 h 328"/>
                <a:gd name="T54" fmla="*/ 92 w 145"/>
                <a:gd name="T55" fmla="*/ 262 h 328"/>
                <a:gd name="T56" fmla="*/ 107 w 145"/>
                <a:gd name="T57" fmla="*/ 274 h 328"/>
                <a:gd name="T58" fmla="*/ 92 w 145"/>
                <a:gd name="T59" fmla="*/ 252 h 328"/>
                <a:gd name="T60" fmla="*/ 107 w 145"/>
                <a:gd name="T61" fmla="*/ 240 h 328"/>
                <a:gd name="T62" fmla="*/ 115 w 145"/>
                <a:gd name="T63" fmla="*/ 126 h 328"/>
                <a:gd name="T64" fmla="*/ 30 w 145"/>
                <a:gd name="T65" fmla="*/ 77 h 328"/>
                <a:gd name="T66" fmla="*/ 115 w 145"/>
                <a:gd name="T67" fmla="*/ 126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5" h="328">
                  <a:moveTo>
                    <a:pt x="126" y="0"/>
                  </a:moveTo>
                  <a:cubicBezTo>
                    <a:pt x="111" y="0"/>
                    <a:pt x="111" y="0"/>
                    <a:pt x="111" y="0"/>
                  </a:cubicBezTo>
                  <a:cubicBezTo>
                    <a:pt x="68" y="0"/>
                    <a:pt x="68" y="0"/>
                    <a:pt x="68" y="0"/>
                  </a:cubicBezTo>
                  <a:cubicBezTo>
                    <a:pt x="71" y="6"/>
                    <a:pt x="73" y="13"/>
                    <a:pt x="73" y="20"/>
                  </a:cubicBezTo>
                  <a:cubicBezTo>
                    <a:pt x="73" y="47"/>
                    <a:pt x="51" y="68"/>
                    <a:pt x="25" y="68"/>
                  </a:cubicBezTo>
                  <a:cubicBezTo>
                    <a:pt x="16" y="68"/>
                    <a:pt x="7" y="65"/>
                    <a:pt x="0" y="61"/>
                  </a:cubicBezTo>
                  <a:cubicBezTo>
                    <a:pt x="0" y="130"/>
                    <a:pt x="0" y="130"/>
                    <a:pt x="0" y="130"/>
                  </a:cubicBezTo>
                  <a:cubicBezTo>
                    <a:pt x="0" y="305"/>
                    <a:pt x="0" y="305"/>
                    <a:pt x="0" y="305"/>
                  </a:cubicBezTo>
                  <a:cubicBezTo>
                    <a:pt x="0" y="317"/>
                    <a:pt x="8" y="327"/>
                    <a:pt x="18" y="327"/>
                  </a:cubicBezTo>
                  <a:cubicBezTo>
                    <a:pt x="126" y="328"/>
                    <a:pt x="126" y="328"/>
                    <a:pt x="126" y="328"/>
                  </a:cubicBezTo>
                  <a:cubicBezTo>
                    <a:pt x="136" y="328"/>
                    <a:pt x="145" y="316"/>
                    <a:pt x="145" y="304"/>
                  </a:cubicBezTo>
                  <a:cubicBezTo>
                    <a:pt x="145" y="21"/>
                    <a:pt x="145" y="21"/>
                    <a:pt x="145" y="21"/>
                  </a:cubicBezTo>
                  <a:cubicBezTo>
                    <a:pt x="145" y="9"/>
                    <a:pt x="136" y="0"/>
                    <a:pt x="126" y="0"/>
                  </a:cubicBezTo>
                  <a:close/>
                  <a:moveTo>
                    <a:pt x="55" y="296"/>
                  </a:moveTo>
                  <a:cubicBezTo>
                    <a:pt x="40" y="296"/>
                    <a:pt x="40" y="296"/>
                    <a:pt x="40" y="296"/>
                  </a:cubicBezTo>
                  <a:cubicBezTo>
                    <a:pt x="40" y="284"/>
                    <a:pt x="40" y="284"/>
                    <a:pt x="40" y="284"/>
                  </a:cubicBezTo>
                  <a:cubicBezTo>
                    <a:pt x="55" y="284"/>
                    <a:pt x="55" y="284"/>
                    <a:pt x="55" y="284"/>
                  </a:cubicBezTo>
                  <a:lnTo>
                    <a:pt x="55" y="296"/>
                  </a:lnTo>
                  <a:close/>
                  <a:moveTo>
                    <a:pt x="38" y="181"/>
                  </a:moveTo>
                  <a:cubicBezTo>
                    <a:pt x="38" y="162"/>
                    <a:pt x="53" y="146"/>
                    <a:pt x="72" y="146"/>
                  </a:cubicBezTo>
                  <a:cubicBezTo>
                    <a:pt x="91" y="146"/>
                    <a:pt x="107" y="162"/>
                    <a:pt x="107" y="181"/>
                  </a:cubicBezTo>
                  <a:cubicBezTo>
                    <a:pt x="107" y="200"/>
                    <a:pt x="91" y="215"/>
                    <a:pt x="72" y="215"/>
                  </a:cubicBezTo>
                  <a:cubicBezTo>
                    <a:pt x="53" y="215"/>
                    <a:pt x="38" y="200"/>
                    <a:pt x="38" y="181"/>
                  </a:cubicBezTo>
                  <a:close/>
                  <a:moveTo>
                    <a:pt x="55" y="274"/>
                  </a:moveTo>
                  <a:cubicBezTo>
                    <a:pt x="40" y="274"/>
                    <a:pt x="40" y="274"/>
                    <a:pt x="40" y="274"/>
                  </a:cubicBezTo>
                  <a:cubicBezTo>
                    <a:pt x="40" y="262"/>
                    <a:pt x="40" y="262"/>
                    <a:pt x="40" y="262"/>
                  </a:cubicBezTo>
                  <a:cubicBezTo>
                    <a:pt x="55" y="262"/>
                    <a:pt x="55" y="262"/>
                    <a:pt x="55" y="262"/>
                  </a:cubicBezTo>
                  <a:lnTo>
                    <a:pt x="55" y="274"/>
                  </a:lnTo>
                  <a:close/>
                  <a:moveTo>
                    <a:pt x="55" y="252"/>
                  </a:moveTo>
                  <a:cubicBezTo>
                    <a:pt x="40" y="252"/>
                    <a:pt x="40" y="252"/>
                    <a:pt x="40" y="252"/>
                  </a:cubicBezTo>
                  <a:cubicBezTo>
                    <a:pt x="40" y="240"/>
                    <a:pt x="40" y="240"/>
                    <a:pt x="40" y="240"/>
                  </a:cubicBezTo>
                  <a:cubicBezTo>
                    <a:pt x="55" y="240"/>
                    <a:pt x="55" y="240"/>
                    <a:pt x="55" y="240"/>
                  </a:cubicBezTo>
                  <a:lnTo>
                    <a:pt x="55" y="252"/>
                  </a:lnTo>
                  <a:close/>
                  <a:moveTo>
                    <a:pt x="81" y="296"/>
                  </a:moveTo>
                  <a:cubicBezTo>
                    <a:pt x="66" y="296"/>
                    <a:pt x="66" y="296"/>
                    <a:pt x="66" y="296"/>
                  </a:cubicBezTo>
                  <a:cubicBezTo>
                    <a:pt x="66" y="284"/>
                    <a:pt x="66" y="284"/>
                    <a:pt x="66" y="284"/>
                  </a:cubicBezTo>
                  <a:cubicBezTo>
                    <a:pt x="81" y="284"/>
                    <a:pt x="81" y="284"/>
                    <a:pt x="81" y="284"/>
                  </a:cubicBezTo>
                  <a:lnTo>
                    <a:pt x="81" y="296"/>
                  </a:lnTo>
                  <a:close/>
                  <a:moveTo>
                    <a:pt x="81" y="274"/>
                  </a:moveTo>
                  <a:cubicBezTo>
                    <a:pt x="66" y="274"/>
                    <a:pt x="66" y="274"/>
                    <a:pt x="66" y="274"/>
                  </a:cubicBezTo>
                  <a:cubicBezTo>
                    <a:pt x="66" y="262"/>
                    <a:pt x="66" y="262"/>
                    <a:pt x="66" y="262"/>
                  </a:cubicBezTo>
                  <a:cubicBezTo>
                    <a:pt x="81" y="262"/>
                    <a:pt x="81" y="262"/>
                    <a:pt x="81" y="262"/>
                  </a:cubicBezTo>
                  <a:lnTo>
                    <a:pt x="81" y="274"/>
                  </a:lnTo>
                  <a:close/>
                  <a:moveTo>
                    <a:pt x="81" y="252"/>
                  </a:moveTo>
                  <a:cubicBezTo>
                    <a:pt x="66" y="252"/>
                    <a:pt x="66" y="252"/>
                    <a:pt x="66" y="252"/>
                  </a:cubicBezTo>
                  <a:cubicBezTo>
                    <a:pt x="66" y="240"/>
                    <a:pt x="66" y="240"/>
                    <a:pt x="66" y="240"/>
                  </a:cubicBezTo>
                  <a:cubicBezTo>
                    <a:pt x="81" y="240"/>
                    <a:pt x="81" y="240"/>
                    <a:pt x="81" y="240"/>
                  </a:cubicBezTo>
                  <a:lnTo>
                    <a:pt x="81" y="252"/>
                  </a:lnTo>
                  <a:close/>
                  <a:moveTo>
                    <a:pt x="107" y="296"/>
                  </a:moveTo>
                  <a:cubicBezTo>
                    <a:pt x="92" y="296"/>
                    <a:pt x="92" y="296"/>
                    <a:pt x="92" y="296"/>
                  </a:cubicBezTo>
                  <a:cubicBezTo>
                    <a:pt x="92" y="284"/>
                    <a:pt x="92" y="284"/>
                    <a:pt x="92" y="284"/>
                  </a:cubicBezTo>
                  <a:cubicBezTo>
                    <a:pt x="107" y="284"/>
                    <a:pt x="107" y="284"/>
                    <a:pt x="107" y="284"/>
                  </a:cubicBezTo>
                  <a:lnTo>
                    <a:pt x="107" y="296"/>
                  </a:lnTo>
                  <a:close/>
                  <a:moveTo>
                    <a:pt x="107" y="274"/>
                  </a:moveTo>
                  <a:cubicBezTo>
                    <a:pt x="92" y="274"/>
                    <a:pt x="92" y="274"/>
                    <a:pt x="92" y="274"/>
                  </a:cubicBezTo>
                  <a:cubicBezTo>
                    <a:pt x="92" y="262"/>
                    <a:pt x="92" y="262"/>
                    <a:pt x="92" y="262"/>
                  </a:cubicBezTo>
                  <a:cubicBezTo>
                    <a:pt x="107" y="262"/>
                    <a:pt x="107" y="262"/>
                    <a:pt x="107" y="262"/>
                  </a:cubicBezTo>
                  <a:lnTo>
                    <a:pt x="107" y="274"/>
                  </a:lnTo>
                  <a:close/>
                  <a:moveTo>
                    <a:pt x="107" y="252"/>
                  </a:moveTo>
                  <a:cubicBezTo>
                    <a:pt x="92" y="252"/>
                    <a:pt x="92" y="252"/>
                    <a:pt x="92" y="252"/>
                  </a:cubicBezTo>
                  <a:cubicBezTo>
                    <a:pt x="92" y="240"/>
                    <a:pt x="92" y="240"/>
                    <a:pt x="92" y="240"/>
                  </a:cubicBezTo>
                  <a:cubicBezTo>
                    <a:pt x="107" y="240"/>
                    <a:pt x="107" y="240"/>
                    <a:pt x="107" y="240"/>
                  </a:cubicBezTo>
                  <a:lnTo>
                    <a:pt x="107" y="252"/>
                  </a:lnTo>
                  <a:close/>
                  <a:moveTo>
                    <a:pt x="115" y="126"/>
                  </a:moveTo>
                  <a:cubicBezTo>
                    <a:pt x="30" y="126"/>
                    <a:pt x="30" y="126"/>
                    <a:pt x="30" y="126"/>
                  </a:cubicBezTo>
                  <a:cubicBezTo>
                    <a:pt x="30" y="77"/>
                    <a:pt x="30" y="77"/>
                    <a:pt x="30" y="77"/>
                  </a:cubicBezTo>
                  <a:cubicBezTo>
                    <a:pt x="115" y="77"/>
                    <a:pt x="115" y="77"/>
                    <a:pt x="115" y="77"/>
                  </a:cubicBezTo>
                  <a:lnTo>
                    <a:pt x="115" y="126"/>
                  </a:lnTo>
                  <a:close/>
                </a:path>
              </a:pathLst>
            </a:custGeom>
            <a:solidFill>
              <a:schemeClr val="accent3">
                <a:lumMod val="50000"/>
              </a:schemeClr>
            </a:solidFill>
            <a:ln w="952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en-US"/>
            </a:p>
          </p:txBody>
        </p:sp>
        <p:sp>
          <p:nvSpPr>
            <p:cNvPr id="178" name="Freeform 41"/>
            <p:cNvSpPr>
              <a:spLocks/>
            </p:cNvSpPr>
            <p:nvPr/>
          </p:nvSpPr>
          <p:spPr bwMode="auto">
            <a:xfrm>
              <a:off x="6319838" y="3789363"/>
              <a:ext cx="4763" cy="12700"/>
            </a:xfrm>
            <a:custGeom>
              <a:avLst/>
              <a:gdLst>
                <a:gd name="T0" fmla="*/ 2 w 3"/>
                <a:gd name="T1" fmla="*/ 0 h 8"/>
                <a:gd name="T2" fmla="*/ 0 w 3"/>
                <a:gd name="T3" fmla="*/ 8 h 8"/>
                <a:gd name="T4" fmla="*/ 3 w 3"/>
                <a:gd name="T5" fmla="*/ 8 h 8"/>
                <a:gd name="T6" fmla="*/ 2 w 3"/>
                <a:gd name="T7" fmla="*/ 0 h 8"/>
              </a:gdLst>
              <a:ahLst/>
              <a:cxnLst>
                <a:cxn ang="0">
                  <a:pos x="T0" y="T1"/>
                </a:cxn>
                <a:cxn ang="0">
                  <a:pos x="T2" y="T3"/>
                </a:cxn>
                <a:cxn ang="0">
                  <a:pos x="T4" y="T5"/>
                </a:cxn>
                <a:cxn ang="0">
                  <a:pos x="T6" y="T7"/>
                </a:cxn>
              </a:cxnLst>
              <a:rect l="0" t="0" r="r" b="b"/>
              <a:pathLst>
                <a:path w="3" h="8">
                  <a:moveTo>
                    <a:pt x="2" y="0"/>
                  </a:moveTo>
                  <a:lnTo>
                    <a:pt x="0" y="8"/>
                  </a:lnTo>
                  <a:lnTo>
                    <a:pt x="3" y="8"/>
                  </a:lnTo>
                  <a:lnTo>
                    <a:pt x="2" y="0"/>
                  </a:lnTo>
                  <a:close/>
                </a:path>
              </a:pathLst>
            </a:custGeom>
            <a:solidFill>
              <a:schemeClr val="accent3">
                <a:lumMod val="50000"/>
              </a:schemeClr>
            </a:solidFill>
            <a:ln w="952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en-US"/>
            </a:p>
          </p:txBody>
        </p:sp>
        <p:sp>
          <p:nvSpPr>
            <p:cNvPr id="179" name="Freeform 42"/>
            <p:cNvSpPr>
              <a:spLocks/>
            </p:cNvSpPr>
            <p:nvPr/>
          </p:nvSpPr>
          <p:spPr bwMode="auto">
            <a:xfrm>
              <a:off x="6319838" y="3857625"/>
              <a:ext cx="4763" cy="11113"/>
            </a:xfrm>
            <a:custGeom>
              <a:avLst/>
              <a:gdLst>
                <a:gd name="T0" fmla="*/ 3 w 3"/>
                <a:gd name="T1" fmla="*/ 0 h 7"/>
                <a:gd name="T2" fmla="*/ 0 w 3"/>
                <a:gd name="T3" fmla="*/ 0 h 7"/>
                <a:gd name="T4" fmla="*/ 2 w 3"/>
                <a:gd name="T5" fmla="*/ 7 h 7"/>
                <a:gd name="T6" fmla="*/ 3 w 3"/>
                <a:gd name="T7" fmla="*/ 0 h 7"/>
              </a:gdLst>
              <a:ahLst/>
              <a:cxnLst>
                <a:cxn ang="0">
                  <a:pos x="T0" y="T1"/>
                </a:cxn>
                <a:cxn ang="0">
                  <a:pos x="T2" y="T3"/>
                </a:cxn>
                <a:cxn ang="0">
                  <a:pos x="T4" y="T5"/>
                </a:cxn>
                <a:cxn ang="0">
                  <a:pos x="T6" y="T7"/>
                </a:cxn>
              </a:cxnLst>
              <a:rect l="0" t="0" r="r" b="b"/>
              <a:pathLst>
                <a:path w="3" h="7">
                  <a:moveTo>
                    <a:pt x="3" y="0"/>
                  </a:moveTo>
                  <a:lnTo>
                    <a:pt x="0" y="0"/>
                  </a:lnTo>
                  <a:lnTo>
                    <a:pt x="2" y="7"/>
                  </a:lnTo>
                  <a:lnTo>
                    <a:pt x="3" y="0"/>
                  </a:lnTo>
                  <a:close/>
                </a:path>
              </a:pathLst>
            </a:custGeom>
            <a:solidFill>
              <a:schemeClr val="accent3">
                <a:lumMod val="50000"/>
              </a:schemeClr>
            </a:solidFill>
            <a:ln w="952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en-US"/>
            </a:p>
          </p:txBody>
        </p:sp>
        <p:sp>
          <p:nvSpPr>
            <p:cNvPr id="180" name="Freeform 43"/>
            <p:cNvSpPr>
              <a:spLocks/>
            </p:cNvSpPr>
            <p:nvPr/>
          </p:nvSpPr>
          <p:spPr bwMode="auto">
            <a:xfrm>
              <a:off x="6351588" y="3827463"/>
              <a:ext cx="11113" cy="4763"/>
            </a:xfrm>
            <a:custGeom>
              <a:avLst/>
              <a:gdLst>
                <a:gd name="T0" fmla="*/ 0 w 7"/>
                <a:gd name="T1" fmla="*/ 0 h 3"/>
                <a:gd name="T2" fmla="*/ 0 w 7"/>
                <a:gd name="T3" fmla="*/ 3 h 3"/>
                <a:gd name="T4" fmla="*/ 7 w 7"/>
                <a:gd name="T5" fmla="*/ 2 h 3"/>
                <a:gd name="T6" fmla="*/ 0 w 7"/>
                <a:gd name="T7" fmla="*/ 0 h 3"/>
              </a:gdLst>
              <a:ahLst/>
              <a:cxnLst>
                <a:cxn ang="0">
                  <a:pos x="T0" y="T1"/>
                </a:cxn>
                <a:cxn ang="0">
                  <a:pos x="T2" y="T3"/>
                </a:cxn>
                <a:cxn ang="0">
                  <a:pos x="T4" y="T5"/>
                </a:cxn>
                <a:cxn ang="0">
                  <a:pos x="T6" y="T7"/>
                </a:cxn>
              </a:cxnLst>
              <a:rect l="0" t="0" r="r" b="b"/>
              <a:pathLst>
                <a:path w="7" h="3">
                  <a:moveTo>
                    <a:pt x="0" y="0"/>
                  </a:moveTo>
                  <a:lnTo>
                    <a:pt x="0" y="3"/>
                  </a:lnTo>
                  <a:lnTo>
                    <a:pt x="7" y="2"/>
                  </a:lnTo>
                  <a:lnTo>
                    <a:pt x="0" y="0"/>
                  </a:lnTo>
                  <a:close/>
                </a:path>
              </a:pathLst>
            </a:custGeom>
            <a:solidFill>
              <a:schemeClr val="accent3">
                <a:lumMod val="50000"/>
              </a:schemeClr>
            </a:solidFill>
            <a:ln w="952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en-US"/>
            </a:p>
          </p:txBody>
        </p:sp>
        <p:sp>
          <p:nvSpPr>
            <p:cNvPr id="186" name="Freeform 44"/>
            <p:cNvSpPr>
              <a:spLocks/>
            </p:cNvSpPr>
            <p:nvPr/>
          </p:nvSpPr>
          <p:spPr bwMode="auto">
            <a:xfrm>
              <a:off x="6281738" y="3827463"/>
              <a:ext cx="12700" cy="4763"/>
            </a:xfrm>
            <a:custGeom>
              <a:avLst/>
              <a:gdLst>
                <a:gd name="T0" fmla="*/ 8 w 8"/>
                <a:gd name="T1" fmla="*/ 0 h 3"/>
                <a:gd name="T2" fmla="*/ 0 w 8"/>
                <a:gd name="T3" fmla="*/ 2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2"/>
                  </a:lnTo>
                  <a:lnTo>
                    <a:pt x="8" y="3"/>
                  </a:lnTo>
                  <a:lnTo>
                    <a:pt x="8" y="0"/>
                  </a:lnTo>
                  <a:close/>
                </a:path>
              </a:pathLst>
            </a:custGeom>
            <a:solidFill>
              <a:schemeClr val="accent3">
                <a:lumMod val="50000"/>
              </a:schemeClr>
            </a:solidFill>
            <a:ln w="952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en-US"/>
            </a:p>
          </p:txBody>
        </p:sp>
      </p:grpSp>
      <p:grpSp>
        <p:nvGrpSpPr>
          <p:cNvPr id="10" name="Group 12"/>
          <p:cNvGrpSpPr>
            <a:grpSpLocks noChangeAspect="1"/>
          </p:cNvGrpSpPr>
          <p:nvPr/>
        </p:nvGrpSpPr>
        <p:grpSpPr bwMode="auto">
          <a:xfrm>
            <a:off x="1847435" y="947863"/>
            <a:ext cx="300660" cy="312422"/>
            <a:chOff x="635" y="1860"/>
            <a:chExt cx="1227" cy="1275"/>
          </a:xfrm>
          <a:solidFill>
            <a:schemeClr val="tx2">
              <a:lumMod val="50000"/>
            </a:schemeClr>
          </a:solidFill>
        </p:grpSpPr>
        <p:sp>
          <p:nvSpPr>
            <p:cNvPr id="188" name="Freeform 13"/>
            <p:cNvSpPr>
              <a:spLocks noChangeArrowheads="1"/>
            </p:cNvSpPr>
            <p:nvPr/>
          </p:nvSpPr>
          <p:spPr bwMode="auto">
            <a:xfrm>
              <a:off x="1345" y="1853"/>
              <a:ext cx="387" cy="559"/>
            </a:xfrm>
            <a:custGeom>
              <a:avLst/>
              <a:gdLst>
                <a:gd name="T0" fmla="*/ 1650 w 1711"/>
                <a:gd name="T1" fmla="*/ 625 h 2470"/>
                <a:gd name="T2" fmla="*/ 1650 w 1711"/>
                <a:gd name="T3" fmla="*/ 625 h 2470"/>
                <a:gd name="T4" fmla="*/ 1283 w 1711"/>
                <a:gd name="T5" fmla="*/ 2157 h 2470"/>
                <a:gd name="T6" fmla="*/ 947 w 1711"/>
                <a:gd name="T7" fmla="*/ 2438 h 2470"/>
                <a:gd name="T8" fmla="*/ 214 w 1711"/>
                <a:gd name="T9" fmla="*/ 2250 h 2470"/>
                <a:gd name="T10" fmla="*/ 30 w 1711"/>
                <a:gd name="T11" fmla="*/ 1844 h 2470"/>
                <a:gd name="T12" fmla="*/ 428 w 1711"/>
                <a:gd name="T13" fmla="*/ 313 h 2470"/>
                <a:gd name="T14" fmla="*/ 763 w 1711"/>
                <a:gd name="T15" fmla="*/ 32 h 2470"/>
                <a:gd name="T16" fmla="*/ 1466 w 1711"/>
                <a:gd name="T17" fmla="*/ 219 h 2470"/>
                <a:gd name="T18" fmla="*/ 1650 w 1711"/>
                <a:gd name="T19" fmla="*/ 625 h 2470"/>
                <a:gd name="T20" fmla="*/ 1436 w 1711"/>
                <a:gd name="T21" fmla="*/ 563 h 2470"/>
                <a:gd name="T22" fmla="*/ 1436 w 1711"/>
                <a:gd name="T23" fmla="*/ 563 h 2470"/>
                <a:gd name="T24" fmla="*/ 641 w 1711"/>
                <a:gd name="T25" fmla="*/ 344 h 2470"/>
                <a:gd name="T26" fmla="*/ 397 w 1711"/>
                <a:gd name="T27" fmla="*/ 1375 h 2470"/>
                <a:gd name="T28" fmla="*/ 1191 w 1711"/>
                <a:gd name="T29" fmla="*/ 1563 h 2470"/>
                <a:gd name="T30" fmla="*/ 1436 w 1711"/>
                <a:gd name="T31" fmla="*/ 563 h 2470"/>
                <a:gd name="T32" fmla="*/ 855 w 1711"/>
                <a:gd name="T33" fmla="*/ 1938 h 2470"/>
                <a:gd name="T34" fmla="*/ 855 w 1711"/>
                <a:gd name="T35" fmla="*/ 1938 h 2470"/>
                <a:gd name="T36" fmla="*/ 733 w 1711"/>
                <a:gd name="T37" fmla="*/ 1719 h 2470"/>
                <a:gd name="T38" fmla="*/ 489 w 1711"/>
                <a:gd name="T39" fmla="*/ 1844 h 2470"/>
                <a:gd name="T40" fmla="*/ 641 w 1711"/>
                <a:gd name="T41" fmla="*/ 2094 h 2470"/>
                <a:gd name="T42" fmla="*/ 855 w 1711"/>
                <a:gd name="T43" fmla="*/ 1938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11" h="2470">
                  <a:moveTo>
                    <a:pt x="1650" y="625"/>
                  </a:moveTo>
                  <a:lnTo>
                    <a:pt x="1650" y="625"/>
                  </a:lnTo>
                  <a:cubicBezTo>
                    <a:pt x="1283" y="2157"/>
                    <a:pt x="1283" y="2157"/>
                    <a:pt x="1283" y="2157"/>
                  </a:cubicBezTo>
                  <a:cubicBezTo>
                    <a:pt x="1222" y="2344"/>
                    <a:pt x="1069" y="2469"/>
                    <a:pt x="947" y="2438"/>
                  </a:cubicBezTo>
                  <a:cubicBezTo>
                    <a:pt x="214" y="2250"/>
                    <a:pt x="214" y="2250"/>
                    <a:pt x="214" y="2250"/>
                  </a:cubicBezTo>
                  <a:cubicBezTo>
                    <a:pt x="62" y="2219"/>
                    <a:pt x="0" y="2032"/>
                    <a:pt x="30" y="1844"/>
                  </a:cubicBezTo>
                  <a:cubicBezTo>
                    <a:pt x="428" y="313"/>
                    <a:pt x="428" y="313"/>
                    <a:pt x="428" y="313"/>
                  </a:cubicBezTo>
                  <a:cubicBezTo>
                    <a:pt x="458" y="125"/>
                    <a:pt x="611" y="0"/>
                    <a:pt x="763" y="32"/>
                  </a:cubicBezTo>
                  <a:cubicBezTo>
                    <a:pt x="1466" y="219"/>
                    <a:pt x="1466" y="219"/>
                    <a:pt x="1466" y="219"/>
                  </a:cubicBezTo>
                  <a:cubicBezTo>
                    <a:pt x="1618" y="250"/>
                    <a:pt x="1710" y="438"/>
                    <a:pt x="1650" y="625"/>
                  </a:cubicBezTo>
                  <a:close/>
                  <a:moveTo>
                    <a:pt x="1436" y="563"/>
                  </a:moveTo>
                  <a:lnTo>
                    <a:pt x="1436" y="563"/>
                  </a:lnTo>
                  <a:cubicBezTo>
                    <a:pt x="641" y="344"/>
                    <a:pt x="641" y="344"/>
                    <a:pt x="641" y="344"/>
                  </a:cubicBezTo>
                  <a:cubicBezTo>
                    <a:pt x="397" y="1375"/>
                    <a:pt x="397" y="1375"/>
                    <a:pt x="397" y="1375"/>
                  </a:cubicBezTo>
                  <a:cubicBezTo>
                    <a:pt x="1191" y="1563"/>
                    <a:pt x="1191" y="1563"/>
                    <a:pt x="1191" y="1563"/>
                  </a:cubicBezTo>
                  <a:lnTo>
                    <a:pt x="1436" y="563"/>
                  </a:lnTo>
                  <a:close/>
                  <a:moveTo>
                    <a:pt x="855" y="1938"/>
                  </a:moveTo>
                  <a:lnTo>
                    <a:pt x="855" y="1938"/>
                  </a:lnTo>
                  <a:cubicBezTo>
                    <a:pt x="885" y="1844"/>
                    <a:pt x="825" y="1750"/>
                    <a:pt x="733" y="1719"/>
                  </a:cubicBezTo>
                  <a:cubicBezTo>
                    <a:pt x="611" y="1688"/>
                    <a:pt x="519" y="1750"/>
                    <a:pt x="489" y="1844"/>
                  </a:cubicBezTo>
                  <a:cubicBezTo>
                    <a:pt x="458" y="1969"/>
                    <a:pt x="519" y="2063"/>
                    <a:pt x="641" y="2094"/>
                  </a:cubicBezTo>
                  <a:cubicBezTo>
                    <a:pt x="733" y="2125"/>
                    <a:pt x="825" y="2063"/>
                    <a:pt x="855" y="1938"/>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9" name="Freeform 14"/>
            <p:cNvSpPr>
              <a:spLocks noChangeArrowheads="1"/>
            </p:cNvSpPr>
            <p:nvPr/>
          </p:nvSpPr>
          <p:spPr bwMode="auto">
            <a:xfrm>
              <a:off x="615" y="1910"/>
              <a:ext cx="1275" cy="1225"/>
            </a:xfrm>
            <a:custGeom>
              <a:avLst/>
              <a:gdLst>
                <a:gd name="T0" fmla="*/ 5249 w 5625"/>
                <a:gd name="T1" fmla="*/ 3124 h 5407"/>
                <a:gd name="T2" fmla="*/ 5249 w 5625"/>
                <a:gd name="T3" fmla="*/ 3124 h 5407"/>
                <a:gd name="T4" fmla="*/ 4156 w 5625"/>
                <a:gd name="T5" fmla="*/ 3718 h 5407"/>
                <a:gd name="T6" fmla="*/ 3687 w 5625"/>
                <a:gd name="T7" fmla="*/ 3437 h 5407"/>
                <a:gd name="T8" fmla="*/ 4062 w 5625"/>
                <a:gd name="T9" fmla="*/ 2344 h 5407"/>
                <a:gd name="T10" fmla="*/ 3374 w 5625"/>
                <a:gd name="T11" fmla="*/ 2157 h 5407"/>
                <a:gd name="T12" fmla="*/ 3249 w 5625"/>
                <a:gd name="T13" fmla="*/ 2438 h 5407"/>
                <a:gd name="T14" fmla="*/ 3124 w 5625"/>
                <a:gd name="T15" fmla="*/ 2344 h 5407"/>
                <a:gd name="T16" fmla="*/ 3062 w 5625"/>
                <a:gd name="T17" fmla="*/ 407 h 5407"/>
                <a:gd name="T18" fmla="*/ 2750 w 5625"/>
                <a:gd name="T19" fmla="*/ 63 h 5407"/>
                <a:gd name="T20" fmla="*/ 2406 w 5625"/>
                <a:gd name="T21" fmla="*/ 469 h 5407"/>
                <a:gd name="T22" fmla="*/ 2406 w 5625"/>
                <a:gd name="T23" fmla="*/ 2250 h 5407"/>
                <a:gd name="T24" fmla="*/ 2157 w 5625"/>
                <a:gd name="T25" fmla="*/ 2282 h 5407"/>
                <a:gd name="T26" fmla="*/ 1657 w 5625"/>
                <a:gd name="T27" fmla="*/ 782 h 5407"/>
                <a:gd name="T28" fmla="*/ 1219 w 5625"/>
                <a:gd name="T29" fmla="*/ 563 h 5407"/>
                <a:gd name="T30" fmla="*/ 1125 w 5625"/>
                <a:gd name="T31" fmla="*/ 1032 h 5407"/>
                <a:gd name="T32" fmla="*/ 1500 w 5625"/>
                <a:gd name="T33" fmla="*/ 2438 h 5407"/>
                <a:gd name="T34" fmla="*/ 1313 w 5625"/>
                <a:gd name="T35" fmla="*/ 2687 h 5407"/>
                <a:gd name="T36" fmla="*/ 563 w 5625"/>
                <a:gd name="T37" fmla="*/ 1532 h 5407"/>
                <a:gd name="T38" fmla="*/ 157 w 5625"/>
                <a:gd name="T39" fmla="*/ 1532 h 5407"/>
                <a:gd name="T40" fmla="*/ 157 w 5625"/>
                <a:gd name="T41" fmla="*/ 1969 h 5407"/>
                <a:gd name="T42" fmla="*/ 813 w 5625"/>
                <a:gd name="T43" fmla="*/ 2999 h 5407"/>
                <a:gd name="T44" fmla="*/ 875 w 5625"/>
                <a:gd name="T45" fmla="*/ 3312 h 5407"/>
                <a:gd name="T46" fmla="*/ 875 w 5625"/>
                <a:gd name="T47" fmla="*/ 3593 h 5407"/>
                <a:gd name="T48" fmla="*/ 875 w 5625"/>
                <a:gd name="T49" fmla="*/ 3749 h 5407"/>
                <a:gd name="T50" fmla="*/ 1157 w 5625"/>
                <a:gd name="T51" fmla="*/ 3812 h 5407"/>
                <a:gd name="T52" fmla="*/ 1532 w 5625"/>
                <a:gd name="T53" fmla="*/ 4781 h 5407"/>
                <a:gd name="T54" fmla="*/ 1313 w 5625"/>
                <a:gd name="T55" fmla="*/ 5062 h 5407"/>
                <a:gd name="T56" fmla="*/ 2188 w 5625"/>
                <a:gd name="T57" fmla="*/ 5406 h 5407"/>
                <a:gd name="T58" fmla="*/ 2874 w 5625"/>
                <a:gd name="T59" fmla="*/ 5406 h 5407"/>
                <a:gd name="T60" fmla="*/ 3812 w 5625"/>
                <a:gd name="T61" fmla="*/ 5062 h 5407"/>
                <a:gd name="T62" fmla="*/ 5468 w 5625"/>
                <a:gd name="T63" fmla="*/ 3562 h 5407"/>
                <a:gd name="T64" fmla="*/ 5249 w 5625"/>
                <a:gd name="T65" fmla="*/ 3124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25" h="5407">
                  <a:moveTo>
                    <a:pt x="5249" y="3124"/>
                  </a:moveTo>
                  <a:lnTo>
                    <a:pt x="5249" y="3124"/>
                  </a:lnTo>
                  <a:cubicBezTo>
                    <a:pt x="4874" y="3093"/>
                    <a:pt x="4437" y="3531"/>
                    <a:pt x="4156" y="3718"/>
                  </a:cubicBezTo>
                  <a:cubicBezTo>
                    <a:pt x="4156" y="3718"/>
                    <a:pt x="3656" y="3874"/>
                    <a:pt x="3687" y="3437"/>
                  </a:cubicBezTo>
                  <a:cubicBezTo>
                    <a:pt x="3687" y="3437"/>
                    <a:pt x="3874" y="2874"/>
                    <a:pt x="4062" y="2344"/>
                  </a:cubicBezTo>
                  <a:cubicBezTo>
                    <a:pt x="3374" y="2157"/>
                    <a:pt x="3374" y="2157"/>
                    <a:pt x="3374" y="2157"/>
                  </a:cubicBezTo>
                  <a:cubicBezTo>
                    <a:pt x="3312" y="2313"/>
                    <a:pt x="3249" y="2407"/>
                    <a:pt x="3249" y="2438"/>
                  </a:cubicBezTo>
                  <a:cubicBezTo>
                    <a:pt x="3249" y="2438"/>
                    <a:pt x="3124" y="2532"/>
                    <a:pt x="3124" y="2344"/>
                  </a:cubicBezTo>
                  <a:cubicBezTo>
                    <a:pt x="3093" y="2157"/>
                    <a:pt x="3062" y="407"/>
                    <a:pt x="3062" y="407"/>
                  </a:cubicBezTo>
                  <a:cubicBezTo>
                    <a:pt x="3062" y="407"/>
                    <a:pt x="3062" y="63"/>
                    <a:pt x="2750" y="63"/>
                  </a:cubicBezTo>
                  <a:cubicBezTo>
                    <a:pt x="2750" y="63"/>
                    <a:pt x="2438" y="0"/>
                    <a:pt x="2406" y="469"/>
                  </a:cubicBezTo>
                  <a:cubicBezTo>
                    <a:pt x="2406" y="2250"/>
                    <a:pt x="2406" y="2250"/>
                    <a:pt x="2406" y="2250"/>
                  </a:cubicBezTo>
                  <a:cubicBezTo>
                    <a:pt x="2406" y="2250"/>
                    <a:pt x="2282" y="2500"/>
                    <a:pt x="2157" y="2282"/>
                  </a:cubicBezTo>
                  <a:cubicBezTo>
                    <a:pt x="1657" y="782"/>
                    <a:pt x="1657" y="782"/>
                    <a:pt x="1657" y="782"/>
                  </a:cubicBezTo>
                  <a:cubicBezTo>
                    <a:pt x="1657" y="782"/>
                    <a:pt x="1532" y="407"/>
                    <a:pt x="1219" y="563"/>
                  </a:cubicBezTo>
                  <a:cubicBezTo>
                    <a:pt x="1219" y="563"/>
                    <a:pt x="1000" y="594"/>
                    <a:pt x="1125" y="1032"/>
                  </a:cubicBezTo>
                  <a:cubicBezTo>
                    <a:pt x="1500" y="2438"/>
                    <a:pt x="1500" y="2438"/>
                    <a:pt x="1500" y="2438"/>
                  </a:cubicBezTo>
                  <a:cubicBezTo>
                    <a:pt x="1500" y="2438"/>
                    <a:pt x="1594" y="2812"/>
                    <a:pt x="1313" y="2687"/>
                  </a:cubicBezTo>
                  <a:cubicBezTo>
                    <a:pt x="563" y="1532"/>
                    <a:pt x="563" y="1532"/>
                    <a:pt x="563" y="1532"/>
                  </a:cubicBezTo>
                  <a:cubicBezTo>
                    <a:pt x="563" y="1532"/>
                    <a:pt x="407" y="1313"/>
                    <a:pt x="157" y="1532"/>
                  </a:cubicBezTo>
                  <a:cubicBezTo>
                    <a:pt x="157" y="1532"/>
                    <a:pt x="0" y="1750"/>
                    <a:pt x="157" y="1969"/>
                  </a:cubicBezTo>
                  <a:cubicBezTo>
                    <a:pt x="813" y="2999"/>
                    <a:pt x="813" y="2999"/>
                    <a:pt x="813" y="2999"/>
                  </a:cubicBezTo>
                  <a:cubicBezTo>
                    <a:pt x="875" y="3312"/>
                    <a:pt x="875" y="3312"/>
                    <a:pt x="875" y="3312"/>
                  </a:cubicBezTo>
                  <a:cubicBezTo>
                    <a:pt x="875" y="3312"/>
                    <a:pt x="875" y="3406"/>
                    <a:pt x="875" y="3593"/>
                  </a:cubicBezTo>
                  <a:cubicBezTo>
                    <a:pt x="875" y="3656"/>
                    <a:pt x="875" y="3687"/>
                    <a:pt x="875" y="3749"/>
                  </a:cubicBezTo>
                  <a:cubicBezTo>
                    <a:pt x="969" y="3749"/>
                    <a:pt x="1063" y="3749"/>
                    <a:pt x="1157" y="3812"/>
                  </a:cubicBezTo>
                  <a:cubicBezTo>
                    <a:pt x="1532" y="3968"/>
                    <a:pt x="1719" y="4406"/>
                    <a:pt x="1532" y="4781"/>
                  </a:cubicBezTo>
                  <a:cubicBezTo>
                    <a:pt x="1500" y="4906"/>
                    <a:pt x="1407" y="4999"/>
                    <a:pt x="1313" y="5062"/>
                  </a:cubicBezTo>
                  <a:cubicBezTo>
                    <a:pt x="1532" y="5249"/>
                    <a:pt x="1813" y="5406"/>
                    <a:pt x="2188" y="5406"/>
                  </a:cubicBezTo>
                  <a:cubicBezTo>
                    <a:pt x="2874" y="5406"/>
                    <a:pt x="2874" y="5406"/>
                    <a:pt x="2874" y="5406"/>
                  </a:cubicBezTo>
                  <a:cubicBezTo>
                    <a:pt x="2874" y="5406"/>
                    <a:pt x="3406" y="5406"/>
                    <a:pt x="3812" y="5062"/>
                  </a:cubicBezTo>
                  <a:cubicBezTo>
                    <a:pt x="3812" y="5062"/>
                    <a:pt x="5406" y="3656"/>
                    <a:pt x="5468" y="3562"/>
                  </a:cubicBezTo>
                  <a:cubicBezTo>
                    <a:pt x="5468" y="3562"/>
                    <a:pt x="5624" y="3187"/>
                    <a:pt x="5249" y="312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0" name="Freeform 15"/>
            <p:cNvSpPr>
              <a:spLocks noChangeArrowheads="1"/>
            </p:cNvSpPr>
            <p:nvPr/>
          </p:nvSpPr>
          <p:spPr bwMode="auto">
            <a:xfrm>
              <a:off x="736" y="2860"/>
              <a:ext cx="148" cy="148"/>
            </a:xfrm>
            <a:custGeom>
              <a:avLst/>
              <a:gdLst>
                <a:gd name="T0" fmla="*/ 593 w 657"/>
                <a:gd name="T1" fmla="*/ 437 h 657"/>
                <a:gd name="T2" fmla="*/ 593 w 657"/>
                <a:gd name="T3" fmla="*/ 437 h 657"/>
                <a:gd name="T4" fmla="*/ 437 w 657"/>
                <a:gd name="T5" fmla="*/ 62 h 657"/>
                <a:gd name="T6" fmla="*/ 62 w 657"/>
                <a:gd name="T7" fmla="*/ 219 h 657"/>
                <a:gd name="T8" fmla="*/ 218 w 657"/>
                <a:gd name="T9" fmla="*/ 594 h 657"/>
                <a:gd name="T10" fmla="*/ 593 w 657"/>
                <a:gd name="T11" fmla="*/ 437 h 657"/>
              </a:gdLst>
              <a:ahLst/>
              <a:cxnLst>
                <a:cxn ang="0">
                  <a:pos x="T0" y="T1"/>
                </a:cxn>
                <a:cxn ang="0">
                  <a:pos x="T2" y="T3"/>
                </a:cxn>
                <a:cxn ang="0">
                  <a:pos x="T4" y="T5"/>
                </a:cxn>
                <a:cxn ang="0">
                  <a:pos x="T6" y="T7"/>
                </a:cxn>
                <a:cxn ang="0">
                  <a:pos x="T8" y="T9"/>
                </a:cxn>
                <a:cxn ang="0">
                  <a:pos x="T10" y="T11"/>
                </a:cxn>
              </a:cxnLst>
              <a:rect l="0" t="0" r="r" b="b"/>
              <a:pathLst>
                <a:path w="657" h="657">
                  <a:moveTo>
                    <a:pt x="593" y="437"/>
                  </a:moveTo>
                  <a:lnTo>
                    <a:pt x="593" y="437"/>
                  </a:lnTo>
                  <a:cubicBezTo>
                    <a:pt x="656" y="281"/>
                    <a:pt x="593" y="125"/>
                    <a:pt x="437" y="62"/>
                  </a:cubicBezTo>
                  <a:cubicBezTo>
                    <a:pt x="312" y="0"/>
                    <a:pt x="125" y="62"/>
                    <a:pt x="62" y="219"/>
                  </a:cubicBezTo>
                  <a:cubicBezTo>
                    <a:pt x="0" y="344"/>
                    <a:pt x="62" y="531"/>
                    <a:pt x="218" y="594"/>
                  </a:cubicBezTo>
                  <a:cubicBezTo>
                    <a:pt x="375" y="656"/>
                    <a:pt x="531" y="594"/>
                    <a:pt x="593" y="43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181" name="Freeform 63"/>
          <p:cNvSpPr>
            <a:spLocks noEditPoints="1"/>
          </p:cNvSpPr>
          <p:nvPr/>
        </p:nvSpPr>
        <p:spPr bwMode="auto">
          <a:xfrm>
            <a:off x="7879516" y="1074011"/>
            <a:ext cx="267072" cy="145160"/>
          </a:xfrm>
          <a:custGeom>
            <a:avLst/>
            <a:gdLst>
              <a:gd name="T0" fmla="*/ 258027 w 794"/>
              <a:gd name="T1" fmla="*/ 225462 h 429"/>
              <a:gd name="T2" fmla="*/ 388923 w 794"/>
              <a:gd name="T3" fmla="*/ 392190 h 429"/>
              <a:gd name="T4" fmla="*/ 382331 w 794"/>
              <a:gd name="T5" fmla="*/ 363771 h 429"/>
              <a:gd name="T6" fmla="*/ 382331 w 794"/>
              <a:gd name="T7" fmla="*/ 147782 h 429"/>
              <a:gd name="T8" fmla="*/ 429416 w 794"/>
              <a:gd name="T9" fmla="*/ 90943 h 429"/>
              <a:gd name="T10" fmla="*/ 644125 w 794"/>
              <a:gd name="T11" fmla="*/ 90943 h 429"/>
              <a:gd name="T12" fmla="*/ 420941 w 794"/>
              <a:gd name="T13" fmla="*/ 18946 h 429"/>
              <a:gd name="T14" fmla="*/ 347488 w 794"/>
              <a:gd name="T15" fmla="*/ 2842 h 429"/>
              <a:gd name="T16" fmla="*/ 321121 w 794"/>
              <a:gd name="T17" fmla="*/ 2842 h 429"/>
              <a:gd name="T18" fmla="*/ 324887 w 794"/>
              <a:gd name="T19" fmla="*/ 26525 h 429"/>
              <a:gd name="T20" fmla="*/ 258968 w 794"/>
              <a:gd name="T21" fmla="*/ 92837 h 429"/>
              <a:gd name="T22" fmla="*/ 228834 w 794"/>
              <a:gd name="T23" fmla="*/ 85259 h 429"/>
              <a:gd name="T24" fmla="*/ 228834 w 794"/>
              <a:gd name="T25" fmla="*/ 139256 h 429"/>
              <a:gd name="T26" fmla="*/ 258027 w 794"/>
              <a:gd name="T27" fmla="*/ 225462 h 429"/>
              <a:gd name="T28" fmla="*/ 707219 w 794"/>
              <a:gd name="T29" fmla="*/ 119362 h 429"/>
              <a:gd name="T30" fmla="*/ 451076 w 794"/>
              <a:gd name="T31" fmla="*/ 119362 h 429"/>
              <a:gd name="T32" fmla="*/ 410582 w 794"/>
              <a:gd name="T33" fmla="*/ 167676 h 429"/>
              <a:gd name="T34" fmla="*/ 410582 w 794"/>
              <a:gd name="T35" fmla="*/ 358087 h 429"/>
              <a:gd name="T36" fmla="*/ 451076 w 794"/>
              <a:gd name="T37" fmla="*/ 406400 h 429"/>
              <a:gd name="T38" fmla="*/ 707219 w 794"/>
              <a:gd name="T39" fmla="*/ 406400 h 429"/>
              <a:gd name="T40" fmla="*/ 747712 w 794"/>
              <a:gd name="T41" fmla="*/ 358087 h 429"/>
              <a:gd name="T42" fmla="*/ 747712 w 794"/>
              <a:gd name="T43" fmla="*/ 167676 h 429"/>
              <a:gd name="T44" fmla="*/ 707219 w 794"/>
              <a:gd name="T45" fmla="*/ 119362 h 429"/>
              <a:gd name="T46" fmla="*/ 258027 w 794"/>
              <a:gd name="T47" fmla="*/ 52103 h 429"/>
              <a:gd name="T48" fmla="*/ 284394 w 794"/>
              <a:gd name="T49" fmla="*/ 26525 h 429"/>
              <a:gd name="T50" fmla="*/ 258027 w 794"/>
              <a:gd name="T51" fmla="*/ 0 h 429"/>
              <a:gd name="T52" fmla="*/ 231659 w 794"/>
              <a:gd name="T53" fmla="*/ 26525 h 429"/>
              <a:gd name="T54" fmla="*/ 258027 w 794"/>
              <a:gd name="T55" fmla="*/ 52103 h 429"/>
              <a:gd name="T56" fmla="*/ 75336 w 794"/>
              <a:gd name="T57" fmla="*/ 113678 h 429"/>
              <a:gd name="T58" fmla="*/ 942 w 794"/>
              <a:gd name="T59" fmla="*/ 154413 h 429"/>
              <a:gd name="T60" fmla="*/ 5650 w 794"/>
              <a:gd name="T61" fmla="*/ 181885 h 429"/>
              <a:gd name="T62" fmla="*/ 26368 w 794"/>
              <a:gd name="T63" fmla="*/ 202726 h 429"/>
              <a:gd name="T64" fmla="*/ 96054 w 794"/>
              <a:gd name="T65" fmla="*/ 169570 h 429"/>
              <a:gd name="T66" fmla="*/ 204350 w 794"/>
              <a:gd name="T67" fmla="*/ 159150 h 429"/>
              <a:gd name="T68" fmla="*/ 204350 w 794"/>
              <a:gd name="T69" fmla="*/ 97574 h 429"/>
              <a:gd name="T70" fmla="*/ 75336 w 794"/>
              <a:gd name="T71" fmla="*/ 113678 h 429"/>
              <a:gd name="T72" fmla="*/ 702510 w 794"/>
              <a:gd name="T73" fmla="*/ 263355 h 429"/>
              <a:gd name="T74" fmla="*/ 581031 w 794"/>
              <a:gd name="T75" fmla="*/ 385559 h 429"/>
              <a:gd name="T76" fmla="*/ 459551 w 794"/>
              <a:gd name="T77" fmla="*/ 263355 h 429"/>
              <a:gd name="T78" fmla="*/ 581031 w 794"/>
              <a:gd name="T79" fmla="*/ 141151 h 429"/>
              <a:gd name="T80" fmla="*/ 702510 w 794"/>
              <a:gd name="T81" fmla="*/ 263355 h 4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94"/>
              <a:gd name="T124" fmla="*/ 0 h 429"/>
              <a:gd name="T125" fmla="*/ 794 w 794"/>
              <a:gd name="T126" fmla="*/ 429 h 4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94" h="429">
                <a:moveTo>
                  <a:pt x="274" y="238"/>
                </a:moveTo>
                <a:cubicBezTo>
                  <a:pt x="413" y="414"/>
                  <a:pt x="413" y="414"/>
                  <a:pt x="413" y="414"/>
                </a:cubicBezTo>
                <a:cubicBezTo>
                  <a:pt x="409" y="405"/>
                  <a:pt x="406" y="395"/>
                  <a:pt x="406" y="384"/>
                </a:cubicBezTo>
                <a:cubicBezTo>
                  <a:pt x="406" y="156"/>
                  <a:pt x="406" y="156"/>
                  <a:pt x="406" y="156"/>
                </a:cubicBezTo>
                <a:cubicBezTo>
                  <a:pt x="406" y="123"/>
                  <a:pt x="428" y="96"/>
                  <a:pt x="456" y="96"/>
                </a:cubicBezTo>
                <a:cubicBezTo>
                  <a:pt x="684" y="96"/>
                  <a:pt x="684" y="96"/>
                  <a:pt x="684" y="96"/>
                </a:cubicBezTo>
                <a:cubicBezTo>
                  <a:pt x="447" y="20"/>
                  <a:pt x="447" y="20"/>
                  <a:pt x="447" y="20"/>
                </a:cubicBezTo>
                <a:cubicBezTo>
                  <a:pt x="447" y="20"/>
                  <a:pt x="392" y="3"/>
                  <a:pt x="369" y="3"/>
                </a:cubicBezTo>
                <a:cubicBezTo>
                  <a:pt x="341" y="3"/>
                  <a:pt x="341" y="3"/>
                  <a:pt x="341" y="3"/>
                </a:cubicBezTo>
                <a:cubicBezTo>
                  <a:pt x="344" y="11"/>
                  <a:pt x="345" y="19"/>
                  <a:pt x="345" y="28"/>
                </a:cubicBezTo>
                <a:cubicBezTo>
                  <a:pt x="345" y="67"/>
                  <a:pt x="314" y="98"/>
                  <a:pt x="275" y="98"/>
                </a:cubicBezTo>
                <a:cubicBezTo>
                  <a:pt x="263" y="98"/>
                  <a:pt x="252" y="95"/>
                  <a:pt x="243" y="90"/>
                </a:cubicBezTo>
                <a:cubicBezTo>
                  <a:pt x="243" y="147"/>
                  <a:pt x="243" y="147"/>
                  <a:pt x="243" y="147"/>
                </a:cubicBezTo>
                <a:cubicBezTo>
                  <a:pt x="243" y="206"/>
                  <a:pt x="274" y="238"/>
                  <a:pt x="274" y="238"/>
                </a:cubicBezTo>
                <a:close/>
                <a:moveTo>
                  <a:pt x="751" y="126"/>
                </a:moveTo>
                <a:cubicBezTo>
                  <a:pt x="479" y="126"/>
                  <a:pt x="479" y="126"/>
                  <a:pt x="479" y="126"/>
                </a:cubicBezTo>
                <a:cubicBezTo>
                  <a:pt x="455" y="126"/>
                  <a:pt x="436" y="149"/>
                  <a:pt x="436" y="177"/>
                </a:cubicBezTo>
                <a:cubicBezTo>
                  <a:pt x="436" y="378"/>
                  <a:pt x="436" y="378"/>
                  <a:pt x="436" y="378"/>
                </a:cubicBezTo>
                <a:cubicBezTo>
                  <a:pt x="436" y="406"/>
                  <a:pt x="455" y="429"/>
                  <a:pt x="479" y="429"/>
                </a:cubicBezTo>
                <a:cubicBezTo>
                  <a:pt x="751" y="429"/>
                  <a:pt x="751" y="429"/>
                  <a:pt x="751" y="429"/>
                </a:cubicBezTo>
                <a:cubicBezTo>
                  <a:pt x="775" y="429"/>
                  <a:pt x="794" y="406"/>
                  <a:pt x="794" y="378"/>
                </a:cubicBezTo>
                <a:cubicBezTo>
                  <a:pt x="794" y="177"/>
                  <a:pt x="794" y="177"/>
                  <a:pt x="794" y="177"/>
                </a:cubicBezTo>
                <a:cubicBezTo>
                  <a:pt x="794" y="149"/>
                  <a:pt x="775" y="126"/>
                  <a:pt x="751" y="126"/>
                </a:cubicBezTo>
                <a:close/>
                <a:moveTo>
                  <a:pt x="274" y="55"/>
                </a:moveTo>
                <a:cubicBezTo>
                  <a:pt x="289" y="55"/>
                  <a:pt x="302" y="43"/>
                  <a:pt x="302" y="28"/>
                </a:cubicBezTo>
                <a:cubicBezTo>
                  <a:pt x="302" y="13"/>
                  <a:pt x="289" y="0"/>
                  <a:pt x="274" y="0"/>
                </a:cubicBezTo>
                <a:cubicBezTo>
                  <a:pt x="259" y="0"/>
                  <a:pt x="246" y="13"/>
                  <a:pt x="246" y="28"/>
                </a:cubicBezTo>
                <a:cubicBezTo>
                  <a:pt x="246" y="43"/>
                  <a:pt x="259" y="55"/>
                  <a:pt x="274" y="55"/>
                </a:cubicBezTo>
                <a:close/>
                <a:moveTo>
                  <a:pt x="80" y="120"/>
                </a:moveTo>
                <a:cubicBezTo>
                  <a:pt x="25" y="144"/>
                  <a:pt x="1" y="163"/>
                  <a:pt x="1" y="163"/>
                </a:cubicBezTo>
                <a:cubicBezTo>
                  <a:pt x="1" y="163"/>
                  <a:pt x="0" y="179"/>
                  <a:pt x="6" y="192"/>
                </a:cubicBezTo>
                <a:cubicBezTo>
                  <a:pt x="18" y="214"/>
                  <a:pt x="28" y="214"/>
                  <a:pt x="28" y="214"/>
                </a:cubicBezTo>
                <a:cubicBezTo>
                  <a:pt x="28" y="214"/>
                  <a:pt x="75" y="188"/>
                  <a:pt x="102" y="179"/>
                </a:cubicBezTo>
                <a:cubicBezTo>
                  <a:pt x="160" y="161"/>
                  <a:pt x="217" y="168"/>
                  <a:pt x="217" y="168"/>
                </a:cubicBezTo>
                <a:cubicBezTo>
                  <a:pt x="217" y="103"/>
                  <a:pt x="217" y="103"/>
                  <a:pt x="217" y="103"/>
                </a:cubicBezTo>
                <a:cubicBezTo>
                  <a:pt x="217" y="103"/>
                  <a:pt x="135" y="95"/>
                  <a:pt x="80" y="120"/>
                </a:cubicBezTo>
                <a:close/>
                <a:moveTo>
                  <a:pt x="746" y="278"/>
                </a:moveTo>
                <a:cubicBezTo>
                  <a:pt x="746" y="349"/>
                  <a:pt x="688" y="407"/>
                  <a:pt x="617" y="407"/>
                </a:cubicBezTo>
                <a:cubicBezTo>
                  <a:pt x="546" y="407"/>
                  <a:pt x="488" y="349"/>
                  <a:pt x="488" y="278"/>
                </a:cubicBezTo>
                <a:cubicBezTo>
                  <a:pt x="488" y="207"/>
                  <a:pt x="546" y="149"/>
                  <a:pt x="617" y="149"/>
                </a:cubicBezTo>
                <a:cubicBezTo>
                  <a:pt x="688" y="149"/>
                  <a:pt x="746" y="207"/>
                  <a:pt x="746" y="278"/>
                </a:cubicBezTo>
                <a:close/>
              </a:path>
            </a:pathLst>
          </a:custGeom>
          <a:solidFill>
            <a:schemeClr val="accent4"/>
          </a:solidFill>
          <a:ln w="9525">
            <a:noFill/>
            <a:round/>
            <a:headEnd/>
            <a:tailEnd/>
          </a:ln>
        </p:spPr>
        <p:txBody>
          <a:bodyPr/>
          <a:lstStyle/>
          <a:p>
            <a:pPr>
              <a:defRPr/>
            </a:pPr>
            <a:endParaRPr lang="en-US" sz="3200">
              <a:latin typeface="+mn-lt"/>
            </a:endParaRPr>
          </a:p>
        </p:txBody>
      </p:sp>
      <p:pic>
        <p:nvPicPr>
          <p:cNvPr id="94" name="Image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331407" y="1527972"/>
            <a:ext cx="606757" cy="300996"/>
          </a:xfrm>
          <a:prstGeom prst="rect">
            <a:avLst/>
          </a:prstGeom>
        </p:spPr>
      </p:pic>
      <p:pic>
        <p:nvPicPr>
          <p:cNvPr id="95" name="Image 2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H="1" flipV="1">
            <a:off x="1524752" y="1283032"/>
            <a:ext cx="742238" cy="545935"/>
          </a:xfrm>
          <a:prstGeom prst="rect">
            <a:avLst/>
          </a:prstGeom>
        </p:spPr>
      </p:pic>
      <p:pic>
        <p:nvPicPr>
          <p:cNvPr id="96" name="Image 2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0800000" flipH="1" flipV="1">
            <a:off x="6572166" y="1441502"/>
            <a:ext cx="690818" cy="387466"/>
          </a:xfrm>
          <a:prstGeom prst="rect">
            <a:avLst/>
          </a:prstGeom>
        </p:spPr>
      </p:pic>
      <p:pic>
        <p:nvPicPr>
          <p:cNvPr id="97" name="Image 2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0800000" flipH="1" flipV="1">
            <a:off x="2865522" y="1324661"/>
            <a:ext cx="685230" cy="504308"/>
          </a:xfrm>
          <a:prstGeom prst="rect">
            <a:avLst/>
          </a:prstGeom>
        </p:spPr>
      </p:pic>
      <p:pic>
        <p:nvPicPr>
          <p:cNvPr id="99" name="Image 2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0800000" flipH="1" flipV="1">
            <a:off x="5276946" y="1324661"/>
            <a:ext cx="685230" cy="504308"/>
          </a:xfrm>
          <a:prstGeom prst="rect">
            <a:avLst/>
          </a:prstGeom>
        </p:spPr>
      </p:pic>
      <p:pic>
        <p:nvPicPr>
          <p:cNvPr id="100" name="Image 2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H="1" flipV="1">
            <a:off x="7895386" y="1283032"/>
            <a:ext cx="742238" cy="545935"/>
          </a:xfrm>
          <a:prstGeom prst="rect">
            <a:avLst/>
          </a:prstGeom>
        </p:spPr>
      </p:pic>
      <p:pic>
        <p:nvPicPr>
          <p:cNvPr id="101" name="Image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4129136" y="1527973"/>
            <a:ext cx="606757" cy="300996"/>
          </a:xfrm>
          <a:prstGeom prst="rect">
            <a:avLst/>
          </a:prstGeom>
        </p:spPr>
      </p:pic>
      <p:sp>
        <p:nvSpPr>
          <p:cNvPr id="102" name="Rounded Rectangle 101"/>
          <p:cNvSpPr/>
          <p:nvPr/>
        </p:nvSpPr>
        <p:spPr>
          <a:xfrm>
            <a:off x="6984353" y="3119694"/>
            <a:ext cx="185525" cy="178217"/>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pic>
        <p:nvPicPr>
          <p:cNvPr id="146" name="Imag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H="1" flipV="1">
            <a:off x="1986465" y="2218104"/>
            <a:ext cx="1516380" cy="172212"/>
          </a:xfrm>
          <a:prstGeom prst="rect">
            <a:avLst/>
          </a:prstGeom>
        </p:spPr>
      </p:pic>
      <p:pic>
        <p:nvPicPr>
          <p:cNvPr id="148" name="Imag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H="1" flipV="1">
            <a:off x="1989580" y="2023506"/>
            <a:ext cx="1516380" cy="172212"/>
          </a:xfrm>
          <a:prstGeom prst="rect">
            <a:avLst/>
          </a:prstGeom>
        </p:spPr>
      </p:pic>
      <p:pic>
        <p:nvPicPr>
          <p:cNvPr id="149" name="Imag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H="1" flipV="1">
            <a:off x="4080536" y="2218103"/>
            <a:ext cx="1516380" cy="172212"/>
          </a:xfrm>
          <a:prstGeom prst="rect">
            <a:avLst/>
          </a:prstGeom>
        </p:spPr>
      </p:pic>
      <p:pic>
        <p:nvPicPr>
          <p:cNvPr id="151" name="Imag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H="1" flipV="1">
            <a:off x="4083651" y="2023505"/>
            <a:ext cx="1516380" cy="172212"/>
          </a:xfrm>
          <a:prstGeom prst="rect">
            <a:avLst/>
          </a:prstGeom>
        </p:spPr>
      </p:pic>
      <p:pic>
        <p:nvPicPr>
          <p:cNvPr id="152" name="Image 10"/>
          <p:cNvPicPr>
            <a:picLocks/>
          </p:cNvPicPr>
          <p:nvPr/>
        </p:nvPicPr>
        <p:blipFill>
          <a:blip r:embed="rId8" cstate="print">
            <a:extLst>
              <a:ext uri="{28A0092B-C50C-407E-A947-70E740481C1C}">
                <a14:useLocalDpi xmlns:a14="http://schemas.microsoft.com/office/drawing/2010/main" val="0"/>
              </a:ext>
            </a:extLst>
          </a:blip>
          <a:stretch>
            <a:fillRect/>
          </a:stretch>
        </p:blipFill>
        <p:spPr>
          <a:xfrm rot="10800000" flipH="1" flipV="1">
            <a:off x="6380485" y="2229051"/>
            <a:ext cx="1516380" cy="172212"/>
          </a:xfrm>
          <a:prstGeom prst="rect">
            <a:avLst/>
          </a:prstGeom>
        </p:spPr>
      </p:pic>
      <p:pic>
        <p:nvPicPr>
          <p:cNvPr id="155" name="Imag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H="1" flipV="1">
            <a:off x="6380485" y="2026361"/>
            <a:ext cx="1516380" cy="172212"/>
          </a:xfrm>
          <a:prstGeom prst="rect">
            <a:avLst/>
          </a:prstGeom>
        </p:spPr>
      </p:pic>
      <p:sp>
        <p:nvSpPr>
          <p:cNvPr id="158" name="Freeform 199"/>
          <p:cNvSpPr>
            <a:spLocks noEditPoints="1"/>
          </p:cNvSpPr>
          <p:nvPr/>
        </p:nvSpPr>
        <p:spPr bwMode="auto">
          <a:xfrm>
            <a:off x="6965593" y="2985708"/>
            <a:ext cx="411021" cy="341531"/>
          </a:xfrm>
          <a:custGeom>
            <a:avLst/>
            <a:gdLst/>
            <a:ahLst/>
            <a:cxnLst>
              <a:cxn ang="0">
                <a:pos x="599" y="527"/>
              </a:cxn>
              <a:cxn ang="0">
                <a:pos x="404" y="486"/>
              </a:cxn>
              <a:cxn ang="0">
                <a:pos x="582" y="452"/>
              </a:cxn>
              <a:cxn ang="0">
                <a:pos x="619" y="340"/>
              </a:cxn>
              <a:cxn ang="0">
                <a:pos x="619" y="128"/>
              </a:cxn>
              <a:cxn ang="0">
                <a:pos x="619" y="44"/>
              </a:cxn>
              <a:cxn ang="0">
                <a:pos x="60" y="0"/>
              </a:cxn>
              <a:cxn ang="0">
                <a:pos x="101" y="92"/>
              </a:cxn>
              <a:cxn ang="0">
                <a:pos x="22" y="164"/>
              </a:cxn>
              <a:cxn ang="0">
                <a:pos x="23" y="340"/>
              </a:cxn>
              <a:cxn ang="0">
                <a:pos x="60" y="452"/>
              </a:cxn>
              <a:cxn ang="0">
                <a:pos x="227" y="486"/>
              </a:cxn>
              <a:cxn ang="0">
                <a:pos x="45" y="526"/>
              </a:cxn>
              <a:cxn ang="0">
                <a:pos x="10" y="613"/>
              </a:cxn>
              <a:cxn ang="0">
                <a:pos x="590" y="635"/>
              </a:cxn>
              <a:cxn ang="0">
                <a:pos x="626" y="566"/>
              </a:cxn>
              <a:cxn ang="0">
                <a:pos x="55" y="90"/>
              </a:cxn>
              <a:cxn ang="0">
                <a:pos x="0" y="90"/>
              </a:cxn>
              <a:cxn ang="0">
                <a:pos x="471" y="294"/>
              </a:cxn>
              <a:cxn ang="0">
                <a:pos x="446" y="386"/>
              </a:cxn>
              <a:cxn ang="0">
                <a:pos x="352" y="361"/>
              </a:cxn>
              <a:cxn ang="0">
                <a:pos x="378" y="269"/>
              </a:cxn>
              <a:cxn ang="0">
                <a:pos x="401" y="192"/>
              </a:cxn>
              <a:cxn ang="0">
                <a:pos x="350" y="166"/>
              </a:cxn>
              <a:cxn ang="0">
                <a:pos x="275" y="146"/>
              </a:cxn>
              <a:cxn ang="0">
                <a:pos x="249" y="192"/>
              </a:cxn>
              <a:cxn ang="0">
                <a:pos x="156" y="166"/>
              </a:cxn>
              <a:cxn ang="0">
                <a:pos x="181" y="74"/>
              </a:cxn>
              <a:cxn ang="0">
                <a:pos x="275" y="100"/>
              </a:cxn>
              <a:cxn ang="0">
                <a:pos x="350" y="126"/>
              </a:cxn>
              <a:cxn ang="0">
                <a:pos x="376" y="74"/>
              </a:cxn>
              <a:cxn ang="0">
                <a:pos x="469" y="100"/>
              </a:cxn>
              <a:cxn ang="0">
                <a:pos x="444" y="192"/>
              </a:cxn>
              <a:cxn ang="0">
                <a:pos x="421" y="269"/>
              </a:cxn>
              <a:cxn ang="0">
                <a:pos x="471" y="294"/>
              </a:cxn>
            </a:cxnLst>
            <a:rect l="0" t="0" r="r" b="b"/>
            <a:pathLst>
              <a:path w="639" h="635">
                <a:moveTo>
                  <a:pt x="626" y="566"/>
                </a:moveTo>
                <a:cubicBezTo>
                  <a:pt x="599" y="527"/>
                  <a:pt x="599" y="527"/>
                  <a:pt x="599" y="527"/>
                </a:cubicBezTo>
                <a:cubicBezTo>
                  <a:pt x="582" y="504"/>
                  <a:pt x="571" y="486"/>
                  <a:pt x="543" y="486"/>
                </a:cubicBezTo>
                <a:cubicBezTo>
                  <a:pt x="404" y="486"/>
                  <a:pt x="404" y="486"/>
                  <a:pt x="404" y="486"/>
                </a:cubicBezTo>
                <a:cubicBezTo>
                  <a:pt x="404" y="452"/>
                  <a:pt x="404" y="452"/>
                  <a:pt x="404" y="452"/>
                </a:cubicBezTo>
                <a:cubicBezTo>
                  <a:pt x="582" y="452"/>
                  <a:pt x="582" y="452"/>
                  <a:pt x="582" y="452"/>
                </a:cubicBezTo>
                <a:cubicBezTo>
                  <a:pt x="603" y="452"/>
                  <a:pt x="619" y="432"/>
                  <a:pt x="619" y="408"/>
                </a:cubicBezTo>
                <a:cubicBezTo>
                  <a:pt x="619" y="340"/>
                  <a:pt x="619" y="340"/>
                  <a:pt x="619" y="340"/>
                </a:cubicBezTo>
                <a:cubicBezTo>
                  <a:pt x="619" y="340"/>
                  <a:pt x="619" y="340"/>
                  <a:pt x="619" y="340"/>
                </a:cubicBezTo>
                <a:cubicBezTo>
                  <a:pt x="619" y="128"/>
                  <a:pt x="619" y="128"/>
                  <a:pt x="619" y="128"/>
                </a:cubicBezTo>
                <a:cubicBezTo>
                  <a:pt x="619" y="128"/>
                  <a:pt x="619" y="128"/>
                  <a:pt x="619" y="128"/>
                </a:cubicBezTo>
                <a:cubicBezTo>
                  <a:pt x="619" y="44"/>
                  <a:pt x="619" y="44"/>
                  <a:pt x="619" y="44"/>
                </a:cubicBezTo>
                <a:cubicBezTo>
                  <a:pt x="619" y="19"/>
                  <a:pt x="603" y="0"/>
                  <a:pt x="582" y="0"/>
                </a:cubicBezTo>
                <a:cubicBezTo>
                  <a:pt x="60" y="0"/>
                  <a:pt x="60" y="0"/>
                  <a:pt x="60" y="0"/>
                </a:cubicBezTo>
                <a:cubicBezTo>
                  <a:pt x="47" y="0"/>
                  <a:pt x="36" y="7"/>
                  <a:pt x="29" y="19"/>
                </a:cubicBezTo>
                <a:cubicBezTo>
                  <a:pt x="69" y="19"/>
                  <a:pt x="101" y="52"/>
                  <a:pt x="101" y="92"/>
                </a:cubicBezTo>
                <a:cubicBezTo>
                  <a:pt x="101" y="132"/>
                  <a:pt x="68" y="164"/>
                  <a:pt x="28" y="164"/>
                </a:cubicBezTo>
                <a:cubicBezTo>
                  <a:pt x="26" y="164"/>
                  <a:pt x="24" y="164"/>
                  <a:pt x="22" y="164"/>
                </a:cubicBezTo>
                <a:cubicBezTo>
                  <a:pt x="22" y="340"/>
                  <a:pt x="22" y="340"/>
                  <a:pt x="22" y="340"/>
                </a:cubicBezTo>
                <a:cubicBezTo>
                  <a:pt x="23" y="340"/>
                  <a:pt x="23" y="340"/>
                  <a:pt x="23" y="340"/>
                </a:cubicBezTo>
                <a:cubicBezTo>
                  <a:pt x="23" y="408"/>
                  <a:pt x="23" y="408"/>
                  <a:pt x="23" y="408"/>
                </a:cubicBezTo>
                <a:cubicBezTo>
                  <a:pt x="23" y="432"/>
                  <a:pt x="39" y="452"/>
                  <a:pt x="60" y="452"/>
                </a:cubicBezTo>
                <a:cubicBezTo>
                  <a:pt x="227" y="452"/>
                  <a:pt x="227" y="452"/>
                  <a:pt x="227" y="452"/>
                </a:cubicBezTo>
                <a:cubicBezTo>
                  <a:pt x="227" y="486"/>
                  <a:pt x="227" y="486"/>
                  <a:pt x="227" y="486"/>
                </a:cubicBezTo>
                <a:cubicBezTo>
                  <a:pt x="106" y="486"/>
                  <a:pt x="106" y="486"/>
                  <a:pt x="106" y="486"/>
                </a:cubicBezTo>
                <a:cubicBezTo>
                  <a:pt x="78" y="486"/>
                  <a:pt x="62" y="503"/>
                  <a:pt x="45" y="526"/>
                </a:cubicBezTo>
                <a:cubicBezTo>
                  <a:pt x="16" y="566"/>
                  <a:pt x="16" y="566"/>
                  <a:pt x="16" y="566"/>
                </a:cubicBezTo>
                <a:cubicBezTo>
                  <a:pt x="5" y="581"/>
                  <a:pt x="3" y="599"/>
                  <a:pt x="10" y="613"/>
                </a:cubicBezTo>
                <a:cubicBezTo>
                  <a:pt x="17" y="627"/>
                  <a:pt x="32" y="635"/>
                  <a:pt x="52" y="635"/>
                </a:cubicBezTo>
                <a:cubicBezTo>
                  <a:pt x="590" y="635"/>
                  <a:pt x="590" y="635"/>
                  <a:pt x="590" y="635"/>
                </a:cubicBezTo>
                <a:cubicBezTo>
                  <a:pt x="609" y="635"/>
                  <a:pt x="624" y="627"/>
                  <a:pt x="632" y="613"/>
                </a:cubicBezTo>
                <a:cubicBezTo>
                  <a:pt x="639" y="599"/>
                  <a:pt x="637" y="582"/>
                  <a:pt x="626" y="566"/>
                </a:cubicBezTo>
                <a:close/>
                <a:moveTo>
                  <a:pt x="28" y="118"/>
                </a:moveTo>
                <a:cubicBezTo>
                  <a:pt x="43" y="118"/>
                  <a:pt x="55" y="106"/>
                  <a:pt x="55" y="90"/>
                </a:cubicBezTo>
                <a:cubicBezTo>
                  <a:pt x="55" y="75"/>
                  <a:pt x="43" y="63"/>
                  <a:pt x="28" y="63"/>
                </a:cubicBezTo>
                <a:cubicBezTo>
                  <a:pt x="13" y="63"/>
                  <a:pt x="0" y="75"/>
                  <a:pt x="0" y="90"/>
                </a:cubicBezTo>
                <a:cubicBezTo>
                  <a:pt x="0" y="106"/>
                  <a:pt x="13" y="118"/>
                  <a:pt x="28" y="118"/>
                </a:cubicBezTo>
                <a:close/>
                <a:moveTo>
                  <a:pt x="471" y="294"/>
                </a:moveTo>
                <a:cubicBezTo>
                  <a:pt x="471" y="361"/>
                  <a:pt x="471" y="361"/>
                  <a:pt x="471" y="361"/>
                </a:cubicBezTo>
                <a:cubicBezTo>
                  <a:pt x="471" y="375"/>
                  <a:pt x="460" y="386"/>
                  <a:pt x="446" y="386"/>
                </a:cubicBezTo>
                <a:cubicBezTo>
                  <a:pt x="378" y="386"/>
                  <a:pt x="378" y="386"/>
                  <a:pt x="378" y="386"/>
                </a:cubicBezTo>
                <a:cubicBezTo>
                  <a:pt x="363" y="386"/>
                  <a:pt x="352" y="375"/>
                  <a:pt x="352" y="361"/>
                </a:cubicBezTo>
                <a:cubicBezTo>
                  <a:pt x="352" y="294"/>
                  <a:pt x="352" y="294"/>
                  <a:pt x="352" y="294"/>
                </a:cubicBezTo>
                <a:cubicBezTo>
                  <a:pt x="352" y="280"/>
                  <a:pt x="363" y="269"/>
                  <a:pt x="378" y="269"/>
                </a:cubicBezTo>
                <a:cubicBezTo>
                  <a:pt x="401" y="269"/>
                  <a:pt x="401" y="269"/>
                  <a:pt x="401" y="269"/>
                </a:cubicBezTo>
                <a:cubicBezTo>
                  <a:pt x="401" y="192"/>
                  <a:pt x="401" y="192"/>
                  <a:pt x="401" y="192"/>
                </a:cubicBezTo>
                <a:cubicBezTo>
                  <a:pt x="376" y="192"/>
                  <a:pt x="376" y="192"/>
                  <a:pt x="376" y="192"/>
                </a:cubicBezTo>
                <a:cubicBezTo>
                  <a:pt x="361" y="192"/>
                  <a:pt x="350" y="180"/>
                  <a:pt x="350" y="166"/>
                </a:cubicBezTo>
                <a:cubicBezTo>
                  <a:pt x="350" y="146"/>
                  <a:pt x="350" y="146"/>
                  <a:pt x="350" y="146"/>
                </a:cubicBezTo>
                <a:cubicBezTo>
                  <a:pt x="275" y="146"/>
                  <a:pt x="275" y="146"/>
                  <a:pt x="275" y="146"/>
                </a:cubicBezTo>
                <a:cubicBezTo>
                  <a:pt x="275" y="166"/>
                  <a:pt x="275" y="166"/>
                  <a:pt x="275" y="166"/>
                </a:cubicBezTo>
                <a:cubicBezTo>
                  <a:pt x="275" y="180"/>
                  <a:pt x="263" y="192"/>
                  <a:pt x="249" y="192"/>
                </a:cubicBezTo>
                <a:cubicBezTo>
                  <a:pt x="181" y="192"/>
                  <a:pt x="181" y="192"/>
                  <a:pt x="181" y="192"/>
                </a:cubicBezTo>
                <a:cubicBezTo>
                  <a:pt x="167" y="192"/>
                  <a:pt x="156" y="180"/>
                  <a:pt x="156" y="166"/>
                </a:cubicBezTo>
                <a:cubicBezTo>
                  <a:pt x="156" y="100"/>
                  <a:pt x="156" y="100"/>
                  <a:pt x="156" y="100"/>
                </a:cubicBezTo>
                <a:cubicBezTo>
                  <a:pt x="156" y="86"/>
                  <a:pt x="167" y="74"/>
                  <a:pt x="181" y="74"/>
                </a:cubicBezTo>
                <a:cubicBezTo>
                  <a:pt x="249" y="74"/>
                  <a:pt x="249" y="74"/>
                  <a:pt x="249" y="74"/>
                </a:cubicBezTo>
                <a:cubicBezTo>
                  <a:pt x="263" y="74"/>
                  <a:pt x="275" y="86"/>
                  <a:pt x="275" y="100"/>
                </a:cubicBezTo>
                <a:cubicBezTo>
                  <a:pt x="275" y="126"/>
                  <a:pt x="275" y="126"/>
                  <a:pt x="275" y="126"/>
                </a:cubicBezTo>
                <a:cubicBezTo>
                  <a:pt x="350" y="126"/>
                  <a:pt x="350" y="126"/>
                  <a:pt x="350" y="126"/>
                </a:cubicBezTo>
                <a:cubicBezTo>
                  <a:pt x="350" y="100"/>
                  <a:pt x="350" y="100"/>
                  <a:pt x="350" y="100"/>
                </a:cubicBezTo>
                <a:cubicBezTo>
                  <a:pt x="350" y="86"/>
                  <a:pt x="361" y="74"/>
                  <a:pt x="376" y="74"/>
                </a:cubicBezTo>
                <a:cubicBezTo>
                  <a:pt x="444" y="74"/>
                  <a:pt x="444" y="74"/>
                  <a:pt x="444" y="74"/>
                </a:cubicBezTo>
                <a:cubicBezTo>
                  <a:pt x="458" y="74"/>
                  <a:pt x="469" y="86"/>
                  <a:pt x="469" y="100"/>
                </a:cubicBezTo>
                <a:cubicBezTo>
                  <a:pt x="469" y="166"/>
                  <a:pt x="469" y="166"/>
                  <a:pt x="469" y="166"/>
                </a:cubicBezTo>
                <a:cubicBezTo>
                  <a:pt x="469" y="180"/>
                  <a:pt x="458" y="192"/>
                  <a:pt x="444" y="192"/>
                </a:cubicBezTo>
                <a:cubicBezTo>
                  <a:pt x="421" y="192"/>
                  <a:pt x="421" y="192"/>
                  <a:pt x="421" y="192"/>
                </a:cubicBezTo>
                <a:cubicBezTo>
                  <a:pt x="421" y="269"/>
                  <a:pt x="421" y="269"/>
                  <a:pt x="421" y="269"/>
                </a:cubicBezTo>
                <a:cubicBezTo>
                  <a:pt x="446" y="269"/>
                  <a:pt x="446" y="269"/>
                  <a:pt x="446" y="269"/>
                </a:cubicBezTo>
                <a:cubicBezTo>
                  <a:pt x="460" y="269"/>
                  <a:pt x="471" y="280"/>
                  <a:pt x="471" y="294"/>
                </a:cubicBezTo>
                <a:close/>
              </a:path>
            </a:pathLst>
          </a:custGeom>
          <a:solidFill>
            <a:schemeClr val="accent4"/>
          </a:solidFill>
          <a:ln w="9525">
            <a:solidFill>
              <a:schemeClr val="accent4"/>
            </a:solidFill>
            <a:round/>
            <a:headEnd/>
            <a:tailEnd/>
          </a:ln>
        </p:spPr>
        <p:txBody>
          <a:bodyPr lIns="91428" tIns="45715" rIns="91428" bIns="45715"/>
          <a:lstStyle/>
          <a:p>
            <a:pPr algn="ctr">
              <a:lnSpc>
                <a:spcPct val="100000"/>
              </a:lnSpc>
              <a:defRPr/>
            </a:pPr>
            <a:endParaRPr lang="en-US" sz="2000">
              <a:solidFill>
                <a:schemeClr val="accent4"/>
              </a:solidFill>
            </a:endParaRPr>
          </a:p>
        </p:txBody>
      </p:sp>
      <p:cxnSp>
        <p:nvCxnSpPr>
          <p:cNvPr id="162" name="Straight Connector 161"/>
          <p:cNvCxnSpPr>
            <a:endCxn id="221" idx="0"/>
          </p:cNvCxnSpPr>
          <p:nvPr/>
        </p:nvCxnSpPr>
        <p:spPr bwMode="auto">
          <a:xfrm>
            <a:off x="2744655" y="2390316"/>
            <a:ext cx="977100" cy="378265"/>
          </a:xfrm>
          <a:prstGeom prst="line">
            <a:avLst/>
          </a:prstGeom>
          <a:noFill/>
          <a:ln w="25400">
            <a:solidFill>
              <a:schemeClr val="accent6">
                <a:lumMod val="60000"/>
                <a:lumOff val="40000"/>
              </a:schemeClr>
            </a:solidFill>
          </a:ln>
        </p:spPr>
      </p:cxnSp>
      <p:cxnSp>
        <p:nvCxnSpPr>
          <p:cNvPr id="168" name="Straight Connector 167"/>
          <p:cNvCxnSpPr/>
          <p:nvPr/>
        </p:nvCxnSpPr>
        <p:spPr bwMode="auto">
          <a:xfrm flipH="1">
            <a:off x="6260163" y="2401263"/>
            <a:ext cx="878512" cy="243067"/>
          </a:xfrm>
          <a:prstGeom prst="line">
            <a:avLst/>
          </a:prstGeom>
          <a:noFill/>
          <a:ln w="25400">
            <a:solidFill>
              <a:schemeClr val="accent6">
                <a:lumMod val="60000"/>
                <a:lumOff val="40000"/>
              </a:schemeClr>
            </a:solidFill>
          </a:ln>
        </p:spPr>
      </p:cxnSp>
      <p:cxnSp>
        <p:nvCxnSpPr>
          <p:cNvPr id="182" name="Straight Connector 181"/>
          <p:cNvCxnSpPr>
            <a:stCxn id="219" idx="2"/>
          </p:cNvCxnSpPr>
          <p:nvPr/>
        </p:nvCxnSpPr>
        <p:spPr bwMode="auto">
          <a:xfrm>
            <a:off x="3729996" y="3143439"/>
            <a:ext cx="443860" cy="597763"/>
          </a:xfrm>
          <a:prstGeom prst="line">
            <a:avLst/>
          </a:prstGeom>
          <a:noFill/>
          <a:ln w="25400">
            <a:solidFill>
              <a:schemeClr val="accent6">
                <a:lumMod val="60000"/>
                <a:lumOff val="40000"/>
              </a:schemeClr>
            </a:solidFill>
          </a:ln>
        </p:spPr>
      </p:cxnSp>
      <p:cxnSp>
        <p:nvCxnSpPr>
          <p:cNvPr id="183" name="Straight Connector 182"/>
          <p:cNvCxnSpPr/>
          <p:nvPr/>
        </p:nvCxnSpPr>
        <p:spPr bwMode="auto">
          <a:xfrm flipH="1">
            <a:off x="5544156" y="3019447"/>
            <a:ext cx="716007" cy="717831"/>
          </a:xfrm>
          <a:prstGeom prst="line">
            <a:avLst/>
          </a:prstGeom>
          <a:noFill/>
          <a:ln w="25400">
            <a:solidFill>
              <a:schemeClr val="accent6">
                <a:lumMod val="60000"/>
                <a:lumOff val="40000"/>
              </a:schemeClr>
            </a:solidFill>
          </a:ln>
        </p:spPr>
      </p:cxnSp>
      <p:sp>
        <p:nvSpPr>
          <p:cNvPr id="184" name="Rectangle 183"/>
          <p:cNvSpPr/>
          <p:nvPr/>
        </p:nvSpPr>
        <p:spPr>
          <a:xfrm>
            <a:off x="4496904" y="3768993"/>
            <a:ext cx="196208" cy="123290"/>
          </a:xfrm>
          <a:prstGeom prst="rect">
            <a:avLst/>
          </a:prstGeom>
          <a:noFill/>
          <a:ln w="38100">
            <a:solidFill>
              <a:schemeClr val="accent6">
                <a:lumMod val="60000"/>
                <a:lumOff val="40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spcBef>
                <a:spcPts val="0"/>
              </a:spcBef>
            </a:pPr>
            <a:endParaRPr lang="en-US" sz="2000" dirty="0">
              <a:latin typeface="Trebuchet MS"/>
              <a:cs typeface="Trebuchet MS"/>
            </a:endParaRPr>
          </a:p>
        </p:txBody>
      </p:sp>
      <p:cxnSp>
        <p:nvCxnSpPr>
          <p:cNvPr id="197" name="Straight Connector 196"/>
          <p:cNvCxnSpPr/>
          <p:nvPr/>
        </p:nvCxnSpPr>
        <p:spPr bwMode="auto">
          <a:xfrm>
            <a:off x="3689071" y="2858321"/>
            <a:ext cx="0" cy="128587"/>
          </a:xfrm>
          <a:prstGeom prst="line">
            <a:avLst/>
          </a:prstGeom>
          <a:noFill/>
          <a:ln w="25400">
            <a:solidFill>
              <a:schemeClr val="accent6">
                <a:lumMod val="60000"/>
                <a:lumOff val="40000"/>
              </a:schemeClr>
            </a:solidFill>
          </a:ln>
        </p:spPr>
      </p:cxnSp>
      <p:cxnSp>
        <p:nvCxnSpPr>
          <p:cNvPr id="198" name="Straight Connector 197"/>
          <p:cNvCxnSpPr/>
          <p:nvPr/>
        </p:nvCxnSpPr>
        <p:spPr bwMode="auto">
          <a:xfrm>
            <a:off x="6324966" y="2767595"/>
            <a:ext cx="0" cy="128587"/>
          </a:xfrm>
          <a:prstGeom prst="line">
            <a:avLst/>
          </a:prstGeom>
          <a:noFill/>
          <a:ln w="25400">
            <a:solidFill>
              <a:schemeClr val="accent6">
                <a:lumMod val="60000"/>
                <a:lumOff val="40000"/>
              </a:schemeClr>
            </a:solidFill>
          </a:ln>
        </p:spPr>
      </p:cxnSp>
      <p:cxnSp>
        <p:nvCxnSpPr>
          <p:cNvPr id="199" name="Straight Connector 198"/>
          <p:cNvCxnSpPr>
            <a:stCxn id="219" idx="2"/>
          </p:cNvCxnSpPr>
          <p:nvPr/>
        </p:nvCxnSpPr>
        <p:spPr bwMode="auto">
          <a:xfrm>
            <a:off x="3729996" y="3143439"/>
            <a:ext cx="1814160" cy="593839"/>
          </a:xfrm>
          <a:prstGeom prst="line">
            <a:avLst/>
          </a:prstGeom>
          <a:noFill/>
          <a:ln w="25400">
            <a:solidFill>
              <a:schemeClr val="accent6">
                <a:lumMod val="60000"/>
                <a:lumOff val="40000"/>
              </a:schemeClr>
            </a:solidFill>
          </a:ln>
        </p:spPr>
      </p:cxnSp>
      <p:cxnSp>
        <p:nvCxnSpPr>
          <p:cNvPr id="200" name="Straight Connector 199"/>
          <p:cNvCxnSpPr/>
          <p:nvPr/>
        </p:nvCxnSpPr>
        <p:spPr bwMode="auto">
          <a:xfrm flipV="1">
            <a:off x="4173856" y="3019447"/>
            <a:ext cx="2086307" cy="721755"/>
          </a:xfrm>
          <a:prstGeom prst="line">
            <a:avLst/>
          </a:prstGeom>
          <a:noFill/>
          <a:ln w="25400">
            <a:solidFill>
              <a:schemeClr val="accent6">
                <a:lumMod val="60000"/>
                <a:lumOff val="40000"/>
              </a:schemeClr>
            </a:solidFill>
          </a:ln>
        </p:spPr>
      </p:cxnSp>
      <p:cxnSp>
        <p:nvCxnSpPr>
          <p:cNvPr id="201" name="Straight Connector 200"/>
          <p:cNvCxnSpPr>
            <a:stCxn id="149" idx="2"/>
          </p:cNvCxnSpPr>
          <p:nvPr/>
        </p:nvCxnSpPr>
        <p:spPr bwMode="auto">
          <a:xfrm>
            <a:off x="4838726" y="2390315"/>
            <a:ext cx="705430" cy="1346963"/>
          </a:xfrm>
          <a:prstGeom prst="line">
            <a:avLst/>
          </a:prstGeom>
          <a:noFill/>
          <a:ln w="25400">
            <a:solidFill>
              <a:schemeClr val="accent6">
                <a:lumMod val="60000"/>
                <a:lumOff val="40000"/>
              </a:schemeClr>
            </a:solidFill>
          </a:ln>
        </p:spPr>
      </p:cxnSp>
      <p:cxnSp>
        <p:nvCxnSpPr>
          <p:cNvPr id="202" name="Straight Connector 201"/>
          <p:cNvCxnSpPr>
            <a:stCxn id="149" idx="2"/>
          </p:cNvCxnSpPr>
          <p:nvPr/>
        </p:nvCxnSpPr>
        <p:spPr bwMode="auto">
          <a:xfrm flipH="1">
            <a:off x="4173856" y="2390315"/>
            <a:ext cx="664870" cy="1350887"/>
          </a:xfrm>
          <a:prstGeom prst="line">
            <a:avLst/>
          </a:prstGeom>
          <a:noFill/>
          <a:ln w="25400">
            <a:solidFill>
              <a:schemeClr val="accent6">
                <a:lumMod val="60000"/>
                <a:lumOff val="40000"/>
              </a:schemeClr>
            </a:solidFill>
          </a:ln>
        </p:spPr>
      </p:cxnSp>
      <p:sp>
        <p:nvSpPr>
          <p:cNvPr id="203" name="TextBox 202"/>
          <p:cNvSpPr txBox="1"/>
          <p:nvPr/>
        </p:nvSpPr>
        <p:spPr>
          <a:xfrm>
            <a:off x="2693802" y="1799001"/>
            <a:ext cx="731266" cy="276989"/>
          </a:xfrm>
          <a:prstGeom prst="rect">
            <a:avLst/>
          </a:prstGeom>
          <a:noFill/>
        </p:spPr>
        <p:txBody>
          <a:bodyPr wrap="none" lIns="91428" tIns="45715" rIns="91428" bIns="45715" rtlCol="0">
            <a:spAutoFit/>
          </a:bodyPr>
          <a:lstStyle/>
          <a:p>
            <a:r>
              <a:rPr lang="en-US" sz="1200" b="1" dirty="0">
                <a:solidFill>
                  <a:schemeClr val="accent3">
                    <a:lumMod val="50000"/>
                  </a:schemeClr>
                </a:solidFill>
                <a:latin typeface="Trebuchet MS" pitchFamily="34" charset="0"/>
              </a:rPr>
              <a:t>OS6560</a:t>
            </a:r>
            <a:endParaRPr lang="en-US" sz="1100" b="1" dirty="0">
              <a:solidFill>
                <a:schemeClr val="accent3">
                  <a:lumMod val="50000"/>
                </a:schemeClr>
              </a:solidFill>
              <a:latin typeface="Trebuchet MS" pitchFamily="34" charset="0"/>
            </a:endParaRPr>
          </a:p>
        </p:txBody>
      </p:sp>
      <p:sp>
        <p:nvSpPr>
          <p:cNvPr id="204" name="TextBox 203"/>
          <p:cNvSpPr txBox="1"/>
          <p:nvPr/>
        </p:nvSpPr>
        <p:spPr>
          <a:xfrm>
            <a:off x="4924330" y="1831167"/>
            <a:ext cx="601422" cy="246211"/>
          </a:xfrm>
          <a:prstGeom prst="rect">
            <a:avLst/>
          </a:prstGeom>
          <a:noFill/>
        </p:spPr>
        <p:txBody>
          <a:bodyPr wrap="none" lIns="91428" tIns="45715" rIns="91428" bIns="45715" rtlCol="0">
            <a:spAutoFit/>
          </a:bodyPr>
          <a:lstStyle/>
          <a:p>
            <a:r>
              <a:rPr lang="en-US" sz="1000" dirty="0">
                <a:latin typeface="Trebuchet MS" pitchFamily="34" charset="0"/>
              </a:rPr>
              <a:t>OS6560</a:t>
            </a:r>
          </a:p>
        </p:txBody>
      </p:sp>
      <p:sp>
        <p:nvSpPr>
          <p:cNvPr id="205" name="TextBox 204"/>
          <p:cNvSpPr txBox="1"/>
          <p:nvPr/>
        </p:nvSpPr>
        <p:spPr>
          <a:xfrm>
            <a:off x="6438893" y="1829682"/>
            <a:ext cx="601422" cy="246211"/>
          </a:xfrm>
          <a:prstGeom prst="rect">
            <a:avLst/>
          </a:prstGeom>
          <a:noFill/>
        </p:spPr>
        <p:txBody>
          <a:bodyPr wrap="none" lIns="91428" tIns="45715" rIns="91428" bIns="45715" rtlCol="0">
            <a:spAutoFit/>
          </a:bodyPr>
          <a:lstStyle/>
          <a:p>
            <a:r>
              <a:rPr lang="en-US" sz="1000" dirty="0">
                <a:latin typeface="Trebuchet MS" pitchFamily="34" charset="0"/>
              </a:rPr>
              <a:t>OS6450</a:t>
            </a:r>
          </a:p>
        </p:txBody>
      </p:sp>
      <p:sp>
        <p:nvSpPr>
          <p:cNvPr id="215" name="TextBox 214"/>
          <p:cNvSpPr txBox="1"/>
          <p:nvPr/>
        </p:nvSpPr>
        <p:spPr>
          <a:xfrm>
            <a:off x="3462359" y="2472329"/>
            <a:ext cx="601422" cy="246211"/>
          </a:xfrm>
          <a:prstGeom prst="rect">
            <a:avLst/>
          </a:prstGeom>
          <a:noFill/>
        </p:spPr>
        <p:txBody>
          <a:bodyPr wrap="none" lIns="91428" tIns="45715" rIns="91428" bIns="45715" rtlCol="0">
            <a:spAutoFit/>
          </a:bodyPr>
          <a:lstStyle/>
          <a:p>
            <a:r>
              <a:rPr lang="en-US" sz="1000" dirty="0">
                <a:latin typeface="Trebuchet MS" pitchFamily="34" charset="0"/>
              </a:rPr>
              <a:t>OS6560</a:t>
            </a:r>
          </a:p>
        </p:txBody>
      </p:sp>
      <p:sp>
        <p:nvSpPr>
          <p:cNvPr id="216" name="TextBox 215"/>
          <p:cNvSpPr txBox="1"/>
          <p:nvPr/>
        </p:nvSpPr>
        <p:spPr>
          <a:xfrm>
            <a:off x="5537527" y="2440127"/>
            <a:ext cx="670352" cy="246211"/>
          </a:xfrm>
          <a:prstGeom prst="rect">
            <a:avLst/>
          </a:prstGeom>
          <a:noFill/>
        </p:spPr>
        <p:txBody>
          <a:bodyPr wrap="none" lIns="91428" tIns="45715" rIns="91428" bIns="45715" rtlCol="0">
            <a:spAutoFit/>
          </a:bodyPr>
          <a:lstStyle/>
          <a:p>
            <a:r>
              <a:rPr lang="en-US" sz="1000" dirty="0">
                <a:latin typeface="Trebuchet MS" pitchFamily="34" charset="0"/>
              </a:rPr>
              <a:t>OS6860E</a:t>
            </a:r>
          </a:p>
        </p:txBody>
      </p:sp>
      <p:sp>
        <p:nvSpPr>
          <p:cNvPr id="217" name="TextBox 216"/>
          <p:cNvSpPr txBox="1"/>
          <p:nvPr/>
        </p:nvSpPr>
        <p:spPr>
          <a:xfrm>
            <a:off x="3191852" y="3568247"/>
            <a:ext cx="601422" cy="246211"/>
          </a:xfrm>
          <a:prstGeom prst="rect">
            <a:avLst/>
          </a:prstGeom>
          <a:noFill/>
        </p:spPr>
        <p:txBody>
          <a:bodyPr wrap="none" lIns="91428" tIns="45715" rIns="91428" bIns="45715" rtlCol="0">
            <a:spAutoFit/>
          </a:bodyPr>
          <a:lstStyle/>
          <a:p>
            <a:r>
              <a:rPr lang="en-US" sz="1000">
                <a:latin typeface="Trebuchet MS" pitchFamily="34" charset="0"/>
              </a:rPr>
              <a:t>OS6900</a:t>
            </a:r>
            <a:endParaRPr lang="en-US" sz="1000" dirty="0">
              <a:latin typeface="Trebuchet MS" pitchFamily="34" charset="0"/>
            </a:endParaRPr>
          </a:p>
        </p:txBody>
      </p:sp>
      <p:pic>
        <p:nvPicPr>
          <p:cNvPr id="218" name="Imag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flipH="1" flipV="1">
            <a:off x="5615638" y="2850537"/>
            <a:ext cx="1289050" cy="168910"/>
          </a:xfrm>
          <a:prstGeom prst="rect">
            <a:avLst/>
          </a:prstGeom>
        </p:spPr>
      </p:pic>
      <p:pic>
        <p:nvPicPr>
          <p:cNvPr id="219" name="Imag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flipH="1" flipV="1">
            <a:off x="3085471" y="2974529"/>
            <a:ext cx="1289050" cy="168910"/>
          </a:xfrm>
          <a:prstGeom prst="rect">
            <a:avLst/>
          </a:prstGeom>
        </p:spPr>
      </p:pic>
      <p:pic>
        <p:nvPicPr>
          <p:cNvPr id="220" name="Imag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flipH="1" flipV="1">
            <a:off x="5615638" y="2644330"/>
            <a:ext cx="1289050" cy="168910"/>
          </a:xfrm>
          <a:prstGeom prst="rect">
            <a:avLst/>
          </a:prstGeom>
        </p:spPr>
      </p:pic>
      <p:pic>
        <p:nvPicPr>
          <p:cNvPr id="221" name="Imag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flipH="1" flipV="1">
            <a:off x="3077230" y="2768581"/>
            <a:ext cx="1289050" cy="168910"/>
          </a:xfrm>
          <a:prstGeom prst="rect">
            <a:avLst/>
          </a:prstGeom>
        </p:spPr>
      </p:pic>
      <p:pic>
        <p:nvPicPr>
          <p:cNvPr id="222" name="Imag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flipH="1" flipV="1">
            <a:off x="4631449" y="3754876"/>
            <a:ext cx="1289050" cy="168910"/>
          </a:xfrm>
          <a:prstGeom prst="rect">
            <a:avLst/>
          </a:prstGeom>
        </p:spPr>
      </p:pic>
      <p:pic>
        <p:nvPicPr>
          <p:cNvPr id="223" name="Imag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flipH="1" flipV="1">
            <a:off x="3261149" y="3758800"/>
            <a:ext cx="1289050" cy="168910"/>
          </a:xfrm>
          <a:prstGeom prst="rect">
            <a:avLst/>
          </a:prstGeom>
        </p:spPr>
      </p:pic>
      <p:sp>
        <p:nvSpPr>
          <p:cNvPr id="224" name="TextBox 223"/>
          <p:cNvSpPr txBox="1"/>
          <p:nvPr/>
        </p:nvSpPr>
        <p:spPr>
          <a:xfrm>
            <a:off x="7286614" y="2985708"/>
            <a:ext cx="615874" cy="246221"/>
          </a:xfrm>
          <a:prstGeom prst="rect">
            <a:avLst/>
          </a:prstGeom>
          <a:noFill/>
        </p:spPr>
        <p:txBody>
          <a:bodyPr wrap="none" rtlCol="0">
            <a:spAutoFit/>
          </a:bodyPr>
          <a:lstStyle/>
          <a:p>
            <a:r>
              <a:rPr lang="en-US" sz="1000" dirty="0">
                <a:latin typeface="Trebuchet MS"/>
                <a:cs typeface="Trebuchet MS" panose="020B0502040204020203" pitchFamily="34" charset="0"/>
              </a:rPr>
              <a:t>OV2500</a:t>
            </a:r>
          </a:p>
        </p:txBody>
      </p:sp>
      <p:sp>
        <p:nvSpPr>
          <p:cNvPr id="107" name="Rounded Rectangle 106"/>
          <p:cNvSpPr/>
          <p:nvPr/>
        </p:nvSpPr>
        <p:spPr>
          <a:xfrm>
            <a:off x="6993114" y="3137898"/>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08" name="Rounded Rectangle 107"/>
          <p:cNvSpPr/>
          <p:nvPr/>
        </p:nvSpPr>
        <p:spPr>
          <a:xfrm>
            <a:off x="6996115" y="3128037"/>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2" name="TextBox 1"/>
          <p:cNvSpPr txBox="1"/>
          <p:nvPr/>
        </p:nvSpPr>
        <p:spPr>
          <a:xfrm>
            <a:off x="9479666" y="2326511"/>
            <a:ext cx="184731" cy="307777"/>
          </a:xfrm>
          <a:prstGeom prst="rect">
            <a:avLst/>
          </a:prstGeom>
          <a:noFill/>
        </p:spPr>
        <p:txBody>
          <a:bodyPr wrap="none" rtlCol="0">
            <a:spAutoFit/>
          </a:bodyPr>
          <a:lstStyle/>
          <a:p>
            <a:endParaRPr lang="en-GB" sz="1400" dirty="0" err="1">
              <a:solidFill>
                <a:schemeClr val="bg1"/>
              </a:solidFill>
              <a:latin typeface="Trebuchet MS"/>
              <a:cs typeface="Trebuchet MS" panose="020B0502040204020203" pitchFamily="34" charset="0"/>
            </a:endParaRPr>
          </a:p>
        </p:txBody>
      </p:sp>
      <p:sp>
        <p:nvSpPr>
          <p:cNvPr id="113" name="Rounded Rectangle 112"/>
          <p:cNvSpPr/>
          <p:nvPr/>
        </p:nvSpPr>
        <p:spPr>
          <a:xfrm>
            <a:off x="7021194" y="3129966"/>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14" name="Rounded Rectangle 113"/>
          <p:cNvSpPr/>
          <p:nvPr/>
        </p:nvSpPr>
        <p:spPr>
          <a:xfrm>
            <a:off x="7018193" y="3131021"/>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15" name="Rounded Rectangle 114"/>
          <p:cNvSpPr/>
          <p:nvPr/>
        </p:nvSpPr>
        <p:spPr>
          <a:xfrm>
            <a:off x="7011545" y="3120321"/>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16" name="Rounded Rectangle 115"/>
          <p:cNvSpPr/>
          <p:nvPr/>
        </p:nvSpPr>
        <p:spPr>
          <a:xfrm>
            <a:off x="7013473" y="3122248"/>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17" name="Rounded Rectangle 116"/>
          <p:cNvSpPr/>
          <p:nvPr/>
        </p:nvSpPr>
        <p:spPr>
          <a:xfrm>
            <a:off x="7003827" y="3135752"/>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18" name="Rounded Rectangle 117"/>
          <p:cNvSpPr/>
          <p:nvPr/>
        </p:nvSpPr>
        <p:spPr>
          <a:xfrm>
            <a:off x="7017329" y="3126102"/>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19" name="Rounded Rectangle 118"/>
          <p:cNvSpPr/>
          <p:nvPr/>
        </p:nvSpPr>
        <p:spPr>
          <a:xfrm>
            <a:off x="7019256" y="3128032"/>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20" name="Rounded Rectangle 119"/>
          <p:cNvSpPr/>
          <p:nvPr/>
        </p:nvSpPr>
        <p:spPr>
          <a:xfrm>
            <a:off x="7021183" y="3141533"/>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22" name="Rounded Rectangle 121"/>
          <p:cNvSpPr/>
          <p:nvPr/>
        </p:nvSpPr>
        <p:spPr>
          <a:xfrm>
            <a:off x="7023113" y="3131887"/>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23" name="Rounded Rectangle 122"/>
          <p:cNvSpPr/>
          <p:nvPr/>
        </p:nvSpPr>
        <p:spPr>
          <a:xfrm>
            <a:off x="7025039" y="3122239"/>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24" name="Rounded Rectangle 123"/>
          <p:cNvSpPr/>
          <p:nvPr/>
        </p:nvSpPr>
        <p:spPr>
          <a:xfrm>
            <a:off x="7026969" y="3124167"/>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125" name="Rounded Rectangle 124"/>
          <p:cNvSpPr/>
          <p:nvPr/>
        </p:nvSpPr>
        <p:spPr>
          <a:xfrm>
            <a:off x="7005748" y="3114524"/>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grpSp>
        <p:nvGrpSpPr>
          <p:cNvPr id="5" name="Grupo 4"/>
          <p:cNvGrpSpPr/>
          <p:nvPr/>
        </p:nvGrpSpPr>
        <p:grpSpPr>
          <a:xfrm>
            <a:off x="6574686" y="3391078"/>
            <a:ext cx="2536322" cy="276999"/>
            <a:chOff x="209608" y="3502002"/>
            <a:chExt cx="2536322" cy="276999"/>
          </a:xfrm>
        </p:grpSpPr>
        <p:sp>
          <p:nvSpPr>
            <p:cNvPr id="105" name="Rounded Rectangle 123"/>
            <p:cNvSpPr/>
            <p:nvPr/>
          </p:nvSpPr>
          <p:spPr>
            <a:xfrm>
              <a:off x="209608" y="3565346"/>
              <a:ext cx="175365" cy="150312"/>
            </a:xfrm>
            <a:prstGeom prst="roundRect">
              <a:avLst/>
            </a:prstGeom>
            <a:solidFill>
              <a:schemeClr val="accent3"/>
            </a:solidFill>
            <a:ln>
              <a:noFill/>
            </a:ln>
          </p:spPr>
          <p:txBody>
            <a:bodyPr rot="0" spcFirstLastPara="0" vertOverflow="overflow" horzOverflow="overflow" vert="horz" wrap="square" lIns="91428" tIns="0" rIns="91428" bIns="45715" numCol="1" spcCol="0" rtlCol="0" fromWordArt="0" anchor="t" anchorCtr="0" forceAA="0" compatLnSpc="1">
              <a:prstTxWarp prst="textNoShape">
                <a:avLst/>
              </a:prstTxWarp>
              <a:noAutofit/>
            </a:bodyPr>
            <a:lstStyle/>
            <a:p>
              <a:pPr algn="ctr">
                <a:spcBef>
                  <a:spcPts val="0"/>
                </a:spcBef>
              </a:pPr>
              <a:endParaRPr lang="en-US" sz="1400" b="1" dirty="0">
                <a:latin typeface="Trebuchet MS"/>
                <a:cs typeface="Trebuchet MS"/>
              </a:endParaRPr>
            </a:p>
          </p:txBody>
        </p:sp>
        <p:sp>
          <p:nvSpPr>
            <p:cNvPr id="4" name="CuadroTexto 3"/>
            <p:cNvSpPr txBox="1"/>
            <p:nvPr/>
          </p:nvSpPr>
          <p:spPr>
            <a:xfrm>
              <a:off x="328088" y="3502002"/>
              <a:ext cx="2417842" cy="276999"/>
            </a:xfrm>
            <a:prstGeom prst="rect">
              <a:avLst/>
            </a:prstGeom>
            <a:noFill/>
          </p:spPr>
          <p:txBody>
            <a:bodyPr wrap="square" rtlCol="0">
              <a:spAutoFit/>
            </a:bodyPr>
            <a:lstStyle/>
            <a:p>
              <a:r>
                <a:rPr lang="en-US" sz="1200" dirty="0">
                  <a:latin typeface="Trebuchet MS"/>
                  <a:cs typeface="Trebuchet MS" panose="020B0502040204020203" pitchFamily="34" charset="0"/>
                </a:rPr>
                <a:t>UNP - Universal Network Profile</a:t>
              </a:r>
            </a:p>
          </p:txBody>
        </p:sp>
      </p:grpSp>
    </p:spTree>
    <p:custDataLst>
      <p:tags r:id="rId1"/>
    </p:custDataLst>
    <p:extLst>
      <p:ext uri="{BB962C8B-B14F-4D97-AF65-F5344CB8AC3E}">
        <p14:creationId xmlns:p14="http://schemas.microsoft.com/office/powerpoint/2010/main" val="1728275868"/>
      </p:ext>
    </p:extLst>
  </p:cSld>
  <p:clrMapOvr>
    <a:masterClrMapping/>
  </p:clrMapOvr>
  <p:transition advTm="7866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66667E-6 4.5679E-6 L 0.13177 -0.30865 " pathEditMode="relative" rAng="0" ptsTypes="AA">
                                      <p:cBhvr>
                                        <p:cTn id="6" dur="2000" fill="hold"/>
                                        <p:tgtEl>
                                          <p:spTgt spid="102"/>
                                        </p:tgtEl>
                                        <p:attrNameLst>
                                          <p:attrName>ppt_x</p:attrName>
                                          <p:attrName>ppt_y</p:attrName>
                                        </p:attrNameLst>
                                      </p:cBhvr>
                                      <p:rCtr x="6580" y="-15432"/>
                                    </p:animMotion>
                                  </p:childTnLst>
                                </p:cTn>
                              </p:par>
                              <p:par>
                                <p:cTn id="7" presetID="42" presetClass="path" presetSubtype="0" accel="50000" decel="50000" fill="hold" grpId="0" nodeType="withEffect">
                                  <p:stCondLst>
                                    <p:cond delay="0"/>
                                  </p:stCondLst>
                                  <p:childTnLst>
                                    <p:animMotion origin="layout" path="M -2.77778E-6 -8.64198E-7 L -0.196 0.11914 " pathEditMode="relative" rAng="0" ptsTypes="AA">
                                      <p:cBhvr>
                                        <p:cTn id="8" dur="2000" fill="hold"/>
                                        <p:tgtEl>
                                          <p:spTgt spid="108"/>
                                        </p:tgtEl>
                                        <p:attrNameLst>
                                          <p:attrName>ppt_x</p:attrName>
                                          <p:attrName>ppt_y</p:attrName>
                                        </p:attrNameLst>
                                      </p:cBhvr>
                                      <p:rCtr x="-9809" y="5957"/>
                                    </p:animMotion>
                                  </p:childTnLst>
                                </p:cTn>
                              </p:par>
                              <p:par>
                                <p:cTn id="9" presetID="42" presetClass="path" presetSubtype="0" accel="50000" decel="50000" fill="hold" grpId="0" nodeType="withEffect">
                                  <p:stCondLst>
                                    <p:cond delay="0"/>
                                  </p:stCondLst>
                                  <p:childTnLst>
                                    <p:animMotion origin="layout" path="M -5.55556E-7 1.85185E-6 L -0.34149 0.12191 " pathEditMode="relative" rAng="0" ptsTypes="AA">
                                      <p:cBhvr>
                                        <p:cTn id="10" dur="2000" fill="hold"/>
                                        <p:tgtEl>
                                          <p:spTgt spid="113"/>
                                        </p:tgtEl>
                                        <p:attrNameLst>
                                          <p:attrName>ppt_x</p:attrName>
                                          <p:attrName>ppt_y</p:attrName>
                                        </p:attrNameLst>
                                      </p:cBhvr>
                                      <p:rCtr x="-17083" y="6080"/>
                                    </p:animMotion>
                                  </p:childTnLst>
                                </p:cTn>
                              </p:par>
                              <p:par>
                                <p:cTn id="11" presetID="42" presetClass="path" presetSubtype="0" accel="50000" decel="50000" fill="hold" grpId="0" nodeType="withEffect">
                                  <p:stCondLst>
                                    <p:cond delay="0"/>
                                  </p:stCondLst>
                                  <p:childTnLst>
                                    <p:animMotion origin="layout" path="M 4.72222E-6 2.71605E-6 L -0.36701 -0.05093 " pathEditMode="relative" rAng="0" ptsTypes="AA">
                                      <p:cBhvr>
                                        <p:cTn id="12" dur="2000" fill="hold"/>
                                        <p:tgtEl>
                                          <p:spTgt spid="114"/>
                                        </p:tgtEl>
                                        <p:attrNameLst>
                                          <p:attrName>ppt_x</p:attrName>
                                          <p:attrName>ppt_y</p:attrName>
                                        </p:attrNameLst>
                                      </p:cBhvr>
                                      <p:rCtr x="-18003" y="-2685"/>
                                    </p:animMotion>
                                  </p:childTnLst>
                                </p:cTn>
                              </p:par>
                              <p:par>
                                <p:cTn id="13" presetID="42" presetClass="path" presetSubtype="0" accel="50000" decel="50000" fill="hold" grpId="0" nodeType="withEffect">
                                  <p:stCondLst>
                                    <p:cond delay="0"/>
                                  </p:stCondLst>
                                  <p:childTnLst>
                                    <p:animMotion origin="layout" path="M 1.11111E-6 3.7037E-6 L -0.08507 -0.06821 " pathEditMode="relative" rAng="0" ptsTypes="AA">
                                      <p:cBhvr>
                                        <p:cTn id="14" dur="2000" fill="hold"/>
                                        <p:tgtEl>
                                          <p:spTgt spid="115"/>
                                        </p:tgtEl>
                                        <p:attrNameLst>
                                          <p:attrName>ppt_x</p:attrName>
                                          <p:attrName>ppt_y</p:attrName>
                                        </p:attrNameLst>
                                      </p:cBhvr>
                                      <p:rCtr x="-4253" y="-3426"/>
                                    </p:animMotion>
                                  </p:childTnLst>
                                </p:cTn>
                              </p:par>
                              <p:par>
                                <p:cTn id="15" presetID="42" presetClass="path" presetSubtype="0" accel="50000" decel="50000" fill="hold" grpId="0" nodeType="withEffect">
                                  <p:stCondLst>
                                    <p:cond delay="0"/>
                                  </p:stCondLst>
                                  <p:childTnLst>
                                    <p:animMotion origin="layout" path="M -2.5E-6 -4.93827E-6 L 0.00747 -0.18888 " pathEditMode="relative" rAng="0" ptsTypes="AA">
                                      <p:cBhvr>
                                        <p:cTn id="16" dur="2000" fill="hold"/>
                                        <p:tgtEl>
                                          <p:spTgt spid="116"/>
                                        </p:tgtEl>
                                        <p:attrNameLst>
                                          <p:attrName>ppt_x</p:attrName>
                                          <p:attrName>ppt_y</p:attrName>
                                        </p:attrNameLst>
                                      </p:cBhvr>
                                      <p:rCtr x="365" y="-9444"/>
                                    </p:animMotion>
                                  </p:childTnLst>
                                </p:cTn>
                              </p:par>
                              <p:par>
                                <p:cTn id="17" presetID="42" presetClass="path" presetSubtype="0" accel="50000" decel="50000" fill="hold" grpId="0" nodeType="withEffect">
                                  <p:stCondLst>
                                    <p:cond delay="0"/>
                                  </p:stCondLst>
                                  <p:childTnLst>
                                    <p:animMotion origin="layout" path="M -8.33333E-7 -4.07407E-6 L -0.23542 -0.18549 " pathEditMode="relative" rAng="0" ptsTypes="AA">
                                      <p:cBhvr>
                                        <p:cTn id="18" dur="2000" fill="hold"/>
                                        <p:tgtEl>
                                          <p:spTgt spid="117"/>
                                        </p:tgtEl>
                                        <p:attrNameLst>
                                          <p:attrName>ppt_x</p:attrName>
                                          <p:attrName>ppt_y</p:attrName>
                                        </p:attrNameLst>
                                      </p:cBhvr>
                                      <p:rCtr x="-11771" y="-9290"/>
                                    </p:animMotion>
                                  </p:childTnLst>
                                </p:cTn>
                              </p:par>
                              <p:par>
                                <p:cTn id="19" presetID="42" presetClass="path" presetSubtype="0" accel="50000" decel="50000" fill="hold" grpId="0" nodeType="withEffect">
                                  <p:stCondLst>
                                    <p:cond delay="0"/>
                                  </p:stCondLst>
                                  <p:childTnLst>
                                    <p:animMotion origin="layout" path="M 2.77778E-7 -2.22222E-6 L -0.47674 -0.18765 " pathEditMode="relative" rAng="0" ptsTypes="AA">
                                      <p:cBhvr>
                                        <p:cTn id="20" dur="2000" fill="hold"/>
                                        <p:tgtEl>
                                          <p:spTgt spid="118"/>
                                        </p:tgtEl>
                                        <p:attrNameLst>
                                          <p:attrName>ppt_x</p:attrName>
                                          <p:attrName>ppt_y</p:attrName>
                                        </p:attrNameLst>
                                      </p:cBhvr>
                                      <p:rCtr x="-23837" y="-9383"/>
                                    </p:animMotion>
                                  </p:childTnLst>
                                </p:cTn>
                              </p:par>
                              <p:par>
                                <p:cTn id="21" presetID="42" presetClass="path" presetSubtype="0" accel="50000" decel="50000" fill="hold" grpId="0" nodeType="withEffect">
                                  <p:stCondLst>
                                    <p:cond delay="0"/>
                                  </p:stCondLst>
                                  <p:childTnLst>
                                    <p:animMotion origin="layout" path="M 3.05556E-6 -8.64198E-7 L -0.70886 -0.30278 " pathEditMode="relative" rAng="0" ptsTypes="AA">
                                      <p:cBhvr>
                                        <p:cTn id="22" dur="2000" fill="hold"/>
                                        <p:tgtEl>
                                          <p:spTgt spid="119"/>
                                        </p:tgtEl>
                                        <p:attrNameLst>
                                          <p:attrName>ppt_x</p:attrName>
                                          <p:attrName>ppt_y</p:attrName>
                                        </p:attrNameLst>
                                      </p:cBhvr>
                                      <p:rCtr x="-35451" y="-15154"/>
                                    </p:animMotion>
                                  </p:childTnLst>
                                </p:cTn>
                              </p:par>
                              <p:par>
                                <p:cTn id="23" presetID="42" presetClass="path" presetSubtype="0" accel="50000" decel="50000" fill="hold" grpId="0" nodeType="withEffect">
                                  <p:stCondLst>
                                    <p:cond delay="0"/>
                                  </p:stCondLst>
                                  <p:childTnLst>
                                    <p:animMotion origin="layout" path="M -5.55556E-7 1.35802E-6 L -0.56875 -0.30988 " pathEditMode="relative" rAng="0" ptsTypes="AA">
                                      <p:cBhvr>
                                        <p:cTn id="24" dur="2000" fill="hold"/>
                                        <p:tgtEl>
                                          <p:spTgt spid="120"/>
                                        </p:tgtEl>
                                        <p:attrNameLst>
                                          <p:attrName>ppt_x</p:attrName>
                                          <p:attrName>ppt_y</p:attrName>
                                        </p:attrNameLst>
                                      </p:cBhvr>
                                      <p:rCtr x="-28438" y="-15494"/>
                                    </p:animMotion>
                                  </p:childTnLst>
                                </p:cTn>
                              </p:par>
                              <p:par>
                                <p:cTn id="25" presetID="42" presetClass="path" presetSubtype="0" accel="50000" decel="50000" fill="hold" grpId="0" nodeType="withEffect">
                                  <p:stCondLst>
                                    <p:cond delay="0"/>
                                  </p:stCondLst>
                                  <p:childTnLst>
                                    <p:animMotion origin="layout" path="M -4.16667E-6 3.20988E-6 L -0.42708 -0.30772 " pathEditMode="relative" rAng="0" ptsTypes="AA">
                                      <p:cBhvr>
                                        <p:cTn id="26" dur="2000" fill="hold"/>
                                        <p:tgtEl>
                                          <p:spTgt spid="122"/>
                                        </p:tgtEl>
                                        <p:attrNameLst>
                                          <p:attrName>ppt_x</p:attrName>
                                          <p:attrName>ppt_y</p:attrName>
                                        </p:attrNameLst>
                                      </p:cBhvr>
                                      <p:rCtr x="-21354" y="-15401"/>
                                    </p:animMotion>
                                  </p:childTnLst>
                                </p:cTn>
                              </p:par>
                              <p:par>
                                <p:cTn id="27" presetID="42" presetClass="path" presetSubtype="0" accel="50000" decel="50000" fill="hold" grpId="0" nodeType="withEffect">
                                  <p:stCondLst>
                                    <p:cond delay="0"/>
                                  </p:stCondLst>
                                  <p:childTnLst>
                                    <p:animMotion origin="layout" path="M 2.22222E-6 -4.93827E-6 L -0.29271 -0.30308 " pathEditMode="relative" rAng="0" ptsTypes="AA">
                                      <p:cBhvr>
                                        <p:cTn id="28" dur="2000" fill="hold"/>
                                        <p:tgtEl>
                                          <p:spTgt spid="123"/>
                                        </p:tgtEl>
                                        <p:attrNameLst>
                                          <p:attrName>ppt_x</p:attrName>
                                          <p:attrName>ppt_y</p:attrName>
                                        </p:attrNameLst>
                                      </p:cBhvr>
                                      <p:rCtr x="-14635" y="-15154"/>
                                    </p:animMotion>
                                  </p:childTnLst>
                                </p:cTn>
                              </p:par>
                              <p:par>
                                <p:cTn id="29" presetID="42" presetClass="path" presetSubtype="0" accel="50000" decel="50000" fill="hold" grpId="0" nodeType="withEffect">
                                  <p:stCondLst>
                                    <p:cond delay="0"/>
                                  </p:stCondLst>
                                  <p:childTnLst>
                                    <p:animMotion origin="layout" path="M -1.38889E-6 -3.58025E-6 L -0.1618 -0.30339 " pathEditMode="relative" rAng="0" ptsTypes="AA">
                                      <p:cBhvr>
                                        <p:cTn id="30" dur="2000" fill="hold"/>
                                        <p:tgtEl>
                                          <p:spTgt spid="124"/>
                                        </p:tgtEl>
                                        <p:attrNameLst>
                                          <p:attrName>ppt_x</p:attrName>
                                          <p:attrName>ppt_y</p:attrName>
                                        </p:attrNameLst>
                                      </p:cBhvr>
                                      <p:rCtr x="-8090" y="-15185"/>
                                    </p:animMotion>
                                  </p:childTnLst>
                                </p:cTn>
                              </p:par>
                              <p:par>
                                <p:cTn id="31" presetID="42" presetClass="path" presetSubtype="0" accel="50000" decel="50000" fill="hold" grpId="0" nodeType="withEffect">
                                  <p:stCondLst>
                                    <p:cond delay="0"/>
                                  </p:stCondLst>
                                  <p:childTnLst>
                                    <p:animMotion origin="layout" path="M -4.44444E-6 -1.7284E-6 L -0.02118 -0.31111 " pathEditMode="relative" rAng="0" ptsTypes="AA">
                                      <p:cBhvr>
                                        <p:cTn id="32" dur="2000" fill="hold"/>
                                        <p:tgtEl>
                                          <p:spTgt spid="125"/>
                                        </p:tgtEl>
                                        <p:attrNameLst>
                                          <p:attrName>ppt_x</p:attrName>
                                          <p:attrName>ppt_y</p:attrName>
                                        </p:attrNameLst>
                                      </p:cBhvr>
                                      <p:rCtr x="-1059" y="-15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8" grpId="0" animBg="1"/>
      <p:bldP spid="113" grpId="0" animBg="1"/>
      <p:bldP spid="114" grpId="0" animBg="1"/>
      <p:bldP spid="115" grpId="0" animBg="1"/>
      <p:bldP spid="116" grpId="0" animBg="1"/>
      <p:bldP spid="117" grpId="0" animBg="1"/>
      <p:bldP spid="118" grpId="0" animBg="1"/>
      <p:bldP spid="119" grpId="0" animBg="1"/>
      <p:bldP spid="120" grpId="0" animBg="1"/>
      <p:bldP spid="122" grpId="0" animBg="1"/>
      <p:bldP spid="123" grpId="0" animBg="1"/>
      <p:bldP spid="124" grpId="0" animBg="1"/>
      <p:bldP spid="1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215899" y="170260"/>
            <a:ext cx="8693207" cy="792956"/>
          </a:xfrm>
          <a:prstGeom prst="rect">
            <a:avLst/>
          </a:prstGeom>
          <a:noFill/>
          <a:ln w="9525" algn="ctr">
            <a:noFill/>
            <a:miter lim="800000"/>
            <a:headEnd/>
            <a:tailEnd/>
          </a:ln>
          <a:effectLst/>
        </p:spPr>
        <p:txBody>
          <a:bodyPr vert="horz" wrap="square" lIns="69677" tIns="34839" rIns="69677" bIns="34839"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Trebuchet MS" pitchFamily="34" charset="0"/>
                <a:ea typeface="+mj-ea"/>
                <a:cs typeface="Segoe UI" panose="020B0502040204020203" pitchFamily="34" charset="0"/>
              </a:rPr>
              <a:t>OV2500 UPAM – Unified Policy Authentication Manager</a:t>
            </a:r>
          </a:p>
        </p:txBody>
      </p:sp>
      <p:sp>
        <p:nvSpPr>
          <p:cNvPr id="3" name="Oval 10"/>
          <p:cNvSpPr>
            <a:spLocks noChangeArrowheads="1"/>
          </p:cNvSpPr>
          <p:nvPr/>
        </p:nvSpPr>
        <p:spPr bwMode="auto">
          <a:xfrm>
            <a:off x="1270712" y="3089533"/>
            <a:ext cx="786958" cy="754917"/>
          </a:xfrm>
          <a:prstGeom prst="ellipse">
            <a:avLst/>
          </a:prstGeom>
          <a:noFill/>
          <a:ln w="28575" algn="ctr">
            <a:solidFill>
              <a:schemeClr val="accent2"/>
            </a:solidFill>
            <a:prstDash val="dash"/>
            <a:round/>
            <a:headEnd/>
            <a:tailEnd/>
          </a:ln>
        </p:spPr>
        <p:txBody>
          <a:bodyPr anchor="ctr"/>
          <a:lstStyle/>
          <a:p>
            <a:pPr algn="ctr"/>
            <a:endParaRPr lang="en-US">
              <a:solidFill>
                <a:srgbClr val="FFFFFF"/>
              </a:solidFill>
              <a:latin typeface="Trebuchet MS" pitchFamily="34" charset="0"/>
            </a:endParaRPr>
          </a:p>
        </p:txBody>
      </p:sp>
      <p:sp>
        <p:nvSpPr>
          <p:cNvPr id="4" name="Oval 11"/>
          <p:cNvSpPr>
            <a:spLocks noChangeArrowheads="1"/>
          </p:cNvSpPr>
          <p:nvPr/>
        </p:nvSpPr>
        <p:spPr bwMode="auto">
          <a:xfrm>
            <a:off x="1998813" y="1909307"/>
            <a:ext cx="813614" cy="723014"/>
          </a:xfrm>
          <a:prstGeom prst="ellipse">
            <a:avLst/>
          </a:prstGeom>
          <a:noFill/>
          <a:ln w="28575" algn="ctr">
            <a:solidFill>
              <a:schemeClr val="accent2"/>
            </a:solidFill>
            <a:prstDash val="dash"/>
            <a:round/>
            <a:headEnd/>
            <a:tailEnd/>
          </a:ln>
        </p:spPr>
        <p:txBody>
          <a:bodyPr anchor="ctr"/>
          <a:lstStyle/>
          <a:p>
            <a:pPr algn="ctr"/>
            <a:endParaRPr lang="en-US">
              <a:solidFill>
                <a:srgbClr val="FFFFFF"/>
              </a:solidFill>
              <a:latin typeface="Trebuchet MS" pitchFamily="34" charset="0"/>
            </a:endParaRPr>
          </a:p>
        </p:txBody>
      </p:sp>
      <p:sp>
        <p:nvSpPr>
          <p:cNvPr id="5" name="Oval 4"/>
          <p:cNvSpPr/>
          <p:nvPr/>
        </p:nvSpPr>
        <p:spPr bwMode="auto">
          <a:xfrm>
            <a:off x="2489290" y="1498321"/>
            <a:ext cx="1134000" cy="113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spcBef>
                <a:spcPts val="0"/>
              </a:spcBef>
              <a:defRPr/>
            </a:pPr>
            <a:r>
              <a:rPr lang="en-US" sz="1200" b="1" dirty="0">
                <a:latin typeface="Trebuchet MS" pitchFamily="34" charset="0"/>
              </a:rPr>
              <a:t>Guest </a:t>
            </a:r>
          </a:p>
          <a:p>
            <a:pPr algn="ctr">
              <a:spcBef>
                <a:spcPts val="0"/>
              </a:spcBef>
              <a:defRPr/>
            </a:pPr>
            <a:r>
              <a:rPr lang="en-US" sz="1200" b="1" dirty="0">
                <a:latin typeface="Trebuchet MS" pitchFamily="34" charset="0"/>
              </a:rPr>
              <a:t>Management</a:t>
            </a:r>
          </a:p>
        </p:txBody>
      </p:sp>
      <p:sp>
        <p:nvSpPr>
          <p:cNvPr id="7" name="Oval 9"/>
          <p:cNvSpPr>
            <a:spLocks noChangeArrowheads="1"/>
          </p:cNvSpPr>
          <p:nvPr/>
        </p:nvSpPr>
        <p:spPr bwMode="auto">
          <a:xfrm>
            <a:off x="1279247" y="1462759"/>
            <a:ext cx="812800" cy="711822"/>
          </a:xfrm>
          <a:prstGeom prst="ellipse">
            <a:avLst/>
          </a:prstGeom>
          <a:noFill/>
          <a:ln w="28575" algn="ctr">
            <a:solidFill>
              <a:schemeClr val="accent2"/>
            </a:solidFill>
            <a:prstDash val="dash"/>
            <a:round/>
            <a:headEnd/>
            <a:tailEnd/>
          </a:ln>
        </p:spPr>
        <p:txBody>
          <a:bodyPr anchor="ctr"/>
          <a:lstStyle/>
          <a:p>
            <a:pPr algn="ctr"/>
            <a:endParaRPr lang="en-US">
              <a:solidFill>
                <a:srgbClr val="FFFFFF"/>
              </a:solidFill>
              <a:latin typeface="Trebuchet MS" pitchFamily="34" charset="0"/>
            </a:endParaRPr>
          </a:p>
        </p:txBody>
      </p:sp>
      <p:sp>
        <p:nvSpPr>
          <p:cNvPr id="8" name="TextBox 66"/>
          <p:cNvSpPr txBox="1">
            <a:spLocks noChangeArrowheads="1"/>
          </p:cNvSpPr>
          <p:nvPr/>
        </p:nvSpPr>
        <p:spPr bwMode="auto">
          <a:xfrm>
            <a:off x="2635376" y="600182"/>
            <a:ext cx="6057362" cy="892552"/>
          </a:xfrm>
          <a:prstGeom prst="rect">
            <a:avLst/>
          </a:prstGeom>
          <a:noFill/>
          <a:ln w="9525">
            <a:noFill/>
            <a:miter lim="800000"/>
            <a:headEnd/>
            <a:tailEnd/>
          </a:ln>
        </p:spPr>
        <p:txBody>
          <a:bodyPr wrap="square">
            <a:spAutoFit/>
          </a:bodyPr>
          <a:lstStyle/>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Guest Access, BYOD, IT Owned </a:t>
            </a:r>
          </a:p>
          <a:p>
            <a:pPr marL="180975" indent="-180975">
              <a:spcBef>
                <a:spcPts val="600"/>
              </a:spcBef>
              <a:spcAft>
                <a:spcPts val="0"/>
              </a:spcAft>
              <a:buClr>
                <a:srgbClr val="404040"/>
              </a:buClr>
              <a:buSzPct val="120000"/>
              <a:buBlip>
                <a:blip r:embed="rId2"/>
              </a:buBlip>
            </a:pPr>
            <a:r>
              <a:rPr lang="en-US" sz="1400" dirty="0">
                <a:latin typeface="Trebuchet MS" pitchFamily="34" charset="0"/>
                <a:cs typeface="Arial" pitchFamily="34" charset="0"/>
              </a:rPr>
              <a:t>Enterprise: External Radius (</a:t>
            </a:r>
            <a:r>
              <a:rPr lang="en-US" sz="1400" dirty="0" err="1">
                <a:latin typeface="Trebuchet MS" pitchFamily="34" charset="0"/>
                <a:cs typeface="Arial" pitchFamily="34" charset="0"/>
              </a:rPr>
              <a:t>Eduroam</a:t>
            </a:r>
            <a:r>
              <a:rPr lang="en-US" sz="1400" dirty="0">
                <a:latin typeface="Trebuchet MS" pitchFamily="34" charset="0"/>
                <a:cs typeface="Arial" pitchFamily="34" charset="0"/>
              </a:rPr>
              <a:t>), Local DB, External AD/LDAP</a:t>
            </a:r>
          </a:p>
          <a:p>
            <a:pPr marL="180975" indent="-180975">
              <a:spcBef>
                <a:spcPts val="600"/>
              </a:spcBef>
              <a:spcAft>
                <a:spcPts val="0"/>
              </a:spcAft>
              <a:buClr>
                <a:srgbClr val="404040"/>
              </a:buClr>
              <a:buSzPct val="120000"/>
              <a:buBlip>
                <a:blip r:embed="rId2"/>
              </a:buBlip>
            </a:pPr>
            <a:r>
              <a:rPr lang="en-US" sz="1400" dirty="0">
                <a:latin typeface="Trebuchet MS" pitchFamily="34" charset="0"/>
                <a:cs typeface="Arial" pitchFamily="34" charset="0"/>
              </a:rPr>
              <a:t>Wired/Wireless</a:t>
            </a:r>
          </a:p>
        </p:txBody>
      </p:sp>
      <p:sp>
        <p:nvSpPr>
          <p:cNvPr id="9" name="Oval 8"/>
          <p:cNvSpPr/>
          <p:nvPr/>
        </p:nvSpPr>
        <p:spPr>
          <a:xfrm>
            <a:off x="1524004" y="731521"/>
            <a:ext cx="1134000" cy="1134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spcBef>
                <a:spcPts val="0"/>
              </a:spcBef>
              <a:defRPr/>
            </a:pPr>
            <a:r>
              <a:rPr lang="en-US" sz="1200" b="1" dirty="0">
                <a:solidFill>
                  <a:schemeClr val="bg1"/>
                </a:solidFill>
                <a:latin typeface="Trebuchet MS" pitchFamily="34" charset="0"/>
                <a:cs typeface="Arial" pitchFamily="34" charset="0"/>
              </a:rPr>
              <a:t>Authentication</a:t>
            </a:r>
          </a:p>
          <a:p>
            <a:pPr algn="ctr">
              <a:spcBef>
                <a:spcPts val="0"/>
              </a:spcBef>
              <a:defRPr/>
            </a:pPr>
            <a:r>
              <a:rPr lang="en-US" sz="1200" b="1" dirty="0">
                <a:solidFill>
                  <a:schemeClr val="bg1"/>
                </a:solidFill>
                <a:latin typeface="Trebuchet MS" pitchFamily="34" charset="0"/>
                <a:cs typeface="Arial" pitchFamily="34" charset="0"/>
              </a:rPr>
              <a:t>Access</a:t>
            </a:r>
          </a:p>
        </p:txBody>
      </p:sp>
      <p:sp>
        <p:nvSpPr>
          <p:cNvPr id="11" name="Oval 10"/>
          <p:cNvSpPr>
            <a:spLocks noChangeArrowheads="1"/>
          </p:cNvSpPr>
          <p:nvPr/>
        </p:nvSpPr>
        <p:spPr bwMode="auto">
          <a:xfrm>
            <a:off x="2014990" y="2717220"/>
            <a:ext cx="790071" cy="733816"/>
          </a:xfrm>
          <a:prstGeom prst="ellipse">
            <a:avLst/>
          </a:prstGeom>
          <a:noFill/>
          <a:ln w="28575" algn="ctr">
            <a:solidFill>
              <a:schemeClr val="accent2"/>
            </a:solidFill>
            <a:prstDash val="dash"/>
            <a:round/>
            <a:headEnd/>
            <a:tailEnd/>
          </a:ln>
        </p:spPr>
        <p:txBody>
          <a:bodyPr anchor="ctr"/>
          <a:lstStyle/>
          <a:p>
            <a:pPr algn="ctr"/>
            <a:endParaRPr lang="en-US">
              <a:solidFill>
                <a:srgbClr val="FFFFFF"/>
              </a:solidFill>
              <a:latin typeface="Trebuchet MS" pitchFamily="34" charset="0"/>
            </a:endParaRPr>
          </a:p>
        </p:txBody>
      </p:sp>
      <p:sp>
        <p:nvSpPr>
          <p:cNvPr id="12" name="Oval 11"/>
          <p:cNvSpPr/>
          <p:nvPr/>
        </p:nvSpPr>
        <p:spPr bwMode="auto">
          <a:xfrm>
            <a:off x="2529962" y="2676107"/>
            <a:ext cx="1134000" cy="113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spcBef>
                <a:spcPts val="0"/>
              </a:spcBef>
              <a:defRPr/>
            </a:pPr>
            <a:r>
              <a:rPr lang="en-US" sz="1200" b="1" dirty="0">
                <a:solidFill>
                  <a:srgbClr val="FFFFFF"/>
                </a:solidFill>
                <a:latin typeface="Trebuchet MS" pitchFamily="34" charset="0"/>
                <a:cs typeface="Arial" pitchFamily="34" charset="0"/>
              </a:rPr>
              <a:t>BYOD</a:t>
            </a:r>
          </a:p>
        </p:txBody>
      </p:sp>
      <p:sp>
        <p:nvSpPr>
          <p:cNvPr id="15" name="Oval 14"/>
          <p:cNvSpPr/>
          <p:nvPr/>
        </p:nvSpPr>
        <p:spPr bwMode="auto">
          <a:xfrm>
            <a:off x="1003231" y="1994381"/>
            <a:ext cx="1288209" cy="123337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2000" b="1" dirty="0">
                <a:solidFill>
                  <a:srgbClr val="FFFFFF"/>
                </a:solidFill>
                <a:latin typeface="Trebuchet MS" pitchFamily="34" charset="0"/>
                <a:cs typeface="Arial" pitchFamily="34" charset="0"/>
              </a:rPr>
              <a:t>UPAM</a:t>
            </a:r>
          </a:p>
        </p:txBody>
      </p:sp>
      <p:sp>
        <p:nvSpPr>
          <p:cNvPr id="17" name="Oval 8"/>
          <p:cNvSpPr/>
          <p:nvPr/>
        </p:nvSpPr>
        <p:spPr>
          <a:xfrm>
            <a:off x="1513176" y="3492149"/>
            <a:ext cx="1134000" cy="1134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200" b="1" dirty="0">
                <a:latin typeface="Trebuchet MS" pitchFamily="34" charset="0"/>
              </a:rPr>
              <a:t>Portal</a:t>
            </a:r>
          </a:p>
        </p:txBody>
      </p:sp>
      <p:sp>
        <p:nvSpPr>
          <p:cNvPr id="19" name="TextBox 66"/>
          <p:cNvSpPr txBox="1">
            <a:spLocks noChangeArrowheads="1"/>
          </p:cNvSpPr>
          <p:nvPr/>
        </p:nvSpPr>
        <p:spPr bwMode="auto">
          <a:xfrm>
            <a:off x="3599545" y="1534406"/>
            <a:ext cx="5327698" cy="1184940"/>
          </a:xfrm>
          <a:prstGeom prst="rect">
            <a:avLst/>
          </a:prstGeom>
          <a:noFill/>
          <a:ln w="9525">
            <a:noFill/>
            <a:miter lim="800000"/>
            <a:headEnd/>
            <a:tailEnd/>
          </a:ln>
        </p:spPr>
        <p:txBody>
          <a:bodyPr wrap="square">
            <a:spAutoFit/>
          </a:bodyPr>
          <a:lstStyle/>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Account Creation, Notification (SMS, Email, WEB)</a:t>
            </a:r>
          </a:p>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Self-Registration, Employee Sponsor</a:t>
            </a:r>
          </a:p>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Basic/ Premium Servicing</a:t>
            </a:r>
          </a:p>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Login using: </a:t>
            </a:r>
            <a:r>
              <a:rPr lang="en-US" sz="1400" kern="0" dirty="0" err="1">
                <a:cs typeface="Trebuchet MS" panose="020B0502040204020203" pitchFamily="34" charset="0"/>
              </a:rPr>
              <a:t>Uname</a:t>
            </a:r>
            <a:r>
              <a:rPr lang="en-US" sz="1400" kern="0" dirty="0">
                <a:cs typeface="Trebuchet MS" panose="020B0502040204020203" pitchFamily="34" charset="0"/>
              </a:rPr>
              <a:t>/</a:t>
            </a:r>
            <a:r>
              <a:rPr lang="en-US" sz="1400" kern="0" dirty="0" err="1">
                <a:cs typeface="Trebuchet MS" panose="020B0502040204020203" pitchFamily="34" charset="0"/>
              </a:rPr>
              <a:t>Passwd</a:t>
            </a:r>
            <a:r>
              <a:rPr lang="en-US" sz="1400" kern="0" dirty="0">
                <a:cs typeface="Trebuchet MS" panose="020B0502040204020203" pitchFamily="34" charset="0"/>
              </a:rPr>
              <a:t>, Access-Code, Social Account</a:t>
            </a:r>
          </a:p>
        </p:txBody>
      </p:sp>
      <p:sp>
        <p:nvSpPr>
          <p:cNvPr id="20" name="TextBox 66"/>
          <p:cNvSpPr txBox="1">
            <a:spLocks noChangeArrowheads="1"/>
          </p:cNvSpPr>
          <p:nvPr/>
        </p:nvSpPr>
        <p:spPr bwMode="auto">
          <a:xfrm>
            <a:off x="3623290" y="2959640"/>
            <a:ext cx="3977309" cy="600164"/>
          </a:xfrm>
          <a:prstGeom prst="rect">
            <a:avLst/>
          </a:prstGeom>
          <a:noFill/>
          <a:ln w="9525">
            <a:noFill/>
            <a:miter lim="800000"/>
            <a:headEnd/>
            <a:tailEnd/>
          </a:ln>
        </p:spPr>
        <p:txBody>
          <a:bodyPr wrap="square">
            <a:spAutoFit/>
          </a:bodyPr>
          <a:lstStyle/>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Session &amp; Device Control </a:t>
            </a:r>
          </a:p>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Device Fingerprinting (OS, Type, etc.) </a:t>
            </a:r>
          </a:p>
        </p:txBody>
      </p:sp>
      <p:sp>
        <p:nvSpPr>
          <p:cNvPr id="21" name="TextBox 66"/>
          <p:cNvSpPr txBox="1">
            <a:spLocks noChangeArrowheads="1"/>
          </p:cNvSpPr>
          <p:nvPr/>
        </p:nvSpPr>
        <p:spPr bwMode="auto">
          <a:xfrm>
            <a:off x="2591265" y="3851220"/>
            <a:ext cx="3977309" cy="600164"/>
          </a:xfrm>
          <a:prstGeom prst="rect">
            <a:avLst/>
          </a:prstGeom>
          <a:noFill/>
          <a:ln w="9525">
            <a:noFill/>
            <a:miter lim="800000"/>
            <a:headEnd/>
            <a:tailEnd/>
          </a:ln>
        </p:spPr>
        <p:txBody>
          <a:bodyPr wrap="square">
            <a:spAutoFit/>
          </a:bodyPr>
          <a:lstStyle/>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Customizable Pages: Guest Access/ BYOD</a:t>
            </a:r>
          </a:p>
          <a:p>
            <a:pPr marL="180975" indent="-180975">
              <a:spcBef>
                <a:spcPts val="600"/>
              </a:spcBef>
              <a:spcAft>
                <a:spcPts val="0"/>
              </a:spcAft>
              <a:buClr>
                <a:srgbClr val="404040"/>
              </a:buClr>
              <a:buSzPct val="120000"/>
              <a:buBlip>
                <a:blip r:embed="rId2"/>
              </a:buBlip>
            </a:pPr>
            <a:r>
              <a:rPr lang="en-US" sz="1400" kern="0" dirty="0">
                <a:cs typeface="Trebuchet MS" panose="020B0502040204020203" pitchFamily="34" charset="0"/>
              </a:rPr>
              <a:t>Success Redirect URL</a:t>
            </a:r>
          </a:p>
        </p:txBody>
      </p:sp>
      <p:pic>
        <p:nvPicPr>
          <p:cNvPr id="22" name="Picture 44" descr="portadmin_advanced_dashboard_with_more_widgets.PNG">
            <a:extLst>
              <a:ext uri="{FF2B5EF4-FFF2-40B4-BE49-F238E27FC236}">
                <a16:creationId xmlns:a16="http://schemas.microsoft.com/office/drawing/2014/main" id="{53FD1DD2-0382-420D-BE54-078CAF54AEEA}"/>
              </a:ext>
            </a:extLst>
          </p:cNvPr>
          <p:cNvPicPr>
            <a:picLocks noChangeAspect="1"/>
          </p:cNvPicPr>
          <p:nvPr/>
        </p:nvPicPr>
        <p:blipFill>
          <a:blip r:embed="rId3" cstate="print"/>
          <a:stretch>
            <a:fillRect/>
          </a:stretch>
        </p:blipFill>
        <p:spPr>
          <a:xfrm>
            <a:off x="188655" y="1909307"/>
            <a:ext cx="1045439" cy="822549"/>
          </a:xfrm>
          <a:prstGeom prst="rect">
            <a:avLst/>
          </a:prstGeom>
        </p:spPr>
      </p:pic>
    </p:spTree>
    <p:extLst>
      <p:ext uri="{BB962C8B-B14F-4D97-AF65-F5344CB8AC3E}">
        <p14:creationId xmlns:p14="http://schemas.microsoft.com/office/powerpoint/2010/main" val="31116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5" presetClass="entr" presetSubtype="5"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down)">
                                      <p:cBhvr>
                                        <p:cTn id="10" dur="1000"/>
                                        <p:tgtEl>
                                          <p:spTgt spid="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par>
                                <p:cTn id="14" presetID="5" presetClass="entr" presetSubtype="5"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heckerboard(down)">
                                      <p:cBhvr>
                                        <p:cTn id="16" dur="1000"/>
                                        <p:tgtEl>
                                          <p:spTgt spid="19"/>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par>
                                <p:cTn id="20" presetID="5" presetClass="entr" presetSubtype="5"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checkerboard(down)">
                                      <p:cBhvr>
                                        <p:cTn id="22" dur="1000"/>
                                        <p:tgtEl>
                                          <p:spTgt spid="20"/>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linds(horizontal)">
                                      <p:cBhvr>
                                        <p:cTn id="25" dur="500"/>
                                        <p:tgtEl>
                                          <p:spTgt spid="17"/>
                                        </p:tgtEl>
                                      </p:cBhvr>
                                    </p:animEffect>
                                  </p:childTnLst>
                                </p:cTn>
                              </p:par>
                              <p:par>
                                <p:cTn id="26" presetID="5" presetClass="entr" presetSubtype="5"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checkerboard(down)">
                                      <p:cBhvr>
                                        <p:cTn id="2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animBg="1"/>
      <p:bldP spid="12" grpId="0" animBg="1"/>
      <p:bldP spid="17" grpId="0" animBg="1"/>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lipse 12"/>
          <p:cNvSpPr/>
          <p:nvPr/>
        </p:nvSpPr>
        <p:spPr>
          <a:xfrm>
            <a:off x="2405270" y="1659836"/>
            <a:ext cx="2961860" cy="2335694"/>
          </a:xfrm>
          <a:prstGeom prst="ellipse">
            <a:avLst/>
          </a:prstGeom>
          <a:solidFill>
            <a:schemeClr val="accent3">
              <a:lumMod val="20000"/>
              <a:lumOff val="80000"/>
              <a:alpha val="69804"/>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cs typeface="Trebuchet MS"/>
            </a:endParaRPr>
          </a:p>
        </p:txBody>
      </p:sp>
      <p:sp>
        <p:nvSpPr>
          <p:cNvPr id="3" name="Título 2"/>
          <p:cNvSpPr>
            <a:spLocks noGrp="1"/>
          </p:cNvSpPr>
          <p:nvPr>
            <p:ph type="title"/>
          </p:nvPr>
        </p:nvSpPr>
        <p:spPr/>
        <p:txBody>
          <a:bodyPr/>
          <a:lstStyle/>
          <a:p>
            <a:r>
              <a:rPr lang="en-US" dirty="0"/>
              <a:t>DRM – Over the Air</a:t>
            </a:r>
          </a:p>
        </p:txBody>
      </p:sp>
      <p:pic>
        <p:nvPicPr>
          <p:cNvPr id="4"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3628124" y="2594756"/>
            <a:ext cx="625460" cy="310273"/>
          </a:xfrm>
          <a:prstGeom prst="rect">
            <a:avLst/>
          </a:prstGeom>
        </p:spPr>
      </p:pic>
      <p:pic>
        <p:nvPicPr>
          <p:cNvPr id="5"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4492828" y="2167373"/>
            <a:ext cx="625460" cy="310273"/>
          </a:xfrm>
          <a:prstGeom prst="rect">
            <a:avLst/>
          </a:prstGeom>
        </p:spPr>
      </p:pic>
      <p:pic>
        <p:nvPicPr>
          <p:cNvPr id="6"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4492828" y="3211516"/>
            <a:ext cx="625460" cy="310273"/>
          </a:xfrm>
          <a:prstGeom prst="rect">
            <a:avLst/>
          </a:prstGeom>
        </p:spPr>
      </p:pic>
      <p:pic>
        <p:nvPicPr>
          <p:cNvPr id="7"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2723663" y="3211516"/>
            <a:ext cx="625460" cy="310273"/>
          </a:xfrm>
          <a:prstGeom prst="rect">
            <a:avLst/>
          </a:prstGeom>
        </p:spPr>
      </p:pic>
      <p:pic>
        <p:nvPicPr>
          <p:cNvPr id="8"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2723662" y="2167373"/>
            <a:ext cx="625460" cy="310273"/>
          </a:xfrm>
          <a:prstGeom prst="rect">
            <a:avLst/>
          </a:prstGeom>
        </p:spPr>
      </p:pic>
      <p:pic>
        <p:nvPicPr>
          <p:cNvPr id="9"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1630358" y="2594757"/>
            <a:ext cx="625460" cy="310273"/>
          </a:xfrm>
          <a:prstGeom prst="rect">
            <a:avLst/>
          </a:prstGeom>
        </p:spPr>
      </p:pic>
      <p:pic>
        <p:nvPicPr>
          <p:cNvPr id="10"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5446986" y="2594757"/>
            <a:ext cx="625460" cy="310273"/>
          </a:xfrm>
          <a:prstGeom prst="rect">
            <a:avLst/>
          </a:prstGeom>
        </p:spPr>
      </p:pic>
      <p:pic>
        <p:nvPicPr>
          <p:cNvPr id="11"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6261993" y="3211516"/>
            <a:ext cx="625460" cy="310273"/>
          </a:xfrm>
          <a:prstGeom prst="rect">
            <a:avLst/>
          </a:prstGeom>
        </p:spPr>
      </p:pic>
      <p:pic>
        <p:nvPicPr>
          <p:cNvPr id="12"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6261993" y="2167373"/>
            <a:ext cx="625460" cy="310273"/>
          </a:xfrm>
          <a:prstGeom prst="rect">
            <a:avLst/>
          </a:prstGeom>
        </p:spPr>
      </p:pic>
      <p:sp>
        <p:nvSpPr>
          <p:cNvPr id="14" name="CuadroTexto 13"/>
          <p:cNvSpPr txBox="1"/>
          <p:nvPr/>
        </p:nvSpPr>
        <p:spPr>
          <a:xfrm>
            <a:off x="3648002" y="2847561"/>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AP-1</a:t>
            </a:r>
          </a:p>
        </p:txBody>
      </p:sp>
      <p:sp>
        <p:nvSpPr>
          <p:cNvPr id="15" name="CuadroTexto 14"/>
          <p:cNvSpPr txBox="1"/>
          <p:nvPr/>
        </p:nvSpPr>
        <p:spPr>
          <a:xfrm>
            <a:off x="3212778" y="3909837"/>
            <a:ext cx="1346844" cy="307777"/>
          </a:xfrm>
          <a:prstGeom prst="rect">
            <a:avLst/>
          </a:prstGeom>
          <a:noFill/>
        </p:spPr>
        <p:txBody>
          <a:bodyPr wrap="none" rtlCol="0">
            <a:spAutoFit/>
          </a:bodyPr>
          <a:lstStyle/>
          <a:p>
            <a:r>
              <a:rPr lang="en-US" sz="1400" dirty="0">
                <a:solidFill>
                  <a:schemeClr val="accent3"/>
                </a:solidFill>
                <a:latin typeface="Trebuchet MS"/>
                <a:cs typeface="Trebuchet MS" panose="020B0502040204020203" pitchFamily="34" charset="0"/>
              </a:rPr>
              <a:t>AP-1 Coverage</a:t>
            </a:r>
          </a:p>
        </p:txBody>
      </p:sp>
      <p:sp>
        <p:nvSpPr>
          <p:cNvPr id="16" name="CuadroTexto 15"/>
          <p:cNvSpPr txBox="1"/>
          <p:nvPr/>
        </p:nvSpPr>
        <p:spPr>
          <a:xfrm>
            <a:off x="4488614" y="2429999"/>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AP-2</a:t>
            </a:r>
          </a:p>
        </p:txBody>
      </p:sp>
      <p:sp>
        <p:nvSpPr>
          <p:cNvPr id="17" name="CuadroTexto 16"/>
          <p:cNvSpPr txBox="1"/>
          <p:nvPr/>
        </p:nvSpPr>
        <p:spPr>
          <a:xfrm>
            <a:off x="4488614" y="3492275"/>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AP-3</a:t>
            </a:r>
          </a:p>
        </p:txBody>
      </p:sp>
      <p:sp>
        <p:nvSpPr>
          <p:cNvPr id="18" name="CuadroTexto 17"/>
          <p:cNvSpPr txBox="1"/>
          <p:nvPr/>
        </p:nvSpPr>
        <p:spPr>
          <a:xfrm>
            <a:off x="2759564" y="2440867"/>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AP-5</a:t>
            </a:r>
          </a:p>
        </p:txBody>
      </p:sp>
      <p:sp>
        <p:nvSpPr>
          <p:cNvPr id="19" name="CuadroTexto 18"/>
          <p:cNvSpPr txBox="1"/>
          <p:nvPr/>
        </p:nvSpPr>
        <p:spPr>
          <a:xfrm>
            <a:off x="2759564" y="3445674"/>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AP-4</a:t>
            </a:r>
          </a:p>
        </p:txBody>
      </p:sp>
      <p:sp>
        <p:nvSpPr>
          <p:cNvPr id="21" name="Forma libre: forma 20"/>
          <p:cNvSpPr/>
          <p:nvPr/>
        </p:nvSpPr>
        <p:spPr>
          <a:xfrm>
            <a:off x="1258846" y="1789506"/>
            <a:ext cx="2210346" cy="2228430"/>
          </a:xfrm>
          <a:custGeom>
            <a:avLst/>
            <a:gdLst>
              <a:gd name="connsiteX0" fmla="*/ 251902 w 2210346"/>
              <a:gd name="connsiteY0" fmla="*/ 158564 h 2228430"/>
              <a:gd name="connsiteX1" fmla="*/ 1275632 w 2210346"/>
              <a:gd name="connsiteY1" fmla="*/ 108868 h 2228430"/>
              <a:gd name="connsiteX2" fmla="*/ 2110519 w 2210346"/>
              <a:gd name="connsiteY2" fmla="*/ 228137 h 2228430"/>
              <a:gd name="connsiteX3" fmla="*/ 2190032 w 2210346"/>
              <a:gd name="connsiteY3" fmla="*/ 1092842 h 2228430"/>
              <a:gd name="connsiteX4" fmla="*/ 2170154 w 2210346"/>
              <a:gd name="connsiteY4" fmla="*/ 1758764 h 2228430"/>
              <a:gd name="connsiteX5" fmla="*/ 1772589 w 2210346"/>
              <a:gd name="connsiteY5" fmla="*/ 2156329 h 2228430"/>
              <a:gd name="connsiteX6" fmla="*/ 122693 w 2210346"/>
              <a:gd name="connsiteY6" fmla="*/ 2017181 h 2228430"/>
              <a:gd name="connsiteX7" fmla="*/ 251902 w 2210346"/>
              <a:gd name="connsiteY7" fmla="*/ 158564 h 222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10346" h="2228430">
                <a:moveTo>
                  <a:pt x="251902" y="158564"/>
                </a:moveTo>
                <a:cubicBezTo>
                  <a:pt x="444058" y="-159488"/>
                  <a:pt x="965863" y="97273"/>
                  <a:pt x="1275632" y="108868"/>
                </a:cubicBezTo>
                <a:cubicBezTo>
                  <a:pt x="1585401" y="120463"/>
                  <a:pt x="1958119" y="64141"/>
                  <a:pt x="2110519" y="228137"/>
                </a:cubicBezTo>
                <a:cubicBezTo>
                  <a:pt x="2262919" y="392133"/>
                  <a:pt x="2180093" y="837737"/>
                  <a:pt x="2190032" y="1092842"/>
                </a:cubicBezTo>
                <a:cubicBezTo>
                  <a:pt x="2199971" y="1347947"/>
                  <a:pt x="2239728" y="1581516"/>
                  <a:pt x="2170154" y="1758764"/>
                </a:cubicBezTo>
                <a:cubicBezTo>
                  <a:pt x="2100580" y="1936012"/>
                  <a:pt x="2113833" y="2113260"/>
                  <a:pt x="1772589" y="2156329"/>
                </a:cubicBezTo>
                <a:cubicBezTo>
                  <a:pt x="1431346" y="2199399"/>
                  <a:pt x="377797" y="2351798"/>
                  <a:pt x="122693" y="2017181"/>
                </a:cubicBezTo>
                <a:cubicBezTo>
                  <a:pt x="-132411" y="1682564"/>
                  <a:pt x="59746" y="476616"/>
                  <a:pt x="251902" y="158564"/>
                </a:cubicBezTo>
                <a:close/>
              </a:path>
            </a:pathLst>
          </a:custGeom>
          <a:noFill/>
          <a:ln w="28575">
            <a:solidFill>
              <a:schemeClr val="accent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cs typeface="Trebuchet MS"/>
            </a:endParaRPr>
          </a:p>
        </p:txBody>
      </p:sp>
      <p:sp>
        <p:nvSpPr>
          <p:cNvPr id="22" name="CuadroTexto 21"/>
          <p:cNvSpPr txBox="1"/>
          <p:nvPr/>
        </p:nvSpPr>
        <p:spPr>
          <a:xfrm>
            <a:off x="1630357" y="2847561"/>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AP-6</a:t>
            </a:r>
          </a:p>
        </p:txBody>
      </p:sp>
      <p:sp>
        <p:nvSpPr>
          <p:cNvPr id="23" name="CuadroTexto 22"/>
          <p:cNvSpPr txBox="1"/>
          <p:nvPr/>
        </p:nvSpPr>
        <p:spPr>
          <a:xfrm>
            <a:off x="5450254" y="2827683"/>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AP-7</a:t>
            </a:r>
          </a:p>
        </p:txBody>
      </p:sp>
      <p:sp>
        <p:nvSpPr>
          <p:cNvPr id="24" name="CuadroTexto 23"/>
          <p:cNvSpPr txBox="1"/>
          <p:nvPr/>
        </p:nvSpPr>
        <p:spPr>
          <a:xfrm>
            <a:off x="6299647" y="2429998"/>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AP-8</a:t>
            </a:r>
          </a:p>
        </p:txBody>
      </p:sp>
      <p:sp>
        <p:nvSpPr>
          <p:cNvPr id="25" name="CuadroTexto 24"/>
          <p:cNvSpPr txBox="1"/>
          <p:nvPr/>
        </p:nvSpPr>
        <p:spPr>
          <a:xfrm>
            <a:off x="6299647" y="3467150"/>
            <a:ext cx="550151" cy="307777"/>
          </a:xfrm>
          <a:prstGeom prst="rect">
            <a:avLst/>
          </a:prstGeom>
          <a:noFill/>
        </p:spPr>
        <p:txBody>
          <a:bodyPr wrap="none" rtlCol="0">
            <a:spAutoFit/>
          </a:bodyPr>
          <a:lstStyle/>
          <a:p>
            <a:r>
              <a:rPr lang="en-US" sz="1400" dirty="0">
                <a:solidFill>
                  <a:schemeClr val="accent4"/>
                </a:solidFill>
                <a:latin typeface="Trebuchet MS"/>
                <a:cs typeface="Trebuchet MS" panose="020B0502040204020203" pitchFamily="34" charset="0"/>
              </a:rPr>
              <a:t>AP-9</a:t>
            </a:r>
          </a:p>
        </p:txBody>
      </p:sp>
      <p:sp>
        <p:nvSpPr>
          <p:cNvPr id="26" name="CuadroTexto 25"/>
          <p:cNvSpPr txBox="1"/>
          <p:nvPr/>
        </p:nvSpPr>
        <p:spPr>
          <a:xfrm>
            <a:off x="6205562" y="1703210"/>
            <a:ext cx="1101584" cy="307777"/>
          </a:xfrm>
          <a:prstGeom prst="rect">
            <a:avLst/>
          </a:prstGeom>
          <a:noFill/>
        </p:spPr>
        <p:txBody>
          <a:bodyPr wrap="none" rtlCol="0">
            <a:spAutoFit/>
          </a:bodyPr>
          <a:lstStyle/>
          <a:p>
            <a:r>
              <a:rPr lang="en-US" sz="1400" dirty="0">
                <a:solidFill>
                  <a:schemeClr val="accent1"/>
                </a:solidFill>
                <a:latin typeface="Trebuchet MS"/>
                <a:cs typeface="Trebuchet MS" panose="020B0502040204020203" pitchFamily="34" charset="0"/>
              </a:rPr>
              <a:t>AP-Group-2</a:t>
            </a:r>
          </a:p>
        </p:txBody>
      </p:sp>
      <p:sp>
        <p:nvSpPr>
          <p:cNvPr id="27" name="Forma libre: forma 26"/>
          <p:cNvSpPr/>
          <p:nvPr/>
        </p:nvSpPr>
        <p:spPr>
          <a:xfrm>
            <a:off x="3508122" y="1938346"/>
            <a:ext cx="3799024" cy="1273170"/>
          </a:xfrm>
          <a:custGeom>
            <a:avLst/>
            <a:gdLst>
              <a:gd name="connsiteX0" fmla="*/ 3697749 w 3889115"/>
              <a:gd name="connsiteY0" fmla="*/ 97354 h 1308389"/>
              <a:gd name="connsiteX1" fmla="*/ 1222905 w 3889115"/>
              <a:gd name="connsiteY1" fmla="*/ 107293 h 1308389"/>
              <a:gd name="connsiteX2" fmla="*/ 179296 w 3889115"/>
              <a:gd name="connsiteY2" fmla="*/ 77476 h 1308389"/>
              <a:gd name="connsiteX3" fmla="*/ 69966 w 3889115"/>
              <a:gd name="connsiteY3" fmla="*/ 1240354 h 1308389"/>
              <a:gd name="connsiteX4" fmla="*/ 914792 w 3889115"/>
              <a:gd name="connsiteY4" fmla="*/ 1170780 h 1308389"/>
              <a:gd name="connsiteX5" fmla="*/ 2067731 w 3889115"/>
              <a:gd name="connsiteY5" fmla="*/ 1170780 h 1308389"/>
              <a:gd name="connsiteX6" fmla="*/ 3538722 w 3889115"/>
              <a:gd name="connsiteY6" fmla="*/ 1170780 h 1308389"/>
              <a:gd name="connsiteX7" fmla="*/ 3697749 w 3889115"/>
              <a:gd name="connsiteY7" fmla="*/ 97354 h 1308389"/>
              <a:gd name="connsiteX0" fmla="*/ 3697749 w 3908136"/>
              <a:gd name="connsiteY0" fmla="*/ 97354 h 1308389"/>
              <a:gd name="connsiteX1" fmla="*/ 1222905 w 3908136"/>
              <a:gd name="connsiteY1" fmla="*/ 107293 h 1308389"/>
              <a:gd name="connsiteX2" fmla="*/ 179296 w 3908136"/>
              <a:gd name="connsiteY2" fmla="*/ 77476 h 1308389"/>
              <a:gd name="connsiteX3" fmla="*/ 69966 w 3908136"/>
              <a:gd name="connsiteY3" fmla="*/ 1240354 h 1308389"/>
              <a:gd name="connsiteX4" fmla="*/ 914792 w 3908136"/>
              <a:gd name="connsiteY4" fmla="*/ 1170780 h 1308389"/>
              <a:gd name="connsiteX5" fmla="*/ 2067731 w 3908136"/>
              <a:gd name="connsiteY5" fmla="*/ 1170780 h 1308389"/>
              <a:gd name="connsiteX6" fmla="*/ 3588418 w 3908136"/>
              <a:gd name="connsiteY6" fmla="*/ 1026451 h 1308389"/>
              <a:gd name="connsiteX7" fmla="*/ 3697749 w 3908136"/>
              <a:gd name="connsiteY7" fmla="*/ 97354 h 1308389"/>
              <a:gd name="connsiteX0" fmla="*/ 3697749 w 3871971"/>
              <a:gd name="connsiteY0" fmla="*/ 97354 h 1308389"/>
              <a:gd name="connsiteX1" fmla="*/ 1222905 w 3871971"/>
              <a:gd name="connsiteY1" fmla="*/ 107293 h 1308389"/>
              <a:gd name="connsiteX2" fmla="*/ 179296 w 3871971"/>
              <a:gd name="connsiteY2" fmla="*/ 77476 h 1308389"/>
              <a:gd name="connsiteX3" fmla="*/ 69966 w 3871971"/>
              <a:gd name="connsiteY3" fmla="*/ 1240354 h 1308389"/>
              <a:gd name="connsiteX4" fmla="*/ 914792 w 3871971"/>
              <a:gd name="connsiteY4" fmla="*/ 1170780 h 1308389"/>
              <a:gd name="connsiteX5" fmla="*/ 2067731 w 3871971"/>
              <a:gd name="connsiteY5" fmla="*/ 1170780 h 1308389"/>
              <a:gd name="connsiteX6" fmla="*/ 3588418 w 3871971"/>
              <a:gd name="connsiteY6" fmla="*/ 1026451 h 1308389"/>
              <a:gd name="connsiteX7" fmla="*/ 3697749 w 3871971"/>
              <a:gd name="connsiteY7" fmla="*/ 97354 h 1308389"/>
              <a:gd name="connsiteX0" fmla="*/ 3667931 w 3887068"/>
              <a:gd name="connsiteY0" fmla="*/ 129287 h 1309394"/>
              <a:gd name="connsiteX1" fmla="*/ 1222905 w 3887068"/>
              <a:gd name="connsiteY1" fmla="*/ 108298 h 1309394"/>
              <a:gd name="connsiteX2" fmla="*/ 179296 w 3887068"/>
              <a:gd name="connsiteY2" fmla="*/ 78481 h 1309394"/>
              <a:gd name="connsiteX3" fmla="*/ 69966 w 3887068"/>
              <a:gd name="connsiteY3" fmla="*/ 1241359 h 1309394"/>
              <a:gd name="connsiteX4" fmla="*/ 914792 w 3887068"/>
              <a:gd name="connsiteY4" fmla="*/ 1171785 h 1309394"/>
              <a:gd name="connsiteX5" fmla="*/ 2067731 w 3887068"/>
              <a:gd name="connsiteY5" fmla="*/ 1171785 h 1309394"/>
              <a:gd name="connsiteX6" fmla="*/ 3588418 w 3887068"/>
              <a:gd name="connsiteY6" fmla="*/ 1027456 h 1309394"/>
              <a:gd name="connsiteX7" fmla="*/ 3667931 w 3887068"/>
              <a:gd name="connsiteY7" fmla="*/ 129287 h 1309394"/>
              <a:gd name="connsiteX0" fmla="*/ 3667931 w 3799024"/>
              <a:gd name="connsiteY0" fmla="*/ 140481 h 1320588"/>
              <a:gd name="connsiteX1" fmla="*/ 1222905 w 3799024"/>
              <a:gd name="connsiteY1" fmla="*/ 119492 h 1320588"/>
              <a:gd name="connsiteX2" fmla="*/ 179296 w 3799024"/>
              <a:gd name="connsiteY2" fmla="*/ 89675 h 1320588"/>
              <a:gd name="connsiteX3" fmla="*/ 69966 w 3799024"/>
              <a:gd name="connsiteY3" fmla="*/ 1252553 h 1320588"/>
              <a:gd name="connsiteX4" fmla="*/ 914792 w 3799024"/>
              <a:gd name="connsiteY4" fmla="*/ 1182979 h 1320588"/>
              <a:gd name="connsiteX5" fmla="*/ 2067731 w 3799024"/>
              <a:gd name="connsiteY5" fmla="*/ 1182979 h 1320588"/>
              <a:gd name="connsiteX6" fmla="*/ 3588418 w 3799024"/>
              <a:gd name="connsiteY6" fmla="*/ 1038650 h 1320588"/>
              <a:gd name="connsiteX7" fmla="*/ 3667931 w 3799024"/>
              <a:gd name="connsiteY7" fmla="*/ 140481 h 132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9024" h="1320588">
                <a:moveTo>
                  <a:pt x="3667931" y="140481"/>
                </a:moveTo>
                <a:cubicBezTo>
                  <a:pt x="3482401" y="-167352"/>
                  <a:pt x="1804344" y="127960"/>
                  <a:pt x="1222905" y="119492"/>
                </a:cubicBezTo>
                <a:cubicBezTo>
                  <a:pt x="641466" y="111024"/>
                  <a:pt x="371452" y="-99168"/>
                  <a:pt x="179296" y="89675"/>
                </a:cubicBezTo>
                <a:cubicBezTo>
                  <a:pt x="-12860" y="278518"/>
                  <a:pt x="-52617" y="1070336"/>
                  <a:pt x="69966" y="1252553"/>
                </a:cubicBezTo>
                <a:cubicBezTo>
                  <a:pt x="192549" y="1434770"/>
                  <a:pt x="581831" y="1194575"/>
                  <a:pt x="914792" y="1182979"/>
                </a:cubicBezTo>
                <a:cubicBezTo>
                  <a:pt x="1247753" y="1171383"/>
                  <a:pt x="2067731" y="1182979"/>
                  <a:pt x="2067731" y="1182979"/>
                </a:cubicBezTo>
                <a:cubicBezTo>
                  <a:pt x="2505053" y="1182979"/>
                  <a:pt x="3321718" y="1212400"/>
                  <a:pt x="3588418" y="1038650"/>
                </a:cubicBezTo>
                <a:cubicBezTo>
                  <a:pt x="3855118" y="864900"/>
                  <a:pt x="3853461" y="448314"/>
                  <a:pt x="3667931" y="140481"/>
                </a:cubicBezTo>
                <a:close/>
              </a:path>
            </a:pathLst>
          </a:custGeom>
          <a:noFill/>
          <a:ln w="28575">
            <a:solidFill>
              <a:schemeClr val="accent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endParaRPr>
          </a:p>
        </p:txBody>
      </p:sp>
      <p:sp>
        <p:nvSpPr>
          <p:cNvPr id="28" name="Forma libre: forma 27"/>
          <p:cNvSpPr/>
          <p:nvPr/>
        </p:nvSpPr>
        <p:spPr>
          <a:xfrm>
            <a:off x="4282553" y="3067345"/>
            <a:ext cx="2949506" cy="911552"/>
          </a:xfrm>
          <a:custGeom>
            <a:avLst/>
            <a:gdLst>
              <a:gd name="connsiteX0" fmla="*/ 2883560 w 2949506"/>
              <a:gd name="connsiteY0" fmla="*/ 43603 h 911552"/>
              <a:gd name="connsiteX1" fmla="*/ 1899586 w 2949506"/>
              <a:gd name="connsiteY1" fmla="*/ 103238 h 911552"/>
              <a:gd name="connsiteX2" fmla="*/ 905673 w 2949506"/>
              <a:gd name="connsiteY2" fmla="*/ 93298 h 911552"/>
              <a:gd name="connsiteX3" fmla="*/ 170177 w 2949506"/>
              <a:gd name="connsiteY3" fmla="*/ 83359 h 911552"/>
              <a:gd name="connsiteX4" fmla="*/ 40969 w 2949506"/>
              <a:gd name="connsiteY4" fmla="*/ 749281 h 911552"/>
              <a:gd name="connsiteX5" fmla="*/ 736708 w 2949506"/>
              <a:gd name="connsiteY5" fmla="*/ 868551 h 911552"/>
              <a:gd name="connsiteX6" fmla="*/ 2625143 w 2949506"/>
              <a:gd name="connsiteY6" fmla="*/ 838733 h 911552"/>
              <a:gd name="connsiteX7" fmla="*/ 2883560 w 2949506"/>
              <a:gd name="connsiteY7" fmla="*/ 43603 h 91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49506" h="911552">
                <a:moveTo>
                  <a:pt x="2883560" y="43603"/>
                </a:moveTo>
                <a:cubicBezTo>
                  <a:pt x="2762634" y="-78979"/>
                  <a:pt x="2229234" y="94956"/>
                  <a:pt x="1899586" y="103238"/>
                </a:cubicBezTo>
                <a:cubicBezTo>
                  <a:pt x="1569938" y="111520"/>
                  <a:pt x="905673" y="93298"/>
                  <a:pt x="905673" y="93298"/>
                </a:cubicBezTo>
                <a:cubicBezTo>
                  <a:pt x="617438" y="89985"/>
                  <a:pt x="314294" y="-25971"/>
                  <a:pt x="170177" y="83359"/>
                </a:cubicBezTo>
                <a:cubicBezTo>
                  <a:pt x="26060" y="192689"/>
                  <a:pt x="-53453" y="618416"/>
                  <a:pt x="40969" y="749281"/>
                </a:cubicBezTo>
                <a:cubicBezTo>
                  <a:pt x="135391" y="880146"/>
                  <a:pt x="306012" y="853642"/>
                  <a:pt x="736708" y="868551"/>
                </a:cubicBezTo>
                <a:cubicBezTo>
                  <a:pt x="1167404" y="883460"/>
                  <a:pt x="2268991" y="972911"/>
                  <a:pt x="2625143" y="838733"/>
                </a:cubicBezTo>
                <a:cubicBezTo>
                  <a:pt x="2981295" y="704555"/>
                  <a:pt x="3004486" y="166185"/>
                  <a:pt x="2883560" y="43603"/>
                </a:cubicBezTo>
                <a:close/>
              </a:path>
            </a:pathLst>
          </a:custGeom>
          <a:noFill/>
          <a:ln w="28575">
            <a:solidFill>
              <a:schemeClr val="accent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endParaRPr>
          </a:p>
        </p:txBody>
      </p:sp>
      <p:sp>
        <p:nvSpPr>
          <p:cNvPr id="29" name="CuadroTexto 28"/>
          <p:cNvSpPr txBox="1"/>
          <p:nvPr/>
        </p:nvSpPr>
        <p:spPr>
          <a:xfrm>
            <a:off x="7231524" y="3109685"/>
            <a:ext cx="1101584" cy="307777"/>
          </a:xfrm>
          <a:prstGeom prst="rect">
            <a:avLst/>
          </a:prstGeom>
          <a:noFill/>
        </p:spPr>
        <p:txBody>
          <a:bodyPr wrap="none" rtlCol="0">
            <a:spAutoFit/>
          </a:bodyPr>
          <a:lstStyle/>
          <a:p>
            <a:r>
              <a:rPr lang="en-US" sz="1400" dirty="0">
                <a:solidFill>
                  <a:schemeClr val="accent1"/>
                </a:solidFill>
                <a:latin typeface="Trebuchet MS"/>
                <a:cs typeface="Trebuchet MS" panose="020B0502040204020203" pitchFamily="34" charset="0"/>
              </a:rPr>
              <a:t>AP-Group-3</a:t>
            </a:r>
          </a:p>
        </p:txBody>
      </p:sp>
      <p:grpSp>
        <p:nvGrpSpPr>
          <p:cNvPr id="37" name="Group 88"/>
          <p:cNvGrpSpPr/>
          <p:nvPr/>
        </p:nvGrpSpPr>
        <p:grpSpPr>
          <a:xfrm rot="2804649">
            <a:off x="4204236" y="2447492"/>
            <a:ext cx="355702" cy="258232"/>
            <a:chOff x="5083175" y="623888"/>
            <a:chExt cx="446088" cy="323850"/>
          </a:xfrm>
          <a:solidFill>
            <a:schemeClr val="accent3"/>
          </a:solidFill>
        </p:grpSpPr>
        <p:sp>
          <p:nvSpPr>
            <p:cNvPr id="38" name="Freeform 6"/>
            <p:cNvSpPr>
              <a:spLocks/>
            </p:cNvSpPr>
            <p:nvPr/>
          </p:nvSpPr>
          <p:spPr bwMode="auto">
            <a:xfrm>
              <a:off x="5278438" y="890588"/>
              <a:ext cx="55563" cy="57150"/>
            </a:xfrm>
            <a:custGeom>
              <a:avLst/>
              <a:gdLst/>
              <a:ahLst/>
              <a:cxnLst>
                <a:cxn ang="0">
                  <a:pos x="49" y="11"/>
                </a:cxn>
                <a:cxn ang="0">
                  <a:pos x="49" y="50"/>
                </a:cxn>
                <a:cxn ang="0">
                  <a:pos x="10" y="50"/>
                </a:cxn>
                <a:cxn ang="0">
                  <a:pos x="10" y="11"/>
                </a:cxn>
                <a:cxn ang="0">
                  <a:pos x="49" y="11"/>
                </a:cxn>
              </a:cxnLst>
              <a:rect l="0" t="0" r="r" b="b"/>
              <a:pathLst>
                <a:path w="60" h="60">
                  <a:moveTo>
                    <a:pt x="49" y="11"/>
                  </a:moveTo>
                  <a:cubicBezTo>
                    <a:pt x="60" y="22"/>
                    <a:pt x="60" y="39"/>
                    <a:pt x="49" y="50"/>
                  </a:cubicBezTo>
                  <a:cubicBezTo>
                    <a:pt x="39" y="60"/>
                    <a:pt x="21" y="60"/>
                    <a:pt x="10" y="50"/>
                  </a:cubicBezTo>
                  <a:cubicBezTo>
                    <a:pt x="0" y="39"/>
                    <a:pt x="0" y="22"/>
                    <a:pt x="10" y="11"/>
                  </a:cubicBezTo>
                  <a:cubicBezTo>
                    <a:pt x="21" y="0"/>
                    <a:pt x="39" y="0"/>
                    <a:pt x="4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39" name="Freeform 7"/>
            <p:cNvSpPr>
              <a:spLocks/>
            </p:cNvSpPr>
            <p:nvPr/>
          </p:nvSpPr>
          <p:spPr bwMode="auto">
            <a:xfrm>
              <a:off x="5278438" y="893763"/>
              <a:ext cx="55563" cy="50800"/>
            </a:xfrm>
            <a:custGeom>
              <a:avLst/>
              <a:gdLst/>
              <a:ahLst/>
              <a:cxnLst>
                <a:cxn ang="0">
                  <a:pos x="30" y="0"/>
                </a:cxn>
                <a:cxn ang="0">
                  <a:pos x="49" y="8"/>
                </a:cxn>
                <a:cxn ang="0">
                  <a:pos x="49" y="47"/>
                </a:cxn>
                <a:cxn ang="0">
                  <a:pos x="30" y="55"/>
                </a:cxn>
                <a:cxn ang="0">
                  <a:pos x="10" y="47"/>
                </a:cxn>
                <a:cxn ang="0">
                  <a:pos x="10" y="8"/>
                </a:cxn>
                <a:cxn ang="0">
                  <a:pos x="30" y="0"/>
                </a:cxn>
              </a:cxnLst>
              <a:rect l="0" t="0" r="r" b="b"/>
              <a:pathLst>
                <a:path w="60" h="55">
                  <a:moveTo>
                    <a:pt x="30" y="0"/>
                  </a:moveTo>
                  <a:cubicBezTo>
                    <a:pt x="37" y="0"/>
                    <a:pt x="44" y="3"/>
                    <a:pt x="49" y="8"/>
                  </a:cubicBezTo>
                  <a:cubicBezTo>
                    <a:pt x="60" y="19"/>
                    <a:pt x="60" y="36"/>
                    <a:pt x="49" y="47"/>
                  </a:cubicBezTo>
                  <a:cubicBezTo>
                    <a:pt x="44" y="52"/>
                    <a:pt x="37" y="55"/>
                    <a:pt x="30" y="55"/>
                  </a:cubicBezTo>
                  <a:cubicBezTo>
                    <a:pt x="23" y="55"/>
                    <a:pt x="16" y="52"/>
                    <a:pt x="10" y="47"/>
                  </a:cubicBezTo>
                  <a:cubicBezTo>
                    <a:pt x="0" y="36"/>
                    <a:pt x="0" y="19"/>
                    <a:pt x="10" y="8"/>
                  </a:cubicBezTo>
                  <a:cubicBezTo>
                    <a:pt x="16" y="3"/>
                    <a:pt x="23" y="0"/>
                    <a:pt x="3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40" name="Freeform 8"/>
            <p:cNvSpPr>
              <a:spLocks/>
            </p:cNvSpPr>
            <p:nvPr/>
          </p:nvSpPr>
          <p:spPr bwMode="auto">
            <a:xfrm>
              <a:off x="5205413" y="782638"/>
              <a:ext cx="200025" cy="100013"/>
            </a:xfrm>
            <a:custGeom>
              <a:avLst/>
              <a:gdLst/>
              <a:ahLst/>
              <a:cxnLst>
                <a:cxn ang="0">
                  <a:pos x="181" y="103"/>
                </a:cxn>
                <a:cxn ang="0">
                  <a:pos x="159" y="94"/>
                </a:cxn>
                <a:cxn ang="0">
                  <a:pos x="54" y="94"/>
                </a:cxn>
                <a:cxn ang="0">
                  <a:pos x="12" y="94"/>
                </a:cxn>
                <a:cxn ang="0">
                  <a:pos x="12" y="52"/>
                </a:cxn>
                <a:cxn ang="0">
                  <a:pos x="202" y="52"/>
                </a:cxn>
                <a:cxn ang="0">
                  <a:pos x="202" y="94"/>
                </a:cxn>
                <a:cxn ang="0">
                  <a:pos x="181" y="103"/>
                </a:cxn>
              </a:cxnLst>
              <a:rect l="0" t="0" r="r" b="b"/>
              <a:pathLst>
                <a:path w="213" h="106">
                  <a:moveTo>
                    <a:pt x="181" y="103"/>
                  </a:moveTo>
                  <a:cubicBezTo>
                    <a:pt x="173" y="103"/>
                    <a:pt x="165" y="100"/>
                    <a:pt x="159" y="94"/>
                  </a:cubicBezTo>
                  <a:cubicBezTo>
                    <a:pt x="130" y="65"/>
                    <a:pt x="83" y="65"/>
                    <a:pt x="54" y="94"/>
                  </a:cubicBezTo>
                  <a:cubicBezTo>
                    <a:pt x="43" y="106"/>
                    <a:pt x="24" y="106"/>
                    <a:pt x="12" y="94"/>
                  </a:cubicBezTo>
                  <a:cubicBezTo>
                    <a:pt x="0" y="82"/>
                    <a:pt x="0" y="63"/>
                    <a:pt x="12" y="52"/>
                  </a:cubicBezTo>
                  <a:cubicBezTo>
                    <a:pt x="64" y="0"/>
                    <a:pt x="150" y="0"/>
                    <a:pt x="202" y="52"/>
                  </a:cubicBezTo>
                  <a:cubicBezTo>
                    <a:pt x="213" y="64"/>
                    <a:pt x="213" y="83"/>
                    <a:pt x="202" y="94"/>
                  </a:cubicBezTo>
                  <a:cubicBezTo>
                    <a:pt x="196" y="100"/>
                    <a:pt x="188" y="103"/>
                    <a:pt x="181"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41" name="Freeform 9"/>
            <p:cNvSpPr>
              <a:spLocks/>
            </p:cNvSpPr>
            <p:nvPr/>
          </p:nvSpPr>
          <p:spPr bwMode="auto">
            <a:xfrm>
              <a:off x="5146675" y="711200"/>
              <a:ext cx="319088" cy="112713"/>
            </a:xfrm>
            <a:custGeom>
              <a:avLst/>
              <a:gdLst/>
              <a:ahLst/>
              <a:cxnLst>
                <a:cxn ang="0">
                  <a:pos x="305" y="117"/>
                </a:cxn>
                <a:cxn ang="0">
                  <a:pos x="284" y="108"/>
                </a:cxn>
                <a:cxn ang="0">
                  <a:pos x="169" y="60"/>
                </a:cxn>
                <a:cxn ang="0">
                  <a:pos x="169" y="60"/>
                </a:cxn>
                <a:cxn ang="0">
                  <a:pos x="54" y="108"/>
                </a:cxn>
                <a:cxn ang="0">
                  <a:pos x="11" y="108"/>
                </a:cxn>
                <a:cxn ang="0">
                  <a:pos x="12" y="65"/>
                </a:cxn>
                <a:cxn ang="0">
                  <a:pos x="169" y="0"/>
                </a:cxn>
                <a:cxn ang="0">
                  <a:pos x="169" y="0"/>
                </a:cxn>
                <a:cxn ang="0">
                  <a:pos x="326" y="66"/>
                </a:cxn>
                <a:cxn ang="0">
                  <a:pos x="326" y="108"/>
                </a:cxn>
                <a:cxn ang="0">
                  <a:pos x="305" y="117"/>
                </a:cxn>
              </a:cxnLst>
              <a:rect l="0" t="0" r="r" b="b"/>
              <a:pathLst>
                <a:path w="338" h="119">
                  <a:moveTo>
                    <a:pt x="305" y="117"/>
                  </a:moveTo>
                  <a:cubicBezTo>
                    <a:pt x="297" y="117"/>
                    <a:pt x="290" y="114"/>
                    <a:pt x="284" y="108"/>
                  </a:cubicBezTo>
                  <a:cubicBezTo>
                    <a:pt x="253" y="77"/>
                    <a:pt x="212" y="60"/>
                    <a:pt x="169" y="60"/>
                  </a:cubicBezTo>
                  <a:cubicBezTo>
                    <a:pt x="169" y="60"/>
                    <a:pt x="169" y="60"/>
                    <a:pt x="169" y="60"/>
                  </a:cubicBezTo>
                  <a:cubicBezTo>
                    <a:pt x="125" y="60"/>
                    <a:pt x="85" y="77"/>
                    <a:pt x="54" y="108"/>
                  </a:cubicBezTo>
                  <a:cubicBezTo>
                    <a:pt x="42" y="119"/>
                    <a:pt x="23" y="119"/>
                    <a:pt x="11" y="108"/>
                  </a:cubicBezTo>
                  <a:cubicBezTo>
                    <a:pt x="0" y="96"/>
                    <a:pt x="0" y="77"/>
                    <a:pt x="12" y="65"/>
                  </a:cubicBezTo>
                  <a:cubicBezTo>
                    <a:pt x="54" y="23"/>
                    <a:pt x="109" y="0"/>
                    <a:pt x="169" y="0"/>
                  </a:cubicBezTo>
                  <a:cubicBezTo>
                    <a:pt x="169" y="0"/>
                    <a:pt x="169" y="0"/>
                    <a:pt x="169" y="0"/>
                  </a:cubicBezTo>
                  <a:cubicBezTo>
                    <a:pt x="229" y="0"/>
                    <a:pt x="284" y="23"/>
                    <a:pt x="326" y="66"/>
                  </a:cubicBezTo>
                  <a:cubicBezTo>
                    <a:pt x="338" y="77"/>
                    <a:pt x="338" y="96"/>
                    <a:pt x="326" y="108"/>
                  </a:cubicBezTo>
                  <a:cubicBezTo>
                    <a:pt x="321" y="114"/>
                    <a:pt x="313" y="117"/>
                    <a:pt x="305" y="1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42" name="Freeform 10"/>
            <p:cNvSpPr>
              <a:spLocks/>
            </p:cNvSpPr>
            <p:nvPr/>
          </p:nvSpPr>
          <p:spPr bwMode="auto">
            <a:xfrm>
              <a:off x="5083175" y="623888"/>
              <a:ext cx="446088" cy="141288"/>
            </a:xfrm>
            <a:custGeom>
              <a:avLst/>
              <a:gdLst/>
              <a:ahLst/>
              <a:cxnLst>
                <a:cxn ang="0">
                  <a:pos x="441" y="145"/>
                </a:cxn>
                <a:cxn ang="0">
                  <a:pos x="420" y="136"/>
                </a:cxn>
                <a:cxn ang="0">
                  <a:pos x="237" y="60"/>
                </a:cxn>
                <a:cxn ang="0">
                  <a:pos x="237" y="60"/>
                </a:cxn>
                <a:cxn ang="0">
                  <a:pos x="54" y="136"/>
                </a:cxn>
                <a:cxn ang="0">
                  <a:pos x="11" y="136"/>
                </a:cxn>
                <a:cxn ang="0">
                  <a:pos x="12" y="93"/>
                </a:cxn>
                <a:cxn ang="0">
                  <a:pos x="237" y="0"/>
                </a:cxn>
                <a:cxn ang="0">
                  <a:pos x="237" y="0"/>
                </a:cxn>
                <a:cxn ang="0">
                  <a:pos x="463" y="94"/>
                </a:cxn>
                <a:cxn ang="0">
                  <a:pos x="463" y="137"/>
                </a:cxn>
                <a:cxn ang="0">
                  <a:pos x="441" y="145"/>
                </a:cxn>
              </a:cxnLst>
              <a:rect l="0" t="0" r="r" b="b"/>
              <a:pathLst>
                <a:path w="474" h="148">
                  <a:moveTo>
                    <a:pt x="441" y="145"/>
                  </a:moveTo>
                  <a:cubicBezTo>
                    <a:pt x="434" y="145"/>
                    <a:pt x="426" y="142"/>
                    <a:pt x="420" y="136"/>
                  </a:cubicBezTo>
                  <a:cubicBezTo>
                    <a:pt x="371" y="87"/>
                    <a:pt x="306" y="60"/>
                    <a:pt x="237" y="60"/>
                  </a:cubicBezTo>
                  <a:cubicBezTo>
                    <a:pt x="237" y="60"/>
                    <a:pt x="237" y="60"/>
                    <a:pt x="237" y="60"/>
                  </a:cubicBezTo>
                  <a:cubicBezTo>
                    <a:pt x="168" y="60"/>
                    <a:pt x="103" y="87"/>
                    <a:pt x="54" y="136"/>
                  </a:cubicBezTo>
                  <a:cubicBezTo>
                    <a:pt x="42" y="148"/>
                    <a:pt x="23" y="148"/>
                    <a:pt x="11" y="136"/>
                  </a:cubicBezTo>
                  <a:cubicBezTo>
                    <a:pt x="0" y="124"/>
                    <a:pt x="0" y="105"/>
                    <a:pt x="12" y="93"/>
                  </a:cubicBezTo>
                  <a:cubicBezTo>
                    <a:pt x="72" y="33"/>
                    <a:pt x="152" y="0"/>
                    <a:pt x="237" y="0"/>
                  </a:cubicBezTo>
                  <a:cubicBezTo>
                    <a:pt x="237" y="0"/>
                    <a:pt x="237" y="0"/>
                    <a:pt x="237" y="0"/>
                  </a:cubicBezTo>
                  <a:cubicBezTo>
                    <a:pt x="322" y="0"/>
                    <a:pt x="402" y="34"/>
                    <a:pt x="463" y="94"/>
                  </a:cubicBezTo>
                  <a:cubicBezTo>
                    <a:pt x="474" y="106"/>
                    <a:pt x="474" y="125"/>
                    <a:pt x="463" y="137"/>
                  </a:cubicBezTo>
                  <a:cubicBezTo>
                    <a:pt x="457" y="142"/>
                    <a:pt x="449" y="145"/>
                    <a:pt x="441" y="1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grpSp>
      <p:grpSp>
        <p:nvGrpSpPr>
          <p:cNvPr id="43" name="Group 88"/>
          <p:cNvGrpSpPr/>
          <p:nvPr/>
        </p:nvGrpSpPr>
        <p:grpSpPr>
          <a:xfrm rot="18091793">
            <a:off x="3289015" y="2418094"/>
            <a:ext cx="355702" cy="258232"/>
            <a:chOff x="5083175" y="623888"/>
            <a:chExt cx="446088" cy="323850"/>
          </a:xfrm>
          <a:solidFill>
            <a:schemeClr val="accent3"/>
          </a:solidFill>
        </p:grpSpPr>
        <p:sp>
          <p:nvSpPr>
            <p:cNvPr id="44" name="Freeform 6"/>
            <p:cNvSpPr>
              <a:spLocks/>
            </p:cNvSpPr>
            <p:nvPr/>
          </p:nvSpPr>
          <p:spPr bwMode="auto">
            <a:xfrm>
              <a:off x="5278438" y="890588"/>
              <a:ext cx="55563" cy="57150"/>
            </a:xfrm>
            <a:custGeom>
              <a:avLst/>
              <a:gdLst/>
              <a:ahLst/>
              <a:cxnLst>
                <a:cxn ang="0">
                  <a:pos x="49" y="11"/>
                </a:cxn>
                <a:cxn ang="0">
                  <a:pos x="49" y="50"/>
                </a:cxn>
                <a:cxn ang="0">
                  <a:pos x="10" y="50"/>
                </a:cxn>
                <a:cxn ang="0">
                  <a:pos x="10" y="11"/>
                </a:cxn>
                <a:cxn ang="0">
                  <a:pos x="49" y="11"/>
                </a:cxn>
              </a:cxnLst>
              <a:rect l="0" t="0" r="r" b="b"/>
              <a:pathLst>
                <a:path w="60" h="60">
                  <a:moveTo>
                    <a:pt x="49" y="11"/>
                  </a:moveTo>
                  <a:cubicBezTo>
                    <a:pt x="60" y="22"/>
                    <a:pt x="60" y="39"/>
                    <a:pt x="49" y="50"/>
                  </a:cubicBezTo>
                  <a:cubicBezTo>
                    <a:pt x="39" y="60"/>
                    <a:pt x="21" y="60"/>
                    <a:pt x="10" y="50"/>
                  </a:cubicBezTo>
                  <a:cubicBezTo>
                    <a:pt x="0" y="39"/>
                    <a:pt x="0" y="22"/>
                    <a:pt x="10" y="11"/>
                  </a:cubicBezTo>
                  <a:cubicBezTo>
                    <a:pt x="21" y="0"/>
                    <a:pt x="39" y="0"/>
                    <a:pt x="4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45" name="Freeform 7"/>
            <p:cNvSpPr>
              <a:spLocks/>
            </p:cNvSpPr>
            <p:nvPr/>
          </p:nvSpPr>
          <p:spPr bwMode="auto">
            <a:xfrm>
              <a:off x="5278438" y="893763"/>
              <a:ext cx="55563" cy="50800"/>
            </a:xfrm>
            <a:custGeom>
              <a:avLst/>
              <a:gdLst/>
              <a:ahLst/>
              <a:cxnLst>
                <a:cxn ang="0">
                  <a:pos x="30" y="0"/>
                </a:cxn>
                <a:cxn ang="0">
                  <a:pos x="49" y="8"/>
                </a:cxn>
                <a:cxn ang="0">
                  <a:pos x="49" y="47"/>
                </a:cxn>
                <a:cxn ang="0">
                  <a:pos x="30" y="55"/>
                </a:cxn>
                <a:cxn ang="0">
                  <a:pos x="10" y="47"/>
                </a:cxn>
                <a:cxn ang="0">
                  <a:pos x="10" y="8"/>
                </a:cxn>
                <a:cxn ang="0">
                  <a:pos x="30" y="0"/>
                </a:cxn>
              </a:cxnLst>
              <a:rect l="0" t="0" r="r" b="b"/>
              <a:pathLst>
                <a:path w="60" h="55">
                  <a:moveTo>
                    <a:pt x="30" y="0"/>
                  </a:moveTo>
                  <a:cubicBezTo>
                    <a:pt x="37" y="0"/>
                    <a:pt x="44" y="3"/>
                    <a:pt x="49" y="8"/>
                  </a:cubicBezTo>
                  <a:cubicBezTo>
                    <a:pt x="60" y="19"/>
                    <a:pt x="60" y="36"/>
                    <a:pt x="49" y="47"/>
                  </a:cubicBezTo>
                  <a:cubicBezTo>
                    <a:pt x="44" y="52"/>
                    <a:pt x="37" y="55"/>
                    <a:pt x="30" y="55"/>
                  </a:cubicBezTo>
                  <a:cubicBezTo>
                    <a:pt x="23" y="55"/>
                    <a:pt x="16" y="52"/>
                    <a:pt x="10" y="47"/>
                  </a:cubicBezTo>
                  <a:cubicBezTo>
                    <a:pt x="0" y="36"/>
                    <a:pt x="0" y="19"/>
                    <a:pt x="10" y="8"/>
                  </a:cubicBezTo>
                  <a:cubicBezTo>
                    <a:pt x="16" y="3"/>
                    <a:pt x="23" y="0"/>
                    <a:pt x="3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46" name="Freeform 8"/>
            <p:cNvSpPr>
              <a:spLocks/>
            </p:cNvSpPr>
            <p:nvPr/>
          </p:nvSpPr>
          <p:spPr bwMode="auto">
            <a:xfrm>
              <a:off x="5205413" y="782638"/>
              <a:ext cx="200025" cy="100013"/>
            </a:xfrm>
            <a:custGeom>
              <a:avLst/>
              <a:gdLst/>
              <a:ahLst/>
              <a:cxnLst>
                <a:cxn ang="0">
                  <a:pos x="181" y="103"/>
                </a:cxn>
                <a:cxn ang="0">
                  <a:pos x="159" y="94"/>
                </a:cxn>
                <a:cxn ang="0">
                  <a:pos x="54" y="94"/>
                </a:cxn>
                <a:cxn ang="0">
                  <a:pos x="12" y="94"/>
                </a:cxn>
                <a:cxn ang="0">
                  <a:pos x="12" y="52"/>
                </a:cxn>
                <a:cxn ang="0">
                  <a:pos x="202" y="52"/>
                </a:cxn>
                <a:cxn ang="0">
                  <a:pos x="202" y="94"/>
                </a:cxn>
                <a:cxn ang="0">
                  <a:pos x="181" y="103"/>
                </a:cxn>
              </a:cxnLst>
              <a:rect l="0" t="0" r="r" b="b"/>
              <a:pathLst>
                <a:path w="213" h="106">
                  <a:moveTo>
                    <a:pt x="181" y="103"/>
                  </a:moveTo>
                  <a:cubicBezTo>
                    <a:pt x="173" y="103"/>
                    <a:pt x="165" y="100"/>
                    <a:pt x="159" y="94"/>
                  </a:cubicBezTo>
                  <a:cubicBezTo>
                    <a:pt x="130" y="65"/>
                    <a:pt x="83" y="65"/>
                    <a:pt x="54" y="94"/>
                  </a:cubicBezTo>
                  <a:cubicBezTo>
                    <a:pt x="43" y="106"/>
                    <a:pt x="24" y="106"/>
                    <a:pt x="12" y="94"/>
                  </a:cubicBezTo>
                  <a:cubicBezTo>
                    <a:pt x="0" y="82"/>
                    <a:pt x="0" y="63"/>
                    <a:pt x="12" y="52"/>
                  </a:cubicBezTo>
                  <a:cubicBezTo>
                    <a:pt x="64" y="0"/>
                    <a:pt x="150" y="0"/>
                    <a:pt x="202" y="52"/>
                  </a:cubicBezTo>
                  <a:cubicBezTo>
                    <a:pt x="213" y="64"/>
                    <a:pt x="213" y="83"/>
                    <a:pt x="202" y="94"/>
                  </a:cubicBezTo>
                  <a:cubicBezTo>
                    <a:pt x="196" y="100"/>
                    <a:pt x="188" y="103"/>
                    <a:pt x="181"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47" name="Freeform 9"/>
            <p:cNvSpPr>
              <a:spLocks/>
            </p:cNvSpPr>
            <p:nvPr/>
          </p:nvSpPr>
          <p:spPr bwMode="auto">
            <a:xfrm>
              <a:off x="5146675" y="711200"/>
              <a:ext cx="319088" cy="112713"/>
            </a:xfrm>
            <a:custGeom>
              <a:avLst/>
              <a:gdLst/>
              <a:ahLst/>
              <a:cxnLst>
                <a:cxn ang="0">
                  <a:pos x="305" y="117"/>
                </a:cxn>
                <a:cxn ang="0">
                  <a:pos x="284" y="108"/>
                </a:cxn>
                <a:cxn ang="0">
                  <a:pos x="169" y="60"/>
                </a:cxn>
                <a:cxn ang="0">
                  <a:pos x="169" y="60"/>
                </a:cxn>
                <a:cxn ang="0">
                  <a:pos x="54" y="108"/>
                </a:cxn>
                <a:cxn ang="0">
                  <a:pos x="11" y="108"/>
                </a:cxn>
                <a:cxn ang="0">
                  <a:pos x="12" y="65"/>
                </a:cxn>
                <a:cxn ang="0">
                  <a:pos x="169" y="0"/>
                </a:cxn>
                <a:cxn ang="0">
                  <a:pos x="169" y="0"/>
                </a:cxn>
                <a:cxn ang="0">
                  <a:pos x="326" y="66"/>
                </a:cxn>
                <a:cxn ang="0">
                  <a:pos x="326" y="108"/>
                </a:cxn>
                <a:cxn ang="0">
                  <a:pos x="305" y="117"/>
                </a:cxn>
              </a:cxnLst>
              <a:rect l="0" t="0" r="r" b="b"/>
              <a:pathLst>
                <a:path w="338" h="119">
                  <a:moveTo>
                    <a:pt x="305" y="117"/>
                  </a:moveTo>
                  <a:cubicBezTo>
                    <a:pt x="297" y="117"/>
                    <a:pt x="290" y="114"/>
                    <a:pt x="284" y="108"/>
                  </a:cubicBezTo>
                  <a:cubicBezTo>
                    <a:pt x="253" y="77"/>
                    <a:pt x="212" y="60"/>
                    <a:pt x="169" y="60"/>
                  </a:cubicBezTo>
                  <a:cubicBezTo>
                    <a:pt x="169" y="60"/>
                    <a:pt x="169" y="60"/>
                    <a:pt x="169" y="60"/>
                  </a:cubicBezTo>
                  <a:cubicBezTo>
                    <a:pt x="125" y="60"/>
                    <a:pt x="85" y="77"/>
                    <a:pt x="54" y="108"/>
                  </a:cubicBezTo>
                  <a:cubicBezTo>
                    <a:pt x="42" y="119"/>
                    <a:pt x="23" y="119"/>
                    <a:pt x="11" y="108"/>
                  </a:cubicBezTo>
                  <a:cubicBezTo>
                    <a:pt x="0" y="96"/>
                    <a:pt x="0" y="77"/>
                    <a:pt x="12" y="65"/>
                  </a:cubicBezTo>
                  <a:cubicBezTo>
                    <a:pt x="54" y="23"/>
                    <a:pt x="109" y="0"/>
                    <a:pt x="169" y="0"/>
                  </a:cubicBezTo>
                  <a:cubicBezTo>
                    <a:pt x="169" y="0"/>
                    <a:pt x="169" y="0"/>
                    <a:pt x="169" y="0"/>
                  </a:cubicBezTo>
                  <a:cubicBezTo>
                    <a:pt x="229" y="0"/>
                    <a:pt x="284" y="23"/>
                    <a:pt x="326" y="66"/>
                  </a:cubicBezTo>
                  <a:cubicBezTo>
                    <a:pt x="338" y="77"/>
                    <a:pt x="338" y="96"/>
                    <a:pt x="326" y="108"/>
                  </a:cubicBezTo>
                  <a:cubicBezTo>
                    <a:pt x="321" y="114"/>
                    <a:pt x="313" y="117"/>
                    <a:pt x="305" y="1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48" name="Freeform 10"/>
            <p:cNvSpPr>
              <a:spLocks/>
            </p:cNvSpPr>
            <p:nvPr/>
          </p:nvSpPr>
          <p:spPr bwMode="auto">
            <a:xfrm>
              <a:off x="5083175" y="623888"/>
              <a:ext cx="446088" cy="141288"/>
            </a:xfrm>
            <a:custGeom>
              <a:avLst/>
              <a:gdLst/>
              <a:ahLst/>
              <a:cxnLst>
                <a:cxn ang="0">
                  <a:pos x="441" y="145"/>
                </a:cxn>
                <a:cxn ang="0">
                  <a:pos x="420" y="136"/>
                </a:cxn>
                <a:cxn ang="0">
                  <a:pos x="237" y="60"/>
                </a:cxn>
                <a:cxn ang="0">
                  <a:pos x="237" y="60"/>
                </a:cxn>
                <a:cxn ang="0">
                  <a:pos x="54" y="136"/>
                </a:cxn>
                <a:cxn ang="0">
                  <a:pos x="11" y="136"/>
                </a:cxn>
                <a:cxn ang="0">
                  <a:pos x="12" y="93"/>
                </a:cxn>
                <a:cxn ang="0">
                  <a:pos x="237" y="0"/>
                </a:cxn>
                <a:cxn ang="0">
                  <a:pos x="237" y="0"/>
                </a:cxn>
                <a:cxn ang="0">
                  <a:pos x="463" y="94"/>
                </a:cxn>
                <a:cxn ang="0">
                  <a:pos x="463" y="137"/>
                </a:cxn>
                <a:cxn ang="0">
                  <a:pos x="441" y="145"/>
                </a:cxn>
              </a:cxnLst>
              <a:rect l="0" t="0" r="r" b="b"/>
              <a:pathLst>
                <a:path w="474" h="148">
                  <a:moveTo>
                    <a:pt x="441" y="145"/>
                  </a:moveTo>
                  <a:cubicBezTo>
                    <a:pt x="434" y="145"/>
                    <a:pt x="426" y="142"/>
                    <a:pt x="420" y="136"/>
                  </a:cubicBezTo>
                  <a:cubicBezTo>
                    <a:pt x="371" y="87"/>
                    <a:pt x="306" y="60"/>
                    <a:pt x="237" y="60"/>
                  </a:cubicBezTo>
                  <a:cubicBezTo>
                    <a:pt x="237" y="60"/>
                    <a:pt x="237" y="60"/>
                    <a:pt x="237" y="60"/>
                  </a:cubicBezTo>
                  <a:cubicBezTo>
                    <a:pt x="168" y="60"/>
                    <a:pt x="103" y="87"/>
                    <a:pt x="54" y="136"/>
                  </a:cubicBezTo>
                  <a:cubicBezTo>
                    <a:pt x="42" y="148"/>
                    <a:pt x="23" y="148"/>
                    <a:pt x="11" y="136"/>
                  </a:cubicBezTo>
                  <a:cubicBezTo>
                    <a:pt x="0" y="124"/>
                    <a:pt x="0" y="105"/>
                    <a:pt x="12" y="93"/>
                  </a:cubicBezTo>
                  <a:cubicBezTo>
                    <a:pt x="72" y="33"/>
                    <a:pt x="152" y="0"/>
                    <a:pt x="237" y="0"/>
                  </a:cubicBezTo>
                  <a:cubicBezTo>
                    <a:pt x="237" y="0"/>
                    <a:pt x="237" y="0"/>
                    <a:pt x="237" y="0"/>
                  </a:cubicBezTo>
                  <a:cubicBezTo>
                    <a:pt x="322" y="0"/>
                    <a:pt x="402" y="34"/>
                    <a:pt x="463" y="94"/>
                  </a:cubicBezTo>
                  <a:cubicBezTo>
                    <a:pt x="474" y="106"/>
                    <a:pt x="474" y="125"/>
                    <a:pt x="463" y="137"/>
                  </a:cubicBezTo>
                  <a:cubicBezTo>
                    <a:pt x="457" y="142"/>
                    <a:pt x="449" y="145"/>
                    <a:pt x="441" y="1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grpSp>
      <p:grpSp>
        <p:nvGrpSpPr>
          <p:cNvPr id="49" name="Group 88"/>
          <p:cNvGrpSpPr/>
          <p:nvPr/>
        </p:nvGrpSpPr>
        <p:grpSpPr>
          <a:xfrm rot="13659012">
            <a:off x="3327361" y="2953088"/>
            <a:ext cx="355702" cy="258232"/>
            <a:chOff x="5083175" y="623888"/>
            <a:chExt cx="446088" cy="323850"/>
          </a:xfrm>
          <a:solidFill>
            <a:schemeClr val="accent3"/>
          </a:solidFill>
        </p:grpSpPr>
        <p:sp>
          <p:nvSpPr>
            <p:cNvPr id="50" name="Freeform 6"/>
            <p:cNvSpPr>
              <a:spLocks/>
            </p:cNvSpPr>
            <p:nvPr/>
          </p:nvSpPr>
          <p:spPr bwMode="auto">
            <a:xfrm>
              <a:off x="5278438" y="890588"/>
              <a:ext cx="55563" cy="57150"/>
            </a:xfrm>
            <a:custGeom>
              <a:avLst/>
              <a:gdLst/>
              <a:ahLst/>
              <a:cxnLst>
                <a:cxn ang="0">
                  <a:pos x="49" y="11"/>
                </a:cxn>
                <a:cxn ang="0">
                  <a:pos x="49" y="50"/>
                </a:cxn>
                <a:cxn ang="0">
                  <a:pos x="10" y="50"/>
                </a:cxn>
                <a:cxn ang="0">
                  <a:pos x="10" y="11"/>
                </a:cxn>
                <a:cxn ang="0">
                  <a:pos x="49" y="11"/>
                </a:cxn>
              </a:cxnLst>
              <a:rect l="0" t="0" r="r" b="b"/>
              <a:pathLst>
                <a:path w="60" h="60">
                  <a:moveTo>
                    <a:pt x="49" y="11"/>
                  </a:moveTo>
                  <a:cubicBezTo>
                    <a:pt x="60" y="22"/>
                    <a:pt x="60" y="39"/>
                    <a:pt x="49" y="50"/>
                  </a:cubicBezTo>
                  <a:cubicBezTo>
                    <a:pt x="39" y="60"/>
                    <a:pt x="21" y="60"/>
                    <a:pt x="10" y="50"/>
                  </a:cubicBezTo>
                  <a:cubicBezTo>
                    <a:pt x="0" y="39"/>
                    <a:pt x="0" y="22"/>
                    <a:pt x="10" y="11"/>
                  </a:cubicBezTo>
                  <a:cubicBezTo>
                    <a:pt x="21" y="0"/>
                    <a:pt x="39" y="0"/>
                    <a:pt x="4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1" name="Freeform 7"/>
            <p:cNvSpPr>
              <a:spLocks/>
            </p:cNvSpPr>
            <p:nvPr/>
          </p:nvSpPr>
          <p:spPr bwMode="auto">
            <a:xfrm>
              <a:off x="5278438" y="893763"/>
              <a:ext cx="55563" cy="50800"/>
            </a:xfrm>
            <a:custGeom>
              <a:avLst/>
              <a:gdLst/>
              <a:ahLst/>
              <a:cxnLst>
                <a:cxn ang="0">
                  <a:pos x="30" y="0"/>
                </a:cxn>
                <a:cxn ang="0">
                  <a:pos x="49" y="8"/>
                </a:cxn>
                <a:cxn ang="0">
                  <a:pos x="49" y="47"/>
                </a:cxn>
                <a:cxn ang="0">
                  <a:pos x="30" y="55"/>
                </a:cxn>
                <a:cxn ang="0">
                  <a:pos x="10" y="47"/>
                </a:cxn>
                <a:cxn ang="0">
                  <a:pos x="10" y="8"/>
                </a:cxn>
                <a:cxn ang="0">
                  <a:pos x="30" y="0"/>
                </a:cxn>
              </a:cxnLst>
              <a:rect l="0" t="0" r="r" b="b"/>
              <a:pathLst>
                <a:path w="60" h="55">
                  <a:moveTo>
                    <a:pt x="30" y="0"/>
                  </a:moveTo>
                  <a:cubicBezTo>
                    <a:pt x="37" y="0"/>
                    <a:pt x="44" y="3"/>
                    <a:pt x="49" y="8"/>
                  </a:cubicBezTo>
                  <a:cubicBezTo>
                    <a:pt x="60" y="19"/>
                    <a:pt x="60" y="36"/>
                    <a:pt x="49" y="47"/>
                  </a:cubicBezTo>
                  <a:cubicBezTo>
                    <a:pt x="44" y="52"/>
                    <a:pt x="37" y="55"/>
                    <a:pt x="30" y="55"/>
                  </a:cubicBezTo>
                  <a:cubicBezTo>
                    <a:pt x="23" y="55"/>
                    <a:pt x="16" y="52"/>
                    <a:pt x="10" y="47"/>
                  </a:cubicBezTo>
                  <a:cubicBezTo>
                    <a:pt x="0" y="36"/>
                    <a:pt x="0" y="19"/>
                    <a:pt x="10" y="8"/>
                  </a:cubicBezTo>
                  <a:cubicBezTo>
                    <a:pt x="16" y="3"/>
                    <a:pt x="23" y="0"/>
                    <a:pt x="3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2" name="Freeform 8"/>
            <p:cNvSpPr>
              <a:spLocks/>
            </p:cNvSpPr>
            <p:nvPr/>
          </p:nvSpPr>
          <p:spPr bwMode="auto">
            <a:xfrm>
              <a:off x="5205413" y="782638"/>
              <a:ext cx="200025" cy="100013"/>
            </a:xfrm>
            <a:custGeom>
              <a:avLst/>
              <a:gdLst/>
              <a:ahLst/>
              <a:cxnLst>
                <a:cxn ang="0">
                  <a:pos x="181" y="103"/>
                </a:cxn>
                <a:cxn ang="0">
                  <a:pos x="159" y="94"/>
                </a:cxn>
                <a:cxn ang="0">
                  <a:pos x="54" y="94"/>
                </a:cxn>
                <a:cxn ang="0">
                  <a:pos x="12" y="94"/>
                </a:cxn>
                <a:cxn ang="0">
                  <a:pos x="12" y="52"/>
                </a:cxn>
                <a:cxn ang="0">
                  <a:pos x="202" y="52"/>
                </a:cxn>
                <a:cxn ang="0">
                  <a:pos x="202" y="94"/>
                </a:cxn>
                <a:cxn ang="0">
                  <a:pos x="181" y="103"/>
                </a:cxn>
              </a:cxnLst>
              <a:rect l="0" t="0" r="r" b="b"/>
              <a:pathLst>
                <a:path w="213" h="106">
                  <a:moveTo>
                    <a:pt x="181" y="103"/>
                  </a:moveTo>
                  <a:cubicBezTo>
                    <a:pt x="173" y="103"/>
                    <a:pt x="165" y="100"/>
                    <a:pt x="159" y="94"/>
                  </a:cubicBezTo>
                  <a:cubicBezTo>
                    <a:pt x="130" y="65"/>
                    <a:pt x="83" y="65"/>
                    <a:pt x="54" y="94"/>
                  </a:cubicBezTo>
                  <a:cubicBezTo>
                    <a:pt x="43" y="106"/>
                    <a:pt x="24" y="106"/>
                    <a:pt x="12" y="94"/>
                  </a:cubicBezTo>
                  <a:cubicBezTo>
                    <a:pt x="0" y="82"/>
                    <a:pt x="0" y="63"/>
                    <a:pt x="12" y="52"/>
                  </a:cubicBezTo>
                  <a:cubicBezTo>
                    <a:pt x="64" y="0"/>
                    <a:pt x="150" y="0"/>
                    <a:pt x="202" y="52"/>
                  </a:cubicBezTo>
                  <a:cubicBezTo>
                    <a:pt x="213" y="64"/>
                    <a:pt x="213" y="83"/>
                    <a:pt x="202" y="94"/>
                  </a:cubicBezTo>
                  <a:cubicBezTo>
                    <a:pt x="196" y="100"/>
                    <a:pt x="188" y="103"/>
                    <a:pt x="181"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3" name="Freeform 9"/>
            <p:cNvSpPr>
              <a:spLocks/>
            </p:cNvSpPr>
            <p:nvPr/>
          </p:nvSpPr>
          <p:spPr bwMode="auto">
            <a:xfrm>
              <a:off x="5146675" y="711200"/>
              <a:ext cx="319088" cy="112713"/>
            </a:xfrm>
            <a:custGeom>
              <a:avLst/>
              <a:gdLst/>
              <a:ahLst/>
              <a:cxnLst>
                <a:cxn ang="0">
                  <a:pos x="305" y="117"/>
                </a:cxn>
                <a:cxn ang="0">
                  <a:pos x="284" y="108"/>
                </a:cxn>
                <a:cxn ang="0">
                  <a:pos x="169" y="60"/>
                </a:cxn>
                <a:cxn ang="0">
                  <a:pos x="169" y="60"/>
                </a:cxn>
                <a:cxn ang="0">
                  <a:pos x="54" y="108"/>
                </a:cxn>
                <a:cxn ang="0">
                  <a:pos x="11" y="108"/>
                </a:cxn>
                <a:cxn ang="0">
                  <a:pos x="12" y="65"/>
                </a:cxn>
                <a:cxn ang="0">
                  <a:pos x="169" y="0"/>
                </a:cxn>
                <a:cxn ang="0">
                  <a:pos x="169" y="0"/>
                </a:cxn>
                <a:cxn ang="0">
                  <a:pos x="326" y="66"/>
                </a:cxn>
                <a:cxn ang="0">
                  <a:pos x="326" y="108"/>
                </a:cxn>
                <a:cxn ang="0">
                  <a:pos x="305" y="117"/>
                </a:cxn>
              </a:cxnLst>
              <a:rect l="0" t="0" r="r" b="b"/>
              <a:pathLst>
                <a:path w="338" h="119">
                  <a:moveTo>
                    <a:pt x="305" y="117"/>
                  </a:moveTo>
                  <a:cubicBezTo>
                    <a:pt x="297" y="117"/>
                    <a:pt x="290" y="114"/>
                    <a:pt x="284" y="108"/>
                  </a:cubicBezTo>
                  <a:cubicBezTo>
                    <a:pt x="253" y="77"/>
                    <a:pt x="212" y="60"/>
                    <a:pt x="169" y="60"/>
                  </a:cubicBezTo>
                  <a:cubicBezTo>
                    <a:pt x="169" y="60"/>
                    <a:pt x="169" y="60"/>
                    <a:pt x="169" y="60"/>
                  </a:cubicBezTo>
                  <a:cubicBezTo>
                    <a:pt x="125" y="60"/>
                    <a:pt x="85" y="77"/>
                    <a:pt x="54" y="108"/>
                  </a:cubicBezTo>
                  <a:cubicBezTo>
                    <a:pt x="42" y="119"/>
                    <a:pt x="23" y="119"/>
                    <a:pt x="11" y="108"/>
                  </a:cubicBezTo>
                  <a:cubicBezTo>
                    <a:pt x="0" y="96"/>
                    <a:pt x="0" y="77"/>
                    <a:pt x="12" y="65"/>
                  </a:cubicBezTo>
                  <a:cubicBezTo>
                    <a:pt x="54" y="23"/>
                    <a:pt x="109" y="0"/>
                    <a:pt x="169" y="0"/>
                  </a:cubicBezTo>
                  <a:cubicBezTo>
                    <a:pt x="169" y="0"/>
                    <a:pt x="169" y="0"/>
                    <a:pt x="169" y="0"/>
                  </a:cubicBezTo>
                  <a:cubicBezTo>
                    <a:pt x="229" y="0"/>
                    <a:pt x="284" y="23"/>
                    <a:pt x="326" y="66"/>
                  </a:cubicBezTo>
                  <a:cubicBezTo>
                    <a:pt x="338" y="77"/>
                    <a:pt x="338" y="96"/>
                    <a:pt x="326" y="108"/>
                  </a:cubicBezTo>
                  <a:cubicBezTo>
                    <a:pt x="321" y="114"/>
                    <a:pt x="313" y="117"/>
                    <a:pt x="305" y="1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4" name="Freeform 10"/>
            <p:cNvSpPr>
              <a:spLocks/>
            </p:cNvSpPr>
            <p:nvPr/>
          </p:nvSpPr>
          <p:spPr bwMode="auto">
            <a:xfrm>
              <a:off x="5083175" y="623888"/>
              <a:ext cx="446088" cy="141288"/>
            </a:xfrm>
            <a:custGeom>
              <a:avLst/>
              <a:gdLst/>
              <a:ahLst/>
              <a:cxnLst>
                <a:cxn ang="0">
                  <a:pos x="441" y="145"/>
                </a:cxn>
                <a:cxn ang="0">
                  <a:pos x="420" y="136"/>
                </a:cxn>
                <a:cxn ang="0">
                  <a:pos x="237" y="60"/>
                </a:cxn>
                <a:cxn ang="0">
                  <a:pos x="237" y="60"/>
                </a:cxn>
                <a:cxn ang="0">
                  <a:pos x="54" y="136"/>
                </a:cxn>
                <a:cxn ang="0">
                  <a:pos x="11" y="136"/>
                </a:cxn>
                <a:cxn ang="0">
                  <a:pos x="12" y="93"/>
                </a:cxn>
                <a:cxn ang="0">
                  <a:pos x="237" y="0"/>
                </a:cxn>
                <a:cxn ang="0">
                  <a:pos x="237" y="0"/>
                </a:cxn>
                <a:cxn ang="0">
                  <a:pos x="463" y="94"/>
                </a:cxn>
                <a:cxn ang="0">
                  <a:pos x="463" y="137"/>
                </a:cxn>
                <a:cxn ang="0">
                  <a:pos x="441" y="145"/>
                </a:cxn>
              </a:cxnLst>
              <a:rect l="0" t="0" r="r" b="b"/>
              <a:pathLst>
                <a:path w="474" h="148">
                  <a:moveTo>
                    <a:pt x="441" y="145"/>
                  </a:moveTo>
                  <a:cubicBezTo>
                    <a:pt x="434" y="145"/>
                    <a:pt x="426" y="142"/>
                    <a:pt x="420" y="136"/>
                  </a:cubicBezTo>
                  <a:cubicBezTo>
                    <a:pt x="371" y="87"/>
                    <a:pt x="306" y="60"/>
                    <a:pt x="237" y="60"/>
                  </a:cubicBezTo>
                  <a:cubicBezTo>
                    <a:pt x="237" y="60"/>
                    <a:pt x="237" y="60"/>
                    <a:pt x="237" y="60"/>
                  </a:cubicBezTo>
                  <a:cubicBezTo>
                    <a:pt x="168" y="60"/>
                    <a:pt x="103" y="87"/>
                    <a:pt x="54" y="136"/>
                  </a:cubicBezTo>
                  <a:cubicBezTo>
                    <a:pt x="42" y="148"/>
                    <a:pt x="23" y="148"/>
                    <a:pt x="11" y="136"/>
                  </a:cubicBezTo>
                  <a:cubicBezTo>
                    <a:pt x="0" y="124"/>
                    <a:pt x="0" y="105"/>
                    <a:pt x="12" y="93"/>
                  </a:cubicBezTo>
                  <a:cubicBezTo>
                    <a:pt x="72" y="33"/>
                    <a:pt x="152" y="0"/>
                    <a:pt x="237" y="0"/>
                  </a:cubicBezTo>
                  <a:cubicBezTo>
                    <a:pt x="237" y="0"/>
                    <a:pt x="237" y="0"/>
                    <a:pt x="237" y="0"/>
                  </a:cubicBezTo>
                  <a:cubicBezTo>
                    <a:pt x="322" y="0"/>
                    <a:pt x="402" y="34"/>
                    <a:pt x="463" y="94"/>
                  </a:cubicBezTo>
                  <a:cubicBezTo>
                    <a:pt x="474" y="106"/>
                    <a:pt x="474" y="125"/>
                    <a:pt x="463" y="137"/>
                  </a:cubicBezTo>
                  <a:cubicBezTo>
                    <a:pt x="457" y="142"/>
                    <a:pt x="449" y="145"/>
                    <a:pt x="441" y="1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grpSp>
      <p:grpSp>
        <p:nvGrpSpPr>
          <p:cNvPr id="55" name="Group 88"/>
          <p:cNvGrpSpPr/>
          <p:nvPr/>
        </p:nvGrpSpPr>
        <p:grpSpPr>
          <a:xfrm rot="7906599">
            <a:off x="4222140" y="2911665"/>
            <a:ext cx="355702" cy="258232"/>
            <a:chOff x="5083175" y="623888"/>
            <a:chExt cx="446088" cy="323850"/>
          </a:xfrm>
          <a:solidFill>
            <a:schemeClr val="accent3"/>
          </a:solidFill>
        </p:grpSpPr>
        <p:sp>
          <p:nvSpPr>
            <p:cNvPr id="56" name="Freeform 6"/>
            <p:cNvSpPr>
              <a:spLocks/>
            </p:cNvSpPr>
            <p:nvPr/>
          </p:nvSpPr>
          <p:spPr bwMode="auto">
            <a:xfrm>
              <a:off x="5278438" y="890588"/>
              <a:ext cx="55563" cy="57150"/>
            </a:xfrm>
            <a:custGeom>
              <a:avLst/>
              <a:gdLst/>
              <a:ahLst/>
              <a:cxnLst>
                <a:cxn ang="0">
                  <a:pos x="49" y="11"/>
                </a:cxn>
                <a:cxn ang="0">
                  <a:pos x="49" y="50"/>
                </a:cxn>
                <a:cxn ang="0">
                  <a:pos x="10" y="50"/>
                </a:cxn>
                <a:cxn ang="0">
                  <a:pos x="10" y="11"/>
                </a:cxn>
                <a:cxn ang="0">
                  <a:pos x="49" y="11"/>
                </a:cxn>
              </a:cxnLst>
              <a:rect l="0" t="0" r="r" b="b"/>
              <a:pathLst>
                <a:path w="60" h="60">
                  <a:moveTo>
                    <a:pt x="49" y="11"/>
                  </a:moveTo>
                  <a:cubicBezTo>
                    <a:pt x="60" y="22"/>
                    <a:pt x="60" y="39"/>
                    <a:pt x="49" y="50"/>
                  </a:cubicBezTo>
                  <a:cubicBezTo>
                    <a:pt x="39" y="60"/>
                    <a:pt x="21" y="60"/>
                    <a:pt x="10" y="50"/>
                  </a:cubicBezTo>
                  <a:cubicBezTo>
                    <a:pt x="0" y="39"/>
                    <a:pt x="0" y="22"/>
                    <a:pt x="10" y="11"/>
                  </a:cubicBezTo>
                  <a:cubicBezTo>
                    <a:pt x="21" y="0"/>
                    <a:pt x="39" y="0"/>
                    <a:pt x="4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Freeform 7"/>
            <p:cNvSpPr>
              <a:spLocks/>
            </p:cNvSpPr>
            <p:nvPr/>
          </p:nvSpPr>
          <p:spPr bwMode="auto">
            <a:xfrm>
              <a:off x="5278438" y="893763"/>
              <a:ext cx="55563" cy="50800"/>
            </a:xfrm>
            <a:custGeom>
              <a:avLst/>
              <a:gdLst/>
              <a:ahLst/>
              <a:cxnLst>
                <a:cxn ang="0">
                  <a:pos x="30" y="0"/>
                </a:cxn>
                <a:cxn ang="0">
                  <a:pos x="49" y="8"/>
                </a:cxn>
                <a:cxn ang="0">
                  <a:pos x="49" y="47"/>
                </a:cxn>
                <a:cxn ang="0">
                  <a:pos x="30" y="55"/>
                </a:cxn>
                <a:cxn ang="0">
                  <a:pos x="10" y="47"/>
                </a:cxn>
                <a:cxn ang="0">
                  <a:pos x="10" y="8"/>
                </a:cxn>
                <a:cxn ang="0">
                  <a:pos x="30" y="0"/>
                </a:cxn>
              </a:cxnLst>
              <a:rect l="0" t="0" r="r" b="b"/>
              <a:pathLst>
                <a:path w="60" h="55">
                  <a:moveTo>
                    <a:pt x="30" y="0"/>
                  </a:moveTo>
                  <a:cubicBezTo>
                    <a:pt x="37" y="0"/>
                    <a:pt x="44" y="3"/>
                    <a:pt x="49" y="8"/>
                  </a:cubicBezTo>
                  <a:cubicBezTo>
                    <a:pt x="60" y="19"/>
                    <a:pt x="60" y="36"/>
                    <a:pt x="49" y="47"/>
                  </a:cubicBezTo>
                  <a:cubicBezTo>
                    <a:pt x="44" y="52"/>
                    <a:pt x="37" y="55"/>
                    <a:pt x="30" y="55"/>
                  </a:cubicBezTo>
                  <a:cubicBezTo>
                    <a:pt x="23" y="55"/>
                    <a:pt x="16" y="52"/>
                    <a:pt x="10" y="47"/>
                  </a:cubicBezTo>
                  <a:cubicBezTo>
                    <a:pt x="0" y="36"/>
                    <a:pt x="0" y="19"/>
                    <a:pt x="10" y="8"/>
                  </a:cubicBezTo>
                  <a:cubicBezTo>
                    <a:pt x="16" y="3"/>
                    <a:pt x="23" y="0"/>
                    <a:pt x="3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8" name="Freeform 8"/>
            <p:cNvSpPr>
              <a:spLocks/>
            </p:cNvSpPr>
            <p:nvPr/>
          </p:nvSpPr>
          <p:spPr bwMode="auto">
            <a:xfrm>
              <a:off x="5205413" y="782638"/>
              <a:ext cx="200025" cy="100013"/>
            </a:xfrm>
            <a:custGeom>
              <a:avLst/>
              <a:gdLst/>
              <a:ahLst/>
              <a:cxnLst>
                <a:cxn ang="0">
                  <a:pos x="181" y="103"/>
                </a:cxn>
                <a:cxn ang="0">
                  <a:pos x="159" y="94"/>
                </a:cxn>
                <a:cxn ang="0">
                  <a:pos x="54" y="94"/>
                </a:cxn>
                <a:cxn ang="0">
                  <a:pos x="12" y="94"/>
                </a:cxn>
                <a:cxn ang="0">
                  <a:pos x="12" y="52"/>
                </a:cxn>
                <a:cxn ang="0">
                  <a:pos x="202" y="52"/>
                </a:cxn>
                <a:cxn ang="0">
                  <a:pos x="202" y="94"/>
                </a:cxn>
                <a:cxn ang="0">
                  <a:pos x="181" y="103"/>
                </a:cxn>
              </a:cxnLst>
              <a:rect l="0" t="0" r="r" b="b"/>
              <a:pathLst>
                <a:path w="213" h="106">
                  <a:moveTo>
                    <a:pt x="181" y="103"/>
                  </a:moveTo>
                  <a:cubicBezTo>
                    <a:pt x="173" y="103"/>
                    <a:pt x="165" y="100"/>
                    <a:pt x="159" y="94"/>
                  </a:cubicBezTo>
                  <a:cubicBezTo>
                    <a:pt x="130" y="65"/>
                    <a:pt x="83" y="65"/>
                    <a:pt x="54" y="94"/>
                  </a:cubicBezTo>
                  <a:cubicBezTo>
                    <a:pt x="43" y="106"/>
                    <a:pt x="24" y="106"/>
                    <a:pt x="12" y="94"/>
                  </a:cubicBezTo>
                  <a:cubicBezTo>
                    <a:pt x="0" y="82"/>
                    <a:pt x="0" y="63"/>
                    <a:pt x="12" y="52"/>
                  </a:cubicBezTo>
                  <a:cubicBezTo>
                    <a:pt x="64" y="0"/>
                    <a:pt x="150" y="0"/>
                    <a:pt x="202" y="52"/>
                  </a:cubicBezTo>
                  <a:cubicBezTo>
                    <a:pt x="213" y="64"/>
                    <a:pt x="213" y="83"/>
                    <a:pt x="202" y="94"/>
                  </a:cubicBezTo>
                  <a:cubicBezTo>
                    <a:pt x="196" y="100"/>
                    <a:pt x="188" y="103"/>
                    <a:pt x="181"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9" name="Freeform 9"/>
            <p:cNvSpPr>
              <a:spLocks/>
            </p:cNvSpPr>
            <p:nvPr/>
          </p:nvSpPr>
          <p:spPr bwMode="auto">
            <a:xfrm>
              <a:off x="5146675" y="711200"/>
              <a:ext cx="319088" cy="112713"/>
            </a:xfrm>
            <a:custGeom>
              <a:avLst/>
              <a:gdLst/>
              <a:ahLst/>
              <a:cxnLst>
                <a:cxn ang="0">
                  <a:pos x="305" y="117"/>
                </a:cxn>
                <a:cxn ang="0">
                  <a:pos x="284" y="108"/>
                </a:cxn>
                <a:cxn ang="0">
                  <a:pos x="169" y="60"/>
                </a:cxn>
                <a:cxn ang="0">
                  <a:pos x="169" y="60"/>
                </a:cxn>
                <a:cxn ang="0">
                  <a:pos x="54" y="108"/>
                </a:cxn>
                <a:cxn ang="0">
                  <a:pos x="11" y="108"/>
                </a:cxn>
                <a:cxn ang="0">
                  <a:pos x="12" y="65"/>
                </a:cxn>
                <a:cxn ang="0">
                  <a:pos x="169" y="0"/>
                </a:cxn>
                <a:cxn ang="0">
                  <a:pos x="169" y="0"/>
                </a:cxn>
                <a:cxn ang="0">
                  <a:pos x="326" y="66"/>
                </a:cxn>
                <a:cxn ang="0">
                  <a:pos x="326" y="108"/>
                </a:cxn>
                <a:cxn ang="0">
                  <a:pos x="305" y="117"/>
                </a:cxn>
              </a:cxnLst>
              <a:rect l="0" t="0" r="r" b="b"/>
              <a:pathLst>
                <a:path w="338" h="119">
                  <a:moveTo>
                    <a:pt x="305" y="117"/>
                  </a:moveTo>
                  <a:cubicBezTo>
                    <a:pt x="297" y="117"/>
                    <a:pt x="290" y="114"/>
                    <a:pt x="284" y="108"/>
                  </a:cubicBezTo>
                  <a:cubicBezTo>
                    <a:pt x="253" y="77"/>
                    <a:pt x="212" y="60"/>
                    <a:pt x="169" y="60"/>
                  </a:cubicBezTo>
                  <a:cubicBezTo>
                    <a:pt x="169" y="60"/>
                    <a:pt x="169" y="60"/>
                    <a:pt x="169" y="60"/>
                  </a:cubicBezTo>
                  <a:cubicBezTo>
                    <a:pt x="125" y="60"/>
                    <a:pt x="85" y="77"/>
                    <a:pt x="54" y="108"/>
                  </a:cubicBezTo>
                  <a:cubicBezTo>
                    <a:pt x="42" y="119"/>
                    <a:pt x="23" y="119"/>
                    <a:pt x="11" y="108"/>
                  </a:cubicBezTo>
                  <a:cubicBezTo>
                    <a:pt x="0" y="96"/>
                    <a:pt x="0" y="77"/>
                    <a:pt x="12" y="65"/>
                  </a:cubicBezTo>
                  <a:cubicBezTo>
                    <a:pt x="54" y="23"/>
                    <a:pt x="109" y="0"/>
                    <a:pt x="169" y="0"/>
                  </a:cubicBezTo>
                  <a:cubicBezTo>
                    <a:pt x="169" y="0"/>
                    <a:pt x="169" y="0"/>
                    <a:pt x="169" y="0"/>
                  </a:cubicBezTo>
                  <a:cubicBezTo>
                    <a:pt x="229" y="0"/>
                    <a:pt x="284" y="23"/>
                    <a:pt x="326" y="66"/>
                  </a:cubicBezTo>
                  <a:cubicBezTo>
                    <a:pt x="338" y="77"/>
                    <a:pt x="338" y="96"/>
                    <a:pt x="326" y="108"/>
                  </a:cubicBezTo>
                  <a:cubicBezTo>
                    <a:pt x="321" y="114"/>
                    <a:pt x="313" y="117"/>
                    <a:pt x="305" y="1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0" name="Freeform 10"/>
            <p:cNvSpPr>
              <a:spLocks/>
            </p:cNvSpPr>
            <p:nvPr/>
          </p:nvSpPr>
          <p:spPr bwMode="auto">
            <a:xfrm>
              <a:off x="5083175" y="623888"/>
              <a:ext cx="446088" cy="141288"/>
            </a:xfrm>
            <a:custGeom>
              <a:avLst/>
              <a:gdLst/>
              <a:ahLst/>
              <a:cxnLst>
                <a:cxn ang="0">
                  <a:pos x="441" y="145"/>
                </a:cxn>
                <a:cxn ang="0">
                  <a:pos x="420" y="136"/>
                </a:cxn>
                <a:cxn ang="0">
                  <a:pos x="237" y="60"/>
                </a:cxn>
                <a:cxn ang="0">
                  <a:pos x="237" y="60"/>
                </a:cxn>
                <a:cxn ang="0">
                  <a:pos x="54" y="136"/>
                </a:cxn>
                <a:cxn ang="0">
                  <a:pos x="11" y="136"/>
                </a:cxn>
                <a:cxn ang="0">
                  <a:pos x="12" y="93"/>
                </a:cxn>
                <a:cxn ang="0">
                  <a:pos x="237" y="0"/>
                </a:cxn>
                <a:cxn ang="0">
                  <a:pos x="237" y="0"/>
                </a:cxn>
                <a:cxn ang="0">
                  <a:pos x="463" y="94"/>
                </a:cxn>
                <a:cxn ang="0">
                  <a:pos x="463" y="137"/>
                </a:cxn>
                <a:cxn ang="0">
                  <a:pos x="441" y="145"/>
                </a:cxn>
              </a:cxnLst>
              <a:rect l="0" t="0" r="r" b="b"/>
              <a:pathLst>
                <a:path w="474" h="148">
                  <a:moveTo>
                    <a:pt x="441" y="145"/>
                  </a:moveTo>
                  <a:cubicBezTo>
                    <a:pt x="434" y="145"/>
                    <a:pt x="426" y="142"/>
                    <a:pt x="420" y="136"/>
                  </a:cubicBezTo>
                  <a:cubicBezTo>
                    <a:pt x="371" y="87"/>
                    <a:pt x="306" y="60"/>
                    <a:pt x="237" y="60"/>
                  </a:cubicBezTo>
                  <a:cubicBezTo>
                    <a:pt x="237" y="60"/>
                    <a:pt x="237" y="60"/>
                    <a:pt x="237" y="60"/>
                  </a:cubicBezTo>
                  <a:cubicBezTo>
                    <a:pt x="168" y="60"/>
                    <a:pt x="103" y="87"/>
                    <a:pt x="54" y="136"/>
                  </a:cubicBezTo>
                  <a:cubicBezTo>
                    <a:pt x="42" y="148"/>
                    <a:pt x="23" y="148"/>
                    <a:pt x="11" y="136"/>
                  </a:cubicBezTo>
                  <a:cubicBezTo>
                    <a:pt x="0" y="124"/>
                    <a:pt x="0" y="105"/>
                    <a:pt x="12" y="93"/>
                  </a:cubicBezTo>
                  <a:cubicBezTo>
                    <a:pt x="72" y="33"/>
                    <a:pt x="152" y="0"/>
                    <a:pt x="237" y="0"/>
                  </a:cubicBezTo>
                  <a:cubicBezTo>
                    <a:pt x="237" y="0"/>
                    <a:pt x="237" y="0"/>
                    <a:pt x="237" y="0"/>
                  </a:cubicBezTo>
                  <a:cubicBezTo>
                    <a:pt x="322" y="0"/>
                    <a:pt x="402" y="34"/>
                    <a:pt x="463" y="94"/>
                  </a:cubicBezTo>
                  <a:cubicBezTo>
                    <a:pt x="474" y="106"/>
                    <a:pt x="474" y="125"/>
                    <a:pt x="463" y="137"/>
                  </a:cubicBezTo>
                  <a:cubicBezTo>
                    <a:pt x="457" y="142"/>
                    <a:pt x="449" y="145"/>
                    <a:pt x="441" y="1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61" name="CuadroTexto 60"/>
          <p:cNvSpPr txBox="1"/>
          <p:nvPr/>
        </p:nvSpPr>
        <p:spPr>
          <a:xfrm>
            <a:off x="4310389" y="901265"/>
            <a:ext cx="3522118" cy="630942"/>
          </a:xfrm>
          <a:prstGeom prst="rect">
            <a:avLst/>
          </a:prstGeom>
          <a:noFill/>
        </p:spPr>
        <p:txBody>
          <a:bodyPr wrap="none" rtlCol="0">
            <a:spAutoFit/>
          </a:bodyPr>
          <a:lstStyle/>
          <a:p>
            <a:r>
              <a:rPr lang="en-US" sz="1400" b="1" u="sng" dirty="0">
                <a:solidFill>
                  <a:schemeClr val="accent3"/>
                </a:solidFill>
                <a:latin typeface="Trebuchet MS"/>
                <a:cs typeface="Trebuchet MS" panose="020B0502040204020203" pitchFamily="34" charset="0"/>
              </a:rPr>
              <a:t>Only</a:t>
            </a:r>
            <a:r>
              <a:rPr lang="en-US" sz="1400" dirty="0">
                <a:solidFill>
                  <a:schemeClr val="accent3"/>
                </a:solidFill>
                <a:latin typeface="Trebuchet MS"/>
                <a:cs typeface="Trebuchet MS" panose="020B0502040204020203" pitchFamily="34" charset="0"/>
              </a:rPr>
              <a:t> for RF &amp; Stellar Neighbor Discovery:</a:t>
            </a:r>
          </a:p>
          <a:p>
            <a:pPr marL="285750" indent="-285750">
              <a:buFont typeface="Arial" panose="020B0604020202020204" pitchFamily="34" charset="0"/>
              <a:buChar char="•"/>
            </a:pPr>
            <a:r>
              <a:rPr lang="en-US" sz="1400" dirty="0">
                <a:solidFill>
                  <a:schemeClr val="accent3"/>
                </a:solidFill>
                <a:latin typeface="Trebuchet MS"/>
                <a:cs typeface="Trebuchet MS" panose="020B0502040204020203" pitchFamily="34" charset="0"/>
              </a:rPr>
              <a:t>IP address, Name, OV2500</a:t>
            </a:r>
          </a:p>
        </p:txBody>
      </p:sp>
      <p:sp>
        <p:nvSpPr>
          <p:cNvPr id="62" name="CuadroTexto 61"/>
          <p:cNvSpPr txBox="1"/>
          <p:nvPr/>
        </p:nvSpPr>
        <p:spPr>
          <a:xfrm>
            <a:off x="1457372" y="3667313"/>
            <a:ext cx="1101584" cy="307777"/>
          </a:xfrm>
          <a:prstGeom prst="rect">
            <a:avLst/>
          </a:prstGeom>
          <a:noFill/>
        </p:spPr>
        <p:txBody>
          <a:bodyPr wrap="none" rtlCol="0">
            <a:spAutoFit/>
          </a:bodyPr>
          <a:lstStyle/>
          <a:p>
            <a:r>
              <a:rPr lang="en-US" sz="1400" dirty="0">
                <a:solidFill>
                  <a:schemeClr val="accent1"/>
                </a:solidFill>
                <a:latin typeface="Trebuchet MS"/>
                <a:cs typeface="Trebuchet MS" panose="020B0502040204020203" pitchFamily="34" charset="0"/>
              </a:rPr>
              <a:t>AP-Group-1</a:t>
            </a:r>
          </a:p>
        </p:txBody>
      </p:sp>
    </p:spTree>
    <p:extLst>
      <p:ext uri="{BB962C8B-B14F-4D97-AF65-F5344CB8AC3E}">
        <p14:creationId xmlns:p14="http://schemas.microsoft.com/office/powerpoint/2010/main" val="733923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ipse 2"/>
          <p:cNvSpPr/>
          <p:nvPr/>
        </p:nvSpPr>
        <p:spPr>
          <a:xfrm>
            <a:off x="2936890" y="1274755"/>
            <a:ext cx="4256689" cy="1792764"/>
          </a:xfrm>
          <a:prstGeom prst="ellipse">
            <a:avLst/>
          </a:prstGeom>
          <a:noFill/>
          <a:ln w="12700">
            <a:solidFill>
              <a:schemeClr val="accent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cs typeface="Trebuchet MS"/>
            </a:endParaRPr>
          </a:p>
        </p:txBody>
      </p:sp>
      <p:sp>
        <p:nvSpPr>
          <p:cNvPr id="2" name="Title 1"/>
          <p:cNvSpPr>
            <a:spLocks noGrp="1"/>
          </p:cNvSpPr>
          <p:nvPr>
            <p:ph type="title"/>
          </p:nvPr>
        </p:nvSpPr>
        <p:spPr/>
        <p:txBody>
          <a:bodyPr/>
          <a:lstStyle/>
          <a:p>
            <a:r>
              <a:rPr lang="en-US" dirty="0"/>
              <a:t>Dynamic Load Balance – Client LOAD Sharing</a:t>
            </a:r>
          </a:p>
        </p:txBody>
      </p:sp>
      <p:sp>
        <p:nvSpPr>
          <p:cNvPr id="14" name="TextBox 13"/>
          <p:cNvSpPr txBox="1"/>
          <p:nvPr/>
        </p:nvSpPr>
        <p:spPr>
          <a:xfrm>
            <a:off x="3213613" y="2191839"/>
            <a:ext cx="287075" cy="323165"/>
          </a:xfrm>
          <a:prstGeom prst="rect">
            <a:avLst/>
          </a:prstGeom>
          <a:noFill/>
        </p:spPr>
        <p:txBody>
          <a:bodyPr wrap="square" rtlCol="0">
            <a:spAutoFit/>
          </a:bodyPr>
          <a:lstStyle/>
          <a:p>
            <a:r>
              <a:rPr lang="en-US" sz="750" dirty="0">
                <a:solidFill>
                  <a:schemeClr val="bg1"/>
                </a:solidFill>
              </a:rPr>
              <a:t>AP</a:t>
            </a:r>
          </a:p>
        </p:txBody>
      </p:sp>
      <p:graphicFrame>
        <p:nvGraphicFramePr>
          <p:cNvPr id="5" name="Table 4"/>
          <p:cNvGraphicFramePr>
            <a:graphicFrameLocks noGrp="1"/>
          </p:cNvGraphicFramePr>
          <p:nvPr>
            <p:extLst>
              <p:ext uri="{D42A27DB-BD31-4B8C-83A1-F6EECF244321}">
                <p14:modId xmlns:p14="http://schemas.microsoft.com/office/powerpoint/2010/main" val="2924550070"/>
              </p:ext>
            </p:extLst>
          </p:nvPr>
        </p:nvGraphicFramePr>
        <p:xfrm>
          <a:off x="1320182" y="1219667"/>
          <a:ext cx="1260772" cy="914400"/>
        </p:xfrm>
        <a:graphic>
          <a:graphicData uri="http://schemas.openxmlformats.org/drawingml/2006/table">
            <a:tbl>
              <a:tblPr firstRow="1" bandRow="1">
                <a:tableStyleId>{5C22544A-7EE6-4342-B048-85BDC9FD1C3A}</a:tableStyleId>
              </a:tblPr>
              <a:tblGrid>
                <a:gridCol w="630386">
                  <a:extLst>
                    <a:ext uri="{9D8B030D-6E8A-4147-A177-3AD203B41FA5}">
                      <a16:colId xmlns:a16="http://schemas.microsoft.com/office/drawing/2014/main" val="2172814853"/>
                    </a:ext>
                  </a:extLst>
                </a:gridCol>
                <a:gridCol w="630386">
                  <a:extLst>
                    <a:ext uri="{9D8B030D-6E8A-4147-A177-3AD203B41FA5}">
                      <a16:colId xmlns:a16="http://schemas.microsoft.com/office/drawing/2014/main" val="1354839697"/>
                    </a:ext>
                  </a:extLst>
                </a:gridCol>
              </a:tblGrid>
              <a:tr h="209942">
                <a:tc>
                  <a:txBody>
                    <a:bodyPr/>
                    <a:lstStyle/>
                    <a:p>
                      <a:r>
                        <a:rPr lang="en-US" sz="1050" dirty="0"/>
                        <a:t>Device</a:t>
                      </a:r>
                    </a:p>
                  </a:txBody>
                  <a:tcPr marL="68580" marR="68580" marT="34290" marB="34290"/>
                </a:tc>
                <a:tc>
                  <a:txBody>
                    <a:bodyPr/>
                    <a:lstStyle/>
                    <a:p>
                      <a:r>
                        <a:rPr lang="en-US" sz="1050" dirty="0"/>
                        <a:t>Clients</a:t>
                      </a:r>
                    </a:p>
                  </a:txBody>
                  <a:tcPr marL="68580" marR="68580" marT="34290" marB="34290"/>
                </a:tc>
                <a:extLst>
                  <a:ext uri="{0D108BD9-81ED-4DB2-BD59-A6C34878D82A}">
                    <a16:rowId xmlns:a16="http://schemas.microsoft.com/office/drawing/2014/main" val="761556011"/>
                  </a:ext>
                </a:extLst>
              </a:tr>
              <a:tr h="194310">
                <a:tc>
                  <a:txBody>
                    <a:bodyPr/>
                    <a:lstStyle/>
                    <a:p>
                      <a:r>
                        <a:rPr lang="en-US" sz="1050" dirty="0"/>
                        <a:t>AP1</a:t>
                      </a:r>
                    </a:p>
                  </a:txBody>
                  <a:tcPr marL="68580" marR="68580" marT="34290" marB="34290"/>
                </a:tc>
                <a:tc>
                  <a:txBody>
                    <a:bodyPr/>
                    <a:lstStyle/>
                    <a:p>
                      <a:r>
                        <a:rPr lang="en-US" sz="1050" b="1" dirty="0">
                          <a:solidFill>
                            <a:schemeClr val="accent5"/>
                          </a:solidFill>
                        </a:rPr>
                        <a:t>10</a:t>
                      </a:r>
                    </a:p>
                  </a:txBody>
                  <a:tcPr marL="68580" marR="68580" marT="34290" marB="34290"/>
                </a:tc>
                <a:extLst>
                  <a:ext uri="{0D108BD9-81ED-4DB2-BD59-A6C34878D82A}">
                    <a16:rowId xmlns:a16="http://schemas.microsoft.com/office/drawing/2014/main" val="1805888057"/>
                  </a:ext>
                </a:extLst>
              </a:tr>
              <a:tr h="194310">
                <a:tc>
                  <a:txBody>
                    <a:bodyPr/>
                    <a:lstStyle/>
                    <a:p>
                      <a:r>
                        <a:rPr lang="en-US" sz="1050" dirty="0"/>
                        <a:t>AP2</a:t>
                      </a:r>
                    </a:p>
                  </a:txBody>
                  <a:tcPr marL="68580" marR="68580" marT="34290" marB="34290"/>
                </a:tc>
                <a:tc>
                  <a:txBody>
                    <a:bodyPr/>
                    <a:lstStyle/>
                    <a:p>
                      <a:r>
                        <a:rPr lang="en-US" sz="1050" dirty="0"/>
                        <a:t>8</a:t>
                      </a:r>
                    </a:p>
                  </a:txBody>
                  <a:tcPr marL="68580" marR="68580" marT="34290" marB="34290"/>
                </a:tc>
                <a:extLst>
                  <a:ext uri="{0D108BD9-81ED-4DB2-BD59-A6C34878D82A}">
                    <a16:rowId xmlns:a16="http://schemas.microsoft.com/office/drawing/2014/main" val="454660456"/>
                  </a:ext>
                </a:extLst>
              </a:tr>
              <a:tr h="194310">
                <a:tc>
                  <a:txBody>
                    <a:bodyPr/>
                    <a:lstStyle/>
                    <a:p>
                      <a:r>
                        <a:rPr lang="en-US" sz="1050" dirty="0"/>
                        <a:t>AP3</a:t>
                      </a:r>
                    </a:p>
                  </a:txBody>
                  <a:tcPr marL="68580" marR="68580" marT="34290" marB="34290"/>
                </a:tc>
                <a:tc>
                  <a:txBody>
                    <a:bodyPr/>
                    <a:lstStyle/>
                    <a:p>
                      <a:r>
                        <a:rPr lang="en-US" sz="1050" dirty="0"/>
                        <a:t>15</a:t>
                      </a:r>
                    </a:p>
                  </a:txBody>
                  <a:tcPr marL="68580" marR="68580" marT="34290" marB="34290"/>
                </a:tc>
                <a:extLst>
                  <a:ext uri="{0D108BD9-81ED-4DB2-BD59-A6C34878D82A}">
                    <a16:rowId xmlns:a16="http://schemas.microsoft.com/office/drawing/2014/main" val="398906709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54637154"/>
              </p:ext>
            </p:extLst>
          </p:nvPr>
        </p:nvGraphicFramePr>
        <p:xfrm>
          <a:off x="5470366" y="3177446"/>
          <a:ext cx="1237474" cy="914400"/>
        </p:xfrm>
        <a:graphic>
          <a:graphicData uri="http://schemas.openxmlformats.org/drawingml/2006/table">
            <a:tbl>
              <a:tblPr firstRow="1" bandRow="1">
                <a:tableStyleId>{5C22544A-7EE6-4342-B048-85BDC9FD1C3A}</a:tableStyleId>
              </a:tblPr>
              <a:tblGrid>
                <a:gridCol w="618737">
                  <a:extLst>
                    <a:ext uri="{9D8B030D-6E8A-4147-A177-3AD203B41FA5}">
                      <a16:colId xmlns:a16="http://schemas.microsoft.com/office/drawing/2014/main" val="2172814853"/>
                    </a:ext>
                  </a:extLst>
                </a:gridCol>
                <a:gridCol w="618737">
                  <a:extLst>
                    <a:ext uri="{9D8B030D-6E8A-4147-A177-3AD203B41FA5}">
                      <a16:colId xmlns:a16="http://schemas.microsoft.com/office/drawing/2014/main" val="1354839697"/>
                    </a:ext>
                  </a:extLst>
                </a:gridCol>
              </a:tblGrid>
              <a:tr h="194310">
                <a:tc>
                  <a:txBody>
                    <a:bodyPr/>
                    <a:lstStyle/>
                    <a:p>
                      <a:r>
                        <a:rPr lang="en-US" sz="1050" dirty="0"/>
                        <a:t>Device</a:t>
                      </a:r>
                    </a:p>
                  </a:txBody>
                  <a:tcPr marL="68580" marR="68580" marT="34290" marB="34290"/>
                </a:tc>
                <a:tc>
                  <a:txBody>
                    <a:bodyPr/>
                    <a:lstStyle/>
                    <a:p>
                      <a:r>
                        <a:rPr lang="en-US" sz="1050" dirty="0"/>
                        <a:t>Clients</a:t>
                      </a:r>
                    </a:p>
                  </a:txBody>
                  <a:tcPr marL="68580" marR="68580" marT="34290" marB="34290"/>
                </a:tc>
                <a:extLst>
                  <a:ext uri="{0D108BD9-81ED-4DB2-BD59-A6C34878D82A}">
                    <a16:rowId xmlns:a16="http://schemas.microsoft.com/office/drawing/2014/main" val="761556011"/>
                  </a:ext>
                </a:extLst>
              </a:tr>
              <a:tr h="194310">
                <a:tc>
                  <a:txBody>
                    <a:bodyPr/>
                    <a:lstStyle/>
                    <a:p>
                      <a:r>
                        <a:rPr lang="en-US" sz="1050" dirty="0"/>
                        <a:t>AP1</a:t>
                      </a:r>
                    </a:p>
                  </a:txBody>
                  <a:tcPr marL="68580" marR="68580" marT="34290" marB="34290"/>
                </a:tc>
                <a:tc>
                  <a:txBody>
                    <a:bodyPr/>
                    <a:lstStyle/>
                    <a:p>
                      <a:r>
                        <a:rPr lang="en-US" sz="1050" dirty="0"/>
                        <a:t>10</a:t>
                      </a:r>
                    </a:p>
                  </a:txBody>
                  <a:tcPr marL="68580" marR="68580" marT="34290" marB="34290"/>
                </a:tc>
                <a:extLst>
                  <a:ext uri="{0D108BD9-81ED-4DB2-BD59-A6C34878D82A}">
                    <a16:rowId xmlns:a16="http://schemas.microsoft.com/office/drawing/2014/main" val="1805888057"/>
                  </a:ext>
                </a:extLst>
              </a:tr>
              <a:tr h="194310">
                <a:tc>
                  <a:txBody>
                    <a:bodyPr/>
                    <a:lstStyle/>
                    <a:p>
                      <a:r>
                        <a:rPr lang="en-US" sz="1050" dirty="0"/>
                        <a:t>AP2</a:t>
                      </a:r>
                    </a:p>
                  </a:txBody>
                  <a:tcPr marL="68580" marR="68580" marT="34290" marB="34290"/>
                </a:tc>
                <a:tc>
                  <a:txBody>
                    <a:bodyPr/>
                    <a:lstStyle/>
                    <a:p>
                      <a:r>
                        <a:rPr lang="en-US" sz="1050" dirty="0"/>
                        <a:t>8</a:t>
                      </a:r>
                    </a:p>
                  </a:txBody>
                  <a:tcPr marL="68580" marR="68580" marT="34290" marB="34290"/>
                </a:tc>
                <a:extLst>
                  <a:ext uri="{0D108BD9-81ED-4DB2-BD59-A6C34878D82A}">
                    <a16:rowId xmlns:a16="http://schemas.microsoft.com/office/drawing/2014/main" val="454660456"/>
                  </a:ext>
                </a:extLst>
              </a:tr>
              <a:tr h="194310">
                <a:tc>
                  <a:txBody>
                    <a:bodyPr/>
                    <a:lstStyle/>
                    <a:p>
                      <a:r>
                        <a:rPr lang="en-US" sz="1050" dirty="0"/>
                        <a:t>AP3</a:t>
                      </a:r>
                    </a:p>
                  </a:txBody>
                  <a:tcPr marL="68580" marR="68580" marT="34290" marB="34290"/>
                </a:tc>
                <a:tc>
                  <a:txBody>
                    <a:bodyPr/>
                    <a:lstStyle/>
                    <a:p>
                      <a:r>
                        <a:rPr lang="en-US" sz="1050" b="1" dirty="0">
                          <a:solidFill>
                            <a:schemeClr val="accent5"/>
                          </a:solidFill>
                        </a:rPr>
                        <a:t>15</a:t>
                      </a:r>
                    </a:p>
                  </a:txBody>
                  <a:tcPr marL="68580" marR="68580" marT="34290" marB="34290"/>
                </a:tc>
                <a:extLst>
                  <a:ext uri="{0D108BD9-81ED-4DB2-BD59-A6C34878D82A}">
                    <a16:rowId xmlns:a16="http://schemas.microsoft.com/office/drawing/2014/main" val="3989067099"/>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25548588"/>
              </p:ext>
            </p:extLst>
          </p:nvPr>
        </p:nvGraphicFramePr>
        <p:xfrm>
          <a:off x="7418501" y="1103455"/>
          <a:ext cx="1274488" cy="914400"/>
        </p:xfrm>
        <a:graphic>
          <a:graphicData uri="http://schemas.openxmlformats.org/drawingml/2006/table">
            <a:tbl>
              <a:tblPr firstRow="1" bandRow="1">
                <a:tableStyleId>{5C22544A-7EE6-4342-B048-85BDC9FD1C3A}</a:tableStyleId>
              </a:tblPr>
              <a:tblGrid>
                <a:gridCol w="637244">
                  <a:extLst>
                    <a:ext uri="{9D8B030D-6E8A-4147-A177-3AD203B41FA5}">
                      <a16:colId xmlns:a16="http://schemas.microsoft.com/office/drawing/2014/main" val="2172814853"/>
                    </a:ext>
                  </a:extLst>
                </a:gridCol>
                <a:gridCol w="637244">
                  <a:extLst>
                    <a:ext uri="{9D8B030D-6E8A-4147-A177-3AD203B41FA5}">
                      <a16:colId xmlns:a16="http://schemas.microsoft.com/office/drawing/2014/main" val="1354839697"/>
                    </a:ext>
                  </a:extLst>
                </a:gridCol>
              </a:tblGrid>
              <a:tr h="194310">
                <a:tc>
                  <a:txBody>
                    <a:bodyPr/>
                    <a:lstStyle/>
                    <a:p>
                      <a:r>
                        <a:rPr lang="en-US" sz="1050" dirty="0"/>
                        <a:t>Device</a:t>
                      </a:r>
                    </a:p>
                  </a:txBody>
                  <a:tcPr marL="68580" marR="68580" marT="34290" marB="34290"/>
                </a:tc>
                <a:tc>
                  <a:txBody>
                    <a:bodyPr/>
                    <a:lstStyle/>
                    <a:p>
                      <a:r>
                        <a:rPr lang="en-US" sz="1050" dirty="0"/>
                        <a:t>Clients</a:t>
                      </a:r>
                    </a:p>
                  </a:txBody>
                  <a:tcPr marL="68580" marR="68580" marT="34290" marB="34290"/>
                </a:tc>
                <a:extLst>
                  <a:ext uri="{0D108BD9-81ED-4DB2-BD59-A6C34878D82A}">
                    <a16:rowId xmlns:a16="http://schemas.microsoft.com/office/drawing/2014/main" val="761556011"/>
                  </a:ext>
                </a:extLst>
              </a:tr>
              <a:tr h="194310">
                <a:tc>
                  <a:txBody>
                    <a:bodyPr/>
                    <a:lstStyle/>
                    <a:p>
                      <a:r>
                        <a:rPr lang="en-US" sz="1050" dirty="0"/>
                        <a:t>AP1</a:t>
                      </a:r>
                    </a:p>
                  </a:txBody>
                  <a:tcPr marL="68580" marR="68580" marT="34290" marB="34290"/>
                </a:tc>
                <a:tc>
                  <a:txBody>
                    <a:bodyPr/>
                    <a:lstStyle/>
                    <a:p>
                      <a:r>
                        <a:rPr lang="en-US" sz="1050" dirty="0"/>
                        <a:t>10</a:t>
                      </a:r>
                    </a:p>
                  </a:txBody>
                  <a:tcPr marL="68580" marR="68580" marT="34290" marB="34290"/>
                </a:tc>
                <a:extLst>
                  <a:ext uri="{0D108BD9-81ED-4DB2-BD59-A6C34878D82A}">
                    <a16:rowId xmlns:a16="http://schemas.microsoft.com/office/drawing/2014/main" val="1805888057"/>
                  </a:ext>
                </a:extLst>
              </a:tr>
              <a:tr h="194310">
                <a:tc>
                  <a:txBody>
                    <a:bodyPr/>
                    <a:lstStyle/>
                    <a:p>
                      <a:r>
                        <a:rPr lang="en-US" sz="1050" dirty="0"/>
                        <a:t>AP2</a:t>
                      </a:r>
                    </a:p>
                  </a:txBody>
                  <a:tcPr marL="68580" marR="68580" marT="34290" marB="34290"/>
                </a:tc>
                <a:tc>
                  <a:txBody>
                    <a:bodyPr/>
                    <a:lstStyle/>
                    <a:p>
                      <a:r>
                        <a:rPr lang="en-US" sz="1050" b="1" dirty="0">
                          <a:solidFill>
                            <a:schemeClr val="accent5"/>
                          </a:solidFill>
                        </a:rPr>
                        <a:t>8</a:t>
                      </a:r>
                    </a:p>
                  </a:txBody>
                  <a:tcPr marL="68580" marR="68580" marT="34290" marB="34290"/>
                </a:tc>
                <a:extLst>
                  <a:ext uri="{0D108BD9-81ED-4DB2-BD59-A6C34878D82A}">
                    <a16:rowId xmlns:a16="http://schemas.microsoft.com/office/drawing/2014/main" val="454660456"/>
                  </a:ext>
                </a:extLst>
              </a:tr>
              <a:tr h="194310">
                <a:tc>
                  <a:txBody>
                    <a:bodyPr/>
                    <a:lstStyle/>
                    <a:p>
                      <a:r>
                        <a:rPr lang="en-US" sz="1050" dirty="0"/>
                        <a:t>AP3</a:t>
                      </a:r>
                    </a:p>
                  </a:txBody>
                  <a:tcPr marL="68580" marR="68580" marT="34290" marB="34290"/>
                </a:tc>
                <a:tc>
                  <a:txBody>
                    <a:bodyPr/>
                    <a:lstStyle/>
                    <a:p>
                      <a:r>
                        <a:rPr lang="en-US" sz="1050" dirty="0"/>
                        <a:t>15</a:t>
                      </a:r>
                    </a:p>
                  </a:txBody>
                  <a:tcPr marL="68580" marR="68580" marT="34290" marB="34290"/>
                </a:tc>
                <a:extLst>
                  <a:ext uri="{0D108BD9-81ED-4DB2-BD59-A6C34878D82A}">
                    <a16:rowId xmlns:a16="http://schemas.microsoft.com/office/drawing/2014/main" val="3989067099"/>
                  </a:ext>
                </a:extLst>
              </a:tr>
            </a:tbl>
          </a:graphicData>
        </a:graphic>
      </p:graphicFrame>
      <p:sp>
        <p:nvSpPr>
          <p:cNvPr id="27" name="TextBox 26"/>
          <p:cNvSpPr txBox="1"/>
          <p:nvPr/>
        </p:nvSpPr>
        <p:spPr>
          <a:xfrm>
            <a:off x="135759" y="3025055"/>
            <a:ext cx="4855331" cy="1477328"/>
          </a:xfrm>
          <a:prstGeom prst="rect">
            <a:avLst/>
          </a:prstGeom>
          <a:noFill/>
        </p:spPr>
        <p:txBody>
          <a:bodyPr wrap="square" rtlCol="0">
            <a:spAutoFit/>
          </a:bodyPr>
          <a:lstStyle/>
          <a:p>
            <a:pPr marL="88106" indent="-88106">
              <a:buFont typeface="Arial" pitchFamily="34" charset="0"/>
              <a:buChar char="•"/>
            </a:pPr>
            <a:r>
              <a:rPr lang="en-US" sz="1200" dirty="0"/>
              <a:t>Every AP learns the neighboring information through Neighbor Management Protocol</a:t>
            </a:r>
          </a:p>
          <a:p>
            <a:pPr marL="88106" indent="-88106">
              <a:buFont typeface="Arial" pitchFamily="34" charset="0"/>
              <a:buChar char="•"/>
            </a:pPr>
            <a:r>
              <a:rPr lang="en-US" sz="1200" dirty="0"/>
              <a:t>When a new client appears, Each AP will set up a timer based on its connecting clients</a:t>
            </a:r>
          </a:p>
          <a:p>
            <a:pPr marL="88106" indent="-88106">
              <a:buFont typeface="Arial" pitchFamily="34" charset="0"/>
              <a:buChar char="•"/>
            </a:pPr>
            <a:r>
              <a:rPr lang="en-US" sz="1200" dirty="0"/>
              <a:t>When the timer ends, AP will respond to the new client</a:t>
            </a:r>
          </a:p>
          <a:p>
            <a:pPr marL="88106" indent="-88106">
              <a:buFont typeface="Arial" pitchFamily="34" charset="0"/>
              <a:buChar char="•"/>
            </a:pPr>
            <a:r>
              <a:rPr lang="en-US" sz="1200" dirty="0"/>
              <a:t>The new client is guided to connect to the lightest loaded AP</a:t>
            </a:r>
          </a:p>
        </p:txBody>
      </p:sp>
      <p:pic>
        <p:nvPicPr>
          <p:cNvPr id="29"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4801720" y="2975994"/>
            <a:ext cx="668646" cy="331696"/>
          </a:xfrm>
          <a:prstGeom prst="rect">
            <a:avLst/>
          </a:prstGeom>
        </p:spPr>
      </p:pic>
      <p:pic>
        <p:nvPicPr>
          <p:cNvPr id="12"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6880869" y="2005289"/>
            <a:ext cx="668646" cy="331696"/>
          </a:xfrm>
          <a:prstGeom prst="rect">
            <a:avLst/>
          </a:prstGeom>
        </p:spPr>
      </p:pic>
      <p:pic>
        <p:nvPicPr>
          <p:cNvPr id="13" name="Image 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flipH="1" flipV="1">
            <a:off x="2675687" y="1913239"/>
            <a:ext cx="668646" cy="331696"/>
          </a:xfrm>
          <a:prstGeom prst="rect">
            <a:avLst/>
          </a:prstGeom>
        </p:spPr>
      </p:pic>
      <p:grpSp>
        <p:nvGrpSpPr>
          <p:cNvPr id="15" name="Group 128"/>
          <p:cNvGrpSpPr/>
          <p:nvPr/>
        </p:nvGrpSpPr>
        <p:grpSpPr>
          <a:xfrm>
            <a:off x="5000098" y="1868941"/>
            <a:ext cx="261035" cy="453973"/>
            <a:chOff x="4629150" y="3138488"/>
            <a:chExt cx="219075" cy="381000"/>
          </a:xfrm>
          <a:solidFill>
            <a:schemeClr val="accent3"/>
          </a:solidFill>
        </p:grpSpPr>
        <p:sp>
          <p:nvSpPr>
            <p:cNvPr id="16" name="Oval 129"/>
            <p:cNvSpPr>
              <a:spLocks noChangeArrowheads="1"/>
            </p:cNvSpPr>
            <p:nvPr/>
          </p:nvSpPr>
          <p:spPr bwMode="auto">
            <a:xfrm>
              <a:off x="4637088" y="3141663"/>
              <a:ext cx="49213"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7" name="Freeform 130"/>
            <p:cNvSpPr>
              <a:spLocks noEditPoints="1"/>
            </p:cNvSpPr>
            <p:nvPr/>
          </p:nvSpPr>
          <p:spPr bwMode="auto">
            <a:xfrm>
              <a:off x="4629150" y="3138488"/>
              <a:ext cx="219075" cy="381000"/>
            </a:xfrm>
            <a:custGeom>
              <a:avLst/>
              <a:gdLst>
                <a:gd name="T0" fmla="*/ 139 w 162"/>
                <a:gd name="T1" fmla="*/ 0 h 281"/>
                <a:gd name="T2" fmla="*/ 69 w 162"/>
                <a:gd name="T3" fmla="*/ 0 h 281"/>
                <a:gd name="T4" fmla="*/ 73 w 162"/>
                <a:gd name="T5" fmla="*/ 20 h 281"/>
                <a:gd name="T6" fmla="*/ 25 w 162"/>
                <a:gd name="T7" fmla="*/ 68 h 281"/>
                <a:gd name="T8" fmla="*/ 0 w 162"/>
                <a:gd name="T9" fmla="*/ 60 h 281"/>
                <a:gd name="T10" fmla="*/ 0 w 162"/>
                <a:gd name="T11" fmla="*/ 253 h 281"/>
                <a:gd name="T12" fmla="*/ 23 w 162"/>
                <a:gd name="T13" fmla="*/ 281 h 281"/>
                <a:gd name="T14" fmla="*/ 139 w 162"/>
                <a:gd name="T15" fmla="*/ 281 h 281"/>
                <a:gd name="T16" fmla="*/ 162 w 162"/>
                <a:gd name="T17" fmla="*/ 253 h 281"/>
                <a:gd name="T18" fmla="*/ 162 w 162"/>
                <a:gd name="T19" fmla="*/ 27 h 281"/>
                <a:gd name="T20" fmla="*/ 139 w 162"/>
                <a:gd name="T21" fmla="*/ 0 h 281"/>
                <a:gd name="T22" fmla="*/ 83 w 162"/>
                <a:gd name="T23" fmla="*/ 262 h 281"/>
                <a:gd name="T24" fmla="*/ 68 w 162"/>
                <a:gd name="T25" fmla="*/ 248 h 281"/>
                <a:gd name="T26" fmla="*/ 83 w 162"/>
                <a:gd name="T27" fmla="*/ 233 h 281"/>
                <a:gd name="T28" fmla="*/ 98 w 162"/>
                <a:gd name="T29" fmla="*/ 248 h 281"/>
                <a:gd name="T30" fmla="*/ 83 w 162"/>
                <a:gd name="T31" fmla="*/ 262 h 281"/>
                <a:gd name="T32" fmla="*/ 133 w 162"/>
                <a:gd name="T33" fmla="*/ 220 h 281"/>
                <a:gd name="T34" fmla="*/ 29 w 162"/>
                <a:gd name="T35" fmla="*/ 220 h 281"/>
                <a:gd name="T36" fmla="*/ 29 w 162"/>
                <a:gd name="T37" fmla="*/ 71 h 281"/>
                <a:gd name="T38" fmla="*/ 133 w 162"/>
                <a:gd name="T39" fmla="*/ 71 h 281"/>
                <a:gd name="T40" fmla="*/ 133 w 162"/>
                <a:gd name="T41" fmla="*/ 22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2" h="281">
                  <a:moveTo>
                    <a:pt x="139" y="0"/>
                  </a:moveTo>
                  <a:cubicBezTo>
                    <a:pt x="69" y="0"/>
                    <a:pt x="69" y="0"/>
                    <a:pt x="69" y="0"/>
                  </a:cubicBezTo>
                  <a:cubicBezTo>
                    <a:pt x="71" y="6"/>
                    <a:pt x="73" y="13"/>
                    <a:pt x="73" y="20"/>
                  </a:cubicBezTo>
                  <a:cubicBezTo>
                    <a:pt x="73" y="46"/>
                    <a:pt x="52" y="68"/>
                    <a:pt x="25" y="68"/>
                  </a:cubicBezTo>
                  <a:cubicBezTo>
                    <a:pt x="16" y="68"/>
                    <a:pt x="7" y="65"/>
                    <a:pt x="0" y="60"/>
                  </a:cubicBezTo>
                  <a:cubicBezTo>
                    <a:pt x="0" y="253"/>
                    <a:pt x="0" y="253"/>
                    <a:pt x="0" y="253"/>
                  </a:cubicBezTo>
                  <a:cubicBezTo>
                    <a:pt x="0" y="268"/>
                    <a:pt x="10" y="281"/>
                    <a:pt x="23" y="281"/>
                  </a:cubicBezTo>
                  <a:cubicBezTo>
                    <a:pt x="139" y="281"/>
                    <a:pt x="139" y="281"/>
                    <a:pt x="139" y="281"/>
                  </a:cubicBezTo>
                  <a:cubicBezTo>
                    <a:pt x="151" y="281"/>
                    <a:pt x="162" y="268"/>
                    <a:pt x="162" y="253"/>
                  </a:cubicBezTo>
                  <a:cubicBezTo>
                    <a:pt x="162" y="27"/>
                    <a:pt x="162" y="27"/>
                    <a:pt x="162" y="27"/>
                  </a:cubicBezTo>
                  <a:cubicBezTo>
                    <a:pt x="162" y="12"/>
                    <a:pt x="151" y="0"/>
                    <a:pt x="139" y="0"/>
                  </a:cubicBezTo>
                  <a:close/>
                  <a:moveTo>
                    <a:pt x="83" y="262"/>
                  </a:moveTo>
                  <a:cubicBezTo>
                    <a:pt x="75" y="262"/>
                    <a:pt x="68" y="256"/>
                    <a:pt x="68" y="248"/>
                  </a:cubicBezTo>
                  <a:cubicBezTo>
                    <a:pt x="68" y="239"/>
                    <a:pt x="75" y="233"/>
                    <a:pt x="83" y="233"/>
                  </a:cubicBezTo>
                  <a:cubicBezTo>
                    <a:pt x="91" y="233"/>
                    <a:pt x="98" y="239"/>
                    <a:pt x="98" y="248"/>
                  </a:cubicBezTo>
                  <a:cubicBezTo>
                    <a:pt x="98" y="256"/>
                    <a:pt x="91" y="262"/>
                    <a:pt x="83" y="262"/>
                  </a:cubicBezTo>
                  <a:close/>
                  <a:moveTo>
                    <a:pt x="133" y="220"/>
                  </a:moveTo>
                  <a:cubicBezTo>
                    <a:pt x="29" y="220"/>
                    <a:pt x="29" y="220"/>
                    <a:pt x="29" y="220"/>
                  </a:cubicBezTo>
                  <a:cubicBezTo>
                    <a:pt x="29" y="71"/>
                    <a:pt x="29" y="71"/>
                    <a:pt x="29" y="71"/>
                  </a:cubicBezTo>
                  <a:cubicBezTo>
                    <a:pt x="133" y="71"/>
                    <a:pt x="133" y="71"/>
                    <a:pt x="133" y="71"/>
                  </a:cubicBezTo>
                  <a:lnTo>
                    <a:pt x="133"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cxnSp>
        <p:nvCxnSpPr>
          <p:cNvPr id="9" name="Conector recto de flecha 8"/>
          <p:cNvCxnSpPr>
            <a:cxnSpLocks/>
          </p:cNvCxnSpPr>
          <p:nvPr/>
        </p:nvCxnSpPr>
        <p:spPr bwMode="auto">
          <a:xfrm>
            <a:off x="5382793" y="2043624"/>
            <a:ext cx="1459441" cy="0"/>
          </a:xfrm>
          <a:prstGeom prst="straightConnector1">
            <a:avLst/>
          </a:prstGeom>
          <a:noFill/>
          <a:ln w="12700" cap="flat" cmpd="sng" algn="ctr">
            <a:solidFill>
              <a:schemeClr val="tx1"/>
            </a:solidFill>
            <a:prstDash val="solid"/>
            <a:round/>
            <a:headEnd type="none" w="med" len="med"/>
            <a:tailEnd type="arrow" w="lg" len="lg"/>
          </a:ln>
          <a:effectLst/>
        </p:spPr>
      </p:cxnSp>
      <p:cxnSp>
        <p:nvCxnSpPr>
          <p:cNvPr id="18" name="Conector recto de flecha 17"/>
          <p:cNvCxnSpPr>
            <a:cxnSpLocks/>
          </p:cNvCxnSpPr>
          <p:nvPr/>
        </p:nvCxnSpPr>
        <p:spPr bwMode="auto">
          <a:xfrm flipH="1">
            <a:off x="5342255" y="2178761"/>
            <a:ext cx="1459440" cy="0"/>
          </a:xfrm>
          <a:prstGeom prst="straightConnector1">
            <a:avLst/>
          </a:prstGeom>
          <a:noFill/>
          <a:ln w="12700" cap="flat" cmpd="sng" algn="ctr">
            <a:solidFill>
              <a:schemeClr val="tx1"/>
            </a:solidFill>
            <a:prstDash val="solid"/>
            <a:round/>
            <a:headEnd type="none" w="med" len="med"/>
            <a:tailEnd type="arrow" w="lg" len="lg"/>
          </a:ln>
          <a:effectLst/>
        </p:spPr>
      </p:cxnSp>
      <p:cxnSp>
        <p:nvCxnSpPr>
          <p:cNvPr id="19" name="Conector recto de flecha 18"/>
          <p:cNvCxnSpPr>
            <a:cxnSpLocks/>
          </p:cNvCxnSpPr>
          <p:nvPr/>
        </p:nvCxnSpPr>
        <p:spPr bwMode="auto">
          <a:xfrm flipH="1">
            <a:off x="3357150" y="2043624"/>
            <a:ext cx="1444572" cy="0"/>
          </a:xfrm>
          <a:prstGeom prst="straightConnector1">
            <a:avLst/>
          </a:prstGeom>
          <a:noFill/>
          <a:ln w="12700" cap="flat" cmpd="sng" algn="ctr">
            <a:solidFill>
              <a:schemeClr val="tx1"/>
            </a:solidFill>
            <a:prstDash val="solid"/>
            <a:round/>
            <a:headEnd type="none" w="med" len="med"/>
            <a:tailEnd type="arrow" w="lg" len="lg"/>
          </a:ln>
          <a:effectLst/>
        </p:spPr>
      </p:cxnSp>
      <p:cxnSp>
        <p:nvCxnSpPr>
          <p:cNvPr id="11" name="Conector recto de flecha 10"/>
          <p:cNvCxnSpPr>
            <a:cxnSpLocks/>
          </p:cNvCxnSpPr>
          <p:nvPr/>
        </p:nvCxnSpPr>
        <p:spPr bwMode="auto">
          <a:xfrm>
            <a:off x="5147263" y="2412320"/>
            <a:ext cx="0" cy="506553"/>
          </a:xfrm>
          <a:prstGeom prst="straightConnector1">
            <a:avLst/>
          </a:prstGeom>
          <a:noFill/>
          <a:ln w="12700" cap="flat" cmpd="sng" algn="ctr">
            <a:solidFill>
              <a:schemeClr val="tx1"/>
            </a:solidFill>
            <a:prstDash val="solid"/>
            <a:round/>
            <a:headEnd type="none" w="med" len="med"/>
            <a:tailEnd type="arrow" w="lg" len="lg"/>
          </a:ln>
          <a:effectLst/>
        </p:spPr>
      </p:cxnSp>
      <p:sp>
        <p:nvSpPr>
          <p:cNvPr id="26" name="CuadroTexto 25"/>
          <p:cNvSpPr txBox="1"/>
          <p:nvPr/>
        </p:nvSpPr>
        <p:spPr>
          <a:xfrm>
            <a:off x="4692834" y="1631992"/>
            <a:ext cx="906017" cy="261610"/>
          </a:xfrm>
          <a:prstGeom prst="rect">
            <a:avLst/>
          </a:prstGeom>
          <a:noFill/>
        </p:spPr>
        <p:txBody>
          <a:bodyPr wrap="none" rtlCol="0">
            <a:spAutoFit/>
          </a:bodyPr>
          <a:lstStyle/>
          <a:p>
            <a:r>
              <a:rPr lang="en-US" sz="1100" b="1" dirty="0">
                <a:latin typeface="Trebuchet MS"/>
                <a:cs typeface="Trebuchet MS" panose="020B0502040204020203" pitchFamily="34" charset="0"/>
              </a:rPr>
              <a:t>New Client</a:t>
            </a:r>
          </a:p>
        </p:txBody>
      </p:sp>
      <p:sp>
        <p:nvSpPr>
          <p:cNvPr id="28" name="CuadroTexto 27"/>
          <p:cNvSpPr txBox="1"/>
          <p:nvPr/>
        </p:nvSpPr>
        <p:spPr>
          <a:xfrm>
            <a:off x="5283840" y="1804279"/>
            <a:ext cx="1707181" cy="246221"/>
          </a:xfrm>
          <a:prstGeom prst="rect">
            <a:avLst/>
          </a:prstGeom>
          <a:noFill/>
        </p:spPr>
        <p:txBody>
          <a:bodyPr wrap="square" rtlCol="0">
            <a:spAutoFit/>
          </a:bodyPr>
          <a:lstStyle/>
          <a:p>
            <a:r>
              <a:rPr lang="en-US" sz="1000" dirty="0">
                <a:latin typeface="Trebuchet MS"/>
                <a:cs typeface="Trebuchet MS" panose="020B0502040204020203" pitchFamily="34" charset="0"/>
              </a:rPr>
              <a:t>1 Broadcast Join Request</a:t>
            </a:r>
          </a:p>
        </p:txBody>
      </p:sp>
      <p:sp>
        <p:nvSpPr>
          <p:cNvPr id="34" name="CuadroTexto 33"/>
          <p:cNvSpPr txBox="1"/>
          <p:nvPr/>
        </p:nvSpPr>
        <p:spPr>
          <a:xfrm>
            <a:off x="3292917" y="1773750"/>
            <a:ext cx="1707181" cy="246221"/>
          </a:xfrm>
          <a:prstGeom prst="rect">
            <a:avLst/>
          </a:prstGeom>
          <a:noFill/>
        </p:spPr>
        <p:txBody>
          <a:bodyPr wrap="square" rtlCol="0">
            <a:spAutoFit/>
          </a:bodyPr>
          <a:lstStyle/>
          <a:p>
            <a:r>
              <a:rPr lang="en-US" sz="1000" dirty="0">
                <a:latin typeface="Trebuchet MS"/>
                <a:cs typeface="Trebuchet MS" panose="020B0502040204020203" pitchFamily="34" charset="0"/>
              </a:rPr>
              <a:t>1 Broadcast Join Request</a:t>
            </a:r>
          </a:p>
        </p:txBody>
      </p:sp>
      <p:sp>
        <p:nvSpPr>
          <p:cNvPr id="35" name="CuadroTexto 34"/>
          <p:cNvSpPr txBox="1"/>
          <p:nvPr/>
        </p:nvSpPr>
        <p:spPr>
          <a:xfrm>
            <a:off x="5065234" y="2594032"/>
            <a:ext cx="1707181" cy="246221"/>
          </a:xfrm>
          <a:prstGeom prst="rect">
            <a:avLst/>
          </a:prstGeom>
          <a:noFill/>
        </p:spPr>
        <p:txBody>
          <a:bodyPr wrap="square" rtlCol="0">
            <a:spAutoFit/>
          </a:bodyPr>
          <a:lstStyle/>
          <a:p>
            <a:r>
              <a:rPr lang="en-US" sz="1000" dirty="0">
                <a:latin typeface="Trebuchet MS"/>
                <a:cs typeface="Trebuchet MS" panose="020B0502040204020203" pitchFamily="34" charset="0"/>
              </a:rPr>
              <a:t>1 Broadcast Join Request</a:t>
            </a:r>
          </a:p>
        </p:txBody>
      </p:sp>
      <p:sp>
        <p:nvSpPr>
          <p:cNvPr id="36" name="CuadroTexto 35"/>
          <p:cNvSpPr txBox="1"/>
          <p:nvPr/>
        </p:nvSpPr>
        <p:spPr>
          <a:xfrm>
            <a:off x="5531434" y="2133721"/>
            <a:ext cx="1175662" cy="246221"/>
          </a:xfrm>
          <a:prstGeom prst="rect">
            <a:avLst/>
          </a:prstGeom>
          <a:noFill/>
        </p:spPr>
        <p:txBody>
          <a:bodyPr wrap="square" rtlCol="0">
            <a:spAutoFit/>
          </a:bodyPr>
          <a:lstStyle/>
          <a:p>
            <a:r>
              <a:rPr lang="en-US" sz="1000" dirty="0">
                <a:latin typeface="Trebuchet MS"/>
                <a:cs typeface="Trebuchet MS" panose="020B0502040204020203" pitchFamily="34" charset="0"/>
              </a:rPr>
              <a:t>2 Reply to Client</a:t>
            </a:r>
          </a:p>
        </p:txBody>
      </p:sp>
    </p:spTree>
    <p:extLst>
      <p:ext uri="{BB962C8B-B14F-4D97-AF65-F5344CB8AC3E}">
        <p14:creationId xmlns:p14="http://schemas.microsoft.com/office/powerpoint/2010/main" val="661308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Oval 269"/>
          <p:cNvSpPr/>
          <p:nvPr/>
        </p:nvSpPr>
        <p:spPr bwMode="auto">
          <a:xfrm>
            <a:off x="1028700" y="1978819"/>
            <a:ext cx="2750344" cy="1543050"/>
          </a:xfrm>
          <a:prstGeom prst="ellipse">
            <a:avLst/>
          </a:prstGeom>
          <a:solidFill>
            <a:schemeClr val="accent3">
              <a:lumMod val="20000"/>
              <a:lumOff val="80000"/>
            </a:schemeClr>
          </a:solidFill>
          <a:ln w="28575" cap="flat" cmpd="sng" algn="ctr">
            <a:solidFill>
              <a:schemeClr val="accent3"/>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a:bodyPr>
          <a:lstStyle/>
          <a:p>
            <a:pPr defTabSz="685800"/>
            <a:endParaRPr lang="en-US" sz="1350">
              <a:solidFill>
                <a:schemeClr val="bg1"/>
              </a:solidFill>
            </a:endParaRPr>
          </a:p>
        </p:txBody>
      </p:sp>
      <p:sp>
        <p:nvSpPr>
          <p:cNvPr id="267" name="Oval 266"/>
          <p:cNvSpPr/>
          <p:nvPr/>
        </p:nvSpPr>
        <p:spPr bwMode="auto">
          <a:xfrm>
            <a:off x="3850482" y="2000250"/>
            <a:ext cx="2750344" cy="1543050"/>
          </a:xfrm>
          <a:prstGeom prst="ellipse">
            <a:avLst/>
          </a:prstGeom>
          <a:solidFill>
            <a:schemeClr val="accent5">
              <a:lumMod val="20000"/>
              <a:lumOff val="80000"/>
            </a:schemeClr>
          </a:solidFill>
          <a:ln w="28575" cap="flat" cmpd="sng" algn="ctr">
            <a:solidFill>
              <a:schemeClr val="accent5"/>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a:bodyPr>
          <a:lstStyle/>
          <a:p>
            <a:pPr defTabSz="685800"/>
            <a:endParaRPr lang="en-US" sz="1350">
              <a:solidFill>
                <a:schemeClr val="bg1"/>
              </a:solidFill>
            </a:endParaRPr>
          </a:p>
        </p:txBody>
      </p:sp>
      <p:grpSp>
        <p:nvGrpSpPr>
          <p:cNvPr id="106" name="Group 105"/>
          <p:cNvGrpSpPr/>
          <p:nvPr/>
        </p:nvGrpSpPr>
        <p:grpSpPr>
          <a:xfrm>
            <a:off x="2563278" y="2426382"/>
            <a:ext cx="2936796" cy="1916321"/>
            <a:chOff x="8347667" y="3756173"/>
            <a:chExt cx="3915728" cy="2555095"/>
          </a:xfrm>
        </p:grpSpPr>
        <p:sp>
          <p:nvSpPr>
            <p:cNvPr id="236" name="Oval 235"/>
            <p:cNvSpPr/>
            <p:nvPr/>
          </p:nvSpPr>
          <p:spPr bwMode="auto">
            <a:xfrm>
              <a:off x="8347667" y="3756173"/>
              <a:ext cx="2447924" cy="790575"/>
            </a:xfrm>
            <a:prstGeom prst="ellipse">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a:bodyPr>
            <a:lstStyle/>
            <a:p>
              <a:pPr defTabSz="685800"/>
              <a:endParaRPr lang="en-US" sz="1350">
                <a:solidFill>
                  <a:schemeClr val="bg1"/>
                </a:solidFill>
              </a:endParaRPr>
            </a:p>
          </p:txBody>
        </p:sp>
        <p:sp>
          <p:nvSpPr>
            <p:cNvPr id="238" name="TextBox 67"/>
            <p:cNvSpPr txBox="1"/>
            <p:nvPr/>
          </p:nvSpPr>
          <p:spPr>
            <a:xfrm>
              <a:off x="10035862" y="5511049"/>
              <a:ext cx="2227533" cy="800219"/>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2</a:t>
              </a:r>
              <a:r>
                <a:rPr lang="en-US" sz="825" b="1" baseline="30000" dirty="0">
                  <a:solidFill>
                    <a:srgbClr val="404040"/>
                  </a:solidFill>
                  <a:latin typeface="Trebuchet MS" pitchFamily="34" charset="0"/>
                </a:rPr>
                <a:t>nd</a:t>
              </a:r>
              <a:r>
                <a:rPr lang="en-US" sz="825" b="1" dirty="0">
                  <a:solidFill>
                    <a:srgbClr val="404040"/>
                  </a:solidFill>
                  <a:latin typeface="Trebuchet MS" pitchFamily="34" charset="0"/>
                </a:rPr>
                <a:t> L2 Roam</a:t>
              </a:r>
            </a:p>
            <a:p>
              <a:r>
                <a:rPr lang="en-US" sz="825" b="1" dirty="0">
                  <a:solidFill>
                    <a:srgbClr val="404040"/>
                  </a:solidFill>
                  <a:latin typeface="Trebuchet MS" pitchFamily="34" charset="0"/>
                </a:rPr>
                <a:t>WLAN Service/SSID: Employee</a:t>
              </a:r>
            </a:p>
            <a:p>
              <a:r>
                <a:rPr lang="en-US" sz="825" b="1" dirty="0">
                  <a:solidFill>
                    <a:srgbClr val="404040"/>
                  </a:solidFill>
                  <a:latin typeface="Trebuchet MS" pitchFamily="34" charset="0"/>
                </a:rPr>
                <a:t>Access Role Profile: Employee</a:t>
              </a:r>
            </a:p>
            <a:p>
              <a:r>
                <a:rPr lang="en-US" sz="825" b="1" dirty="0">
                  <a:solidFill>
                    <a:srgbClr val="404040"/>
                  </a:solidFill>
                  <a:latin typeface="Trebuchet MS" pitchFamily="34" charset="0"/>
                </a:rPr>
                <a:t>Vlan mapping : 2001</a:t>
              </a:r>
            </a:p>
          </p:txBody>
        </p:sp>
        <p:sp>
          <p:nvSpPr>
            <p:cNvPr id="241" name="Freeform 240"/>
            <p:cNvSpPr>
              <a:spLocks noEditPoints="1"/>
            </p:cNvSpPr>
            <p:nvPr/>
          </p:nvSpPr>
          <p:spPr bwMode="auto">
            <a:xfrm>
              <a:off x="9390146" y="5600159"/>
              <a:ext cx="315145" cy="457524"/>
            </a:xfrm>
            <a:custGeom>
              <a:avLst/>
              <a:gdLst>
                <a:gd name="T0" fmla="*/ 2147483647 w 303"/>
                <a:gd name="T1" fmla="*/ 0 h 526"/>
                <a:gd name="T2" fmla="*/ 2147483647 w 303"/>
                <a:gd name="T3" fmla="*/ 0 h 526"/>
                <a:gd name="T4" fmla="*/ 2147483647 w 303"/>
                <a:gd name="T5" fmla="*/ 2147483647 h 526"/>
                <a:gd name="T6" fmla="*/ 2147483647 w 303"/>
                <a:gd name="T7" fmla="*/ 2147483647 h 526"/>
                <a:gd name="T8" fmla="*/ 0 w 303"/>
                <a:gd name="T9" fmla="*/ 2147483647 h 526"/>
                <a:gd name="T10" fmla="*/ 0 w 303"/>
                <a:gd name="T11" fmla="*/ 2147483647 h 526"/>
                <a:gd name="T12" fmla="*/ 2147483647 w 303"/>
                <a:gd name="T13" fmla="*/ 2147483647 h 526"/>
                <a:gd name="T14" fmla="*/ 2147483647 w 303"/>
                <a:gd name="T15" fmla="*/ 2147483647 h 526"/>
                <a:gd name="T16" fmla="*/ 2147483647 w 303"/>
                <a:gd name="T17" fmla="*/ 2147483647 h 526"/>
                <a:gd name="T18" fmla="*/ 2147483647 w 303"/>
                <a:gd name="T19" fmla="*/ 2147483647 h 526"/>
                <a:gd name="T20" fmla="*/ 2147483647 w 303"/>
                <a:gd name="T21" fmla="*/ 0 h 526"/>
                <a:gd name="T22" fmla="*/ 2147483647 w 303"/>
                <a:gd name="T23" fmla="*/ 2147483647 h 526"/>
                <a:gd name="T24" fmla="*/ 2147483647 w 303"/>
                <a:gd name="T25" fmla="*/ 2147483647 h 526"/>
                <a:gd name="T26" fmla="*/ 2147483647 w 303"/>
                <a:gd name="T27" fmla="*/ 2147483647 h 526"/>
                <a:gd name="T28" fmla="*/ 2147483647 w 303"/>
                <a:gd name="T29" fmla="*/ 2147483647 h 526"/>
                <a:gd name="T30" fmla="*/ 2147483647 w 303"/>
                <a:gd name="T31" fmla="*/ 2147483647 h 526"/>
                <a:gd name="T32" fmla="*/ 2147483647 w 303"/>
                <a:gd name="T33" fmla="*/ 2147483647 h 526"/>
                <a:gd name="T34" fmla="*/ 2147483647 w 303"/>
                <a:gd name="T35" fmla="*/ 2147483647 h 526"/>
                <a:gd name="T36" fmla="*/ 2147483647 w 303"/>
                <a:gd name="T37" fmla="*/ 2147483647 h 526"/>
                <a:gd name="T38" fmla="*/ 2147483647 w 303"/>
                <a:gd name="T39" fmla="*/ 2147483647 h 526"/>
                <a:gd name="T40" fmla="*/ 2147483647 w 303"/>
                <a:gd name="T41" fmla="*/ 2147483647 h 526"/>
                <a:gd name="T42" fmla="*/ 2147483647 w 303"/>
                <a:gd name="T43" fmla="*/ 2147483647 h 526"/>
                <a:gd name="T44" fmla="*/ 2147483647 w 303"/>
                <a:gd name="T45" fmla="*/ 2147483647 h 526"/>
                <a:gd name="T46" fmla="*/ 2147483647 w 303"/>
                <a:gd name="T47" fmla="*/ 2147483647 h 526"/>
                <a:gd name="T48" fmla="*/ 2147483647 w 303"/>
                <a:gd name="T49" fmla="*/ 2147483647 h 526"/>
                <a:gd name="T50" fmla="*/ 2147483647 w 303"/>
                <a:gd name="T51" fmla="*/ 2147483647 h 5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03"/>
                <a:gd name="T79" fmla="*/ 0 h 526"/>
                <a:gd name="T80" fmla="*/ 303 w 303"/>
                <a:gd name="T81" fmla="*/ 526 h 5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03" h="526">
                  <a:moveTo>
                    <a:pt x="260" y="0"/>
                  </a:moveTo>
                  <a:cubicBezTo>
                    <a:pt x="103" y="0"/>
                    <a:pt x="103" y="0"/>
                    <a:pt x="103" y="0"/>
                  </a:cubicBezTo>
                  <a:cubicBezTo>
                    <a:pt x="107" y="9"/>
                    <a:pt x="110" y="19"/>
                    <a:pt x="110" y="30"/>
                  </a:cubicBezTo>
                  <a:cubicBezTo>
                    <a:pt x="110" y="70"/>
                    <a:pt x="78" y="102"/>
                    <a:pt x="38" y="102"/>
                  </a:cubicBezTo>
                  <a:cubicBezTo>
                    <a:pt x="24" y="102"/>
                    <a:pt x="11" y="98"/>
                    <a:pt x="0" y="91"/>
                  </a:cubicBezTo>
                  <a:cubicBezTo>
                    <a:pt x="0" y="475"/>
                    <a:pt x="0" y="475"/>
                    <a:pt x="0" y="475"/>
                  </a:cubicBezTo>
                  <a:cubicBezTo>
                    <a:pt x="0" y="503"/>
                    <a:pt x="19" y="526"/>
                    <a:pt x="43" y="526"/>
                  </a:cubicBezTo>
                  <a:cubicBezTo>
                    <a:pt x="260" y="526"/>
                    <a:pt x="260" y="526"/>
                    <a:pt x="260" y="526"/>
                  </a:cubicBezTo>
                  <a:cubicBezTo>
                    <a:pt x="284" y="526"/>
                    <a:pt x="303" y="503"/>
                    <a:pt x="303" y="475"/>
                  </a:cubicBezTo>
                  <a:cubicBezTo>
                    <a:pt x="303" y="51"/>
                    <a:pt x="303" y="51"/>
                    <a:pt x="303" y="51"/>
                  </a:cubicBezTo>
                  <a:cubicBezTo>
                    <a:pt x="303" y="23"/>
                    <a:pt x="284" y="0"/>
                    <a:pt x="260" y="0"/>
                  </a:cubicBezTo>
                  <a:close/>
                  <a:moveTo>
                    <a:pt x="36" y="58"/>
                  </a:moveTo>
                  <a:cubicBezTo>
                    <a:pt x="51" y="58"/>
                    <a:pt x="64" y="46"/>
                    <a:pt x="64" y="31"/>
                  </a:cubicBezTo>
                  <a:cubicBezTo>
                    <a:pt x="64" y="16"/>
                    <a:pt x="51" y="3"/>
                    <a:pt x="36" y="3"/>
                  </a:cubicBezTo>
                  <a:cubicBezTo>
                    <a:pt x="21" y="3"/>
                    <a:pt x="9" y="16"/>
                    <a:pt x="9" y="31"/>
                  </a:cubicBezTo>
                  <a:cubicBezTo>
                    <a:pt x="9" y="46"/>
                    <a:pt x="21" y="58"/>
                    <a:pt x="36" y="58"/>
                  </a:cubicBezTo>
                  <a:close/>
                  <a:moveTo>
                    <a:pt x="238" y="369"/>
                  </a:moveTo>
                  <a:cubicBezTo>
                    <a:pt x="66" y="369"/>
                    <a:pt x="66" y="369"/>
                    <a:pt x="66" y="369"/>
                  </a:cubicBezTo>
                  <a:cubicBezTo>
                    <a:pt x="66" y="112"/>
                    <a:pt x="66" y="112"/>
                    <a:pt x="66" y="112"/>
                  </a:cubicBezTo>
                  <a:cubicBezTo>
                    <a:pt x="238" y="112"/>
                    <a:pt x="238" y="112"/>
                    <a:pt x="238" y="112"/>
                  </a:cubicBezTo>
                  <a:lnTo>
                    <a:pt x="238" y="369"/>
                  </a:lnTo>
                  <a:close/>
                  <a:moveTo>
                    <a:pt x="183" y="433"/>
                  </a:moveTo>
                  <a:cubicBezTo>
                    <a:pt x="183" y="448"/>
                    <a:pt x="171" y="461"/>
                    <a:pt x="155" y="461"/>
                  </a:cubicBezTo>
                  <a:cubicBezTo>
                    <a:pt x="140" y="461"/>
                    <a:pt x="128" y="448"/>
                    <a:pt x="128" y="433"/>
                  </a:cubicBezTo>
                  <a:cubicBezTo>
                    <a:pt x="128" y="418"/>
                    <a:pt x="140" y="405"/>
                    <a:pt x="155" y="405"/>
                  </a:cubicBezTo>
                  <a:cubicBezTo>
                    <a:pt x="171" y="405"/>
                    <a:pt x="183" y="418"/>
                    <a:pt x="183" y="433"/>
                  </a:cubicBezTo>
                  <a:close/>
                </a:path>
              </a:pathLst>
            </a:custGeom>
            <a:solidFill>
              <a:schemeClr val="accent1"/>
            </a:solidFill>
            <a:ln w="9525">
              <a:noFill/>
              <a:round/>
              <a:headEnd/>
              <a:tailEnd/>
            </a:ln>
          </p:spPr>
          <p:txBody>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endParaRPr lang="en-US">
                <a:solidFill>
                  <a:srgbClr val="404040"/>
                </a:solidFill>
                <a:latin typeface="Trebuchet MS" pitchFamily="34" charset="0"/>
                <a:cs typeface="Arial" pitchFamily="34" charset="0"/>
              </a:endParaRPr>
            </a:p>
          </p:txBody>
        </p:sp>
        <p:cxnSp>
          <p:nvCxnSpPr>
            <p:cNvPr id="237" name="Straight Connector 236"/>
            <p:cNvCxnSpPr/>
            <p:nvPr/>
          </p:nvCxnSpPr>
          <p:spPr bwMode="auto">
            <a:xfrm flipH="1" flipV="1">
              <a:off x="9519242" y="4299099"/>
              <a:ext cx="9524" cy="1362074"/>
            </a:xfrm>
            <a:prstGeom prst="line">
              <a:avLst/>
            </a:prstGeom>
            <a:noFill/>
            <a:ln w="38100" cap="flat" cmpd="sng" algn="ctr">
              <a:solidFill>
                <a:srgbClr val="FFFF00"/>
              </a:solidFill>
              <a:prstDash val="solid"/>
              <a:round/>
              <a:headEnd type="none" w="med" len="med"/>
              <a:tailEnd type="none" w="med" len="med"/>
            </a:ln>
            <a:effectLst/>
          </p:spPr>
        </p:cxnSp>
      </p:grpSp>
      <p:grpSp>
        <p:nvGrpSpPr>
          <p:cNvPr id="107" name="Group 106"/>
          <p:cNvGrpSpPr/>
          <p:nvPr/>
        </p:nvGrpSpPr>
        <p:grpSpPr>
          <a:xfrm>
            <a:off x="1903561" y="2458320"/>
            <a:ext cx="2936796" cy="1916321"/>
            <a:chOff x="5958221" y="3469094"/>
            <a:chExt cx="3915728" cy="2555095"/>
          </a:xfrm>
        </p:grpSpPr>
        <p:sp>
          <p:nvSpPr>
            <p:cNvPr id="229" name="Oval 228"/>
            <p:cNvSpPr/>
            <p:nvPr/>
          </p:nvSpPr>
          <p:spPr bwMode="auto">
            <a:xfrm>
              <a:off x="5958221" y="3469094"/>
              <a:ext cx="2447924" cy="790575"/>
            </a:xfrm>
            <a:prstGeom prst="ellipse">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a:bodyPr>
            <a:lstStyle/>
            <a:p>
              <a:pPr defTabSz="685800"/>
              <a:endParaRPr lang="en-US" sz="1350">
                <a:solidFill>
                  <a:schemeClr val="bg1"/>
                </a:solidFill>
              </a:endParaRPr>
            </a:p>
          </p:txBody>
        </p:sp>
        <p:cxnSp>
          <p:nvCxnSpPr>
            <p:cNvPr id="230" name="Straight Connector 229"/>
            <p:cNvCxnSpPr/>
            <p:nvPr/>
          </p:nvCxnSpPr>
          <p:spPr bwMode="auto">
            <a:xfrm flipH="1" flipV="1">
              <a:off x="7129796" y="4012020"/>
              <a:ext cx="9524" cy="1362074"/>
            </a:xfrm>
            <a:prstGeom prst="line">
              <a:avLst/>
            </a:prstGeom>
            <a:noFill/>
            <a:ln w="38100" cap="flat" cmpd="sng" algn="ctr">
              <a:solidFill>
                <a:srgbClr val="FFFF00"/>
              </a:solidFill>
              <a:prstDash val="solid"/>
              <a:round/>
              <a:headEnd type="none" w="med" len="med"/>
              <a:tailEnd type="none" w="med" len="med"/>
            </a:ln>
            <a:effectLst/>
          </p:spPr>
        </p:cxnSp>
        <p:sp>
          <p:nvSpPr>
            <p:cNvPr id="231" name="TextBox 67"/>
            <p:cNvSpPr txBox="1"/>
            <p:nvPr/>
          </p:nvSpPr>
          <p:spPr>
            <a:xfrm>
              <a:off x="7646416" y="5223970"/>
              <a:ext cx="2227533" cy="800219"/>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1</a:t>
              </a:r>
              <a:r>
                <a:rPr lang="en-US" sz="825" b="1" baseline="30000" dirty="0">
                  <a:solidFill>
                    <a:srgbClr val="404040"/>
                  </a:solidFill>
                  <a:latin typeface="Trebuchet MS" pitchFamily="34" charset="0"/>
                </a:rPr>
                <a:t>st</a:t>
              </a:r>
              <a:r>
                <a:rPr lang="en-US" sz="825" b="1" dirty="0">
                  <a:solidFill>
                    <a:srgbClr val="404040"/>
                  </a:solidFill>
                  <a:latin typeface="Trebuchet MS" pitchFamily="34" charset="0"/>
                </a:rPr>
                <a:t> L2 Roam</a:t>
              </a:r>
            </a:p>
            <a:p>
              <a:r>
                <a:rPr lang="en-US" sz="825" b="1" dirty="0">
                  <a:solidFill>
                    <a:srgbClr val="404040"/>
                  </a:solidFill>
                  <a:latin typeface="Trebuchet MS" pitchFamily="34" charset="0"/>
                </a:rPr>
                <a:t>WLAN Service/SSID: Employee</a:t>
              </a:r>
            </a:p>
            <a:p>
              <a:r>
                <a:rPr lang="en-US" sz="825" b="1" dirty="0">
                  <a:solidFill>
                    <a:srgbClr val="404040"/>
                  </a:solidFill>
                  <a:latin typeface="Trebuchet MS" pitchFamily="34" charset="0"/>
                </a:rPr>
                <a:t>Access Role Profile: Employee</a:t>
              </a:r>
            </a:p>
            <a:p>
              <a:r>
                <a:rPr lang="en-US" sz="825" b="1" dirty="0">
                  <a:solidFill>
                    <a:srgbClr val="404040"/>
                  </a:solidFill>
                  <a:latin typeface="Trebuchet MS" pitchFamily="34" charset="0"/>
                </a:rPr>
                <a:t>Vlan mapping : 2001</a:t>
              </a:r>
            </a:p>
          </p:txBody>
        </p:sp>
        <p:sp>
          <p:nvSpPr>
            <p:cNvPr id="234" name="Freeform 233"/>
            <p:cNvSpPr>
              <a:spLocks noEditPoints="1"/>
            </p:cNvSpPr>
            <p:nvPr/>
          </p:nvSpPr>
          <p:spPr bwMode="auto">
            <a:xfrm>
              <a:off x="7000700" y="5313080"/>
              <a:ext cx="315145" cy="457524"/>
            </a:xfrm>
            <a:custGeom>
              <a:avLst/>
              <a:gdLst>
                <a:gd name="T0" fmla="*/ 2147483647 w 303"/>
                <a:gd name="T1" fmla="*/ 0 h 526"/>
                <a:gd name="T2" fmla="*/ 2147483647 w 303"/>
                <a:gd name="T3" fmla="*/ 0 h 526"/>
                <a:gd name="T4" fmla="*/ 2147483647 w 303"/>
                <a:gd name="T5" fmla="*/ 2147483647 h 526"/>
                <a:gd name="T6" fmla="*/ 2147483647 w 303"/>
                <a:gd name="T7" fmla="*/ 2147483647 h 526"/>
                <a:gd name="T8" fmla="*/ 0 w 303"/>
                <a:gd name="T9" fmla="*/ 2147483647 h 526"/>
                <a:gd name="T10" fmla="*/ 0 w 303"/>
                <a:gd name="T11" fmla="*/ 2147483647 h 526"/>
                <a:gd name="T12" fmla="*/ 2147483647 w 303"/>
                <a:gd name="T13" fmla="*/ 2147483647 h 526"/>
                <a:gd name="T14" fmla="*/ 2147483647 w 303"/>
                <a:gd name="T15" fmla="*/ 2147483647 h 526"/>
                <a:gd name="T16" fmla="*/ 2147483647 w 303"/>
                <a:gd name="T17" fmla="*/ 2147483647 h 526"/>
                <a:gd name="T18" fmla="*/ 2147483647 w 303"/>
                <a:gd name="T19" fmla="*/ 2147483647 h 526"/>
                <a:gd name="T20" fmla="*/ 2147483647 w 303"/>
                <a:gd name="T21" fmla="*/ 0 h 526"/>
                <a:gd name="T22" fmla="*/ 2147483647 w 303"/>
                <a:gd name="T23" fmla="*/ 2147483647 h 526"/>
                <a:gd name="T24" fmla="*/ 2147483647 w 303"/>
                <a:gd name="T25" fmla="*/ 2147483647 h 526"/>
                <a:gd name="T26" fmla="*/ 2147483647 w 303"/>
                <a:gd name="T27" fmla="*/ 2147483647 h 526"/>
                <a:gd name="T28" fmla="*/ 2147483647 w 303"/>
                <a:gd name="T29" fmla="*/ 2147483647 h 526"/>
                <a:gd name="T30" fmla="*/ 2147483647 w 303"/>
                <a:gd name="T31" fmla="*/ 2147483647 h 526"/>
                <a:gd name="T32" fmla="*/ 2147483647 w 303"/>
                <a:gd name="T33" fmla="*/ 2147483647 h 526"/>
                <a:gd name="T34" fmla="*/ 2147483647 w 303"/>
                <a:gd name="T35" fmla="*/ 2147483647 h 526"/>
                <a:gd name="T36" fmla="*/ 2147483647 w 303"/>
                <a:gd name="T37" fmla="*/ 2147483647 h 526"/>
                <a:gd name="T38" fmla="*/ 2147483647 w 303"/>
                <a:gd name="T39" fmla="*/ 2147483647 h 526"/>
                <a:gd name="T40" fmla="*/ 2147483647 w 303"/>
                <a:gd name="T41" fmla="*/ 2147483647 h 526"/>
                <a:gd name="T42" fmla="*/ 2147483647 w 303"/>
                <a:gd name="T43" fmla="*/ 2147483647 h 526"/>
                <a:gd name="T44" fmla="*/ 2147483647 w 303"/>
                <a:gd name="T45" fmla="*/ 2147483647 h 526"/>
                <a:gd name="T46" fmla="*/ 2147483647 w 303"/>
                <a:gd name="T47" fmla="*/ 2147483647 h 526"/>
                <a:gd name="T48" fmla="*/ 2147483647 w 303"/>
                <a:gd name="T49" fmla="*/ 2147483647 h 526"/>
                <a:gd name="T50" fmla="*/ 2147483647 w 303"/>
                <a:gd name="T51" fmla="*/ 2147483647 h 5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03"/>
                <a:gd name="T79" fmla="*/ 0 h 526"/>
                <a:gd name="T80" fmla="*/ 303 w 303"/>
                <a:gd name="T81" fmla="*/ 526 h 5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03" h="526">
                  <a:moveTo>
                    <a:pt x="260" y="0"/>
                  </a:moveTo>
                  <a:cubicBezTo>
                    <a:pt x="103" y="0"/>
                    <a:pt x="103" y="0"/>
                    <a:pt x="103" y="0"/>
                  </a:cubicBezTo>
                  <a:cubicBezTo>
                    <a:pt x="107" y="9"/>
                    <a:pt x="110" y="19"/>
                    <a:pt x="110" y="30"/>
                  </a:cubicBezTo>
                  <a:cubicBezTo>
                    <a:pt x="110" y="70"/>
                    <a:pt x="78" y="102"/>
                    <a:pt x="38" y="102"/>
                  </a:cubicBezTo>
                  <a:cubicBezTo>
                    <a:pt x="24" y="102"/>
                    <a:pt x="11" y="98"/>
                    <a:pt x="0" y="91"/>
                  </a:cubicBezTo>
                  <a:cubicBezTo>
                    <a:pt x="0" y="475"/>
                    <a:pt x="0" y="475"/>
                    <a:pt x="0" y="475"/>
                  </a:cubicBezTo>
                  <a:cubicBezTo>
                    <a:pt x="0" y="503"/>
                    <a:pt x="19" y="526"/>
                    <a:pt x="43" y="526"/>
                  </a:cubicBezTo>
                  <a:cubicBezTo>
                    <a:pt x="260" y="526"/>
                    <a:pt x="260" y="526"/>
                    <a:pt x="260" y="526"/>
                  </a:cubicBezTo>
                  <a:cubicBezTo>
                    <a:pt x="284" y="526"/>
                    <a:pt x="303" y="503"/>
                    <a:pt x="303" y="475"/>
                  </a:cubicBezTo>
                  <a:cubicBezTo>
                    <a:pt x="303" y="51"/>
                    <a:pt x="303" y="51"/>
                    <a:pt x="303" y="51"/>
                  </a:cubicBezTo>
                  <a:cubicBezTo>
                    <a:pt x="303" y="23"/>
                    <a:pt x="284" y="0"/>
                    <a:pt x="260" y="0"/>
                  </a:cubicBezTo>
                  <a:close/>
                  <a:moveTo>
                    <a:pt x="36" y="58"/>
                  </a:moveTo>
                  <a:cubicBezTo>
                    <a:pt x="51" y="58"/>
                    <a:pt x="64" y="46"/>
                    <a:pt x="64" y="31"/>
                  </a:cubicBezTo>
                  <a:cubicBezTo>
                    <a:pt x="64" y="16"/>
                    <a:pt x="51" y="3"/>
                    <a:pt x="36" y="3"/>
                  </a:cubicBezTo>
                  <a:cubicBezTo>
                    <a:pt x="21" y="3"/>
                    <a:pt x="9" y="16"/>
                    <a:pt x="9" y="31"/>
                  </a:cubicBezTo>
                  <a:cubicBezTo>
                    <a:pt x="9" y="46"/>
                    <a:pt x="21" y="58"/>
                    <a:pt x="36" y="58"/>
                  </a:cubicBezTo>
                  <a:close/>
                  <a:moveTo>
                    <a:pt x="238" y="369"/>
                  </a:moveTo>
                  <a:cubicBezTo>
                    <a:pt x="66" y="369"/>
                    <a:pt x="66" y="369"/>
                    <a:pt x="66" y="369"/>
                  </a:cubicBezTo>
                  <a:cubicBezTo>
                    <a:pt x="66" y="112"/>
                    <a:pt x="66" y="112"/>
                    <a:pt x="66" y="112"/>
                  </a:cubicBezTo>
                  <a:cubicBezTo>
                    <a:pt x="238" y="112"/>
                    <a:pt x="238" y="112"/>
                    <a:pt x="238" y="112"/>
                  </a:cubicBezTo>
                  <a:lnTo>
                    <a:pt x="238" y="369"/>
                  </a:lnTo>
                  <a:close/>
                  <a:moveTo>
                    <a:pt x="183" y="433"/>
                  </a:moveTo>
                  <a:cubicBezTo>
                    <a:pt x="183" y="448"/>
                    <a:pt x="171" y="461"/>
                    <a:pt x="155" y="461"/>
                  </a:cubicBezTo>
                  <a:cubicBezTo>
                    <a:pt x="140" y="461"/>
                    <a:pt x="128" y="448"/>
                    <a:pt x="128" y="433"/>
                  </a:cubicBezTo>
                  <a:cubicBezTo>
                    <a:pt x="128" y="418"/>
                    <a:pt x="140" y="405"/>
                    <a:pt x="155" y="405"/>
                  </a:cubicBezTo>
                  <a:cubicBezTo>
                    <a:pt x="171" y="405"/>
                    <a:pt x="183" y="418"/>
                    <a:pt x="183" y="433"/>
                  </a:cubicBezTo>
                  <a:close/>
                </a:path>
              </a:pathLst>
            </a:custGeom>
            <a:solidFill>
              <a:schemeClr val="accent1"/>
            </a:solidFill>
            <a:ln w="9525">
              <a:noFill/>
              <a:round/>
              <a:headEnd/>
              <a:tailEnd/>
            </a:ln>
          </p:spPr>
          <p:txBody>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endParaRPr lang="en-US">
                <a:solidFill>
                  <a:srgbClr val="404040"/>
                </a:solidFill>
                <a:latin typeface="Trebuchet MS" pitchFamily="34" charset="0"/>
                <a:cs typeface="Arial" pitchFamily="34" charset="0"/>
              </a:endParaRPr>
            </a:p>
          </p:txBody>
        </p:sp>
      </p:grpSp>
      <p:sp>
        <p:nvSpPr>
          <p:cNvPr id="2" name="Title 1"/>
          <p:cNvSpPr>
            <a:spLocks noGrp="1"/>
          </p:cNvSpPr>
          <p:nvPr>
            <p:ph type="title"/>
          </p:nvPr>
        </p:nvSpPr>
        <p:spPr/>
        <p:txBody>
          <a:bodyPr/>
          <a:lstStyle/>
          <a:p>
            <a:r>
              <a:rPr lang="en-US" dirty="0"/>
              <a:t>Client Roaming</a:t>
            </a:r>
          </a:p>
        </p:txBody>
      </p:sp>
      <p:sp>
        <p:nvSpPr>
          <p:cNvPr id="5" name="TextBox 164"/>
          <p:cNvSpPr txBox="1"/>
          <p:nvPr/>
        </p:nvSpPr>
        <p:spPr>
          <a:xfrm>
            <a:off x="6698158" y="1019137"/>
            <a:ext cx="1802096" cy="600164"/>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OmniVista</a:t>
            </a:r>
          </a:p>
          <a:p>
            <a:r>
              <a:rPr lang="en-US" sz="825" b="1" dirty="0">
                <a:solidFill>
                  <a:srgbClr val="404040"/>
                </a:solidFill>
                <a:latin typeface="Trebuchet MS" pitchFamily="34" charset="0"/>
              </a:rPr>
              <a:t>Access Role Profile Vlan Mapping</a:t>
            </a:r>
          </a:p>
          <a:p>
            <a:r>
              <a:rPr lang="en-US" sz="825" b="1" dirty="0">
                <a:solidFill>
                  <a:srgbClr val="404040"/>
                </a:solidFill>
                <a:latin typeface="Trebuchet MS" pitchFamily="34" charset="0"/>
              </a:rPr>
              <a:t>- </a:t>
            </a:r>
            <a:r>
              <a:rPr lang="en-US" sz="825" b="1" dirty="0">
                <a:solidFill>
                  <a:schemeClr val="accent3"/>
                </a:solidFill>
                <a:latin typeface="Trebuchet MS" pitchFamily="34" charset="0"/>
              </a:rPr>
              <a:t>AP GROUP 1: Employee = 2001</a:t>
            </a:r>
          </a:p>
          <a:p>
            <a:r>
              <a:rPr lang="en-US" sz="825" b="1" dirty="0">
                <a:solidFill>
                  <a:srgbClr val="404040"/>
                </a:solidFill>
                <a:latin typeface="Trebuchet MS" pitchFamily="34" charset="0"/>
              </a:rPr>
              <a:t>- </a:t>
            </a:r>
            <a:r>
              <a:rPr lang="en-US" sz="825" b="1" dirty="0">
                <a:solidFill>
                  <a:schemeClr val="accent5"/>
                </a:solidFill>
                <a:latin typeface="Trebuchet MS" pitchFamily="34" charset="0"/>
              </a:rPr>
              <a:t>AP GROUP 2: Employee = 2002</a:t>
            </a:r>
          </a:p>
        </p:txBody>
      </p:sp>
      <p:grpSp>
        <p:nvGrpSpPr>
          <p:cNvPr id="108" name="Group 107"/>
          <p:cNvGrpSpPr/>
          <p:nvPr/>
        </p:nvGrpSpPr>
        <p:grpSpPr>
          <a:xfrm>
            <a:off x="1185863" y="2434358"/>
            <a:ext cx="2936796" cy="1916321"/>
            <a:chOff x="280434" y="396285"/>
            <a:chExt cx="3915728" cy="2555095"/>
          </a:xfrm>
        </p:grpSpPr>
        <p:sp>
          <p:nvSpPr>
            <p:cNvPr id="169" name="Oval 168"/>
            <p:cNvSpPr/>
            <p:nvPr/>
          </p:nvSpPr>
          <p:spPr bwMode="auto">
            <a:xfrm>
              <a:off x="280434" y="396285"/>
              <a:ext cx="2447924" cy="790575"/>
            </a:xfrm>
            <a:prstGeom prst="ellipse">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a:bodyPr>
            <a:lstStyle/>
            <a:p>
              <a:pPr defTabSz="685800"/>
              <a:endParaRPr lang="en-US" sz="1350">
                <a:solidFill>
                  <a:schemeClr val="bg1"/>
                </a:solidFill>
              </a:endParaRPr>
            </a:p>
          </p:txBody>
        </p:sp>
        <p:cxnSp>
          <p:nvCxnSpPr>
            <p:cNvPr id="164" name="Straight Connector 163"/>
            <p:cNvCxnSpPr/>
            <p:nvPr/>
          </p:nvCxnSpPr>
          <p:spPr bwMode="auto">
            <a:xfrm flipH="1" flipV="1">
              <a:off x="1452009" y="939211"/>
              <a:ext cx="9524" cy="1362074"/>
            </a:xfrm>
            <a:prstGeom prst="line">
              <a:avLst/>
            </a:prstGeom>
            <a:noFill/>
            <a:ln w="38100" cap="flat" cmpd="sng" algn="ctr">
              <a:solidFill>
                <a:srgbClr val="FFFF00"/>
              </a:solidFill>
              <a:prstDash val="solid"/>
              <a:round/>
              <a:headEnd type="none" w="med" len="med"/>
              <a:tailEnd type="none" w="med" len="med"/>
            </a:ln>
            <a:effectLst/>
          </p:spPr>
        </p:cxnSp>
        <p:sp>
          <p:nvSpPr>
            <p:cNvPr id="170" name="TextBox 67"/>
            <p:cNvSpPr txBox="1"/>
            <p:nvPr/>
          </p:nvSpPr>
          <p:spPr>
            <a:xfrm>
              <a:off x="1968629" y="2151161"/>
              <a:ext cx="2227533" cy="800219"/>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Initial Association</a:t>
              </a:r>
            </a:p>
            <a:p>
              <a:r>
                <a:rPr lang="en-US" sz="825" b="1" dirty="0">
                  <a:solidFill>
                    <a:srgbClr val="404040"/>
                  </a:solidFill>
                  <a:latin typeface="Trebuchet MS" pitchFamily="34" charset="0"/>
                </a:rPr>
                <a:t>WLAN Service/SSID: Employee</a:t>
              </a:r>
            </a:p>
            <a:p>
              <a:r>
                <a:rPr lang="en-US" sz="825" b="1" dirty="0">
                  <a:solidFill>
                    <a:srgbClr val="404040"/>
                  </a:solidFill>
                  <a:latin typeface="Trebuchet MS" pitchFamily="34" charset="0"/>
                </a:rPr>
                <a:t>Access Role Profile: Employee</a:t>
              </a:r>
            </a:p>
            <a:p>
              <a:r>
                <a:rPr lang="en-US" sz="825" b="1" dirty="0">
                  <a:solidFill>
                    <a:srgbClr val="404040"/>
                  </a:solidFill>
                  <a:latin typeface="Trebuchet MS" pitchFamily="34" charset="0"/>
                </a:rPr>
                <a:t>Vlan mapping : 2001</a:t>
              </a:r>
            </a:p>
          </p:txBody>
        </p:sp>
        <p:sp>
          <p:nvSpPr>
            <p:cNvPr id="30" name="Freeform 29"/>
            <p:cNvSpPr>
              <a:spLocks noEditPoints="1"/>
            </p:cNvSpPr>
            <p:nvPr/>
          </p:nvSpPr>
          <p:spPr bwMode="auto">
            <a:xfrm>
              <a:off x="1322913" y="2240271"/>
              <a:ext cx="315145" cy="457524"/>
            </a:xfrm>
            <a:custGeom>
              <a:avLst/>
              <a:gdLst>
                <a:gd name="T0" fmla="*/ 2147483647 w 303"/>
                <a:gd name="T1" fmla="*/ 0 h 526"/>
                <a:gd name="T2" fmla="*/ 2147483647 w 303"/>
                <a:gd name="T3" fmla="*/ 0 h 526"/>
                <a:gd name="T4" fmla="*/ 2147483647 w 303"/>
                <a:gd name="T5" fmla="*/ 2147483647 h 526"/>
                <a:gd name="T6" fmla="*/ 2147483647 w 303"/>
                <a:gd name="T7" fmla="*/ 2147483647 h 526"/>
                <a:gd name="T8" fmla="*/ 0 w 303"/>
                <a:gd name="T9" fmla="*/ 2147483647 h 526"/>
                <a:gd name="T10" fmla="*/ 0 w 303"/>
                <a:gd name="T11" fmla="*/ 2147483647 h 526"/>
                <a:gd name="T12" fmla="*/ 2147483647 w 303"/>
                <a:gd name="T13" fmla="*/ 2147483647 h 526"/>
                <a:gd name="T14" fmla="*/ 2147483647 w 303"/>
                <a:gd name="T15" fmla="*/ 2147483647 h 526"/>
                <a:gd name="T16" fmla="*/ 2147483647 w 303"/>
                <a:gd name="T17" fmla="*/ 2147483647 h 526"/>
                <a:gd name="T18" fmla="*/ 2147483647 w 303"/>
                <a:gd name="T19" fmla="*/ 2147483647 h 526"/>
                <a:gd name="T20" fmla="*/ 2147483647 w 303"/>
                <a:gd name="T21" fmla="*/ 0 h 526"/>
                <a:gd name="T22" fmla="*/ 2147483647 w 303"/>
                <a:gd name="T23" fmla="*/ 2147483647 h 526"/>
                <a:gd name="T24" fmla="*/ 2147483647 w 303"/>
                <a:gd name="T25" fmla="*/ 2147483647 h 526"/>
                <a:gd name="T26" fmla="*/ 2147483647 w 303"/>
                <a:gd name="T27" fmla="*/ 2147483647 h 526"/>
                <a:gd name="T28" fmla="*/ 2147483647 w 303"/>
                <a:gd name="T29" fmla="*/ 2147483647 h 526"/>
                <a:gd name="T30" fmla="*/ 2147483647 w 303"/>
                <a:gd name="T31" fmla="*/ 2147483647 h 526"/>
                <a:gd name="T32" fmla="*/ 2147483647 w 303"/>
                <a:gd name="T33" fmla="*/ 2147483647 h 526"/>
                <a:gd name="T34" fmla="*/ 2147483647 w 303"/>
                <a:gd name="T35" fmla="*/ 2147483647 h 526"/>
                <a:gd name="T36" fmla="*/ 2147483647 w 303"/>
                <a:gd name="T37" fmla="*/ 2147483647 h 526"/>
                <a:gd name="T38" fmla="*/ 2147483647 w 303"/>
                <a:gd name="T39" fmla="*/ 2147483647 h 526"/>
                <a:gd name="T40" fmla="*/ 2147483647 w 303"/>
                <a:gd name="T41" fmla="*/ 2147483647 h 526"/>
                <a:gd name="T42" fmla="*/ 2147483647 w 303"/>
                <a:gd name="T43" fmla="*/ 2147483647 h 526"/>
                <a:gd name="T44" fmla="*/ 2147483647 w 303"/>
                <a:gd name="T45" fmla="*/ 2147483647 h 526"/>
                <a:gd name="T46" fmla="*/ 2147483647 w 303"/>
                <a:gd name="T47" fmla="*/ 2147483647 h 526"/>
                <a:gd name="T48" fmla="*/ 2147483647 w 303"/>
                <a:gd name="T49" fmla="*/ 2147483647 h 526"/>
                <a:gd name="T50" fmla="*/ 2147483647 w 303"/>
                <a:gd name="T51" fmla="*/ 2147483647 h 5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03"/>
                <a:gd name="T79" fmla="*/ 0 h 526"/>
                <a:gd name="T80" fmla="*/ 303 w 303"/>
                <a:gd name="T81" fmla="*/ 526 h 5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03" h="526">
                  <a:moveTo>
                    <a:pt x="260" y="0"/>
                  </a:moveTo>
                  <a:cubicBezTo>
                    <a:pt x="103" y="0"/>
                    <a:pt x="103" y="0"/>
                    <a:pt x="103" y="0"/>
                  </a:cubicBezTo>
                  <a:cubicBezTo>
                    <a:pt x="107" y="9"/>
                    <a:pt x="110" y="19"/>
                    <a:pt x="110" y="30"/>
                  </a:cubicBezTo>
                  <a:cubicBezTo>
                    <a:pt x="110" y="70"/>
                    <a:pt x="78" y="102"/>
                    <a:pt x="38" y="102"/>
                  </a:cubicBezTo>
                  <a:cubicBezTo>
                    <a:pt x="24" y="102"/>
                    <a:pt x="11" y="98"/>
                    <a:pt x="0" y="91"/>
                  </a:cubicBezTo>
                  <a:cubicBezTo>
                    <a:pt x="0" y="475"/>
                    <a:pt x="0" y="475"/>
                    <a:pt x="0" y="475"/>
                  </a:cubicBezTo>
                  <a:cubicBezTo>
                    <a:pt x="0" y="503"/>
                    <a:pt x="19" y="526"/>
                    <a:pt x="43" y="526"/>
                  </a:cubicBezTo>
                  <a:cubicBezTo>
                    <a:pt x="260" y="526"/>
                    <a:pt x="260" y="526"/>
                    <a:pt x="260" y="526"/>
                  </a:cubicBezTo>
                  <a:cubicBezTo>
                    <a:pt x="284" y="526"/>
                    <a:pt x="303" y="503"/>
                    <a:pt x="303" y="475"/>
                  </a:cubicBezTo>
                  <a:cubicBezTo>
                    <a:pt x="303" y="51"/>
                    <a:pt x="303" y="51"/>
                    <a:pt x="303" y="51"/>
                  </a:cubicBezTo>
                  <a:cubicBezTo>
                    <a:pt x="303" y="23"/>
                    <a:pt x="284" y="0"/>
                    <a:pt x="260" y="0"/>
                  </a:cubicBezTo>
                  <a:close/>
                  <a:moveTo>
                    <a:pt x="36" y="58"/>
                  </a:moveTo>
                  <a:cubicBezTo>
                    <a:pt x="51" y="58"/>
                    <a:pt x="64" y="46"/>
                    <a:pt x="64" y="31"/>
                  </a:cubicBezTo>
                  <a:cubicBezTo>
                    <a:pt x="64" y="16"/>
                    <a:pt x="51" y="3"/>
                    <a:pt x="36" y="3"/>
                  </a:cubicBezTo>
                  <a:cubicBezTo>
                    <a:pt x="21" y="3"/>
                    <a:pt x="9" y="16"/>
                    <a:pt x="9" y="31"/>
                  </a:cubicBezTo>
                  <a:cubicBezTo>
                    <a:pt x="9" y="46"/>
                    <a:pt x="21" y="58"/>
                    <a:pt x="36" y="58"/>
                  </a:cubicBezTo>
                  <a:close/>
                  <a:moveTo>
                    <a:pt x="238" y="369"/>
                  </a:moveTo>
                  <a:cubicBezTo>
                    <a:pt x="66" y="369"/>
                    <a:pt x="66" y="369"/>
                    <a:pt x="66" y="369"/>
                  </a:cubicBezTo>
                  <a:cubicBezTo>
                    <a:pt x="66" y="112"/>
                    <a:pt x="66" y="112"/>
                    <a:pt x="66" y="112"/>
                  </a:cubicBezTo>
                  <a:cubicBezTo>
                    <a:pt x="238" y="112"/>
                    <a:pt x="238" y="112"/>
                    <a:pt x="238" y="112"/>
                  </a:cubicBezTo>
                  <a:lnTo>
                    <a:pt x="238" y="369"/>
                  </a:lnTo>
                  <a:close/>
                  <a:moveTo>
                    <a:pt x="183" y="433"/>
                  </a:moveTo>
                  <a:cubicBezTo>
                    <a:pt x="183" y="448"/>
                    <a:pt x="171" y="461"/>
                    <a:pt x="155" y="461"/>
                  </a:cubicBezTo>
                  <a:cubicBezTo>
                    <a:pt x="140" y="461"/>
                    <a:pt x="128" y="448"/>
                    <a:pt x="128" y="433"/>
                  </a:cubicBezTo>
                  <a:cubicBezTo>
                    <a:pt x="128" y="418"/>
                    <a:pt x="140" y="405"/>
                    <a:pt x="155" y="405"/>
                  </a:cubicBezTo>
                  <a:cubicBezTo>
                    <a:pt x="171" y="405"/>
                    <a:pt x="183" y="418"/>
                    <a:pt x="183" y="433"/>
                  </a:cubicBezTo>
                  <a:close/>
                </a:path>
              </a:pathLst>
            </a:custGeom>
            <a:solidFill>
              <a:schemeClr val="accent1"/>
            </a:solidFill>
            <a:ln w="9525">
              <a:noFill/>
              <a:round/>
              <a:headEnd/>
              <a:tailEnd/>
            </a:ln>
          </p:spPr>
          <p:txBody>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endParaRPr lang="en-US">
                <a:solidFill>
                  <a:srgbClr val="404040"/>
                </a:solidFill>
                <a:latin typeface="Trebuchet MS" pitchFamily="34" charset="0"/>
                <a:cs typeface="Arial" pitchFamily="34" charset="0"/>
              </a:endParaRPr>
            </a:p>
          </p:txBody>
        </p:sp>
      </p:grpSp>
      <p:grpSp>
        <p:nvGrpSpPr>
          <p:cNvPr id="246" name="Group 245"/>
          <p:cNvGrpSpPr/>
          <p:nvPr/>
        </p:nvGrpSpPr>
        <p:grpSpPr>
          <a:xfrm>
            <a:off x="676372" y="2904684"/>
            <a:ext cx="648379" cy="535323"/>
            <a:chOff x="983345" y="4000500"/>
            <a:chExt cx="864505" cy="713764"/>
          </a:xfrm>
        </p:grpSpPr>
        <p:sp>
          <p:nvSpPr>
            <p:cNvPr id="242" name="Rounded Rectangle 241"/>
            <p:cNvSpPr/>
            <p:nvPr/>
          </p:nvSpPr>
          <p:spPr bwMode="auto">
            <a:xfrm>
              <a:off x="1381124" y="4000500"/>
              <a:ext cx="466726" cy="419100"/>
            </a:xfrm>
            <a:prstGeom prst="roundRect">
              <a:avLst/>
            </a:prstGeom>
            <a:solidFill>
              <a:schemeClr val="bg1">
                <a:lumMod val="7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sp>
          <p:nvSpPr>
            <p:cNvPr id="245" name="TextBox 67"/>
            <p:cNvSpPr txBox="1"/>
            <p:nvPr/>
          </p:nvSpPr>
          <p:spPr>
            <a:xfrm>
              <a:off x="983345" y="4421876"/>
              <a:ext cx="763457" cy="292388"/>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Context</a:t>
              </a:r>
            </a:p>
          </p:txBody>
        </p:sp>
      </p:grpSp>
      <p:sp>
        <p:nvSpPr>
          <p:cNvPr id="257" name="TextBox 67"/>
          <p:cNvSpPr txBox="1"/>
          <p:nvPr/>
        </p:nvSpPr>
        <p:spPr>
          <a:xfrm>
            <a:off x="2530590" y="4302245"/>
            <a:ext cx="1348446" cy="219291"/>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u="sng" dirty="0">
                <a:solidFill>
                  <a:schemeClr val="accent6"/>
                </a:solidFill>
                <a:latin typeface="Trebuchet MS" pitchFamily="34" charset="0"/>
              </a:rPr>
              <a:t>Client Context clean up</a:t>
            </a:r>
          </a:p>
        </p:txBody>
      </p:sp>
      <p:cxnSp>
        <p:nvCxnSpPr>
          <p:cNvPr id="258" name="Straight Connector 257"/>
          <p:cNvCxnSpPr/>
          <p:nvPr/>
        </p:nvCxnSpPr>
        <p:spPr bwMode="auto">
          <a:xfrm flipH="1">
            <a:off x="2393157" y="1657350"/>
            <a:ext cx="850106" cy="300038"/>
          </a:xfrm>
          <a:prstGeom prst="line">
            <a:avLst/>
          </a:prstGeom>
          <a:noFill/>
          <a:ln w="19050" cap="flat" cmpd="sng" algn="ctr">
            <a:solidFill>
              <a:schemeClr val="tx1"/>
            </a:solidFill>
            <a:prstDash val="solid"/>
            <a:round/>
            <a:headEnd type="none" w="med" len="med"/>
            <a:tailEnd type="none" w="med" len="med"/>
          </a:ln>
          <a:effectLst/>
        </p:spPr>
      </p:cxnSp>
      <p:cxnSp>
        <p:nvCxnSpPr>
          <p:cNvPr id="261" name="Straight Connector 260"/>
          <p:cNvCxnSpPr/>
          <p:nvPr/>
        </p:nvCxnSpPr>
        <p:spPr bwMode="auto">
          <a:xfrm>
            <a:off x="4729162" y="1657350"/>
            <a:ext cx="471488" cy="321469"/>
          </a:xfrm>
          <a:prstGeom prst="line">
            <a:avLst/>
          </a:prstGeom>
          <a:noFill/>
          <a:ln w="19050" cap="flat" cmpd="sng" algn="ctr">
            <a:solidFill>
              <a:schemeClr val="tx1"/>
            </a:solidFill>
            <a:prstDash val="solid"/>
            <a:round/>
            <a:headEnd type="none" w="med" len="med"/>
            <a:tailEnd type="none" w="med" len="med"/>
          </a:ln>
          <a:effectLst/>
        </p:spPr>
      </p:cxnSp>
      <p:sp>
        <p:nvSpPr>
          <p:cNvPr id="264" name="TextBox 67"/>
          <p:cNvSpPr txBox="1"/>
          <p:nvPr/>
        </p:nvSpPr>
        <p:spPr>
          <a:xfrm>
            <a:off x="1944803" y="1751926"/>
            <a:ext cx="728084" cy="219291"/>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VLAN 2001</a:t>
            </a:r>
          </a:p>
        </p:txBody>
      </p:sp>
      <p:sp>
        <p:nvSpPr>
          <p:cNvPr id="266" name="TextBox 67"/>
          <p:cNvSpPr txBox="1"/>
          <p:nvPr/>
        </p:nvSpPr>
        <p:spPr>
          <a:xfrm>
            <a:off x="5095196" y="1744783"/>
            <a:ext cx="728084" cy="219291"/>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VLAN 2002</a:t>
            </a:r>
          </a:p>
        </p:txBody>
      </p:sp>
      <p:sp>
        <p:nvSpPr>
          <p:cNvPr id="271" name="TextBox 67"/>
          <p:cNvSpPr txBox="1"/>
          <p:nvPr/>
        </p:nvSpPr>
        <p:spPr>
          <a:xfrm>
            <a:off x="5984766" y="1993706"/>
            <a:ext cx="784189" cy="219291"/>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chemeClr val="accent5"/>
                </a:solidFill>
                <a:latin typeface="Trebuchet MS" pitchFamily="34" charset="0"/>
              </a:rPr>
              <a:t>AP GROUP 2</a:t>
            </a:r>
          </a:p>
        </p:txBody>
      </p:sp>
      <p:sp>
        <p:nvSpPr>
          <p:cNvPr id="272" name="TextBox 67"/>
          <p:cNvSpPr txBox="1"/>
          <p:nvPr/>
        </p:nvSpPr>
        <p:spPr>
          <a:xfrm>
            <a:off x="718009" y="2032689"/>
            <a:ext cx="784189" cy="219291"/>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chemeClr val="accent3"/>
                </a:solidFill>
                <a:latin typeface="Trebuchet MS" pitchFamily="34" charset="0"/>
              </a:rPr>
              <a:t>AP GROUP 1</a:t>
            </a:r>
          </a:p>
        </p:txBody>
      </p:sp>
      <p:sp>
        <p:nvSpPr>
          <p:cNvPr id="284" name="TextBox 67"/>
          <p:cNvSpPr txBox="1"/>
          <p:nvPr/>
        </p:nvSpPr>
        <p:spPr>
          <a:xfrm>
            <a:off x="1986414" y="2066251"/>
            <a:ext cx="450764" cy="323165"/>
          </a:xfrm>
          <a:prstGeom prst="rect">
            <a:avLst/>
          </a:prstGeom>
          <a:noFill/>
          <a:ln>
            <a:solidFill>
              <a:schemeClr val="tx1"/>
            </a:solidFill>
          </a:ln>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pPr algn="ctr"/>
            <a:r>
              <a:rPr lang="en-US" sz="750" b="1" dirty="0">
                <a:solidFill>
                  <a:srgbClr val="404040"/>
                </a:solidFill>
                <a:latin typeface="Trebuchet MS" pitchFamily="34" charset="0"/>
              </a:rPr>
              <a:t>Client</a:t>
            </a:r>
          </a:p>
          <a:p>
            <a:pPr algn="ctr"/>
            <a:r>
              <a:rPr lang="en-US" sz="750" b="1" dirty="0">
                <a:solidFill>
                  <a:srgbClr val="404040"/>
                </a:solidFill>
                <a:latin typeface="Trebuchet MS" pitchFamily="34" charset="0"/>
              </a:rPr>
              <a:t>MAC</a:t>
            </a:r>
          </a:p>
        </p:txBody>
      </p:sp>
      <p:sp>
        <p:nvSpPr>
          <p:cNvPr id="285" name="TextBox 67"/>
          <p:cNvSpPr txBox="1"/>
          <p:nvPr/>
        </p:nvSpPr>
        <p:spPr>
          <a:xfrm>
            <a:off x="2222158" y="2073395"/>
            <a:ext cx="450764" cy="323165"/>
          </a:xfrm>
          <a:prstGeom prst="rect">
            <a:avLst/>
          </a:prstGeom>
          <a:noFill/>
          <a:ln>
            <a:solidFill>
              <a:schemeClr val="tx1"/>
            </a:solidFill>
          </a:ln>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pPr algn="ctr"/>
            <a:r>
              <a:rPr lang="en-US" sz="750" b="1" dirty="0">
                <a:solidFill>
                  <a:srgbClr val="404040"/>
                </a:solidFill>
                <a:latin typeface="Trebuchet MS" pitchFamily="34" charset="0"/>
              </a:rPr>
              <a:t>Client</a:t>
            </a:r>
          </a:p>
          <a:p>
            <a:pPr algn="ctr"/>
            <a:r>
              <a:rPr lang="en-US" sz="750" b="1" dirty="0">
                <a:solidFill>
                  <a:srgbClr val="404040"/>
                </a:solidFill>
                <a:latin typeface="Trebuchet MS" pitchFamily="34" charset="0"/>
              </a:rPr>
              <a:t>MAC</a:t>
            </a:r>
          </a:p>
        </p:txBody>
      </p:sp>
      <p:sp>
        <p:nvSpPr>
          <p:cNvPr id="286" name="TextBox 67"/>
          <p:cNvSpPr txBox="1"/>
          <p:nvPr/>
        </p:nvSpPr>
        <p:spPr>
          <a:xfrm>
            <a:off x="2507908" y="2073395"/>
            <a:ext cx="450764" cy="323165"/>
          </a:xfrm>
          <a:prstGeom prst="rect">
            <a:avLst/>
          </a:prstGeom>
          <a:noFill/>
          <a:ln>
            <a:solidFill>
              <a:schemeClr val="tx1"/>
            </a:solidFill>
          </a:ln>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pPr algn="ctr"/>
            <a:r>
              <a:rPr lang="en-US" sz="750" b="1" dirty="0">
                <a:solidFill>
                  <a:srgbClr val="404040"/>
                </a:solidFill>
                <a:latin typeface="Trebuchet MS" pitchFamily="34" charset="0"/>
              </a:rPr>
              <a:t>Client</a:t>
            </a:r>
          </a:p>
          <a:p>
            <a:pPr algn="ctr"/>
            <a:r>
              <a:rPr lang="en-US" sz="750" b="1" dirty="0">
                <a:solidFill>
                  <a:srgbClr val="404040"/>
                </a:solidFill>
                <a:latin typeface="Trebuchet MS" pitchFamily="34" charset="0"/>
              </a:rPr>
              <a:t>MAC</a:t>
            </a:r>
          </a:p>
        </p:txBody>
      </p:sp>
      <p:sp>
        <p:nvSpPr>
          <p:cNvPr id="109" name="Rounded Rectangle 108"/>
          <p:cNvSpPr/>
          <p:nvPr/>
        </p:nvSpPr>
        <p:spPr bwMode="auto">
          <a:xfrm>
            <a:off x="2396196" y="2843046"/>
            <a:ext cx="350045" cy="314325"/>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sp>
        <p:nvSpPr>
          <p:cNvPr id="110" name="Rounded Rectangle 109"/>
          <p:cNvSpPr/>
          <p:nvPr/>
        </p:nvSpPr>
        <p:spPr bwMode="auto">
          <a:xfrm>
            <a:off x="3029107" y="2853679"/>
            <a:ext cx="350045" cy="314325"/>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sp>
        <p:nvSpPr>
          <p:cNvPr id="114" name="Rounded Rectangle 113"/>
          <p:cNvSpPr/>
          <p:nvPr/>
        </p:nvSpPr>
        <p:spPr bwMode="auto">
          <a:xfrm>
            <a:off x="1038161" y="2840388"/>
            <a:ext cx="350045" cy="314325"/>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grpSp>
        <p:nvGrpSpPr>
          <p:cNvPr id="152" name="Group 151"/>
          <p:cNvGrpSpPr/>
          <p:nvPr/>
        </p:nvGrpSpPr>
        <p:grpSpPr>
          <a:xfrm>
            <a:off x="2034682" y="2867471"/>
            <a:ext cx="648379" cy="535323"/>
            <a:chOff x="983345" y="4000500"/>
            <a:chExt cx="864505" cy="713764"/>
          </a:xfrm>
        </p:grpSpPr>
        <p:sp>
          <p:nvSpPr>
            <p:cNvPr id="153" name="Rounded Rectangle 152"/>
            <p:cNvSpPr/>
            <p:nvPr/>
          </p:nvSpPr>
          <p:spPr bwMode="auto">
            <a:xfrm>
              <a:off x="1381124" y="4000500"/>
              <a:ext cx="466726" cy="419100"/>
            </a:xfrm>
            <a:prstGeom prst="roundRect">
              <a:avLst/>
            </a:prstGeom>
            <a:solidFill>
              <a:schemeClr val="bg1">
                <a:lumMod val="7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sp>
          <p:nvSpPr>
            <p:cNvPr id="154" name="TextBox 67"/>
            <p:cNvSpPr txBox="1"/>
            <p:nvPr/>
          </p:nvSpPr>
          <p:spPr>
            <a:xfrm>
              <a:off x="983345" y="4421876"/>
              <a:ext cx="763457" cy="292388"/>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Context</a:t>
              </a:r>
            </a:p>
          </p:txBody>
        </p:sp>
      </p:grpSp>
      <p:grpSp>
        <p:nvGrpSpPr>
          <p:cNvPr id="167" name="Group 166"/>
          <p:cNvGrpSpPr/>
          <p:nvPr/>
        </p:nvGrpSpPr>
        <p:grpSpPr>
          <a:xfrm>
            <a:off x="3277821" y="2389171"/>
            <a:ext cx="2516921" cy="1807037"/>
            <a:chOff x="836873" y="3674659"/>
            <a:chExt cx="3355894" cy="2409383"/>
          </a:xfrm>
        </p:grpSpPr>
        <p:sp>
          <p:nvSpPr>
            <p:cNvPr id="166" name="Oval 165"/>
            <p:cNvSpPr/>
            <p:nvPr/>
          </p:nvSpPr>
          <p:spPr bwMode="auto">
            <a:xfrm>
              <a:off x="836873" y="3674659"/>
              <a:ext cx="2447924" cy="790575"/>
            </a:xfrm>
            <a:prstGeom prst="ellipse">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a:bodyPr>
            <a:lstStyle/>
            <a:p>
              <a:pPr defTabSz="685800"/>
              <a:endParaRPr lang="en-US" sz="1350">
                <a:solidFill>
                  <a:schemeClr val="bg1"/>
                </a:solidFill>
              </a:endParaRPr>
            </a:p>
          </p:txBody>
        </p:sp>
        <p:grpSp>
          <p:nvGrpSpPr>
            <p:cNvPr id="280" name="Group 279"/>
            <p:cNvGrpSpPr/>
            <p:nvPr/>
          </p:nvGrpSpPr>
          <p:grpSpPr>
            <a:xfrm>
              <a:off x="1907705" y="4325458"/>
              <a:ext cx="2285062" cy="1758584"/>
              <a:chOff x="5214430" y="3857626"/>
              <a:chExt cx="2285062" cy="1758584"/>
            </a:xfrm>
          </p:grpSpPr>
          <p:cxnSp>
            <p:nvCxnSpPr>
              <p:cNvPr id="275" name="Straight Connector 274"/>
              <p:cNvCxnSpPr/>
              <p:nvPr/>
            </p:nvCxnSpPr>
            <p:spPr bwMode="auto">
              <a:xfrm flipH="1" flipV="1">
                <a:off x="5353051" y="3857626"/>
                <a:ext cx="9524" cy="1362074"/>
              </a:xfrm>
              <a:prstGeom prst="line">
                <a:avLst/>
              </a:prstGeom>
              <a:noFill/>
              <a:ln w="38100" cap="flat" cmpd="sng" algn="ctr">
                <a:solidFill>
                  <a:srgbClr val="FFFF00"/>
                </a:solidFill>
                <a:prstDash val="solid"/>
                <a:round/>
                <a:headEnd type="none" w="med" len="med"/>
                <a:tailEnd type="none" w="med" len="med"/>
              </a:ln>
              <a:effectLst/>
            </p:spPr>
          </p:cxnSp>
          <p:sp>
            <p:nvSpPr>
              <p:cNvPr id="276" name="TextBox 67"/>
              <p:cNvSpPr txBox="1"/>
              <p:nvPr/>
            </p:nvSpPr>
            <p:spPr>
              <a:xfrm>
                <a:off x="5793470" y="5069577"/>
                <a:ext cx="1706022" cy="461665"/>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L3 Roaming!</a:t>
                </a:r>
              </a:p>
              <a:p>
                <a:r>
                  <a:rPr lang="en-US" sz="825" b="1" dirty="0">
                    <a:solidFill>
                      <a:srgbClr val="404040"/>
                    </a:solidFill>
                    <a:latin typeface="Trebuchet MS" pitchFamily="34" charset="0"/>
                  </a:rPr>
                  <a:t>Employee vlan = 2002</a:t>
                </a:r>
              </a:p>
            </p:txBody>
          </p:sp>
          <p:sp>
            <p:nvSpPr>
              <p:cNvPr id="279" name="Freeform 278"/>
              <p:cNvSpPr>
                <a:spLocks noEditPoints="1"/>
              </p:cNvSpPr>
              <p:nvPr/>
            </p:nvSpPr>
            <p:spPr bwMode="auto">
              <a:xfrm>
                <a:off x="5214430" y="5158686"/>
                <a:ext cx="315145" cy="457524"/>
              </a:xfrm>
              <a:custGeom>
                <a:avLst/>
                <a:gdLst>
                  <a:gd name="T0" fmla="*/ 2147483647 w 303"/>
                  <a:gd name="T1" fmla="*/ 0 h 526"/>
                  <a:gd name="T2" fmla="*/ 2147483647 w 303"/>
                  <a:gd name="T3" fmla="*/ 0 h 526"/>
                  <a:gd name="T4" fmla="*/ 2147483647 w 303"/>
                  <a:gd name="T5" fmla="*/ 2147483647 h 526"/>
                  <a:gd name="T6" fmla="*/ 2147483647 w 303"/>
                  <a:gd name="T7" fmla="*/ 2147483647 h 526"/>
                  <a:gd name="T8" fmla="*/ 0 w 303"/>
                  <a:gd name="T9" fmla="*/ 2147483647 h 526"/>
                  <a:gd name="T10" fmla="*/ 0 w 303"/>
                  <a:gd name="T11" fmla="*/ 2147483647 h 526"/>
                  <a:gd name="T12" fmla="*/ 2147483647 w 303"/>
                  <a:gd name="T13" fmla="*/ 2147483647 h 526"/>
                  <a:gd name="T14" fmla="*/ 2147483647 w 303"/>
                  <a:gd name="T15" fmla="*/ 2147483647 h 526"/>
                  <a:gd name="T16" fmla="*/ 2147483647 w 303"/>
                  <a:gd name="T17" fmla="*/ 2147483647 h 526"/>
                  <a:gd name="T18" fmla="*/ 2147483647 w 303"/>
                  <a:gd name="T19" fmla="*/ 2147483647 h 526"/>
                  <a:gd name="T20" fmla="*/ 2147483647 w 303"/>
                  <a:gd name="T21" fmla="*/ 0 h 526"/>
                  <a:gd name="T22" fmla="*/ 2147483647 w 303"/>
                  <a:gd name="T23" fmla="*/ 2147483647 h 526"/>
                  <a:gd name="T24" fmla="*/ 2147483647 w 303"/>
                  <a:gd name="T25" fmla="*/ 2147483647 h 526"/>
                  <a:gd name="T26" fmla="*/ 2147483647 w 303"/>
                  <a:gd name="T27" fmla="*/ 2147483647 h 526"/>
                  <a:gd name="T28" fmla="*/ 2147483647 w 303"/>
                  <a:gd name="T29" fmla="*/ 2147483647 h 526"/>
                  <a:gd name="T30" fmla="*/ 2147483647 w 303"/>
                  <a:gd name="T31" fmla="*/ 2147483647 h 526"/>
                  <a:gd name="T32" fmla="*/ 2147483647 w 303"/>
                  <a:gd name="T33" fmla="*/ 2147483647 h 526"/>
                  <a:gd name="T34" fmla="*/ 2147483647 w 303"/>
                  <a:gd name="T35" fmla="*/ 2147483647 h 526"/>
                  <a:gd name="T36" fmla="*/ 2147483647 w 303"/>
                  <a:gd name="T37" fmla="*/ 2147483647 h 526"/>
                  <a:gd name="T38" fmla="*/ 2147483647 w 303"/>
                  <a:gd name="T39" fmla="*/ 2147483647 h 526"/>
                  <a:gd name="T40" fmla="*/ 2147483647 w 303"/>
                  <a:gd name="T41" fmla="*/ 2147483647 h 526"/>
                  <a:gd name="T42" fmla="*/ 2147483647 w 303"/>
                  <a:gd name="T43" fmla="*/ 2147483647 h 526"/>
                  <a:gd name="T44" fmla="*/ 2147483647 w 303"/>
                  <a:gd name="T45" fmla="*/ 2147483647 h 526"/>
                  <a:gd name="T46" fmla="*/ 2147483647 w 303"/>
                  <a:gd name="T47" fmla="*/ 2147483647 h 526"/>
                  <a:gd name="T48" fmla="*/ 2147483647 w 303"/>
                  <a:gd name="T49" fmla="*/ 2147483647 h 526"/>
                  <a:gd name="T50" fmla="*/ 2147483647 w 303"/>
                  <a:gd name="T51" fmla="*/ 2147483647 h 5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03"/>
                  <a:gd name="T79" fmla="*/ 0 h 526"/>
                  <a:gd name="T80" fmla="*/ 303 w 303"/>
                  <a:gd name="T81" fmla="*/ 526 h 5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03" h="526">
                    <a:moveTo>
                      <a:pt x="260" y="0"/>
                    </a:moveTo>
                    <a:cubicBezTo>
                      <a:pt x="103" y="0"/>
                      <a:pt x="103" y="0"/>
                      <a:pt x="103" y="0"/>
                    </a:cubicBezTo>
                    <a:cubicBezTo>
                      <a:pt x="107" y="9"/>
                      <a:pt x="110" y="19"/>
                      <a:pt x="110" y="30"/>
                    </a:cubicBezTo>
                    <a:cubicBezTo>
                      <a:pt x="110" y="70"/>
                      <a:pt x="78" y="102"/>
                      <a:pt x="38" y="102"/>
                    </a:cubicBezTo>
                    <a:cubicBezTo>
                      <a:pt x="24" y="102"/>
                      <a:pt x="11" y="98"/>
                      <a:pt x="0" y="91"/>
                    </a:cubicBezTo>
                    <a:cubicBezTo>
                      <a:pt x="0" y="475"/>
                      <a:pt x="0" y="475"/>
                      <a:pt x="0" y="475"/>
                    </a:cubicBezTo>
                    <a:cubicBezTo>
                      <a:pt x="0" y="503"/>
                      <a:pt x="19" y="526"/>
                      <a:pt x="43" y="526"/>
                    </a:cubicBezTo>
                    <a:cubicBezTo>
                      <a:pt x="260" y="526"/>
                      <a:pt x="260" y="526"/>
                      <a:pt x="260" y="526"/>
                    </a:cubicBezTo>
                    <a:cubicBezTo>
                      <a:pt x="284" y="526"/>
                      <a:pt x="303" y="503"/>
                      <a:pt x="303" y="475"/>
                    </a:cubicBezTo>
                    <a:cubicBezTo>
                      <a:pt x="303" y="51"/>
                      <a:pt x="303" y="51"/>
                      <a:pt x="303" y="51"/>
                    </a:cubicBezTo>
                    <a:cubicBezTo>
                      <a:pt x="303" y="23"/>
                      <a:pt x="284" y="0"/>
                      <a:pt x="260" y="0"/>
                    </a:cubicBezTo>
                    <a:close/>
                    <a:moveTo>
                      <a:pt x="36" y="58"/>
                    </a:moveTo>
                    <a:cubicBezTo>
                      <a:pt x="51" y="58"/>
                      <a:pt x="64" y="46"/>
                      <a:pt x="64" y="31"/>
                    </a:cubicBezTo>
                    <a:cubicBezTo>
                      <a:pt x="64" y="16"/>
                      <a:pt x="51" y="3"/>
                      <a:pt x="36" y="3"/>
                    </a:cubicBezTo>
                    <a:cubicBezTo>
                      <a:pt x="21" y="3"/>
                      <a:pt x="9" y="16"/>
                      <a:pt x="9" y="31"/>
                    </a:cubicBezTo>
                    <a:cubicBezTo>
                      <a:pt x="9" y="46"/>
                      <a:pt x="21" y="58"/>
                      <a:pt x="36" y="58"/>
                    </a:cubicBezTo>
                    <a:close/>
                    <a:moveTo>
                      <a:pt x="238" y="369"/>
                    </a:moveTo>
                    <a:cubicBezTo>
                      <a:pt x="66" y="369"/>
                      <a:pt x="66" y="369"/>
                      <a:pt x="66" y="369"/>
                    </a:cubicBezTo>
                    <a:cubicBezTo>
                      <a:pt x="66" y="112"/>
                      <a:pt x="66" y="112"/>
                      <a:pt x="66" y="112"/>
                    </a:cubicBezTo>
                    <a:cubicBezTo>
                      <a:pt x="238" y="112"/>
                      <a:pt x="238" y="112"/>
                      <a:pt x="238" y="112"/>
                    </a:cubicBezTo>
                    <a:lnTo>
                      <a:pt x="238" y="369"/>
                    </a:lnTo>
                    <a:close/>
                    <a:moveTo>
                      <a:pt x="183" y="433"/>
                    </a:moveTo>
                    <a:cubicBezTo>
                      <a:pt x="183" y="448"/>
                      <a:pt x="171" y="461"/>
                      <a:pt x="155" y="461"/>
                    </a:cubicBezTo>
                    <a:cubicBezTo>
                      <a:pt x="140" y="461"/>
                      <a:pt x="128" y="448"/>
                      <a:pt x="128" y="433"/>
                    </a:cubicBezTo>
                    <a:cubicBezTo>
                      <a:pt x="128" y="418"/>
                      <a:pt x="140" y="405"/>
                      <a:pt x="155" y="405"/>
                    </a:cubicBezTo>
                    <a:cubicBezTo>
                      <a:pt x="171" y="405"/>
                      <a:pt x="183" y="418"/>
                      <a:pt x="183" y="433"/>
                    </a:cubicBezTo>
                    <a:close/>
                  </a:path>
                </a:pathLst>
              </a:custGeom>
              <a:solidFill>
                <a:schemeClr val="accent1"/>
              </a:solidFill>
              <a:ln w="9525">
                <a:noFill/>
                <a:round/>
                <a:headEnd/>
                <a:tailEnd/>
              </a:ln>
            </p:spPr>
            <p:txBody>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endParaRPr lang="en-US">
                  <a:solidFill>
                    <a:srgbClr val="404040"/>
                  </a:solidFill>
                  <a:latin typeface="Trebuchet MS" pitchFamily="34" charset="0"/>
                  <a:cs typeface="Arial" pitchFamily="34" charset="0"/>
                </a:endParaRPr>
              </a:p>
            </p:txBody>
          </p:sp>
        </p:grpSp>
      </p:grpSp>
      <p:sp>
        <p:nvSpPr>
          <p:cNvPr id="117" name="Freeform 116"/>
          <p:cNvSpPr>
            <a:spLocks noEditPoints="1"/>
          </p:cNvSpPr>
          <p:nvPr/>
        </p:nvSpPr>
        <p:spPr bwMode="auto">
          <a:xfrm>
            <a:off x="4674606" y="1975996"/>
            <a:ext cx="751286" cy="137161"/>
          </a:xfrm>
          <a:custGeom>
            <a:avLst/>
            <a:gdLst/>
            <a:ahLst/>
            <a:cxnLst>
              <a:cxn ang="0">
                <a:pos x="659" y="0"/>
              </a:cxn>
              <a:cxn ang="0">
                <a:pos x="95" y="0"/>
              </a:cxn>
              <a:cxn ang="0">
                <a:pos x="112" y="46"/>
              </a:cxn>
              <a:cxn ang="0">
                <a:pos x="41" y="116"/>
              </a:cxn>
              <a:cxn ang="0">
                <a:pos x="0" y="103"/>
              </a:cxn>
              <a:cxn ang="0">
                <a:pos x="0" y="136"/>
              </a:cxn>
              <a:cxn ang="0">
                <a:pos x="46" y="182"/>
              </a:cxn>
              <a:cxn ang="0">
                <a:pos x="659" y="182"/>
              </a:cxn>
              <a:cxn ang="0">
                <a:pos x="704" y="136"/>
              </a:cxn>
              <a:cxn ang="0">
                <a:pos x="704" y="46"/>
              </a:cxn>
              <a:cxn ang="0">
                <a:pos x="659" y="0"/>
              </a:cxn>
              <a:cxn ang="0">
                <a:pos x="38" y="70"/>
              </a:cxn>
              <a:cxn ang="0">
                <a:pos x="67" y="42"/>
              </a:cxn>
              <a:cxn ang="0">
                <a:pos x="38" y="13"/>
              </a:cxn>
              <a:cxn ang="0">
                <a:pos x="9" y="42"/>
              </a:cxn>
              <a:cxn ang="0">
                <a:pos x="38" y="70"/>
              </a:cxn>
              <a:cxn ang="0">
                <a:pos x="705" y="139"/>
              </a:cxn>
              <a:cxn ang="0">
                <a:pos x="0" y="139"/>
              </a:cxn>
              <a:cxn ang="0">
                <a:pos x="0" y="119"/>
              </a:cxn>
              <a:cxn ang="0">
                <a:pos x="705" y="119"/>
              </a:cxn>
              <a:cxn ang="0">
                <a:pos x="705" y="139"/>
              </a:cxn>
            </a:cxnLst>
            <a:rect l="0" t="0" r="r" b="b"/>
            <a:pathLst>
              <a:path w="705" h="182">
                <a:moveTo>
                  <a:pt x="659" y="0"/>
                </a:moveTo>
                <a:cubicBezTo>
                  <a:pt x="95" y="0"/>
                  <a:pt x="95" y="0"/>
                  <a:pt x="95" y="0"/>
                </a:cubicBezTo>
                <a:cubicBezTo>
                  <a:pt x="106" y="13"/>
                  <a:pt x="112" y="28"/>
                  <a:pt x="112" y="46"/>
                </a:cubicBezTo>
                <a:cubicBezTo>
                  <a:pt x="112" y="85"/>
                  <a:pt x="80" y="116"/>
                  <a:pt x="41" y="116"/>
                </a:cubicBezTo>
                <a:cubicBezTo>
                  <a:pt x="26" y="116"/>
                  <a:pt x="11" y="111"/>
                  <a:pt x="0" y="103"/>
                </a:cubicBezTo>
                <a:cubicBezTo>
                  <a:pt x="0" y="136"/>
                  <a:pt x="0" y="136"/>
                  <a:pt x="0" y="136"/>
                </a:cubicBezTo>
                <a:cubicBezTo>
                  <a:pt x="0" y="162"/>
                  <a:pt x="20" y="182"/>
                  <a:pt x="46" y="182"/>
                </a:cubicBezTo>
                <a:cubicBezTo>
                  <a:pt x="659" y="182"/>
                  <a:pt x="659" y="182"/>
                  <a:pt x="659" y="182"/>
                </a:cubicBezTo>
                <a:cubicBezTo>
                  <a:pt x="684" y="182"/>
                  <a:pt x="704" y="162"/>
                  <a:pt x="704" y="136"/>
                </a:cubicBezTo>
                <a:cubicBezTo>
                  <a:pt x="704" y="46"/>
                  <a:pt x="704" y="46"/>
                  <a:pt x="704" y="46"/>
                </a:cubicBezTo>
                <a:cubicBezTo>
                  <a:pt x="704" y="21"/>
                  <a:pt x="684" y="0"/>
                  <a:pt x="659" y="0"/>
                </a:cubicBezTo>
                <a:close/>
                <a:moveTo>
                  <a:pt x="38" y="70"/>
                </a:moveTo>
                <a:cubicBezTo>
                  <a:pt x="54" y="70"/>
                  <a:pt x="67" y="58"/>
                  <a:pt x="67" y="42"/>
                </a:cubicBezTo>
                <a:cubicBezTo>
                  <a:pt x="67" y="26"/>
                  <a:pt x="54" y="13"/>
                  <a:pt x="38" y="13"/>
                </a:cubicBezTo>
                <a:cubicBezTo>
                  <a:pt x="22" y="13"/>
                  <a:pt x="9" y="26"/>
                  <a:pt x="9" y="42"/>
                </a:cubicBezTo>
                <a:cubicBezTo>
                  <a:pt x="9" y="58"/>
                  <a:pt x="22" y="70"/>
                  <a:pt x="38" y="70"/>
                </a:cubicBezTo>
                <a:close/>
                <a:moveTo>
                  <a:pt x="705" y="139"/>
                </a:moveTo>
                <a:cubicBezTo>
                  <a:pt x="0" y="139"/>
                  <a:pt x="0" y="139"/>
                  <a:pt x="0" y="139"/>
                </a:cubicBezTo>
                <a:cubicBezTo>
                  <a:pt x="0" y="119"/>
                  <a:pt x="0" y="119"/>
                  <a:pt x="0" y="119"/>
                </a:cubicBezTo>
                <a:cubicBezTo>
                  <a:pt x="705" y="119"/>
                  <a:pt x="705" y="119"/>
                  <a:pt x="705" y="119"/>
                </a:cubicBezTo>
                <a:cubicBezTo>
                  <a:pt x="705" y="139"/>
                  <a:pt x="705" y="139"/>
                  <a:pt x="705" y="139"/>
                </a:cubicBezTo>
                <a:close/>
              </a:path>
            </a:pathLst>
          </a:custGeom>
          <a:solidFill>
            <a:schemeClr val="accent1">
              <a:lumMod val="50000"/>
            </a:schemeClr>
          </a:solidFill>
          <a:ln w="9525">
            <a:noFill/>
            <a:round/>
            <a:headEnd/>
            <a:tailEnd/>
          </a:ln>
        </p:spPr>
        <p:txBody>
          <a:bodyPr wrap="square" tIns="0" bIns="0" anchor="ctr" anchorCtr="0">
            <a:no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pPr>
              <a:spcAft>
                <a:spcPts val="0"/>
              </a:spcAft>
            </a:pPr>
            <a:endParaRPr lang="en-US" sz="750">
              <a:latin typeface="+mn-lt"/>
            </a:endParaRPr>
          </a:p>
        </p:txBody>
      </p:sp>
      <p:cxnSp>
        <p:nvCxnSpPr>
          <p:cNvPr id="118" name="Straight Connector 117"/>
          <p:cNvCxnSpPr>
            <a:cxnSpLocks/>
            <a:stCxn id="116" idx="0"/>
          </p:cNvCxnSpPr>
          <p:nvPr/>
        </p:nvCxnSpPr>
        <p:spPr bwMode="auto">
          <a:xfrm flipV="1">
            <a:off x="4144996" y="2114551"/>
            <a:ext cx="655605" cy="534846"/>
          </a:xfrm>
          <a:prstGeom prst="line">
            <a:avLst/>
          </a:prstGeom>
          <a:noFill/>
          <a:ln w="19050" cap="flat" cmpd="sng" algn="ctr">
            <a:solidFill>
              <a:schemeClr val="tx1"/>
            </a:solidFill>
            <a:prstDash val="solid"/>
            <a:round/>
            <a:headEnd type="none" w="med" len="med"/>
            <a:tailEnd type="none" w="med" len="med"/>
          </a:ln>
          <a:effectLst/>
        </p:spPr>
      </p:cxnSp>
      <p:cxnSp>
        <p:nvCxnSpPr>
          <p:cNvPr id="120" name="Straight Connector 119"/>
          <p:cNvCxnSpPr>
            <a:cxnSpLocks/>
            <a:stCxn id="119" idx="0"/>
          </p:cNvCxnSpPr>
          <p:nvPr/>
        </p:nvCxnSpPr>
        <p:spPr bwMode="auto">
          <a:xfrm flipV="1">
            <a:off x="4776359" y="2121695"/>
            <a:ext cx="181405" cy="527702"/>
          </a:xfrm>
          <a:prstGeom prst="line">
            <a:avLst/>
          </a:prstGeom>
          <a:noFill/>
          <a:ln w="19050" cap="flat" cmpd="sng" algn="ctr">
            <a:solidFill>
              <a:schemeClr val="tx1"/>
            </a:solidFill>
            <a:prstDash val="solid"/>
            <a:round/>
            <a:headEnd type="none" w="med" len="med"/>
            <a:tailEnd type="none" w="med" len="med"/>
          </a:ln>
          <a:effectLst/>
        </p:spPr>
      </p:cxnSp>
      <p:cxnSp>
        <p:nvCxnSpPr>
          <p:cNvPr id="121" name="Straight Connector 120"/>
          <p:cNvCxnSpPr>
            <a:cxnSpLocks/>
            <a:stCxn id="123" idx="0"/>
          </p:cNvCxnSpPr>
          <p:nvPr/>
        </p:nvCxnSpPr>
        <p:spPr bwMode="auto">
          <a:xfrm flipH="1" flipV="1">
            <a:off x="5120148" y="2119701"/>
            <a:ext cx="242198" cy="529696"/>
          </a:xfrm>
          <a:prstGeom prst="line">
            <a:avLst/>
          </a:prstGeom>
          <a:noFill/>
          <a:ln w="19050" cap="flat" cmpd="sng" algn="ctr">
            <a:solidFill>
              <a:schemeClr val="tx1"/>
            </a:solidFill>
            <a:prstDash val="solid"/>
            <a:round/>
            <a:headEnd type="none" w="med" len="med"/>
            <a:tailEnd type="none" w="med" len="med"/>
          </a:ln>
          <a:effectLst/>
        </p:spPr>
      </p:cxnSp>
      <p:cxnSp>
        <p:nvCxnSpPr>
          <p:cNvPr id="122" name="Straight Connector 121"/>
          <p:cNvCxnSpPr>
            <a:cxnSpLocks/>
            <a:stCxn id="124" idx="0"/>
          </p:cNvCxnSpPr>
          <p:nvPr/>
        </p:nvCxnSpPr>
        <p:spPr bwMode="auto">
          <a:xfrm flipH="1" flipV="1">
            <a:off x="5280409" y="2099192"/>
            <a:ext cx="728268" cy="550206"/>
          </a:xfrm>
          <a:prstGeom prst="line">
            <a:avLst/>
          </a:prstGeom>
          <a:noFill/>
          <a:ln w="19050" cap="flat" cmpd="sng" algn="ctr">
            <a:solidFill>
              <a:schemeClr val="tx1"/>
            </a:solidFill>
            <a:prstDash val="solid"/>
            <a:round/>
            <a:headEnd type="none" w="med" len="med"/>
            <a:tailEnd type="none" w="med" len="med"/>
          </a:ln>
          <a:effectLst/>
        </p:spPr>
      </p:cxnSp>
      <p:sp>
        <p:nvSpPr>
          <p:cNvPr id="177" name="Freeform 176"/>
          <p:cNvSpPr>
            <a:spLocks noEditPoints="1"/>
          </p:cNvSpPr>
          <p:nvPr/>
        </p:nvSpPr>
        <p:spPr bwMode="auto">
          <a:xfrm>
            <a:off x="1959981" y="1975996"/>
            <a:ext cx="751286" cy="137161"/>
          </a:xfrm>
          <a:custGeom>
            <a:avLst/>
            <a:gdLst/>
            <a:ahLst/>
            <a:cxnLst>
              <a:cxn ang="0">
                <a:pos x="659" y="0"/>
              </a:cxn>
              <a:cxn ang="0">
                <a:pos x="95" y="0"/>
              </a:cxn>
              <a:cxn ang="0">
                <a:pos x="112" y="46"/>
              </a:cxn>
              <a:cxn ang="0">
                <a:pos x="41" y="116"/>
              </a:cxn>
              <a:cxn ang="0">
                <a:pos x="0" y="103"/>
              </a:cxn>
              <a:cxn ang="0">
                <a:pos x="0" y="136"/>
              </a:cxn>
              <a:cxn ang="0">
                <a:pos x="46" y="182"/>
              </a:cxn>
              <a:cxn ang="0">
                <a:pos x="659" y="182"/>
              </a:cxn>
              <a:cxn ang="0">
                <a:pos x="704" y="136"/>
              </a:cxn>
              <a:cxn ang="0">
                <a:pos x="704" y="46"/>
              </a:cxn>
              <a:cxn ang="0">
                <a:pos x="659" y="0"/>
              </a:cxn>
              <a:cxn ang="0">
                <a:pos x="38" y="70"/>
              </a:cxn>
              <a:cxn ang="0">
                <a:pos x="67" y="42"/>
              </a:cxn>
              <a:cxn ang="0">
                <a:pos x="38" y="13"/>
              </a:cxn>
              <a:cxn ang="0">
                <a:pos x="9" y="42"/>
              </a:cxn>
              <a:cxn ang="0">
                <a:pos x="38" y="70"/>
              </a:cxn>
              <a:cxn ang="0">
                <a:pos x="705" y="139"/>
              </a:cxn>
              <a:cxn ang="0">
                <a:pos x="0" y="139"/>
              </a:cxn>
              <a:cxn ang="0">
                <a:pos x="0" y="119"/>
              </a:cxn>
              <a:cxn ang="0">
                <a:pos x="705" y="119"/>
              </a:cxn>
              <a:cxn ang="0">
                <a:pos x="705" y="139"/>
              </a:cxn>
            </a:cxnLst>
            <a:rect l="0" t="0" r="r" b="b"/>
            <a:pathLst>
              <a:path w="705" h="182">
                <a:moveTo>
                  <a:pt x="659" y="0"/>
                </a:moveTo>
                <a:cubicBezTo>
                  <a:pt x="95" y="0"/>
                  <a:pt x="95" y="0"/>
                  <a:pt x="95" y="0"/>
                </a:cubicBezTo>
                <a:cubicBezTo>
                  <a:pt x="106" y="13"/>
                  <a:pt x="112" y="28"/>
                  <a:pt x="112" y="46"/>
                </a:cubicBezTo>
                <a:cubicBezTo>
                  <a:pt x="112" y="85"/>
                  <a:pt x="80" y="116"/>
                  <a:pt x="41" y="116"/>
                </a:cubicBezTo>
                <a:cubicBezTo>
                  <a:pt x="26" y="116"/>
                  <a:pt x="11" y="111"/>
                  <a:pt x="0" y="103"/>
                </a:cubicBezTo>
                <a:cubicBezTo>
                  <a:pt x="0" y="136"/>
                  <a:pt x="0" y="136"/>
                  <a:pt x="0" y="136"/>
                </a:cubicBezTo>
                <a:cubicBezTo>
                  <a:pt x="0" y="162"/>
                  <a:pt x="20" y="182"/>
                  <a:pt x="46" y="182"/>
                </a:cubicBezTo>
                <a:cubicBezTo>
                  <a:pt x="659" y="182"/>
                  <a:pt x="659" y="182"/>
                  <a:pt x="659" y="182"/>
                </a:cubicBezTo>
                <a:cubicBezTo>
                  <a:pt x="684" y="182"/>
                  <a:pt x="704" y="162"/>
                  <a:pt x="704" y="136"/>
                </a:cubicBezTo>
                <a:cubicBezTo>
                  <a:pt x="704" y="46"/>
                  <a:pt x="704" y="46"/>
                  <a:pt x="704" y="46"/>
                </a:cubicBezTo>
                <a:cubicBezTo>
                  <a:pt x="704" y="21"/>
                  <a:pt x="684" y="0"/>
                  <a:pt x="659" y="0"/>
                </a:cubicBezTo>
                <a:close/>
                <a:moveTo>
                  <a:pt x="38" y="70"/>
                </a:moveTo>
                <a:cubicBezTo>
                  <a:pt x="54" y="70"/>
                  <a:pt x="67" y="58"/>
                  <a:pt x="67" y="42"/>
                </a:cubicBezTo>
                <a:cubicBezTo>
                  <a:pt x="67" y="26"/>
                  <a:pt x="54" y="13"/>
                  <a:pt x="38" y="13"/>
                </a:cubicBezTo>
                <a:cubicBezTo>
                  <a:pt x="22" y="13"/>
                  <a:pt x="9" y="26"/>
                  <a:pt x="9" y="42"/>
                </a:cubicBezTo>
                <a:cubicBezTo>
                  <a:pt x="9" y="58"/>
                  <a:pt x="22" y="70"/>
                  <a:pt x="38" y="70"/>
                </a:cubicBezTo>
                <a:close/>
                <a:moveTo>
                  <a:pt x="705" y="139"/>
                </a:moveTo>
                <a:cubicBezTo>
                  <a:pt x="0" y="139"/>
                  <a:pt x="0" y="139"/>
                  <a:pt x="0" y="139"/>
                </a:cubicBezTo>
                <a:cubicBezTo>
                  <a:pt x="0" y="119"/>
                  <a:pt x="0" y="119"/>
                  <a:pt x="0" y="119"/>
                </a:cubicBezTo>
                <a:cubicBezTo>
                  <a:pt x="705" y="119"/>
                  <a:pt x="705" y="119"/>
                  <a:pt x="705" y="119"/>
                </a:cubicBezTo>
                <a:cubicBezTo>
                  <a:pt x="705" y="139"/>
                  <a:pt x="705" y="139"/>
                  <a:pt x="705" y="139"/>
                </a:cubicBezTo>
                <a:close/>
              </a:path>
            </a:pathLst>
          </a:custGeom>
          <a:solidFill>
            <a:schemeClr val="accent1">
              <a:lumMod val="50000"/>
            </a:schemeClr>
          </a:solidFill>
          <a:ln w="9525">
            <a:noFill/>
            <a:round/>
            <a:headEnd/>
            <a:tailEnd/>
          </a:ln>
        </p:spPr>
        <p:txBody>
          <a:bodyPr wrap="square" tIns="0" bIns="0" anchor="ctr" anchorCtr="0">
            <a:no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pPr>
              <a:spcAft>
                <a:spcPts val="0"/>
              </a:spcAft>
            </a:pPr>
            <a:endParaRPr lang="en-US" sz="750">
              <a:latin typeface="+mn-lt"/>
            </a:endParaRPr>
          </a:p>
        </p:txBody>
      </p:sp>
      <p:cxnSp>
        <p:nvCxnSpPr>
          <p:cNvPr id="182" name="Straight Connector 181"/>
          <p:cNvCxnSpPr>
            <a:cxnSpLocks/>
            <a:stCxn id="156" idx="0"/>
          </p:cNvCxnSpPr>
          <p:nvPr/>
        </p:nvCxnSpPr>
        <p:spPr bwMode="auto">
          <a:xfrm flipV="1">
            <a:off x="1246234" y="2114551"/>
            <a:ext cx="839742" cy="534847"/>
          </a:xfrm>
          <a:prstGeom prst="line">
            <a:avLst/>
          </a:prstGeom>
          <a:noFill/>
          <a:ln w="19050" cap="flat" cmpd="sng" algn="ctr">
            <a:solidFill>
              <a:schemeClr val="tx1"/>
            </a:solidFill>
            <a:prstDash val="solid"/>
            <a:round/>
            <a:headEnd type="none" w="med" len="med"/>
            <a:tailEnd type="none" w="med" len="med"/>
          </a:ln>
          <a:effectLst/>
        </p:spPr>
      </p:cxnSp>
      <p:cxnSp>
        <p:nvCxnSpPr>
          <p:cNvPr id="188" name="Straight Connector 187"/>
          <p:cNvCxnSpPr/>
          <p:nvPr/>
        </p:nvCxnSpPr>
        <p:spPr bwMode="auto">
          <a:xfrm flipV="1">
            <a:off x="2085977" y="2121694"/>
            <a:ext cx="157162" cy="521494"/>
          </a:xfrm>
          <a:prstGeom prst="line">
            <a:avLst/>
          </a:prstGeom>
          <a:noFill/>
          <a:ln w="19050" cap="flat" cmpd="sng" algn="ctr">
            <a:solidFill>
              <a:schemeClr val="tx1"/>
            </a:solidFill>
            <a:prstDash val="solid"/>
            <a:round/>
            <a:headEnd type="none" w="med" len="med"/>
            <a:tailEnd type="none" w="med" len="med"/>
          </a:ln>
          <a:effectLst/>
        </p:spPr>
      </p:cxnSp>
      <p:cxnSp>
        <p:nvCxnSpPr>
          <p:cNvPr id="189" name="Straight Connector 188"/>
          <p:cNvCxnSpPr/>
          <p:nvPr/>
        </p:nvCxnSpPr>
        <p:spPr bwMode="auto">
          <a:xfrm flipH="1" flipV="1">
            <a:off x="2407445" y="2135981"/>
            <a:ext cx="321470" cy="500062"/>
          </a:xfrm>
          <a:prstGeom prst="line">
            <a:avLst/>
          </a:prstGeom>
          <a:noFill/>
          <a:ln w="19050" cap="flat" cmpd="sng" algn="ctr">
            <a:solidFill>
              <a:schemeClr val="tx1"/>
            </a:solidFill>
            <a:prstDash val="solid"/>
            <a:round/>
            <a:headEnd type="none" w="med" len="med"/>
            <a:tailEnd type="none" w="med" len="med"/>
          </a:ln>
          <a:effectLst/>
        </p:spPr>
      </p:cxnSp>
      <p:cxnSp>
        <p:nvCxnSpPr>
          <p:cNvPr id="190" name="Straight Connector 189"/>
          <p:cNvCxnSpPr>
            <a:cxnSpLocks/>
            <a:stCxn id="128" idx="0"/>
          </p:cNvCxnSpPr>
          <p:nvPr/>
        </p:nvCxnSpPr>
        <p:spPr bwMode="auto">
          <a:xfrm flipH="1" flipV="1">
            <a:off x="2601067" y="2136722"/>
            <a:ext cx="842928" cy="520558"/>
          </a:xfrm>
          <a:prstGeom prst="line">
            <a:avLst/>
          </a:prstGeom>
          <a:noFill/>
          <a:ln w="19050" cap="flat" cmpd="sng" algn="ctr">
            <a:solidFill>
              <a:schemeClr val="tx1"/>
            </a:solidFill>
            <a:prstDash val="solid"/>
            <a:round/>
            <a:headEnd type="none" w="med" len="med"/>
            <a:tailEnd type="none" w="med" len="med"/>
          </a:ln>
          <a:effectLst/>
        </p:spPr>
      </p:cxnSp>
      <p:sp>
        <p:nvSpPr>
          <p:cNvPr id="111" name="Rounded Rectangle 110"/>
          <p:cNvSpPr/>
          <p:nvPr/>
        </p:nvSpPr>
        <p:spPr bwMode="auto">
          <a:xfrm>
            <a:off x="3757437" y="2848362"/>
            <a:ext cx="350045" cy="314325"/>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sp>
        <p:nvSpPr>
          <p:cNvPr id="112" name="Rounded Rectangle 111"/>
          <p:cNvSpPr/>
          <p:nvPr/>
        </p:nvSpPr>
        <p:spPr bwMode="auto">
          <a:xfrm>
            <a:off x="4421972" y="2851021"/>
            <a:ext cx="350045" cy="314325"/>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sp>
        <p:nvSpPr>
          <p:cNvPr id="240" name="Rounded Rectangle 239"/>
          <p:cNvSpPr/>
          <p:nvPr/>
        </p:nvSpPr>
        <p:spPr bwMode="auto">
          <a:xfrm>
            <a:off x="1700037" y="2840388"/>
            <a:ext cx="350045" cy="314325"/>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grpSp>
        <p:nvGrpSpPr>
          <p:cNvPr id="145" name="Group 144"/>
          <p:cNvGrpSpPr/>
          <p:nvPr/>
        </p:nvGrpSpPr>
        <p:grpSpPr>
          <a:xfrm>
            <a:off x="1338250" y="2880759"/>
            <a:ext cx="656354" cy="567222"/>
            <a:chOff x="983345" y="3957968"/>
            <a:chExt cx="875138" cy="756296"/>
          </a:xfrm>
        </p:grpSpPr>
        <p:sp>
          <p:nvSpPr>
            <p:cNvPr id="150" name="Rounded Rectangle 149"/>
            <p:cNvSpPr/>
            <p:nvPr/>
          </p:nvSpPr>
          <p:spPr bwMode="auto">
            <a:xfrm>
              <a:off x="1391757" y="3957968"/>
              <a:ext cx="466726" cy="419100"/>
            </a:xfrm>
            <a:prstGeom prst="roundRect">
              <a:avLst/>
            </a:prstGeom>
            <a:solidFill>
              <a:schemeClr val="bg1">
                <a:lumMod val="7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normAutofit fontScale="85000" lnSpcReduction="10000"/>
            </a:bodyPr>
            <a:lstStyle/>
            <a:p>
              <a:pPr defTabSz="685800"/>
              <a:endParaRPr lang="en-US" sz="750" dirty="0">
                <a:solidFill>
                  <a:schemeClr val="bg1"/>
                </a:solidFill>
              </a:endParaRPr>
            </a:p>
            <a:p>
              <a:pPr defTabSz="685800"/>
              <a:r>
                <a:rPr lang="en-US" sz="750" dirty="0">
                  <a:solidFill>
                    <a:schemeClr val="bg1"/>
                  </a:solidFill>
                </a:rPr>
                <a:t>CTX</a:t>
              </a:r>
            </a:p>
            <a:p>
              <a:pPr defTabSz="685800"/>
              <a:endParaRPr lang="en-US" sz="750" dirty="0">
                <a:solidFill>
                  <a:schemeClr val="bg1"/>
                </a:solidFill>
              </a:endParaRPr>
            </a:p>
          </p:txBody>
        </p:sp>
        <p:sp>
          <p:nvSpPr>
            <p:cNvPr id="151" name="TextBox 67"/>
            <p:cNvSpPr txBox="1"/>
            <p:nvPr/>
          </p:nvSpPr>
          <p:spPr>
            <a:xfrm>
              <a:off x="983345" y="4421876"/>
              <a:ext cx="763457" cy="292388"/>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a:lstStyle>
            <a:p>
              <a:r>
                <a:rPr lang="en-US" sz="825" b="1" dirty="0">
                  <a:solidFill>
                    <a:srgbClr val="404040"/>
                  </a:solidFill>
                  <a:latin typeface="Trebuchet MS" pitchFamily="34" charset="0"/>
                </a:rPr>
                <a:t>Context</a:t>
              </a:r>
            </a:p>
          </p:txBody>
        </p:sp>
      </p:grpSp>
      <p:grpSp>
        <p:nvGrpSpPr>
          <p:cNvPr id="129" name="Group 128"/>
          <p:cNvGrpSpPr/>
          <p:nvPr/>
        </p:nvGrpSpPr>
        <p:grpSpPr>
          <a:xfrm>
            <a:off x="1484391" y="2629894"/>
            <a:ext cx="432110" cy="207749"/>
            <a:chOff x="1121134" y="1566406"/>
            <a:chExt cx="576147" cy="276998"/>
          </a:xfrm>
        </p:grpSpPr>
        <p:sp>
          <p:nvSpPr>
            <p:cNvPr id="102" name="TextBox 101"/>
            <p:cNvSpPr txBox="1"/>
            <p:nvPr/>
          </p:nvSpPr>
          <p:spPr>
            <a:xfrm>
              <a:off x="1224502" y="1566406"/>
              <a:ext cx="472779" cy="276998"/>
            </a:xfrm>
            <a:prstGeom prst="rect">
              <a:avLst/>
            </a:prstGeom>
            <a:noFill/>
          </p:spPr>
          <p:txBody>
            <a:bodyPr wrap="none" rtlCol="0">
              <a:spAutoFit/>
            </a:bodyPr>
            <a:lstStyle/>
            <a:p>
              <a:r>
                <a:rPr lang="en-US" sz="750" b="1" dirty="0">
                  <a:solidFill>
                    <a:schemeClr val="bg1">
                      <a:lumMod val="50000"/>
                    </a:schemeClr>
                  </a:solidFill>
                </a:rPr>
                <a:t>DEL</a:t>
              </a:r>
            </a:p>
          </p:txBody>
        </p:sp>
        <p:cxnSp>
          <p:nvCxnSpPr>
            <p:cNvPr id="127" name="Straight Arrow Connector 126"/>
            <p:cNvCxnSpPr/>
            <p:nvPr/>
          </p:nvCxnSpPr>
          <p:spPr>
            <a:xfrm flipH="1">
              <a:off x="1121134" y="1765189"/>
              <a:ext cx="508884" cy="0"/>
            </a:xfrm>
            <a:prstGeom prst="straightConnector1">
              <a:avLst/>
            </a:prstGeom>
            <a:ln w="12700" cap="rnd">
              <a:solidFill>
                <a:schemeClr val="bg1">
                  <a:lumMod val="65000"/>
                </a:schemeClr>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131" name="Group 130"/>
          <p:cNvGrpSpPr/>
          <p:nvPr/>
        </p:nvGrpSpPr>
        <p:grpSpPr>
          <a:xfrm>
            <a:off x="2894275" y="2612998"/>
            <a:ext cx="432110" cy="207749"/>
            <a:chOff x="1121134" y="1566406"/>
            <a:chExt cx="576147" cy="276998"/>
          </a:xfrm>
        </p:grpSpPr>
        <p:sp>
          <p:nvSpPr>
            <p:cNvPr id="132" name="TextBox 131"/>
            <p:cNvSpPr txBox="1"/>
            <p:nvPr/>
          </p:nvSpPr>
          <p:spPr>
            <a:xfrm>
              <a:off x="1224502" y="1566406"/>
              <a:ext cx="472779" cy="276998"/>
            </a:xfrm>
            <a:prstGeom prst="rect">
              <a:avLst/>
            </a:prstGeom>
            <a:noFill/>
          </p:spPr>
          <p:txBody>
            <a:bodyPr wrap="none" rtlCol="0">
              <a:spAutoFit/>
            </a:bodyPr>
            <a:lstStyle/>
            <a:p>
              <a:r>
                <a:rPr lang="en-US" sz="750" b="1" dirty="0">
                  <a:solidFill>
                    <a:schemeClr val="bg1">
                      <a:lumMod val="50000"/>
                    </a:schemeClr>
                  </a:solidFill>
                </a:rPr>
                <a:t>DEL</a:t>
              </a:r>
            </a:p>
          </p:txBody>
        </p:sp>
        <p:cxnSp>
          <p:nvCxnSpPr>
            <p:cNvPr id="140" name="Straight Arrow Connector 139"/>
            <p:cNvCxnSpPr/>
            <p:nvPr/>
          </p:nvCxnSpPr>
          <p:spPr>
            <a:xfrm flipH="1">
              <a:off x="1121134" y="1765189"/>
              <a:ext cx="508884" cy="0"/>
            </a:xfrm>
            <a:prstGeom prst="straightConnector1">
              <a:avLst/>
            </a:prstGeom>
            <a:ln w="12700" cap="rnd">
              <a:solidFill>
                <a:schemeClr val="bg1">
                  <a:lumMod val="65000"/>
                </a:schemeClr>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141" name="Group 140"/>
          <p:cNvGrpSpPr/>
          <p:nvPr/>
        </p:nvGrpSpPr>
        <p:grpSpPr>
          <a:xfrm>
            <a:off x="2221396" y="2643809"/>
            <a:ext cx="432110" cy="207749"/>
            <a:chOff x="1121134" y="1566406"/>
            <a:chExt cx="576147" cy="276998"/>
          </a:xfrm>
        </p:grpSpPr>
        <p:sp>
          <p:nvSpPr>
            <p:cNvPr id="143" name="TextBox 142"/>
            <p:cNvSpPr txBox="1"/>
            <p:nvPr/>
          </p:nvSpPr>
          <p:spPr>
            <a:xfrm>
              <a:off x="1224502" y="1566406"/>
              <a:ext cx="472779" cy="276998"/>
            </a:xfrm>
            <a:prstGeom prst="rect">
              <a:avLst/>
            </a:prstGeom>
            <a:noFill/>
          </p:spPr>
          <p:txBody>
            <a:bodyPr wrap="none" rtlCol="0">
              <a:spAutoFit/>
            </a:bodyPr>
            <a:lstStyle/>
            <a:p>
              <a:r>
                <a:rPr lang="en-US" sz="750" b="1" dirty="0">
                  <a:solidFill>
                    <a:schemeClr val="bg1">
                      <a:lumMod val="50000"/>
                    </a:schemeClr>
                  </a:solidFill>
                </a:rPr>
                <a:t>DEL</a:t>
              </a:r>
            </a:p>
          </p:txBody>
        </p:sp>
        <p:cxnSp>
          <p:nvCxnSpPr>
            <p:cNvPr id="144" name="Straight Arrow Connector 143"/>
            <p:cNvCxnSpPr/>
            <p:nvPr/>
          </p:nvCxnSpPr>
          <p:spPr>
            <a:xfrm flipH="1">
              <a:off x="1121134" y="1765189"/>
              <a:ext cx="508884" cy="0"/>
            </a:xfrm>
            <a:prstGeom prst="straightConnector1">
              <a:avLst/>
            </a:prstGeom>
            <a:ln w="12700" cap="rnd">
              <a:solidFill>
                <a:schemeClr val="bg1">
                  <a:lumMod val="65000"/>
                </a:schemeClr>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sp>
        <p:nvSpPr>
          <p:cNvPr id="113" name="Freeform 72"/>
          <p:cNvSpPr>
            <a:spLocks noEditPoints="1"/>
          </p:cNvSpPr>
          <p:nvPr/>
        </p:nvSpPr>
        <p:spPr bwMode="auto">
          <a:xfrm>
            <a:off x="3112805" y="853775"/>
            <a:ext cx="1798831" cy="1048620"/>
          </a:xfrm>
          <a:custGeom>
            <a:avLst/>
            <a:gdLst/>
            <a:ahLst/>
            <a:cxnLst>
              <a:cxn ang="0">
                <a:pos x="869" y="243"/>
              </a:cxn>
              <a:cxn ang="0">
                <a:pos x="737" y="147"/>
              </a:cxn>
              <a:cxn ang="0">
                <a:pos x="588" y="0"/>
              </a:cxn>
              <a:cxn ang="0">
                <a:pos x="453" y="87"/>
              </a:cxn>
              <a:cxn ang="0">
                <a:pos x="361" y="64"/>
              </a:cxn>
              <a:cxn ang="0">
                <a:pos x="305" y="72"/>
              </a:cxn>
              <a:cxn ang="0">
                <a:pos x="320" y="115"/>
              </a:cxn>
              <a:cxn ang="0">
                <a:pos x="250" y="185"/>
              </a:cxn>
              <a:cxn ang="0">
                <a:pos x="195" y="159"/>
              </a:cxn>
              <a:cxn ang="0">
                <a:pos x="168" y="257"/>
              </a:cxn>
              <a:cxn ang="0">
                <a:pos x="170" y="277"/>
              </a:cxn>
              <a:cxn ang="0">
                <a:pos x="0" y="424"/>
              </a:cxn>
              <a:cxn ang="0">
                <a:pos x="264" y="581"/>
              </a:cxn>
              <a:cxn ang="0">
                <a:pos x="431" y="545"/>
              </a:cxn>
              <a:cxn ang="0">
                <a:pos x="592" y="635"/>
              </a:cxn>
              <a:cxn ang="0">
                <a:pos x="758" y="534"/>
              </a:cxn>
              <a:cxn ang="0">
                <a:pos x="776" y="535"/>
              </a:cxn>
              <a:cxn ang="0">
                <a:pos x="811" y="533"/>
              </a:cxn>
              <a:cxn ang="0">
                <a:pos x="844" y="535"/>
              </a:cxn>
              <a:cxn ang="0">
                <a:pos x="1088" y="388"/>
              </a:cxn>
              <a:cxn ang="0">
                <a:pos x="869" y="243"/>
              </a:cxn>
              <a:cxn ang="0">
                <a:pos x="250" y="141"/>
              </a:cxn>
              <a:cxn ang="0">
                <a:pos x="278" y="113"/>
              </a:cxn>
              <a:cxn ang="0">
                <a:pos x="250" y="84"/>
              </a:cxn>
              <a:cxn ang="0">
                <a:pos x="221" y="113"/>
              </a:cxn>
              <a:cxn ang="0">
                <a:pos x="250" y="141"/>
              </a:cxn>
            </a:cxnLst>
            <a:rect l="0" t="0" r="r" b="b"/>
            <a:pathLst>
              <a:path w="1088" h="635">
                <a:moveTo>
                  <a:pt x="869" y="243"/>
                </a:moveTo>
                <a:cubicBezTo>
                  <a:pt x="848" y="189"/>
                  <a:pt x="797" y="150"/>
                  <a:pt x="737" y="147"/>
                </a:cubicBezTo>
                <a:cubicBezTo>
                  <a:pt x="736" y="66"/>
                  <a:pt x="670" y="0"/>
                  <a:pt x="588" y="0"/>
                </a:cubicBezTo>
                <a:cubicBezTo>
                  <a:pt x="528" y="0"/>
                  <a:pt x="477" y="36"/>
                  <a:pt x="453" y="87"/>
                </a:cubicBezTo>
                <a:cubicBezTo>
                  <a:pt x="426" y="72"/>
                  <a:pt x="394" y="64"/>
                  <a:pt x="361" y="64"/>
                </a:cubicBezTo>
                <a:cubicBezTo>
                  <a:pt x="342" y="64"/>
                  <a:pt x="323" y="67"/>
                  <a:pt x="305" y="72"/>
                </a:cubicBezTo>
                <a:cubicBezTo>
                  <a:pt x="314" y="84"/>
                  <a:pt x="320" y="99"/>
                  <a:pt x="320" y="115"/>
                </a:cubicBezTo>
                <a:cubicBezTo>
                  <a:pt x="320" y="154"/>
                  <a:pt x="288" y="185"/>
                  <a:pt x="250" y="185"/>
                </a:cubicBezTo>
                <a:cubicBezTo>
                  <a:pt x="228" y="185"/>
                  <a:pt x="208" y="175"/>
                  <a:pt x="195" y="159"/>
                </a:cubicBezTo>
                <a:cubicBezTo>
                  <a:pt x="178" y="187"/>
                  <a:pt x="168" y="221"/>
                  <a:pt x="168" y="257"/>
                </a:cubicBezTo>
                <a:cubicBezTo>
                  <a:pt x="168" y="263"/>
                  <a:pt x="169" y="270"/>
                  <a:pt x="170" y="277"/>
                </a:cubicBezTo>
                <a:cubicBezTo>
                  <a:pt x="71" y="300"/>
                  <a:pt x="0" y="357"/>
                  <a:pt x="0" y="424"/>
                </a:cubicBezTo>
                <a:cubicBezTo>
                  <a:pt x="0" y="511"/>
                  <a:pt x="118" y="581"/>
                  <a:pt x="264" y="581"/>
                </a:cubicBezTo>
                <a:cubicBezTo>
                  <a:pt x="327" y="581"/>
                  <a:pt x="385" y="568"/>
                  <a:pt x="431" y="545"/>
                </a:cubicBezTo>
                <a:cubicBezTo>
                  <a:pt x="460" y="598"/>
                  <a:pt x="521" y="635"/>
                  <a:pt x="592" y="635"/>
                </a:cubicBezTo>
                <a:cubicBezTo>
                  <a:pt x="667" y="635"/>
                  <a:pt x="732" y="593"/>
                  <a:pt x="758" y="534"/>
                </a:cubicBezTo>
                <a:cubicBezTo>
                  <a:pt x="764" y="535"/>
                  <a:pt x="770" y="535"/>
                  <a:pt x="776" y="535"/>
                </a:cubicBezTo>
                <a:cubicBezTo>
                  <a:pt x="788" y="535"/>
                  <a:pt x="800" y="534"/>
                  <a:pt x="811" y="533"/>
                </a:cubicBezTo>
                <a:cubicBezTo>
                  <a:pt x="822" y="534"/>
                  <a:pt x="833" y="535"/>
                  <a:pt x="844" y="535"/>
                </a:cubicBezTo>
                <a:cubicBezTo>
                  <a:pt x="979" y="535"/>
                  <a:pt x="1088" y="469"/>
                  <a:pt x="1088" y="388"/>
                </a:cubicBezTo>
                <a:cubicBezTo>
                  <a:pt x="1088" y="312"/>
                  <a:pt x="992" y="250"/>
                  <a:pt x="869" y="243"/>
                </a:cubicBezTo>
                <a:close/>
                <a:moveTo>
                  <a:pt x="250" y="141"/>
                </a:moveTo>
                <a:cubicBezTo>
                  <a:pt x="266" y="141"/>
                  <a:pt x="278" y="129"/>
                  <a:pt x="278" y="113"/>
                </a:cubicBezTo>
                <a:cubicBezTo>
                  <a:pt x="278" y="97"/>
                  <a:pt x="266" y="84"/>
                  <a:pt x="250" y="84"/>
                </a:cubicBezTo>
                <a:cubicBezTo>
                  <a:pt x="234" y="84"/>
                  <a:pt x="221" y="97"/>
                  <a:pt x="221" y="113"/>
                </a:cubicBezTo>
                <a:cubicBezTo>
                  <a:pt x="221" y="129"/>
                  <a:pt x="234" y="141"/>
                  <a:pt x="250" y="141"/>
                </a:cubicBezTo>
                <a:close/>
              </a:path>
            </a:pathLst>
          </a:custGeom>
          <a:solidFill>
            <a:schemeClr val="accent3">
              <a:lumMod val="60000"/>
              <a:lumOff val="40000"/>
            </a:schemeClr>
          </a:solidFill>
          <a:ln w="9525">
            <a:noFill/>
            <a:round/>
            <a:headEnd/>
            <a:tailEnd/>
          </a:ln>
        </p:spPr>
        <p:txBody>
          <a:bodyPr anchor="ctr"/>
          <a:lstStyle/>
          <a:p>
            <a:pPr algn="ctr"/>
            <a:r>
              <a:rPr lang="en-US" dirty="0">
                <a:solidFill>
                  <a:schemeClr val="bg1"/>
                </a:solidFill>
                <a:latin typeface="+mn-lt"/>
              </a:rPr>
              <a:t>Network</a:t>
            </a:r>
          </a:p>
        </p:txBody>
      </p:sp>
      <p:pic>
        <p:nvPicPr>
          <p:cNvPr id="115" name="Picture 44" descr="portadmin_advanced_dashboard_with_more_widgets.PNG"/>
          <p:cNvPicPr>
            <a:picLocks noChangeAspect="1"/>
          </p:cNvPicPr>
          <p:nvPr/>
        </p:nvPicPr>
        <p:blipFill>
          <a:blip r:embed="rId2" cstate="print"/>
          <a:stretch>
            <a:fillRect/>
          </a:stretch>
        </p:blipFill>
        <p:spPr>
          <a:xfrm>
            <a:off x="5844126" y="1021955"/>
            <a:ext cx="900098" cy="708195"/>
          </a:xfrm>
          <a:prstGeom prst="rect">
            <a:avLst/>
          </a:prstGeom>
        </p:spPr>
      </p:pic>
      <p:pic>
        <p:nvPicPr>
          <p:cNvPr id="116" name="Image 2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0800000" flipH="1" flipV="1">
            <a:off x="3967852" y="2649397"/>
            <a:ext cx="354288" cy="175753"/>
          </a:xfrm>
          <a:prstGeom prst="rect">
            <a:avLst/>
          </a:prstGeom>
        </p:spPr>
      </p:pic>
      <p:pic>
        <p:nvPicPr>
          <p:cNvPr id="119" name="Image 2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0800000" flipH="1" flipV="1">
            <a:off x="4599215" y="2649397"/>
            <a:ext cx="354288" cy="175753"/>
          </a:xfrm>
          <a:prstGeom prst="rect">
            <a:avLst/>
          </a:prstGeom>
        </p:spPr>
      </p:pic>
      <p:pic>
        <p:nvPicPr>
          <p:cNvPr id="123" name="Image 2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0800000" flipH="1" flipV="1">
            <a:off x="5185202" y="2649397"/>
            <a:ext cx="354288" cy="175753"/>
          </a:xfrm>
          <a:prstGeom prst="rect">
            <a:avLst/>
          </a:prstGeom>
        </p:spPr>
      </p:pic>
      <p:pic>
        <p:nvPicPr>
          <p:cNvPr id="124" name="Image 2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0800000" flipH="1" flipV="1">
            <a:off x="5831533" y="2649398"/>
            <a:ext cx="354288" cy="175753"/>
          </a:xfrm>
          <a:prstGeom prst="rect">
            <a:avLst/>
          </a:prstGeom>
        </p:spPr>
      </p:pic>
      <p:pic>
        <p:nvPicPr>
          <p:cNvPr id="128" name="Image 2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0800000" flipH="1" flipV="1">
            <a:off x="3266851" y="2657280"/>
            <a:ext cx="354288" cy="175753"/>
          </a:xfrm>
          <a:prstGeom prst="rect">
            <a:avLst/>
          </a:prstGeom>
        </p:spPr>
      </p:pic>
      <p:pic>
        <p:nvPicPr>
          <p:cNvPr id="130" name="Image 2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0800000" flipH="1" flipV="1">
            <a:off x="2574494" y="2649397"/>
            <a:ext cx="354288" cy="175753"/>
          </a:xfrm>
          <a:prstGeom prst="rect">
            <a:avLst/>
          </a:prstGeom>
        </p:spPr>
      </p:pic>
      <p:pic>
        <p:nvPicPr>
          <p:cNvPr id="155" name="Image 2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0800000" flipH="1" flipV="1">
            <a:off x="1849297" y="2649397"/>
            <a:ext cx="354288" cy="175753"/>
          </a:xfrm>
          <a:prstGeom prst="rect">
            <a:avLst/>
          </a:prstGeom>
        </p:spPr>
      </p:pic>
      <p:pic>
        <p:nvPicPr>
          <p:cNvPr id="156" name="Image 2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0800000" flipH="1" flipV="1">
            <a:off x="1069090" y="2649398"/>
            <a:ext cx="354288" cy="175753"/>
          </a:xfrm>
          <a:prstGeom prst="rect">
            <a:avLst/>
          </a:prstGeom>
        </p:spPr>
      </p:pic>
      <p:grpSp>
        <p:nvGrpSpPr>
          <p:cNvPr id="6" name="Grupo 5"/>
          <p:cNvGrpSpPr/>
          <p:nvPr/>
        </p:nvGrpSpPr>
        <p:grpSpPr>
          <a:xfrm>
            <a:off x="2438400" y="1529130"/>
            <a:ext cx="2514311" cy="1162611"/>
            <a:chOff x="2438400" y="1529130"/>
            <a:chExt cx="2514311" cy="1162611"/>
          </a:xfrm>
        </p:grpSpPr>
        <p:sp>
          <p:nvSpPr>
            <p:cNvPr id="3" name="Forma libre: forma 2"/>
            <p:cNvSpPr/>
            <p:nvPr/>
          </p:nvSpPr>
          <p:spPr>
            <a:xfrm>
              <a:off x="2438400" y="1529130"/>
              <a:ext cx="2514311" cy="1134307"/>
            </a:xfrm>
            <a:custGeom>
              <a:avLst/>
              <a:gdLst>
                <a:gd name="connsiteX0" fmla="*/ 1686560 w 2536025"/>
                <a:gd name="connsiteY0" fmla="*/ 1088763 h 1126017"/>
                <a:gd name="connsiteX1" fmla="*/ 2499360 w 2536025"/>
                <a:gd name="connsiteY1" fmla="*/ 506257 h 1126017"/>
                <a:gd name="connsiteX2" fmla="*/ 2269067 w 2536025"/>
                <a:gd name="connsiteY2" fmla="*/ 110017 h 1126017"/>
                <a:gd name="connsiteX3" fmla="*/ 1148080 w 2536025"/>
                <a:gd name="connsiteY3" fmla="*/ 18577 h 1126017"/>
                <a:gd name="connsiteX4" fmla="*/ 10160 w 2536025"/>
                <a:gd name="connsiteY4" fmla="*/ 414817 h 1126017"/>
                <a:gd name="connsiteX5" fmla="*/ 609600 w 2536025"/>
                <a:gd name="connsiteY5" fmla="*/ 746710 h 1126017"/>
                <a:gd name="connsiteX6" fmla="*/ 965200 w 2536025"/>
                <a:gd name="connsiteY6" fmla="*/ 1126017 h 1126017"/>
                <a:gd name="connsiteX0" fmla="*/ 1686560 w 2509735"/>
                <a:gd name="connsiteY0" fmla="*/ 1088763 h 1126017"/>
                <a:gd name="connsiteX1" fmla="*/ 2070538 w 2509735"/>
                <a:gd name="connsiteY1" fmla="*/ 860222 h 1126017"/>
                <a:gd name="connsiteX2" fmla="*/ 2499360 w 2509735"/>
                <a:gd name="connsiteY2" fmla="*/ 506257 h 1126017"/>
                <a:gd name="connsiteX3" fmla="*/ 2269067 w 2509735"/>
                <a:gd name="connsiteY3" fmla="*/ 110017 h 1126017"/>
                <a:gd name="connsiteX4" fmla="*/ 1148080 w 2509735"/>
                <a:gd name="connsiteY4" fmla="*/ 18577 h 1126017"/>
                <a:gd name="connsiteX5" fmla="*/ 10160 w 2509735"/>
                <a:gd name="connsiteY5" fmla="*/ 414817 h 1126017"/>
                <a:gd name="connsiteX6" fmla="*/ 609600 w 2509735"/>
                <a:gd name="connsiteY6" fmla="*/ 746710 h 1126017"/>
                <a:gd name="connsiteX7" fmla="*/ 965200 w 2509735"/>
                <a:gd name="connsiteY7" fmla="*/ 1126017 h 1126017"/>
                <a:gd name="connsiteX0" fmla="*/ 1686560 w 2521184"/>
                <a:gd name="connsiteY0" fmla="*/ 1088763 h 1126017"/>
                <a:gd name="connsiteX1" fmla="*/ 1898869 w 2521184"/>
                <a:gd name="connsiteY1" fmla="*/ 797160 h 1126017"/>
                <a:gd name="connsiteX2" fmla="*/ 2499360 w 2521184"/>
                <a:gd name="connsiteY2" fmla="*/ 506257 h 1126017"/>
                <a:gd name="connsiteX3" fmla="*/ 2269067 w 2521184"/>
                <a:gd name="connsiteY3" fmla="*/ 110017 h 1126017"/>
                <a:gd name="connsiteX4" fmla="*/ 1148080 w 2521184"/>
                <a:gd name="connsiteY4" fmla="*/ 18577 h 1126017"/>
                <a:gd name="connsiteX5" fmla="*/ 10160 w 2521184"/>
                <a:gd name="connsiteY5" fmla="*/ 414817 h 1126017"/>
                <a:gd name="connsiteX6" fmla="*/ 609600 w 2521184"/>
                <a:gd name="connsiteY6" fmla="*/ 746710 h 1126017"/>
                <a:gd name="connsiteX7" fmla="*/ 965200 w 2521184"/>
                <a:gd name="connsiteY7" fmla="*/ 1126017 h 1126017"/>
                <a:gd name="connsiteX0" fmla="*/ 1686560 w 2521184"/>
                <a:gd name="connsiteY0" fmla="*/ 1088763 h 1126017"/>
                <a:gd name="connsiteX1" fmla="*/ 1898869 w 2521184"/>
                <a:gd name="connsiteY1" fmla="*/ 797160 h 1126017"/>
                <a:gd name="connsiteX2" fmla="*/ 2499360 w 2521184"/>
                <a:gd name="connsiteY2" fmla="*/ 506257 h 1126017"/>
                <a:gd name="connsiteX3" fmla="*/ 2269067 w 2521184"/>
                <a:gd name="connsiteY3" fmla="*/ 110017 h 1126017"/>
                <a:gd name="connsiteX4" fmla="*/ 1148080 w 2521184"/>
                <a:gd name="connsiteY4" fmla="*/ 18577 h 1126017"/>
                <a:gd name="connsiteX5" fmla="*/ 10160 w 2521184"/>
                <a:gd name="connsiteY5" fmla="*/ 414817 h 1126017"/>
                <a:gd name="connsiteX6" fmla="*/ 609600 w 2521184"/>
                <a:gd name="connsiteY6" fmla="*/ 746710 h 1126017"/>
                <a:gd name="connsiteX7" fmla="*/ 965200 w 2521184"/>
                <a:gd name="connsiteY7" fmla="*/ 1126017 h 1126017"/>
                <a:gd name="connsiteX0" fmla="*/ 1686560 w 2521184"/>
                <a:gd name="connsiteY0" fmla="*/ 1088763 h 1126017"/>
                <a:gd name="connsiteX1" fmla="*/ 1898869 w 2521184"/>
                <a:gd name="connsiteY1" fmla="*/ 797160 h 1126017"/>
                <a:gd name="connsiteX2" fmla="*/ 2499360 w 2521184"/>
                <a:gd name="connsiteY2" fmla="*/ 506257 h 1126017"/>
                <a:gd name="connsiteX3" fmla="*/ 2269067 w 2521184"/>
                <a:gd name="connsiteY3" fmla="*/ 110017 h 1126017"/>
                <a:gd name="connsiteX4" fmla="*/ 1148080 w 2521184"/>
                <a:gd name="connsiteY4" fmla="*/ 18577 h 1126017"/>
                <a:gd name="connsiteX5" fmla="*/ 10160 w 2521184"/>
                <a:gd name="connsiteY5" fmla="*/ 414817 h 1126017"/>
                <a:gd name="connsiteX6" fmla="*/ 609600 w 2521184"/>
                <a:gd name="connsiteY6" fmla="*/ 746710 h 1126017"/>
                <a:gd name="connsiteX7" fmla="*/ 965200 w 2521184"/>
                <a:gd name="connsiteY7" fmla="*/ 1126017 h 1126017"/>
                <a:gd name="connsiteX0" fmla="*/ 1686560 w 2521184"/>
                <a:gd name="connsiteY0" fmla="*/ 1088763 h 1126017"/>
                <a:gd name="connsiteX1" fmla="*/ 1898869 w 2521184"/>
                <a:gd name="connsiteY1" fmla="*/ 797160 h 1126017"/>
                <a:gd name="connsiteX2" fmla="*/ 2499360 w 2521184"/>
                <a:gd name="connsiteY2" fmla="*/ 506257 h 1126017"/>
                <a:gd name="connsiteX3" fmla="*/ 2269067 w 2521184"/>
                <a:gd name="connsiteY3" fmla="*/ 110017 h 1126017"/>
                <a:gd name="connsiteX4" fmla="*/ 1148080 w 2521184"/>
                <a:gd name="connsiteY4" fmla="*/ 18577 h 1126017"/>
                <a:gd name="connsiteX5" fmla="*/ 10160 w 2521184"/>
                <a:gd name="connsiteY5" fmla="*/ 414817 h 1126017"/>
                <a:gd name="connsiteX6" fmla="*/ 609600 w 2521184"/>
                <a:gd name="connsiteY6" fmla="*/ 746710 h 1126017"/>
                <a:gd name="connsiteX7" fmla="*/ 965200 w 2521184"/>
                <a:gd name="connsiteY7" fmla="*/ 1126017 h 1126017"/>
                <a:gd name="connsiteX0" fmla="*/ 1697070 w 2521184"/>
                <a:gd name="connsiteY0" fmla="*/ 1134307 h 1134307"/>
                <a:gd name="connsiteX1" fmla="*/ 1898869 w 2521184"/>
                <a:gd name="connsiteY1" fmla="*/ 797160 h 1134307"/>
                <a:gd name="connsiteX2" fmla="*/ 2499360 w 2521184"/>
                <a:gd name="connsiteY2" fmla="*/ 506257 h 1134307"/>
                <a:gd name="connsiteX3" fmla="*/ 2269067 w 2521184"/>
                <a:gd name="connsiteY3" fmla="*/ 110017 h 1134307"/>
                <a:gd name="connsiteX4" fmla="*/ 1148080 w 2521184"/>
                <a:gd name="connsiteY4" fmla="*/ 18577 h 1134307"/>
                <a:gd name="connsiteX5" fmla="*/ 10160 w 2521184"/>
                <a:gd name="connsiteY5" fmla="*/ 414817 h 1134307"/>
                <a:gd name="connsiteX6" fmla="*/ 609600 w 2521184"/>
                <a:gd name="connsiteY6" fmla="*/ 746710 h 1134307"/>
                <a:gd name="connsiteX7" fmla="*/ 965200 w 2521184"/>
                <a:gd name="connsiteY7" fmla="*/ 1126017 h 1134307"/>
                <a:gd name="connsiteX0" fmla="*/ 1697070 w 2516892"/>
                <a:gd name="connsiteY0" fmla="*/ 1134307 h 1134307"/>
                <a:gd name="connsiteX1" fmla="*/ 1961931 w 2516892"/>
                <a:gd name="connsiteY1" fmla="*/ 835698 h 1134307"/>
                <a:gd name="connsiteX2" fmla="*/ 2499360 w 2516892"/>
                <a:gd name="connsiteY2" fmla="*/ 506257 h 1134307"/>
                <a:gd name="connsiteX3" fmla="*/ 2269067 w 2516892"/>
                <a:gd name="connsiteY3" fmla="*/ 110017 h 1134307"/>
                <a:gd name="connsiteX4" fmla="*/ 1148080 w 2516892"/>
                <a:gd name="connsiteY4" fmla="*/ 18577 h 1134307"/>
                <a:gd name="connsiteX5" fmla="*/ 10160 w 2516892"/>
                <a:gd name="connsiteY5" fmla="*/ 414817 h 1134307"/>
                <a:gd name="connsiteX6" fmla="*/ 609600 w 2516892"/>
                <a:gd name="connsiteY6" fmla="*/ 746710 h 1134307"/>
                <a:gd name="connsiteX7" fmla="*/ 965200 w 2516892"/>
                <a:gd name="connsiteY7" fmla="*/ 1126017 h 1134307"/>
                <a:gd name="connsiteX0" fmla="*/ 1697070 w 2514311"/>
                <a:gd name="connsiteY0" fmla="*/ 1134307 h 1134307"/>
                <a:gd name="connsiteX1" fmla="*/ 2000469 w 2514311"/>
                <a:gd name="connsiteY1" fmla="*/ 790153 h 1134307"/>
                <a:gd name="connsiteX2" fmla="*/ 2499360 w 2514311"/>
                <a:gd name="connsiteY2" fmla="*/ 506257 h 1134307"/>
                <a:gd name="connsiteX3" fmla="*/ 2269067 w 2514311"/>
                <a:gd name="connsiteY3" fmla="*/ 110017 h 1134307"/>
                <a:gd name="connsiteX4" fmla="*/ 1148080 w 2514311"/>
                <a:gd name="connsiteY4" fmla="*/ 18577 h 1134307"/>
                <a:gd name="connsiteX5" fmla="*/ 10160 w 2514311"/>
                <a:gd name="connsiteY5" fmla="*/ 414817 h 1134307"/>
                <a:gd name="connsiteX6" fmla="*/ 609600 w 2514311"/>
                <a:gd name="connsiteY6" fmla="*/ 746710 h 1134307"/>
                <a:gd name="connsiteX7" fmla="*/ 965200 w 2514311"/>
                <a:gd name="connsiteY7" fmla="*/ 1126017 h 1134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311" h="1134307">
                  <a:moveTo>
                    <a:pt x="1697070" y="1134307"/>
                  </a:moveTo>
                  <a:cubicBezTo>
                    <a:pt x="1708514" y="910535"/>
                    <a:pt x="1865003" y="887237"/>
                    <a:pt x="2000469" y="790153"/>
                  </a:cubicBezTo>
                  <a:cubicBezTo>
                    <a:pt x="2135935" y="693069"/>
                    <a:pt x="2454594" y="619613"/>
                    <a:pt x="2499360" y="506257"/>
                  </a:cubicBezTo>
                  <a:cubicBezTo>
                    <a:pt x="2544126" y="392901"/>
                    <a:pt x="2494280" y="191297"/>
                    <a:pt x="2269067" y="110017"/>
                  </a:cubicBezTo>
                  <a:cubicBezTo>
                    <a:pt x="2043854" y="28737"/>
                    <a:pt x="1524564" y="-32223"/>
                    <a:pt x="1148080" y="18577"/>
                  </a:cubicBezTo>
                  <a:cubicBezTo>
                    <a:pt x="771596" y="69377"/>
                    <a:pt x="99907" y="293461"/>
                    <a:pt x="10160" y="414817"/>
                  </a:cubicBezTo>
                  <a:cubicBezTo>
                    <a:pt x="-79587" y="536172"/>
                    <a:pt x="450427" y="628177"/>
                    <a:pt x="609600" y="746710"/>
                  </a:cubicBezTo>
                  <a:cubicBezTo>
                    <a:pt x="768773" y="865243"/>
                    <a:pt x="866986" y="995630"/>
                    <a:pt x="965200" y="1126017"/>
                  </a:cubicBezTo>
                </a:path>
              </a:pathLst>
            </a:custGeom>
            <a:noFill/>
            <a:ln w="127000">
              <a:solidFill>
                <a:schemeClr val="accent3"/>
              </a:solidFill>
            </a:ln>
          </p:spPr>
          <p:txBody>
            <a:bodyPr rtlCol="0" anchor="ctr"/>
            <a:lstStyle/>
            <a:p>
              <a:pPr algn="ctr"/>
              <a:endParaRPr lang="en-US" dirty="0"/>
            </a:p>
          </p:txBody>
        </p:sp>
        <p:sp>
          <p:nvSpPr>
            <p:cNvPr id="4" name="Elipse 3"/>
            <p:cNvSpPr/>
            <p:nvPr/>
          </p:nvSpPr>
          <p:spPr>
            <a:xfrm>
              <a:off x="4065728" y="2638679"/>
              <a:ext cx="132939" cy="53062"/>
            </a:xfrm>
            <a:prstGeom prst="ellipse">
              <a:avLst/>
            </a:prstGeom>
            <a:solidFill>
              <a:schemeClr val="accent3">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cs typeface="Trebuchet MS"/>
              </a:endParaRPr>
            </a:p>
          </p:txBody>
        </p:sp>
        <p:sp>
          <p:nvSpPr>
            <p:cNvPr id="83" name="Elipse 82"/>
            <p:cNvSpPr/>
            <p:nvPr/>
          </p:nvSpPr>
          <p:spPr>
            <a:xfrm rot="19384331">
              <a:off x="3334583" y="2625921"/>
              <a:ext cx="132939" cy="53062"/>
            </a:xfrm>
            <a:prstGeom prst="ellipse">
              <a:avLst/>
            </a:prstGeom>
            <a:solidFill>
              <a:schemeClr val="accent3">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0"/>
                </a:spcBef>
              </a:pPr>
              <a:endParaRPr lang="en-US">
                <a:latin typeface="Trebuchet MS"/>
                <a:cs typeface="Trebuchet MS"/>
              </a:endParaRPr>
            </a:p>
          </p:txBody>
        </p:sp>
      </p:grpSp>
    </p:spTree>
    <p:extLst>
      <p:ext uri="{BB962C8B-B14F-4D97-AF65-F5344CB8AC3E}">
        <p14:creationId xmlns:p14="http://schemas.microsoft.com/office/powerpoint/2010/main" val="420812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5" presetClass="exit" presetSubtype="10" fill="hold" nodeType="withEffect">
                                  <p:stCondLst>
                                    <p:cond delay="0"/>
                                  </p:stCondLst>
                                  <p:childTnLst>
                                    <p:animEffect transition="out" filter="checkerboard(across)">
                                      <p:cBhvr>
                                        <p:cTn id="8" dur="500"/>
                                        <p:tgtEl>
                                          <p:spTgt spid="108"/>
                                        </p:tgtEl>
                                      </p:cBhvr>
                                    </p:animEffect>
                                    <p:set>
                                      <p:cBhvr>
                                        <p:cTn id="9" dur="1" fill="hold">
                                          <p:stCondLst>
                                            <p:cond delay="499"/>
                                          </p:stCondLst>
                                        </p:cTn>
                                        <p:tgtEl>
                                          <p:spTgt spid="108"/>
                                        </p:tgtEl>
                                        <p:attrNameLst>
                                          <p:attrName>style.visibility</p:attrName>
                                        </p:attrNameLst>
                                      </p:cBhvr>
                                      <p:to>
                                        <p:strVal val="hidden"/>
                                      </p:to>
                                    </p:set>
                                  </p:childTnLst>
                                </p:cTn>
                              </p:par>
                              <p:par>
                                <p:cTn id="10" presetID="5" presetClass="exit" presetSubtype="10" fill="hold" grpId="0" nodeType="withEffect">
                                  <p:stCondLst>
                                    <p:cond delay="0"/>
                                  </p:stCondLst>
                                  <p:childTnLst>
                                    <p:animEffect transition="out" filter="checkerboard(across)">
                                      <p:cBhvr>
                                        <p:cTn id="11" dur="500"/>
                                        <p:tgtEl>
                                          <p:spTgt spid="114"/>
                                        </p:tgtEl>
                                      </p:cBhvr>
                                    </p:animEffect>
                                    <p:set>
                                      <p:cBhvr>
                                        <p:cTn id="12" dur="1" fill="hold">
                                          <p:stCondLst>
                                            <p:cond delay="499"/>
                                          </p:stCondLst>
                                        </p:cTn>
                                        <p:tgtEl>
                                          <p:spTgt spid="11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46"/>
                                        </p:tgtEl>
                                        <p:attrNameLst>
                                          <p:attrName>style.visibility</p:attrName>
                                        </p:attrNameLst>
                                      </p:cBhvr>
                                      <p:to>
                                        <p:strVal val="visible"/>
                                      </p:to>
                                    </p:set>
                                  </p:childTnLst>
                                </p:cTn>
                              </p:par>
                              <p:par>
                                <p:cTn id="15" presetID="5" presetClass="exit" presetSubtype="10" fill="hold" grpId="0" nodeType="withEffect">
                                  <p:stCondLst>
                                    <p:cond delay="0"/>
                                  </p:stCondLst>
                                  <p:childTnLst>
                                    <p:animEffect transition="out" filter="checkerboard(across)">
                                      <p:cBhvr>
                                        <p:cTn id="16" dur="500"/>
                                        <p:tgtEl>
                                          <p:spTgt spid="284"/>
                                        </p:tgtEl>
                                      </p:cBhvr>
                                    </p:animEffect>
                                    <p:set>
                                      <p:cBhvr>
                                        <p:cTn id="17" dur="1" fill="hold">
                                          <p:stCondLst>
                                            <p:cond delay="499"/>
                                          </p:stCondLst>
                                        </p:cTn>
                                        <p:tgtEl>
                                          <p:spTgt spid="284"/>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12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8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57"/>
                                        </p:tgtEl>
                                        <p:attrNameLst>
                                          <p:attrName>style.visibility</p:attrName>
                                        </p:attrNameLst>
                                      </p:cBhvr>
                                      <p:to>
                                        <p:strVal val="visible"/>
                                      </p:to>
                                    </p:set>
                                  </p:childTnLst>
                                </p:cTn>
                              </p:par>
                              <p:par>
                                <p:cTn id="28" presetID="5" presetClass="exit" presetSubtype="10" fill="hold" nodeType="withEffect">
                                  <p:stCondLst>
                                    <p:cond delay="0"/>
                                  </p:stCondLst>
                                  <p:childTnLst>
                                    <p:animEffect transition="out" filter="checkerboard(across)">
                                      <p:cBhvr>
                                        <p:cTn id="29" dur="500"/>
                                        <p:tgtEl>
                                          <p:spTgt spid="129"/>
                                        </p:tgtEl>
                                      </p:cBhvr>
                                    </p:animEffect>
                                    <p:set>
                                      <p:cBhvr>
                                        <p:cTn id="30" dur="1" fill="hold">
                                          <p:stCondLst>
                                            <p:cond delay="499"/>
                                          </p:stCondLst>
                                        </p:cTn>
                                        <p:tgtEl>
                                          <p:spTgt spid="129"/>
                                        </p:tgtEl>
                                        <p:attrNameLst>
                                          <p:attrName>style.visibility</p:attrName>
                                        </p:attrNameLst>
                                      </p:cBhvr>
                                      <p:to>
                                        <p:strVal val="hidden"/>
                                      </p:to>
                                    </p:set>
                                  </p:childTnLst>
                                </p:cTn>
                              </p:par>
                              <p:par>
                                <p:cTn id="31" presetID="5" presetClass="exit" presetSubtype="10" fill="hold" nodeType="withEffect">
                                  <p:stCondLst>
                                    <p:cond delay="0"/>
                                  </p:stCondLst>
                                  <p:childTnLst>
                                    <p:animEffect transition="out" filter="checkerboard(across)">
                                      <p:cBhvr>
                                        <p:cTn id="32" dur="500"/>
                                        <p:tgtEl>
                                          <p:spTgt spid="246"/>
                                        </p:tgtEl>
                                      </p:cBhvr>
                                    </p:animEffect>
                                    <p:set>
                                      <p:cBhvr>
                                        <p:cTn id="33" dur="1" fill="hold">
                                          <p:stCondLst>
                                            <p:cond delay="499"/>
                                          </p:stCondLst>
                                        </p:cTn>
                                        <p:tgtEl>
                                          <p:spTgt spid="24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06"/>
                                        </p:tgtEl>
                                        <p:attrNameLst>
                                          <p:attrName>style.visibility</p:attrName>
                                        </p:attrNameLst>
                                      </p:cBhvr>
                                      <p:to>
                                        <p:strVal val="visible"/>
                                      </p:to>
                                    </p:set>
                                  </p:childTnLst>
                                </p:cTn>
                              </p:par>
                              <p:par>
                                <p:cTn id="38" presetID="5" presetClass="exit" presetSubtype="10" fill="hold" nodeType="withEffect">
                                  <p:stCondLst>
                                    <p:cond delay="0"/>
                                  </p:stCondLst>
                                  <p:childTnLst>
                                    <p:animEffect transition="out" filter="checkerboard(across)">
                                      <p:cBhvr>
                                        <p:cTn id="39" dur="500"/>
                                        <p:tgtEl>
                                          <p:spTgt spid="107"/>
                                        </p:tgtEl>
                                      </p:cBhvr>
                                    </p:animEffect>
                                    <p:set>
                                      <p:cBhvr>
                                        <p:cTn id="40" dur="1" fill="hold">
                                          <p:stCondLst>
                                            <p:cond delay="499"/>
                                          </p:stCondLst>
                                        </p:cTn>
                                        <p:tgtEl>
                                          <p:spTgt spid="107"/>
                                        </p:tgtEl>
                                        <p:attrNameLst>
                                          <p:attrName>style.visibility</p:attrName>
                                        </p:attrNameLst>
                                      </p:cBhvr>
                                      <p:to>
                                        <p:strVal val="hidden"/>
                                      </p:to>
                                    </p:set>
                                  </p:childTnLst>
                                </p:cTn>
                              </p:par>
                              <p:par>
                                <p:cTn id="41" presetID="5" presetClass="exit" presetSubtype="10" fill="hold" grpId="2" nodeType="withEffect">
                                  <p:stCondLst>
                                    <p:cond delay="0"/>
                                  </p:stCondLst>
                                  <p:childTnLst>
                                    <p:animEffect transition="out" filter="checkerboard(across)">
                                      <p:cBhvr>
                                        <p:cTn id="42" dur="500"/>
                                        <p:tgtEl>
                                          <p:spTgt spid="257"/>
                                        </p:tgtEl>
                                      </p:cBhvr>
                                    </p:animEffect>
                                    <p:set>
                                      <p:cBhvr>
                                        <p:cTn id="43" dur="1" fill="hold">
                                          <p:stCondLst>
                                            <p:cond delay="499"/>
                                          </p:stCondLst>
                                        </p:cTn>
                                        <p:tgtEl>
                                          <p:spTgt spid="257"/>
                                        </p:tgtEl>
                                        <p:attrNameLst>
                                          <p:attrName>style.visibility</p:attrName>
                                        </p:attrNameLst>
                                      </p:cBhvr>
                                      <p:to>
                                        <p:strVal val="hidden"/>
                                      </p:to>
                                    </p:set>
                                  </p:childTnLst>
                                </p:cTn>
                              </p:par>
                              <p:par>
                                <p:cTn id="44" presetID="5" presetClass="exit" presetSubtype="10" fill="hold" grpId="0" nodeType="withEffect">
                                  <p:stCondLst>
                                    <p:cond delay="0"/>
                                  </p:stCondLst>
                                  <p:childTnLst>
                                    <p:animEffect transition="out" filter="checkerboard(across)">
                                      <p:cBhvr>
                                        <p:cTn id="45" dur="500"/>
                                        <p:tgtEl>
                                          <p:spTgt spid="240"/>
                                        </p:tgtEl>
                                      </p:cBhvr>
                                    </p:animEffect>
                                    <p:set>
                                      <p:cBhvr>
                                        <p:cTn id="46" dur="1" fill="hold">
                                          <p:stCondLst>
                                            <p:cond delay="499"/>
                                          </p:stCondLst>
                                        </p:cTn>
                                        <p:tgtEl>
                                          <p:spTgt spid="240"/>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1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4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6"/>
                                        </p:tgtEl>
                                        <p:attrNameLst>
                                          <p:attrName>style.visibility</p:attrName>
                                        </p:attrNameLst>
                                      </p:cBhvr>
                                      <p:to>
                                        <p:strVal val="visible"/>
                                      </p:to>
                                    </p:set>
                                  </p:childTnLst>
                                </p:cTn>
                              </p:par>
                              <p:par>
                                <p:cTn id="55" presetID="5" presetClass="exit" presetSubtype="10" fill="hold" grpId="1" nodeType="withEffect">
                                  <p:stCondLst>
                                    <p:cond delay="0"/>
                                  </p:stCondLst>
                                  <p:childTnLst>
                                    <p:animEffect transition="out" filter="checkerboard(across)">
                                      <p:cBhvr>
                                        <p:cTn id="56" dur="500"/>
                                        <p:tgtEl>
                                          <p:spTgt spid="285"/>
                                        </p:tgtEl>
                                      </p:cBhvr>
                                    </p:animEffect>
                                    <p:set>
                                      <p:cBhvr>
                                        <p:cTn id="57" dur="1" fill="hold">
                                          <p:stCondLst>
                                            <p:cond delay="499"/>
                                          </p:stCondLst>
                                        </p:cTn>
                                        <p:tgtEl>
                                          <p:spTgt spid="285"/>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1" nodeType="clickEffect">
                                  <p:stCondLst>
                                    <p:cond delay="0"/>
                                  </p:stCondLst>
                                  <p:childTnLst>
                                    <p:set>
                                      <p:cBhvr>
                                        <p:cTn id="61" dur="1" fill="hold">
                                          <p:stCondLst>
                                            <p:cond delay="0"/>
                                          </p:stCondLst>
                                        </p:cTn>
                                        <p:tgtEl>
                                          <p:spTgt spid="257"/>
                                        </p:tgtEl>
                                        <p:attrNameLst>
                                          <p:attrName>style.visibility</p:attrName>
                                        </p:attrNameLst>
                                      </p:cBhvr>
                                      <p:to>
                                        <p:strVal val="visible"/>
                                      </p:to>
                                    </p:set>
                                  </p:childTnLst>
                                </p:cTn>
                              </p:par>
                              <p:par>
                                <p:cTn id="62" presetID="5" presetClass="exit" presetSubtype="10" fill="hold" nodeType="withEffect">
                                  <p:stCondLst>
                                    <p:cond delay="0"/>
                                  </p:stCondLst>
                                  <p:childTnLst>
                                    <p:animEffect transition="out" filter="checkerboard(across)">
                                      <p:cBhvr>
                                        <p:cTn id="63" dur="500"/>
                                        <p:tgtEl>
                                          <p:spTgt spid="141"/>
                                        </p:tgtEl>
                                      </p:cBhvr>
                                    </p:animEffect>
                                    <p:set>
                                      <p:cBhvr>
                                        <p:cTn id="64" dur="1" fill="hold">
                                          <p:stCondLst>
                                            <p:cond delay="499"/>
                                          </p:stCondLst>
                                        </p:cTn>
                                        <p:tgtEl>
                                          <p:spTgt spid="141"/>
                                        </p:tgtEl>
                                        <p:attrNameLst>
                                          <p:attrName>style.visibility</p:attrName>
                                        </p:attrNameLst>
                                      </p:cBhvr>
                                      <p:to>
                                        <p:strVal val="hidden"/>
                                      </p:to>
                                    </p:set>
                                  </p:childTnLst>
                                </p:cTn>
                              </p:par>
                              <p:par>
                                <p:cTn id="65" presetID="5" presetClass="exit" presetSubtype="10" fill="hold" nodeType="withEffect">
                                  <p:stCondLst>
                                    <p:cond delay="0"/>
                                  </p:stCondLst>
                                  <p:childTnLst>
                                    <p:animEffect transition="out" filter="checkerboard(across)">
                                      <p:cBhvr>
                                        <p:cTn id="66" dur="500"/>
                                        <p:tgtEl>
                                          <p:spTgt spid="145"/>
                                        </p:tgtEl>
                                      </p:cBhvr>
                                    </p:animEffect>
                                    <p:set>
                                      <p:cBhvr>
                                        <p:cTn id="67" dur="1" fill="hold">
                                          <p:stCondLst>
                                            <p:cond delay="499"/>
                                          </p:stCondLst>
                                        </p:cTn>
                                        <p:tgtEl>
                                          <p:spTgt spid="145"/>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67"/>
                                        </p:tgtEl>
                                        <p:attrNameLst>
                                          <p:attrName>style.visibility</p:attrName>
                                        </p:attrNameLst>
                                      </p:cBhvr>
                                      <p:to>
                                        <p:strVal val="visible"/>
                                      </p:to>
                                    </p:set>
                                  </p:childTnLst>
                                </p:cTn>
                              </p:par>
                              <p:par>
                                <p:cTn id="72" presetID="5" presetClass="exit" presetSubtype="10" fill="hold" nodeType="withEffect">
                                  <p:stCondLst>
                                    <p:cond delay="0"/>
                                  </p:stCondLst>
                                  <p:childTnLst>
                                    <p:animEffect transition="out" filter="checkerboard(across)">
                                      <p:cBhvr>
                                        <p:cTn id="73" dur="500"/>
                                        <p:tgtEl>
                                          <p:spTgt spid="106"/>
                                        </p:tgtEl>
                                      </p:cBhvr>
                                    </p:animEffect>
                                    <p:set>
                                      <p:cBhvr>
                                        <p:cTn id="74" dur="1" fill="hold">
                                          <p:stCondLst>
                                            <p:cond delay="499"/>
                                          </p:stCondLst>
                                        </p:cTn>
                                        <p:tgtEl>
                                          <p:spTgt spid="106"/>
                                        </p:tgtEl>
                                        <p:attrNameLst>
                                          <p:attrName>style.visibility</p:attrName>
                                        </p:attrNameLst>
                                      </p:cBhvr>
                                      <p:to>
                                        <p:strVal val="hidden"/>
                                      </p:to>
                                    </p:set>
                                  </p:childTnLst>
                                </p:cTn>
                              </p:par>
                              <p:par>
                                <p:cTn id="75" presetID="1" presetClass="entr" presetSubtype="0" fill="hold" grpId="0" nodeType="withEffect">
                                  <p:stCondLst>
                                    <p:cond delay="0"/>
                                  </p:stCondLst>
                                  <p:childTnLst>
                                    <p:set>
                                      <p:cBhvr>
                                        <p:cTn id="76" dur="1" fill="hold">
                                          <p:stCondLst>
                                            <p:cond delay="0"/>
                                          </p:stCondLst>
                                        </p:cTn>
                                        <p:tgtEl>
                                          <p:spTgt spid="11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3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52"/>
                                        </p:tgtEl>
                                        <p:attrNameLst>
                                          <p:attrName>style.visibility</p:attrName>
                                        </p:attrNameLst>
                                      </p:cBhvr>
                                      <p:to>
                                        <p:strVal val="visible"/>
                                      </p:to>
                                    </p:set>
                                  </p:childTnLst>
                                </p:cTn>
                              </p:par>
                              <p:par>
                                <p:cTn id="81" presetID="5" presetClass="exit" presetSubtype="10" fill="hold" grpId="0" nodeType="withEffect">
                                  <p:stCondLst>
                                    <p:cond delay="0"/>
                                  </p:stCondLst>
                                  <p:childTnLst>
                                    <p:animEffect transition="out" filter="checkerboard(across)">
                                      <p:cBhvr>
                                        <p:cTn id="82" dur="500"/>
                                        <p:tgtEl>
                                          <p:spTgt spid="109"/>
                                        </p:tgtEl>
                                      </p:cBhvr>
                                    </p:animEffect>
                                    <p:set>
                                      <p:cBhvr>
                                        <p:cTn id="83" dur="1" fill="hold">
                                          <p:stCondLst>
                                            <p:cond delay="499"/>
                                          </p:stCondLst>
                                        </p:cTn>
                                        <p:tgtEl>
                                          <p:spTgt spid="109"/>
                                        </p:tgtEl>
                                        <p:attrNameLst>
                                          <p:attrName>style.visibility</p:attrName>
                                        </p:attrNameLst>
                                      </p:cBhvr>
                                      <p:to>
                                        <p:strVal val="hidden"/>
                                      </p:to>
                                    </p:set>
                                  </p:childTnLst>
                                </p:cTn>
                              </p:par>
                              <p:par>
                                <p:cTn id="84" presetID="5" presetClass="exit" presetSubtype="10" fill="hold" grpId="3" nodeType="withEffect">
                                  <p:stCondLst>
                                    <p:cond delay="0"/>
                                  </p:stCondLst>
                                  <p:childTnLst>
                                    <p:animEffect transition="out" filter="checkerboard(across)">
                                      <p:cBhvr>
                                        <p:cTn id="85" dur="500"/>
                                        <p:tgtEl>
                                          <p:spTgt spid="257"/>
                                        </p:tgtEl>
                                      </p:cBhvr>
                                    </p:animEffect>
                                    <p:set>
                                      <p:cBhvr>
                                        <p:cTn id="86" dur="1" fill="hold">
                                          <p:stCondLst>
                                            <p:cond delay="499"/>
                                          </p:stCondLst>
                                        </p:cTn>
                                        <p:tgtEl>
                                          <p:spTgt spid="257"/>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p:bldP spid="257" grpId="1"/>
      <p:bldP spid="257" grpId="2"/>
      <p:bldP spid="257" grpId="3"/>
      <p:bldP spid="284" grpId="0" animBg="1"/>
      <p:bldP spid="285" grpId="0" animBg="1"/>
      <p:bldP spid="285" grpId="1" animBg="1"/>
      <p:bldP spid="286" grpId="0" animBg="1"/>
      <p:bldP spid="109" grpId="0" animBg="1"/>
      <p:bldP spid="110" grpId="0" animBg="1"/>
      <p:bldP spid="114" grpId="0" animBg="1"/>
      <p:bldP spid="111" grpId="0" animBg="1"/>
      <p:bldP spid="112" grpId="0" animBg="1"/>
      <p:bldP spid="24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n-US" dirty="0"/>
              <a:t>Key Takeaways</a:t>
            </a:r>
          </a:p>
        </p:txBody>
      </p:sp>
      <p:sp>
        <p:nvSpPr>
          <p:cNvPr id="4" name="Rectángulo: esquinas redondeadas 3"/>
          <p:cNvSpPr/>
          <p:nvPr/>
        </p:nvSpPr>
        <p:spPr>
          <a:xfrm>
            <a:off x="261257" y="1432413"/>
            <a:ext cx="8637058" cy="657647"/>
          </a:xfrm>
          <a:prstGeom prst="roundRect">
            <a:avLst/>
          </a:prstGeom>
          <a:solidFill>
            <a:schemeClr val="accent3"/>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0"/>
              </a:spcBef>
            </a:pPr>
            <a:r>
              <a:rPr lang="en-US" dirty="0">
                <a:solidFill>
                  <a:schemeClr val="bg1"/>
                </a:solidFill>
                <a:latin typeface="Trebuchet MS"/>
                <a:cs typeface="Trebuchet MS"/>
              </a:rPr>
              <a:t>A single platform to manage Access Network, on premises or Cloud</a:t>
            </a:r>
          </a:p>
        </p:txBody>
      </p:sp>
      <p:sp>
        <p:nvSpPr>
          <p:cNvPr id="5" name="Rectángulo: esquinas redondeadas 4"/>
          <p:cNvSpPr/>
          <p:nvPr/>
        </p:nvSpPr>
        <p:spPr>
          <a:xfrm>
            <a:off x="261257" y="2432397"/>
            <a:ext cx="8637058" cy="657647"/>
          </a:xfrm>
          <a:prstGeom prst="roundRect">
            <a:avLst/>
          </a:prstGeom>
          <a:solidFill>
            <a:schemeClr val="accent3"/>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0"/>
              </a:spcBef>
            </a:pPr>
            <a:r>
              <a:rPr lang="en-US" dirty="0">
                <a:solidFill>
                  <a:schemeClr val="bg1"/>
                </a:solidFill>
                <a:latin typeface="Trebuchet MS"/>
                <a:cs typeface="Trebuchet MS"/>
              </a:rPr>
              <a:t>A single platform to manage all Authentication needs (Employees, Guest, CP, …)</a:t>
            </a:r>
          </a:p>
        </p:txBody>
      </p:sp>
      <p:sp>
        <p:nvSpPr>
          <p:cNvPr id="6" name="Rectángulo: esquinas redondeadas 5"/>
          <p:cNvSpPr/>
          <p:nvPr/>
        </p:nvSpPr>
        <p:spPr>
          <a:xfrm>
            <a:off x="261257" y="3432381"/>
            <a:ext cx="8637058" cy="657647"/>
          </a:xfrm>
          <a:prstGeom prst="roundRect">
            <a:avLst/>
          </a:prstGeom>
          <a:solidFill>
            <a:schemeClr val="accent3"/>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0"/>
              </a:spcBef>
            </a:pPr>
            <a:r>
              <a:rPr lang="en-US" dirty="0">
                <a:solidFill>
                  <a:schemeClr val="bg1"/>
                </a:solidFill>
                <a:latin typeface="Trebuchet MS"/>
                <a:cs typeface="Trebuchet MS"/>
              </a:rPr>
              <a:t>Distributed Control and Forwarding. Centralized Management.</a:t>
            </a:r>
          </a:p>
        </p:txBody>
      </p:sp>
    </p:spTree>
    <p:extLst>
      <p:ext uri="{BB962C8B-B14F-4D97-AF65-F5344CB8AC3E}">
        <p14:creationId xmlns:p14="http://schemas.microsoft.com/office/powerpoint/2010/main" val="162980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54">
            <a:hlinkClick r:id="rId3"/>
          </p:cNvPr>
          <p:cNvSpPr>
            <a:spLocks noChangeArrowheads="1"/>
          </p:cNvSpPr>
          <p:nvPr/>
        </p:nvSpPr>
        <p:spPr bwMode="auto">
          <a:xfrm>
            <a:off x="1297585" y="2006014"/>
            <a:ext cx="3546264" cy="276999"/>
          </a:xfrm>
          <a:prstGeom prst="rect">
            <a:avLst/>
          </a:prstGeom>
          <a:noFill/>
          <a:ln w="9525">
            <a:noFill/>
            <a:miter lim="800000"/>
            <a:headEnd/>
            <a:tailEnd/>
          </a:ln>
        </p:spPr>
        <p:txBody>
          <a:bodyPr wrap="square">
            <a:spAutoFit/>
          </a:bodyPr>
          <a:lstStyle/>
          <a:p>
            <a:pPr>
              <a:spcBef>
                <a:spcPct val="50000"/>
              </a:spcBef>
            </a:pPr>
            <a:r>
              <a:rPr lang="en-US" sz="1200" dirty="0">
                <a:latin typeface="Trebuchet MS" charset="0"/>
                <a:cs typeface="Trebuchet MS" charset="0"/>
              </a:rPr>
              <a:t>linkedin.com/company/</a:t>
            </a:r>
            <a:r>
              <a:rPr lang="en-US" sz="1200" dirty="0" err="1">
                <a:latin typeface="Trebuchet MS" charset="0"/>
                <a:cs typeface="Trebuchet MS" charset="0"/>
              </a:rPr>
              <a:t>alcatellucententerprise</a:t>
            </a:r>
            <a:r>
              <a:rPr lang="en-US" sz="1200" dirty="0">
                <a:latin typeface="Trebuchet MS" charset="0"/>
                <a:cs typeface="Trebuchet MS" charset="0"/>
              </a:rPr>
              <a:t> </a:t>
            </a:r>
          </a:p>
        </p:txBody>
      </p:sp>
      <p:sp>
        <p:nvSpPr>
          <p:cNvPr id="35" name="TextBox 6">
            <a:hlinkClick r:id="rId4"/>
          </p:cNvPr>
          <p:cNvSpPr txBox="1">
            <a:spLocks noChangeArrowheads="1"/>
          </p:cNvSpPr>
          <p:nvPr/>
        </p:nvSpPr>
        <p:spPr bwMode="auto">
          <a:xfrm>
            <a:off x="1256594" y="2497743"/>
            <a:ext cx="3587256" cy="276999"/>
          </a:xfrm>
          <a:prstGeom prst="rect">
            <a:avLst/>
          </a:prstGeom>
          <a:noFill/>
          <a:ln w="9525">
            <a:noFill/>
            <a:miter lim="800000"/>
            <a:headEnd/>
            <a:tailEnd/>
          </a:ln>
        </p:spPr>
        <p:txBody>
          <a:bodyPr wrap="square">
            <a:spAutoFit/>
          </a:bodyPr>
          <a:lstStyle/>
          <a:p>
            <a:pPr>
              <a:spcBef>
                <a:spcPct val="50000"/>
              </a:spcBef>
            </a:pPr>
            <a:r>
              <a:rPr lang="en-US" sz="1200" dirty="0">
                <a:latin typeface="Trebuchet MS" charset="0"/>
              </a:rPr>
              <a:t>twitter.com/</a:t>
            </a:r>
            <a:r>
              <a:rPr lang="en-US" sz="1200" dirty="0" err="1">
                <a:latin typeface="Trebuchet MS" charset="0"/>
              </a:rPr>
              <a:t>ALUEnterprise</a:t>
            </a:r>
            <a:r>
              <a:rPr lang="en-US" sz="1200" dirty="0">
                <a:latin typeface="Trebuchet MS" charset="0"/>
              </a:rPr>
              <a:t> </a:t>
            </a:r>
          </a:p>
        </p:txBody>
      </p:sp>
      <p:sp>
        <p:nvSpPr>
          <p:cNvPr id="36" name="TextBox 5">
            <a:hlinkClick r:id="rId5"/>
          </p:cNvPr>
          <p:cNvSpPr txBox="1">
            <a:spLocks noChangeArrowheads="1"/>
          </p:cNvSpPr>
          <p:nvPr/>
        </p:nvSpPr>
        <p:spPr bwMode="auto">
          <a:xfrm>
            <a:off x="1297584" y="1561800"/>
            <a:ext cx="3546265" cy="276999"/>
          </a:xfrm>
          <a:prstGeom prst="rect">
            <a:avLst/>
          </a:prstGeom>
          <a:noFill/>
          <a:ln w="9525">
            <a:noFill/>
            <a:miter lim="800000"/>
            <a:headEnd/>
            <a:tailEnd/>
          </a:ln>
        </p:spPr>
        <p:txBody>
          <a:bodyPr wrap="square">
            <a:spAutoFit/>
          </a:bodyPr>
          <a:lstStyle/>
          <a:p>
            <a:pPr>
              <a:spcBef>
                <a:spcPct val="50000"/>
              </a:spcBef>
            </a:pPr>
            <a:r>
              <a:rPr lang="en-US" sz="1200" dirty="0">
                <a:latin typeface="Trebuchet MS" charset="0"/>
              </a:rPr>
              <a:t>facebook.com/</a:t>
            </a:r>
            <a:r>
              <a:rPr lang="en-US" sz="1200" dirty="0" err="1">
                <a:latin typeface="Trebuchet MS" charset="0"/>
              </a:rPr>
              <a:t>ALUEnterprise</a:t>
            </a:r>
            <a:endParaRPr lang="en-US" sz="1200" dirty="0">
              <a:latin typeface="Trebuchet MS" charset="0"/>
            </a:endParaRPr>
          </a:p>
        </p:txBody>
      </p:sp>
      <p:sp>
        <p:nvSpPr>
          <p:cNvPr id="37" name="TextBox 10">
            <a:hlinkClick r:id="rId6"/>
          </p:cNvPr>
          <p:cNvSpPr txBox="1">
            <a:spLocks noChangeArrowheads="1"/>
          </p:cNvSpPr>
          <p:nvPr/>
        </p:nvSpPr>
        <p:spPr bwMode="auto">
          <a:xfrm>
            <a:off x="1256594" y="2925116"/>
            <a:ext cx="3587255" cy="276999"/>
          </a:xfrm>
          <a:prstGeom prst="rect">
            <a:avLst/>
          </a:prstGeom>
          <a:noFill/>
          <a:ln w="9525">
            <a:noFill/>
            <a:miter lim="800000"/>
            <a:headEnd/>
            <a:tailEnd/>
          </a:ln>
        </p:spPr>
        <p:txBody>
          <a:bodyPr wrap="square">
            <a:spAutoFit/>
          </a:bodyPr>
          <a:lstStyle/>
          <a:p>
            <a:pPr>
              <a:spcBef>
                <a:spcPct val="50000"/>
              </a:spcBef>
            </a:pPr>
            <a:r>
              <a:rPr lang="en-US" sz="1200" dirty="0">
                <a:latin typeface="Trebuchet MS" charset="0"/>
              </a:rPr>
              <a:t>youtube.com/user/</a:t>
            </a:r>
            <a:r>
              <a:rPr lang="en-US" sz="1200" dirty="0" err="1">
                <a:latin typeface="Trebuchet MS" charset="0"/>
              </a:rPr>
              <a:t>enterpriseALU</a:t>
            </a:r>
            <a:endParaRPr lang="en-US" sz="1200" dirty="0">
              <a:latin typeface="Trebuchet MS" charset="0"/>
            </a:endParaRPr>
          </a:p>
        </p:txBody>
      </p:sp>
      <p:sp>
        <p:nvSpPr>
          <p:cNvPr id="38" name="Rectangle 37"/>
          <p:cNvSpPr/>
          <p:nvPr/>
        </p:nvSpPr>
        <p:spPr>
          <a:xfrm>
            <a:off x="1297584" y="1128913"/>
            <a:ext cx="3628643" cy="276999"/>
          </a:xfrm>
          <a:prstGeom prst="rect">
            <a:avLst/>
          </a:prstGeom>
          <a:noFill/>
          <a:ln w="9525">
            <a:noFill/>
            <a:miter lim="800000"/>
            <a:headEnd/>
            <a:tailEnd/>
          </a:ln>
        </p:spPr>
        <p:txBody>
          <a:bodyPr wrap="square">
            <a:spAutoFit/>
          </a:bodyPr>
          <a:lstStyle/>
          <a:p>
            <a:r>
              <a:rPr lang="fr-FR" sz="1200" dirty="0">
                <a:latin typeface="Trebuchet MS" charset="0"/>
              </a:rPr>
              <a:t>enterprise.alcatel-lucent.com</a:t>
            </a:r>
          </a:p>
        </p:txBody>
      </p:sp>
      <p:grpSp>
        <p:nvGrpSpPr>
          <p:cNvPr id="39" name="Group 38"/>
          <p:cNvGrpSpPr>
            <a:grpSpLocks noChangeAspect="1"/>
          </p:cNvGrpSpPr>
          <p:nvPr/>
        </p:nvGrpSpPr>
        <p:grpSpPr>
          <a:xfrm>
            <a:off x="887385" y="1083444"/>
            <a:ext cx="324000" cy="324000"/>
            <a:chOff x="889000" y="1101058"/>
            <a:chExt cx="332708" cy="332708"/>
          </a:xfrm>
        </p:grpSpPr>
        <p:sp>
          <p:nvSpPr>
            <p:cNvPr id="40" name="Freeform 6"/>
            <p:cNvSpPr>
              <a:spLocks/>
            </p:cNvSpPr>
            <p:nvPr/>
          </p:nvSpPr>
          <p:spPr bwMode="auto">
            <a:xfrm>
              <a:off x="989769" y="1192262"/>
              <a:ext cx="30402" cy="26986"/>
            </a:xfrm>
            <a:custGeom>
              <a:avLst/>
              <a:gdLst>
                <a:gd name="T0" fmla="*/ 357 w 357"/>
                <a:gd name="T1" fmla="*/ 0 h 315"/>
                <a:gd name="T2" fmla="*/ 340 w 357"/>
                <a:gd name="T3" fmla="*/ 37 h 315"/>
                <a:gd name="T4" fmla="*/ 325 w 357"/>
                <a:gd name="T5" fmla="*/ 79 h 315"/>
                <a:gd name="T6" fmla="*/ 301 w 357"/>
                <a:gd name="T7" fmla="*/ 152 h 315"/>
                <a:gd name="T8" fmla="*/ 280 w 357"/>
                <a:gd name="T9" fmla="*/ 231 h 315"/>
                <a:gd name="T10" fmla="*/ 263 w 357"/>
                <a:gd name="T11" fmla="*/ 315 h 315"/>
                <a:gd name="T12" fmla="*/ 172 w 357"/>
                <a:gd name="T13" fmla="*/ 303 h 315"/>
                <a:gd name="T14" fmla="*/ 84 w 357"/>
                <a:gd name="T15" fmla="*/ 290 h 315"/>
                <a:gd name="T16" fmla="*/ 0 w 357"/>
                <a:gd name="T17" fmla="*/ 275 h 315"/>
                <a:gd name="T18" fmla="*/ 42 w 357"/>
                <a:gd name="T19" fmla="*/ 224 h 315"/>
                <a:gd name="T20" fmla="*/ 87 w 357"/>
                <a:gd name="T21" fmla="*/ 177 h 315"/>
                <a:gd name="T22" fmla="*/ 134 w 357"/>
                <a:gd name="T23" fmla="*/ 133 h 315"/>
                <a:gd name="T24" fmla="*/ 186 w 357"/>
                <a:gd name="T25" fmla="*/ 93 h 315"/>
                <a:gd name="T26" fmla="*/ 240 w 357"/>
                <a:gd name="T27" fmla="*/ 57 h 315"/>
                <a:gd name="T28" fmla="*/ 298 w 357"/>
                <a:gd name="T29" fmla="*/ 26 h 315"/>
                <a:gd name="T30" fmla="*/ 357 w 357"/>
                <a:gd name="T31"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7" h="315">
                  <a:moveTo>
                    <a:pt x="357" y="0"/>
                  </a:moveTo>
                  <a:lnTo>
                    <a:pt x="340" y="37"/>
                  </a:lnTo>
                  <a:lnTo>
                    <a:pt x="325" y="79"/>
                  </a:lnTo>
                  <a:lnTo>
                    <a:pt x="301" y="152"/>
                  </a:lnTo>
                  <a:lnTo>
                    <a:pt x="280" y="231"/>
                  </a:lnTo>
                  <a:lnTo>
                    <a:pt x="263" y="315"/>
                  </a:lnTo>
                  <a:lnTo>
                    <a:pt x="172" y="303"/>
                  </a:lnTo>
                  <a:lnTo>
                    <a:pt x="84" y="290"/>
                  </a:lnTo>
                  <a:lnTo>
                    <a:pt x="0" y="275"/>
                  </a:lnTo>
                  <a:lnTo>
                    <a:pt x="42" y="224"/>
                  </a:lnTo>
                  <a:lnTo>
                    <a:pt x="87" y="177"/>
                  </a:lnTo>
                  <a:lnTo>
                    <a:pt x="134" y="133"/>
                  </a:lnTo>
                  <a:lnTo>
                    <a:pt x="186" y="93"/>
                  </a:lnTo>
                  <a:lnTo>
                    <a:pt x="240" y="57"/>
                  </a:lnTo>
                  <a:lnTo>
                    <a:pt x="298" y="26"/>
                  </a:lnTo>
                  <a:lnTo>
                    <a:pt x="357"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1" name="Freeform 7"/>
            <p:cNvSpPr>
              <a:spLocks/>
            </p:cNvSpPr>
            <p:nvPr/>
          </p:nvSpPr>
          <p:spPr bwMode="auto">
            <a:xfrm>
              <a:off x="1028710" y="1188163"/>
              <a:ext cx="31768" cy="32793"/>
            </a:xfrm>
            <a:custGeom>
              <a:avLst/>
              <a:gdLst>
                <a:gd name="T0" fmla="*/ 184 w 369"/>
                <a:gd name="T1" fmla="*/ 0 h 385"/>
                <a:gd name="T2" fmla="*/ 194 w 369"/>
                <a:gd name="T3" fmla="*/ 2 h 385"/>
                <a:gd name="T4" fmla="*/ 207 w 369"/>
                <a:gd name="T5" fmla="*/ 9 h 385"/>
                <a:gd name="T6" fmla="*/ 220 w 369"/>
                <a:gd name="T7" fmla="*/ 21 h 385"/>
                <a:gd name="T8" fmla="*/ 234 w 369"/>
                <a:gd name="T9" fmla="*/ 35 h 385"/>
                <a:gd name="T10" fmla="*/ 257 w 369"/>
                <a:gd name="T11" fmla="*/ 66 h 385"/>
                <a:gd name="T12" fmla="*/ 278 w 369"/>
                <a:gd name="T13" fmla="*/ 103 h 385"/>
                <a:gd name="T14" fmla="*/ 299 w 369"/>
                <a:gd name="T15" fmla="*/ 146 h 385"/>
                <a:gd name="T16" fmla="*/ 318 w 369"/>
                <a:gd name="T17" fmla="*/ 196 h 385"/>
                <a:gd name="T18" fmla="*/ 337 w 369"/>
                <a:gd name="T19" fmla="*/ 253 h 385"/>
                <a:gd name="T20" fmla="*/ 354 w 369"/>
                <a:gd name="T21" fmla="*/ 315 h 385"/>
                <a:gd name="T22" fmla="*/ 369 w 369"/>
                <a:gd name="T23" fmla="*/ 380 h 385"/>
                <a:gd name="T24" fmla="*/ 277 w 369"/>
                <a:gd name="T25" fmla="*/ 384 h 385"/>
                <a:gd name="T26" fmla="*/ 184 w 369"/>
                <a:gd name="T27" fmla="*/ 385 h 385"/>
                <a:gd name="T28" fmla="*/ 92 w 369"/>
                <a:gd name="T29" fmla="*/ 384 h 385"/>
                <a:gd name="T30" fmla="*/ 0 w 369"/>
                <a:gd name="T31" fmla="*/ 380 h 385"/>
                <a:gd name="T32" fmla="*/ 14 w 369"/>
                <a:gd name="T33" fmla="*/ 315 h 385"/>
                <a:gd name="T34" fmla="*/ 31 w 369"/>
                <a:gd name="T35" fmla="*/ 253 h 385"/>
                <a:gd name="T36" fmla="*/ 50 w 369"/>
                <a:gd name="T37" fmla="*/ 196 h 385"/>
                <a:gd name="T38" fmla="*/ 69 w 369"/>
                <a:gd name="T39" fmla="*/ 146 h 385"/>
                <a:gd name="T40" fmla="*/ 90 w 369"/>
                <a:gd name="T41" fmla="*/ 103 h 385"/>
                <a:gd name="T42" fmla="*/ 112 w 369"/>
                <a:gd name="T43" fmla="*/ 66 h 385"/>
                <a:gd name="T44" fmla="*/ 134 w 369"/>
                <a:gd name="T45" fmla="*/ 35 h 385"/>
                <a:gd name="T46" fmla="*/ 148 w 369"/>
                <a:gd name="T47" fmla="*/ 21 h 385"/>
                <a:gd name="T48" fmla="*/ 161 w 369"/>
                <a:gd name="T49" fmla="*/ 9 h 385"/>
                <a:gd name="T50" fmla="*/ 174 w 369"/>
                <a:gd name="T51" fmla="*/ 2 h 385"/>
                <a:gd name="T52" fmla="*/ 184 w 369"/>
                <a:gd name="T53"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9" h="385">
                  <a:moveTo>
                    <a:pt x="184" y="0"/>
                  </a:moveTo>
                  <a:lnTo>
                    <a:pt x="194" y="2"/>
                  </a:lnTo>
                  <a:lnTo>
                    <a:pt x="207" y="9"/>
                  </a:lnTo>
                  <a:lnTo>
                    <a:pt x="220" y="21"/>
                  </a:lnTo>
                  <a:lnTo>
                    <a:pt x="234" y="35"/>
                  </a:lnTo>
                  <a:lnTo>
                    <a:pt x="257" y="66"/>
                  </a:lnTo>
                  <a:lnTo>
                    <a:pt x="278" y="103"/>
                  </a:lnTo>
                  <a:lnTo>
                    <a:pt x="299" y="146"/>
                  </a:lnTo>
                  <a:lnTo>
                    <a:pt x="318" y="196"/>
                  </a:lnTo>
                  <a:lnTo>
                    <a:pt x="337" y="253"/>
                  </a:lnTo>
                  <a:lnTo>
                    <a:pt x="354" y="315"/>
                  </a:lnTo>
                  <a:lnTo>
                    <a:pt x="369" y="380"/>
                  </a:lnTo>
                  <a:lnTo>
                    <a:pt x="277" y="384"/>
                  </a:lnTo>
                  <a:lnTo>
                    <a:pt x="184" y="385"/>
                  </a:lnTo>
                  <a:lnTo>
                    <a:pt x="92" y="384"/>
                  </a:lnTo>
                  <a:lnTo>
                    <a:pt x="0" y="380"/>
                  </a:lnTo>
                  <a:lnTo>
                    <a:pt x="14" y="315"/>
                  </a:lnTo>
                  <a:lnTo>
                    <a:pt x="31" y="253"/>
                  </a:lnTo>
                  <a:lnTo>
                    <a:pt x="50" y="196"/>
                  </a:lnTo>
                  <a:lnTo>
                    <a:pt x="69" y="146"/>
                  </a:lnTo>
                  <a:lnTo>
                    <a:pt x="90" y="103"/>
                  </a:lnTo>
                  <a:lnTo>
                    <a:pt x="112" y="66"/>
                  </a:lnTo>
                  <a:lnTo>
                    <a:pt x="134" y="35"/>
                  </a:lnTo>
                  <a:lnTo>
                    <a:pt x="148" y="21"/>
                  </a:lnTo>
                  <a:lnTo>
                    <a:pt x="161" y="9"/>
                  </a:lnTo>
                  <a:lnTo>
                    <a:pt x="174" y="2"/>
                  </a:lnTo>
                  <a:lnTo>
                    <a:pt x="184"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2" name="Freeform 8"/>
            <p:cNvSpPr>
              <a:spLocks noEditPoints="1"/>
            </p:cNvSpPr>
            <p:nvPr/>
          </p:nvSpPr>
          <p:spPr bwMode="auto">
            <a:xfrm>
              <a:off x="889000" y="1101058"/>
              <a:ext cx="332708" cy="332708"/>
            </a:xfrm>
            <a:custGeom>
              <a:avLst/>
              <a:gdLst>
                <a:gd name="T0" fmla="*/ 3054 w 3896"/>
                <a:gd name="T1" fmla="*/ 2944 h 3896"/>
                <a:gd name="T2" fmla="*/ 1815 w 3896"/>
                <a:gd name="T3" fmla="*/ 821 h 3896"/>
                <a:gd name="T4" fmla="*/ 1580 w 3896"/>
                <a:gd name="T5" fmla="*/ 851 h 3896"/>
                <a:gd name="T6" fmla="*/ 1228 w 3896"/>
                <a:gd name="T7" fmla="*/ 1020 h 3896"/>
                <a:gd name="T8" fmla="*/ 1132 w 3896"/>
                <a:gd name="T9" fmla="*/ 1102 h 3896"/>
                <a:gd name="T10" fmla="*/ 1099 w 3896"/>
                <a:gd name="T11" fmla="*/ 1136 h 3896"/>
                <a:gd name="T12" fmla="*/ 1087 w 3896"/>
                <a:gd name="T13" fmla="*/ 1149 h 3896"/>
                <a:gd name="T14" fmla="*/ 1070 w 3896"/>
                <a:gd name="T15" fmla="*/ 1170 h 3896"/>
                <a:gd name="T16" fmla="*/ 902 w 3896"/>
                <a:gd name="T17" fmla="*/ 1440 h 3896"/>
                <a:gd name="T18" fmla="*/ 845 w 3896"/>
                <a:gd name="T19" fmla="*/ 1662 h 3896"/>
                <a:gd name="T20" fmla="*/ 862 w 3896"/>
                <a:gd name="T21" fmla="*/ 2040 h 3896"/>
                <a:gd name="T22" fmla="*/ 904 w 3896"/>
                <a:gd name="T23" fmla="*/ 2182 h 3896"/>
                <a:gd name="T24" fmla="*/ 1118 w 3896"/>
                <a:gd name="T25" fmla="*/ 2501 h 3896"/>
                <a:gd name="T26" fmla="*/ 1427 w 3896"/>
                <a:gd name="T27" fmla="*/ 2713 h 3896"/>
                <a:gd name="T28" fmla="*/ 1744 w 3896"/>
                <a:gd name="T29" fmla="*/ 2792 h 3896"/>
                <a:gd name="T30" fmla="*/ 2138 w 3896"/>
                <a:gd name="T31" fmla="*/ 2744 h 3896"/>
                <a:gd name="T32" fmla="*/ 1916 w 3896"/>
                <a:gd name="T33" fmla="*/ 2495 h 3896"/>
                <a:gd name="T34" fmla="*/ 1832 w 3896"/>
                <a:gd name="T35" fmla="*/ 2595 h 3896"/>
                <a:gd name="T36" fmla="*/ 1772 w 3896"/>
                <a:gd name="T37" fmla="*/ 2562 h 3896"/>
                <a:gd name="T38" fmla="*/ 1669 w 3896"/>
                <a:gd name="T39" fmla="*/ 2345 h 3896"/>
                <a:gd name="T40" fmla="*/ 1969 w 3896"/>
                <a:gd name="T41" fmla="*/ 2215 h 3896"/>
                <a:gd name="T42" fmla="*/ 1610 w 3896"/>
                <a:gd name="T43" fmla="*/ 2024 h 3896"/>
                <a:gd name="T44" fmla="*/ 1609 w 3896"/>
                <a:gd name="T45" fmla="*/ 1594 h 3896"/>
                <a:gd name="T46" fmla="*/ 2034 w 3896"/>
                <a:gd name="T47" fmla="*/ 1594 h 3896"/>
                <a:gd name="T48" fmla="*/ 2238 w 3896"/>
                <a:gd name="T49" fmla="*/ 1869 h 3896"/>
                <a:gd name="T50" fmla="*/ 2403 w 3896"/>
                <a:gd name="T51" fmla="*/ 1555 h 3896"/>
                <a:gd name="T52" fmla="*/ 2612 w 3896"/>
                <a:gd name="T53" fmla="*/ 1734 h 3896"/>
                <a:gd name="T54" fmla="*/ 2761 w 3896"/>
                <a:gd name="T55" fmla="*/ 2113 h 3896"/>
                <a:gd name="T56" fmla="*/ 2806 w 3896"/>
                <a:gd name="T57" fmla="*/ 1734 h 3896"/>
                <a:gd name="T58" fmla="*/ 2744 w 3896"/>
                <a:gd name="T59" fmla="*/ 1446 h 3896"/>
                <a:gd name="T60" fmla="*/ 2624 w 3896"/>
                <a:gd name="T61" fmla="*/ 1233 h 3896"/>
                <a:gd name="T62" fmla="*/ 2562 w 3896"/>
                <a:gd name="T63" fmla="*/ 1155 h 3896"/>
                <a:gd name="T64" fmla="*/ 2537 w 3896"/>
                <a:gd name="T65" fmla="*/ 1127 h 3896"/>
                <a:gd name="T66" fmla="*/ 2489 w 3896"/>
                <a:gd name="T67" fmla="*/ 1080 h 3896"/>
                <a:gd name="T68" fmla="*/ 2280 w 3896"/>
                <a:gd name="T69" fmla="*/ 933 h 3896"/>
                <a:gd name="T70" fmla="*/ 1916 w 3896"/>
                <a:gd name="T71" fmla="*/ 825 h 3896"/>
                <a:gd name="T72" fmla="*/ 1947 w 3896"/>
                <a:gd name="T73" fmla="*/ 0 h 3896"/>
                <a:gd name="T74" fmla="*/ 2521 w 3896"/>
                <a:gd name="T75" fmla="*/ 85 h 3896"/>
                <a:gd name="T76" fmla="*/ 3026 w 3896"/>
                <a:gd name="T77" fmla="*/ 325 h 3896"/>
                <a:gd name="T78" fmla="*/ 3438 w 3896"/>
                <a:gd name="T79" fmla="*/ 693 h 3896"/>
                <a:gd name="T80" fmla="*/ 3732 w 3896"/>
                <a:gd name="T81" fmla="*/ 1164 h 3896"/>
                <a:gd name="T82" fmla="*/ 3882 w 3896"/>
                <a:gd name="T83" fmla="*/ 1713 h 3896"/>
                <a:gd name="T84" fmla="*/ 3882 w 3896"/>
                <a:gd name="T85" fmla="*/ 2183 h 3896"/>
                <a:gd name="T86" fmla="*/ 3732 w 3896"/>
                <a:gd name="T87" fmla="*/ 2732 h 3896"/>
                <a:gd name="T88" fmla="*/ 3438 w 3896"/>
                <a:gd name="T89" fmla="*/ 3203 h 3896"/>
                <a:gd name="T90" fmla="*/ 3026 w 3896"/>
                <a:gd name="T91" fmla="*/ 3571 h 3896"/>
                <a:gd name="T92" fmla="*/ 2521 w 3896"/>
                <a:gd name="T93" fmla="*/ 3811 h 3896"/>
                <a:gd name="T94" fmla="*/ 1949 w 3896"/>
                <a:gd name="T95" fmla="*/ 3896 h 3896"/>
                <a:gd name="T96" fmla="*/ 1485 w 3896"/>
                <a:gd name="T97" fmla="*/ 3841 h 3896"/>
                <a:gd name="T98" fmla="*/ 965 w 3896"/>
                <a:gd name="T99" fmla="*/ 3630 h 3896"/>
                <a:gd name="T100" fmla="*/ 532 w 3896"/>
                <a:gd name="T101" fmla="*/ 3286 h 3896"/>
                <a:gd name="T102" fmla="*/ 213 w 3896"/>
                <a:gd name="T103" fmla="*/ 2833 h 3896"/>
                <a:gd name="T104" fmla="*/ 32 w 3896"/>
                <a:gd name="T105" fmla="*/ 2299 h 3896"/>
                <a:gd name="T106" fmla="*/ 14 w 3896"/>
                <a:gd name="T107" fmla="*/ 1713 h 3896"/>
                <a:gd name="T108" fmla="*/ 164 w 3896"/>
                <a:gd name="T109" fmla="*/ 1164 h 3896"/>
                <a:gd name="T110" fmla="*/ 458 w 3896"/>
                <a:gd name="T111" fmla="*/ 693 h 3896"/>
                <a:gd name="T112" fmla="*/ 870 w 3896"/>
                <a:gd name="T113" fmla="*/ 325 h 3896"/>
                <a:gd name="T114" fmla="*/ 1375 w 3896"/>
                <a:gd name="T115" fmla="*/ 85 h 3896"/>
                <a:gd name="T116" fmla="*/ 1947 w 3896"/>
                <a:gd name="T117" fmla="*/ 0 h 3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96" h="3896">
                  <a:moveTo>
                    <a:pt x="2088" y="1998"/>
                  </a:moveTo>
                  <a:lnTo>
                    <a:pt x="2417" y="3026"/>
                  </a:lnTo>
                  <a:lnTo>
                    <a:pt x="2589" y="2718"/>
                  </a:lnTo>
                  <a:lnTo>
                    <a:pt x="2908" y="3075"/>
                  </a:lnTo>
                  <a:lnTo>
                    <a:pt x="3054" y="2944"/>
                  </a:lnTo>
                  <a:lnTo>
                    <a:pt x="2733" y="2583"/>
                  </a:lnTo>
                  <a:lnTo>
                    <a:pt x="3061" y="2450"/>
                  </a:lnTo>
                  <a:lnTo>
                    <a:pt x="2088" y="1998"/>
                  </a:lnTo>
                  <a:close/>
                  <a:moveTo>
                    <a:pt x="1822" y="821"/>
                  </a:moveTo>
                  <a:lnTo>
                    <a:pt x="1815" y="821"/>
                  </a:lnTo>
                  <a:lnTo>
                    <a:pt x="1805" y="821"/>
                  </a:lnTo>
                  <a:lnTo>
                    <a:pt x="1804" y="821"/>
                  </a:lnTo>
                  <a:lnTo>
                    <a:pt x="1728" y="825"/>
                  </a:lnTo>
                  <a:lnTo>
                    <a:pt x="1654" y="835"/>
                  </a:lnTo>
                  <a:lnTo>
                    <a:pt x="1580" y="851"/>
                  </a:lnTo>
                  <a:lnTo>
                    <a:pt x="1509" y="871"/>
                  </a:lnTo>
                  <a:lnTo>
                    <a:pt x="1438" y="898"/>
                  </a:lnTo>
                  <a:lnTo>
                    <a:pt x="1365" y="933"/>
                  </a:lnTo>
                  <a:lnTo>
                    <a:pt x="1294" y="974"/>
                  </a:lnTo>
                  <a:lnTo>
                    <a:pt x="1228" y="1020"/>
                  </a:lnTo>
                  <a:lnTo>
                    <a:pt x="1165" y="1072"/>
                  </a:lnTo>
                  <a:lnTo>
                    <a:pt x="1161" y="1076"/>
                  </a:lnTo>
                  <a:lnTo>
                    <a:pt x="1155" y="1080"/>
                  </a:lnTo>
                  <a:lnTo>
                    <a:pt x="1133" y="1102"/>
                  </a:lnTo>
                  <a:lnTo>
                    <a:pt x="1132" y="1102"/>
                  </a:lnTo>
                  <a:lnTo>
                    <a:pt x="1107" y="1127"/>
                  </a:lnTo>
                  <a:lnTo>
                    <a:pt x="1107" y="1127"/>
                  </a:lnTo>
                  <a:lnTo>
                    <a:pt x="1107" y="1127"/>
                  </a:lnTo>
                  <a:lnTo>
                    <a:pt x="1103" y="1131"/>
                  </a:lnTo>
                  <a:lnTo>
                    <a:pt x="1099" y="1136"/>
                  </a:lnTo>
                  <a:lnTo>
                    <a:pt x="1099" y="1136"/>
                  </a:lnTo>
                  <a:lnTo>
                    <a:pt x="1098" y="1137"/>
                  </a:lnTo>
                  <a:lnTo>
                    <a:pt x="1087" y="1149"/>
                  </a:lnTo>
                  <a:lnTo>
                    <a:pt x="1087" y="1149"/>
                  </a:lnTo>
                  <a:lnTo>
                    <a:pt x="1087" y="1149"/>
                  </a:lnTo>
                  <a:lnTo>
                    <a:pt x="1083" y="1155"/>
                  </a:lnTo>
                  <a:lnTo>
                    <a:pt x="1078" y="1159"/>
                  </a:lnTo>
                  <a:lnTo>
                    <a:pt x="1071" y="1168"/>
                  </a:lnTo>
                  <a:lnTo>
                    <a:pt x="1070" y="1170"/>
                  </a:lnTo>
                  <a:lnTo>
                    <a:pt x="1070" y="1170"/>
                  </a:lnTo>
                  <a:lnTo>
                    <a:pt x="1020" y="1233"/>
                  </a:lnTo>
                  <a:lnTo>
                    <a:pt x="975" y="1300"/>
                  </a:lnTo>
                  <a:lnTo>
                    <a:pt x="936" y="1371"/>
                  </a:lnTo>
                  <a:lnTo>
                    <a:pt x="904" y="1434"/>
                  </a:lnTo>
                  <a:lnTo>
                    <a:pt x="902" y="1440"/>
                  </a:lnTo>
                  <a:lnTo>
                    <a:pt x="901" y="1446"/>
                  </a:lnTo>
                  <a:lnTo>
                    <a:pt x="901" y="1452"/>
                  </a:lnTo>
                  <a:lnTo>
                    <a:pt x="877" y="1521"/>
                  </a:lnTo>
                  <a:lnTo>
                    <a:pt x="858" y="1591"/>
                  </a:lnTo>
                  <a:lnTo>
                    <a:pt x="845" y="1662"/>
                  </a:lnTo>
                  <a:lnTo>
                    <a:pt x="837" y="1734"/>
                  </a:lnTo>
                  <a:lnTo>
                    <a:pt x="835" y="1809"/>
                  </a:lnTo>
                  <a:lnTo>
                    <a:pt x="838" y="1887"/>
                  </a:lnTo>
                  <a:lnTo>
                    <a:pt x="846" y="1963"/>
                  </a:lnTo>
                  <a:lnTo>
                    <a:pt x="862" y="2040"/>
                  </a:lnTo>
                  <a:lnTo>
                    <a:pt x="880" y="2103"/>
                  </a:lnTo>
                  <a:lnTo>
                    <a:pt x="901" y="2164"/>
                  </a:lnTo>
                  <a:lnTo>
                    <a:pt x="901" y="2170"/>
                  </a:lnTo>
                  <a:lnTo>
                    <a:pt x="902" y="2176"/>
                  </a:lnTo>
                  <a:lnTo>
                    <a:pt x="904" y="2182"/>
                  </a:lnTo>
                  <a:lnTo>
                    <a:pt x="940" y="2251"/>
                  </a:lnTo>
                  <a:lnTo>
                    <a:pt x="978" y="2319"/>
                  </a:lnTo>
                  <a:lnTo>
                    <a:pt x="1019" y="2384"/>
                  </a:lnTo>
                  <a:lnTo>
                    <a:pt x="1066" y="2444"/>
                  </a:lnTo>
                  <a:lnTo>
                    <a:pt x="1118" y="2501"/>
                  </a:lnTo>
                  <a:lnTo>
                    <a:pt x="1174" y="2552"/>
                  </a:lnTo>
                  <a:lnTo>
                    <a:pt x="1234" y="2601"/>
                  </a:lnTo>
                  <a:lnTo>
                    <a:pt x="1297" y="2645"/>
                  </a:lnTo>
                  <a:lnTo>
                    <a:pt x="1361" y="2681"/>
                  </a:lnTo>
                  <a:lnTo>
                    <a:pt x="1427" y="2713"/>
                  </a:lnTo>
                  <a:lnTo>
                    <a:pt x="1495" y="2740"/>
                  </a:lnTo>
                  <a:lnTo>
                    <a:pt x="1565" y="2761"/>
                  </a:lnTo>
                  <a:lnTo>
                    <a:pt x="1633" y="2777"/>
                  </a:lnTo>
                  <a:lnTo>
                    <a:pt x="1667" y="2783"/>
                  </a:lnTo>
                  <a:lnTo>
                    <a:pt x="1744" y="2792"/>
                  </a:lnTo>
                  <a:lnTo>
                    <a:pt x="1822" y="2796"/>
                  </a:lnTo>
                  <a:lnTo>
                    <a:pt x="1903" y="2792"/>
                  </a:lnTo>
                  <a:lnTo>
                    <a:pt x="1982" y="2783"/>
                  </a:lnTo>
                  <a:lnTo>
                    <a:pt x="2061" y="2766"/>
                  </a:lnTo>
                  <a:lnTo>
                    <a:pt x="2138" y="2744"/>
                  </a:lnTo>
                  <a:lnTo>
                    <a:pt x="1992" y="2286"/>
                  </a:lnTo>
                  <a:lnTo>
                    <a:pt x="1975" y="2346"/>
                  </a:lnTo>
                  <a:lnTo>
                    <a:pt x="1956" y="2401"/>
                  </a:lnTo>
                  <a:lnTo>
                    <a:pt x="1937" y="2451"/>
                  </a:lnTo>
                  <a:lnTo>
                    <a:pt x="1916" y="2495"/>
                  </a:lnTo>
                  <a:lnTo>
                    <a:pt x="1895" y="2531"/>
                  </a:lnTo>
                  <a:lnTo>
                    <a:pt x="1872" y="2562"/>
                  </a:lnTo>
                  <a:lnTo>
                    <a:pt x="1858" y="2576"/>
                  </a:lnTo>
                  <a:lnTo>
                    <a:pt x="1845" y="2588"/>
                  </a:lnTo>
                  <a:lnTo>
                    <a:pt x="1832" y="2595"/>
                  </a:lnTo>
                  <a:lnTo>
                    <a:pt x="1822" y="2597"/>
                  </a:lnTo>
                  <a:lnTo>
                    <a:pt x="1812" y="2595"/>
                  </a:lnTo>
                  <a:lnTo>
                    <a:pt x="1799" y="2588"/>
                  </a:lnTo>
                  <a:lnTo>
                    <a:pt x="1786" y="2576"/>
                  </a:lnTo>
                  <a:lnTo>
                    <a:pt x="1772" y="2562"/>
                  </a:lnTo>
                  <a:lnTo>
                    <a:pt x="1750" y="2531"/>
                  </a:lnTo>
                  <a:lnTo>
                    <a:pt x="1728" y="2495"/>
                  </a:lnTo>
                  <a:lnTo>
                    <a:pt x="1707" y="2451"/>
                  </a:lnTo>
                  <a:lnTo>
                    <a:pt x="1688" y="2401"/>
                  </a:lnTo>
                  <a:lnTo>
                    <a:pt x="1669" y="2345"/>
                  </a:lnTo>
                  <a:lnTo>
                    <a:pt x="1652" y="2283"/>
                  </a:lnTo>
                  <a:lnTo>
                    <a:pt x="1638" y="2217"/>
                  </a:lnTo>
                  <a:lnTo>
                    <a:pt x="1730" y="2214"/>
                  </a:lnTo>
                  <a:lnTo>
                    <a:pt x="1822" y="2212"/>
                  </a:lnTo>
                  <a:lnTo>
                    <a:pt x="1969" y="2215"/>
                  </a:lnTo>
                  <a:lnTo>
                    <a:pt x="1917" y="2052"/>
                  </a:lnTo>
                  <a:lnTo>
                    <a:pt x="1907" y="2019"/>
                  </a:lnTo>
                  <a:lnTo>
                    <a:pt x="1822" y="2018"/>
                  </a:lnTo>
                  <a:lnTo>
                    <a:pt x="1715" y="2019"/>
                  </a:lnTo>
                  <a:lnTo>
                    <a:pt x="1610" y="2024"/>
                  </a:lnTo>
                  <a:lnTo>
                    <a:pt x="1609" y="2024"/>
                  </a:lnTo>
                  <a:lnTo>
                    <a:pt x="1602" y="1917"/>
                  </a:lnTo>
                  <a:lnTo>
                    <a:pt x="1600" y="1809"/>
                  </a:lnTo>
                  <a:lnTo>
                    <a:pt x="1602" y="1699"/>
                  </a:lnTo>
                  <a:lnTo>
                    <a:pt x="1609" y="1594"/>
                  </a:lnTo>
                  <a:lnTo>
                    <a:pt x="1610" y="1594"/>
                  </a:lnTo>
                  <a:lnTo>
                    <a:pt x="1715" y="1597"/>
                  </a:lnTo>
                  <a:lnTo>
                    <a:pt x="1822" y="1599"/>
                  </a:lnTo>
                  <a:lnTo>
                    <a:pt x="1929" y="1597"/>
                  </a:lnTo>
                  <a:lnTo>
                    <a:pt x="2034" y="1594"/>
                  </a:lnTo>
                  <a:lnTo>
                    <a:pt x="2034" y="1594"/>
                  </a:lnTo>
                  <a:lnTo>
                    <a:pt x="2041" y="1685"/>
                  </a:lnTo>
                  <a:lnTo>
                    <a:pt x="2044" y="1779"/>
                  </a:lnTo>
                  <a:lnTo>
                    <a:pt x="2164" y="1835"/>
                  </a:lnTo>
                  <a:lnTo>
                    <a:pt x="2238" y="1869"/>
                  </a:lnTo>
                  <a:lnTo>
                    <a:pt x="2240" y="1809"/>
                  </a:lnTo>
                  <a:lnTo>
                    <a:pt x="2237" y="1692"/>
                  </a:lnTo>
                  <a:lnTo>
                    <a:pt x="2229" y="1577"/>
                  </a:lnTo>
                  <a:lnTo>
                    <a:pt x="2318" y="1568"/>
                  </a:lnTo>
                  <a:lnTo>
                    <a:pt x="2403" y="1555"/>
                  </a:lnTo>
                  <a:lnTo>
                    <a:pt x="2484" y="1540"/>
                  </a:lnTo>
                  <a:lnTo>
                    <a:pt x="2562" y="1523"/>
                  </a:lnTo>
                  <a:lnTo>
                    <a:pt x="2584" y="1593"/>
                  </a:lnTo>
                  <a:lnTo>
                    <a:pt x="2601" y="1662"/>
                  </a:lnTo>
                  <a:lnTo>
                    <a:pt x="2612" y="1734"/>
                  </a:lnTo>
                  <a:lnTo>
                    <a:pt x="2615" y="1809"/>
                  </a:lnTo>
                  <a:lnTo>
                    <a:pt x="2612" y="1883"/>
                  </a:lnTo>
                  <a:lnTo>
                    <a:pt x="2601" y="1957"/>
                  </a:lnTo>
                  <a:lnTo>
                    <a:pt x="2583" y="2029"/>
                  </a:lnTo>
                  <a:lnTo>
                    <a:pt x="2761" y="2113"/>
                  </a:lnTo>
                  <a:lnTo>
                    <a:pt x="2783" y="2040"/>
                  </a:lnTo>
                  <a:lnTo>
                    <a:pt x="2797" y="1963"/>
                  </a:lnTo>
                  <a:lnTo>
                    <a:pt x="2806" y="1887"/>
                  </a:lnTo>
                  <a:lnTo>
                    <a:pt x="2810" y="1809"/>
                  </a:lnTo>
                  <a:lnTo>
                    <a:pt x="2806" y="1734"/>
                  </a:lnTo>
                  <a:lnTo>
                    <a:pt x="2799" y="1662"/>
                  </a:lnTo>
                  <a:lnTo>
                    <a:pt x="2785" y="1591"/>
                  </a:lnTo>
                  <a:lnTo>
                    <a:pt x="2767" y="1521"/>
                  </a:lnTo>
                  <a:lnTo>
                    <a:pt x="2744" y="1452"/>
                  </a:lnTo>
                  <a:lnTo>
                    <a:pt x="2744" y="1446"/>
                  </a:lnTo>
                  <a:lnTo>
                    <a:pt x="2743" y="1440"/>
                  </a:lnTo>
                  <a:lnTo>
                    <a:pt x="2740" y="1434"/>
                  </a:lnTo>
                  <a:lnTo>
                    <a:pt x="2707" y="1371"/>
                  </a:lnTo>
                  <a:lnTo>
                    <a:pt x="2669" y="1300"/>
                  </a:lnTo>
                  <a:lnTo>
                    <a:pt x="2624" y="1233"/>
                  </a:lnTo>
                  <a:lnTo>
                    <a:pt x="2575" y="1170"/>
                  </a:lnTo>
                  <a:lnTo>
                    <a:pt x="2575" y="1170"/>
                  </a:lnTo>
                  <a:lnTo>
                    <a:pt x="2574" y="1168"/>
                  </a:lnTo>
                  <a:lnTo>
                    <a:pt x="2565" y="1159"/>
                  </a:lnTo>
                  <a:lnTo>
                    <a:pt x="2562" y="1155"/>
                  </a:lnTo>
                  <a:lnTo>
                    <a:pt x="2557" y="1149"/>
                  </a:lnTo>
                  <a:lnTo>
                    <a:pt x="2547" y="1137"/>
                  </a:lnTo>
                  <a:lnTo>
                    <a:pt x="2545" y="1136"/>
                  </a:lnTo>
                  <a:lnTo>
                    <a:pt x="2545" y="1136"/>
                  </a:lnTo>
                  <a:lnTo>
                    <a:pt x="2537" y="1127"/>
                  </a:lnTo>
                  <a:lnTo>
                    <a:pt x="2537" y="1127"/>
                  </a:lnTo>
                  <a:lnTo>
                    <a:pt x="2537" y="1127"/>
                  </a:lnTo>
                  <a:lnTo>
                    <a:pt x="2512" y="1102"/>
                  </a:lnTo>
                  <a:lnTo>
                    <a:pt x="2511" y="1102"/>
                  </a:lnTo>
                  <a:lnTo>
                    <a:pt x="2489" y="1080"/>
                  </a:lnTo>
                  <a:lnTo>
                    <a:pt x="2484" y="1076"/>
                  </a:lnTo>
                  <a:lnTo>
                    <a:pt x="2479" y="1071"/>
                  </a:lnTo>
                  <a:lnTo>
                    <a:pt x="2417" y="1020"/>
                  </a:lnTo>
                  <a:lnTo>
                    <a:pt x="2351" y="974"/>
                  </a:lnTo>
                  <a:lnTo>
                    <a:pt x="2280" y="933"/>
                  </a:lnTo>
                  <a:lnTo>
                    <a:pt x="2207" y="898"/>
                  </a:lnTo>
                  <a:lnTo>
                    <a:pt x="2136" y="871"/>
                  </a:lnTo>
                  <a:lnTo>
                    <a:pt x="2064" y="851"/>
                  </a:lnTo>
                  <a:lnTo>
                    <a:pt x="1991" y="835"/>
                  </a:lnTo>
                  <a:lnTo>
                    <a:pt x="1916" y="825"/>
                  </a:lnTo>
                  <a:lnTo>
                    <a:pt x="1841" y="821"/>
                  </a:lnTo>
                  <a:lnTo>
                    <a:pt x="1839" y="821"/>
                  </a:lnTo>
                  <a:lnTo>
                    <a:pt x="1830" y="821"/>
                  </a:lnTo>
                  <a:lnTo>
                    <a:pt x="1822" y="821"/>
                  </a:lnTo>
                  <a:close/>
                  <a:moveTo>
                    <a:pt x="1947" y="0"/>
                  </a:moveTo>
                  <a:lnTo>
                    <a:pt x="2066" y="4"/>
                  </a:lnTo>
                  <a:lnTo>
                    <a:pt x="2183" y="14"/>
                  </a:lnTo>
                  <a:lnTo>
                    <a:pt x="2299" y="32"/>
                  </a:lnTo>
                  <a:lnTo>
                    <a:pt x="2411" y="55"/>
                  </a:lnTo>
                  <a:lnTo>
                    <a:pt x="2521" y="85"/>
                  </a:lnTo>
                  <a:lnTo>
                    <a:pt x="2628" y="122"/>
                  </a:lnTo>
                  <a:lnTo>
                    <a:pt x="2732" y="164"/>
                  </a:lnTo>
                  <a:lnTo>
                    <a:pt x="2833" y="213"/>
                  </a:lnTo>
                  <a:lnTo>
                    <a:pt x="2931" y="266"/>
                  </a:lnTo>
                  <a:lnTo>
                    <a:pt x="3026" y="325"/>
                  </a:lnTo>
                  <a:lnTo>
                    <a:pt x="3117" y="390"/>
                  </a:lnTo>
                  <a:lnTo>
                    <a:pt x="3203" y="458"/>
                  </a:lnTo>
                  <a:lnTo>
                    <a:pt x="3286" y="532"/>
                  </a:lnTo>
                  <a:lnTo>
                    <a:pt x="3364" y="610"/>
                  </a:lnTo>
                  <a:lnTo>
                    <a:pt x="3438" y="693"/>
                  </a:lnTo>
                  <a:lnTo>
                    <a:pt x="3506" y="779"/>
                  </a:lnTo>
                  <a:lnTo>
                    <a:pt x="3571" y="870"/>
                  </a:lnTo>
                  <a:lnTo>
                    <a:pt x="3630" y="965"/>
                  </a:lnTo>
                  <a:lnTo>
                    <a:pt x="3683" y="1063"/>
                  </a:lnTo>
                  <a:lnTo>
                    <a:pt x="3732" y="1164"/>
                  </a:lnTo>
                  <a:lnTo>
                    <a:pt x="3774" y="1268"/>
                  </a:lnTo>
                  <a:lnTo>
                    <a:pt x="3811" y="1375"/>
                  </a:lnTo>
                  <a:lnTo>
                    <a:pt x="3841" y="1485"/>
                  </a:lnTo>
                  <a:lnTo>
                    <a:pt x="3864" y="1597"/>
                  </a:lnTo>
                  <a:lnTo>
                    <a:pt x="3882" y="1713"/>
                  </a:lnTo>
                  <a:lnTo>
                    <a:pt x="3892" y="1830"/>
                  </a:lnTo>
                  <a:lnTo>
                    <a:pt x="3896" y="1947"/>
                  </a:lnTo>
                  <a:lnTo>
                    <a:pt x="3896" y="1949"/>
                  </a:lnTo>
                  <a:lnTo>
                    <a:pt x="3892" y="2067"/>
                  </a:lnTo>
                  <a:lnTo>
                    <a:pt x="3882" y="2183"/>
                  </a:lnTo>
                  <a:lnTo>
                    <a:pt x="3864" y="2299"/>
                  </a:lnTo>
                  <a:lnTo>
                    <a:pt x="3841" y="2411"/>
                  </a:lnTo>
                  <a:lnTo>
                    <a:pt x="3811" y="2521"/>
                  </a:lnTo>
                  <a:lnTo>
                    <a:pt x="3774" y="2628"/>
                  </a:lnTo>
                  <a:lnTo>
                    <a:pt x="3732" y="2732"/>
                  </a:lnTo>
                  <a:lnTo>
                    <a:pt x="3683" y="2833"/>
                  </a:lnTo>
                  <a:lnTo>
                    <a:pt x="3630" y="2931"/>
                  </a:lnTo>
                  <a:lnTo>
                    <a:pt x="3571" y="3026"/>
                  </a:lnTo>
                  <a:lnTo>
                    <a:pt x="3506" y="3117"/>
                  </a:lnTo>
                  <a:lnTo>
                    <a:pt x="3438" y="3203"/>
                  </a:lnTo>
                  <a:lnTo>
                    <a:pt x="3364" y="3286"/>
                  </a:lnTo>
                  <a:lnTo>
                    <a:pt x="3286" y="3364"/>
                  </a:lnTo>
                  <a:lnTo>
                    <a:pt x="3203" y="3438"/>
                  </a:lnTo>
                  <a:lnTo>
                    <a:pt x="3117" y="3506"/>
                  </a:lnTo>
                  <a:lnTo>
                    <a:pt x="3026" y="3571"/>
                  </a:lnTo>
                  <a:lnTo>
                    <a:pt x="2931" y="3630"/>
                  </a:lnTo>
                  <a:lnTo>
                    <a:pt x="2833" y="3683"/>
                  </a:lnTo>
                  <a:lnTo>
                    <a:pt x="2732" y="3732"/>
                  </a:lnTo>
                  <a:lnTo>
                    <a:pt x="2628" y="3774"/>
                  </a:lnTo>
                  <a:lnTo>
                    <a:pt x="2521" y="3811"/>
                  </a:lnTo>
                  <a:lnTo>
                    <a:pt x="2411" y="3841"/>
                  </a:lnTo>
                  <a:lnTo>
                    <a:pt x="2299" y="3864"/>
                  </a:lnTo>
                  <a:lnTo>
                    <a:pt x="2183" y="3882"/>
                  </a:lnTo>
                  <a:lnTo>
                    <a:pt x="2066" y="3892"/>
                  </a:lnTo>
                  <a:lnTo>
                    <a:pt x="1949" y="3896"/>
                  </a:lnTo>
                  <a:lnTo>
                    <a:pt x="1947" y="3896"/>
                  </a:lnTo>
                  <a:lnTo>
                    <a:pt x="1829" y="3892"/>
                  </a:lnTo>
                  <a:lnTo>
                    <a:pt x="1713" y="3882"/>
                  </a:lnTo>
                  <a:lnTo>
                    <a:pt x="1597" y="3864"/>
                  </a:lnTo>
                  <a:lnTo>
                    <a:pt x="1485" y="3841"/>
                  </a:lnTo>
                  <a:lnTo>
                    <a:pt x="1375" y="3811"/>
                  </a:lnTo>
                  <a:lnTo>
                    <a:pt x="1268" y="3774"/>
                  </a:lnTo>
                  <a:lnTo>
                    <a:pt x="1164" y="3732"/>
                  </a:lnTo>
                  <a:lnTo>
                    <a:pt x="1063" y="3683"/>
                  </a:lnTo>
                  <a:lnTo>
                    <a:pt x="965" y="3630"/>
                  </a:lnTo>
                  <a:lnTo>
                    <a:pt x="870" y="3571"/>
                  </a:lnTo>
                  <a:lnTo>
                    <a:pt x="779" y="3506"/>
                  </a:lnTo>
                  <a:lnTo>
                    <a:pt x="693" y="3438"/>
                  </a:lnTo>
                  <a:lnTo>
                    <a:pt x="610" y="3364"/>
                  </a:lnTo>
                  <a:lnTo>
                    <a:pt x="532" y="3286"/>
                  </a:lnTo>
                  <a:lnTo>
                    <a:pt x="458" y="3203"/>
                  </a:lnTo>
                  <a:lnTo>
                    <a:pt x="390" y="3117"/>
                  </a:lnTo>
                  <a:lnTo>
                    <a:pt x="325" y="3026"/>
                  </a:lnTo>
                  <a:lnTo>
                    <a:pt x="266" y="2931"/>
                  </a:lnTo>
                  <a:lnTo>
                    <a:pt x="213" y="2833"/>
                  </a:lnTo>
                  <a:lnTo>
                    <a:pt x="164" y="2732"/>
                  </a:lnTo>
                  <a:lnTo>
                    <a:pt x="122" y="2628"/>
                  </a:lnTo>
                  <a:lnTo>
                    <a:pt x="85" y="2521"/>
                  </a:lnTo>
                  <a:lnTo>
                    <a:pt x="55" y="2411"/>
                  </a:lnTo>
                  <a:lnTo>
                    <a:pt x="32" y="2299"/>
                  </a:lnTo>
                  <a:lnTo>
                    <a:pt x="14" y="2183"/>
                  </a:lnTo>
                  <a:lnTo>
                    <a:pt x="4" y="2067"/>
                  </a:lnTo>
                  <a:lnTo>
                    <a:pt x="0" y="1948"/>
                  </a:lnTo>
                  <a:lnTo>
                    <a:pt x="4" y="1830"/>
                  </a:lnTo>
                  <a:lnTo>
                    <a:pt x="14" y="1713"/>
                  </a:lnTo>
                  <a:lnTo>
                    <a:pt x="32" y="1597"/>
                  </a:lnTo>
                  <a:lnTo>
                    <a:pt x="55" y="1485"/>
                  </a:lnTo>
                  <a:lnTo>
                    <a:pt x="85" y="1375"/>
                  </a:lnTo>
                  <a:lnTo>
                    <a:pt x="122" y="1268"/>
                  </a:lnTo>
                  <a:lnTo>
                    <a:pt x="164" y="1164"/>
                  </a:lnTo>
                  <a:lnTo>
                    <a:pt x="213" y="1063"/>
                  </a:lnTo>
                  <a:lnTo>
                    <a:pt x="266" y="965"/>
                  </a:lnTo>
                  <a:lnTo>
                    <a:pt x="325" y="870"/>
                  </a:lnTo>
                  <a:lnTo>
                    <a:pt x="390" y="779"/>
                  </a:lnTo>
                  <a:lnTo>
                    <a:pt x="458" y="693"/>
                  </a:lnTo>
                  <a:lnTo>
                    <a:pt x="532" y="610"/>
                  </a:lnTo>
                  <a:lnTo>
                    <a:pt x="610" y="532"/>
                  </a:lnTo>
                  <a:lnTo>
                    <a:pt x="693" y="458"/>
                  </a:lnTo>
                  <a:lnTo>
                    <a:pt x="779" y="390"/>
                  </a:lnTo>
                  <a:lnTo>
                    <a:pt x="870" y="325"/>
                  </a:lnTo>
                  <a:lnTo>
                    <a:pt x="965" y="266"/>
                  </a:lnTo>
                  <a:lnTo>
                    <a:pt x="1063" y="213"/>
                  </a:lnTo>
                  <a:lnTo>
                    <a:pt x="1164" y="164"/>
                  </a:lnTo>
                  <a:lnTo>
                    <a:pt x="1268" y="122"/>
                  </a:lnTo>
                  <a:lnTo>
                    <a:pt x="1375" y="85"/>
                  </a:lnTo>
                  <a:lnTo>
                    <a:pt x="1485" y="55"/>
                  </a:lnTo>
                  <a:lnTo>
                    <a:pt x="1597" y="32"/>
                  </a:lnTo>
                  <a:lnTo>
                    <a:pt x="1713" y="14"/>
                  </a:lnTo>
                  <a:lnTo>
                    <a:pt x="1829" y="4"/>
                  </a:lnTo>
                  <a:lnTo>
                    <a:pt x="1947"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3" name="Freeform 9"/>
            <p:cNvSpPr>
              <a:spLocks/>
            </p:cNvSpPr>
            <p:nvPr/>
          </p:nvSpPr>
          <p:spPr bwMode="auto">
            <a:xfrm>
              <a:off x="976789" y="1231204"/>
              <a:ext cx="33134" cy="48506"/>
            </a:xfrm>
            <a:custGeom>
              <a:avLst/>
              <a:gdLst>
                <a:gd name="T0" fmla="*/ 54 w 387"/>
                <a:gd name="T1" fmla="*/ 0 h 570"/>
                <a:gd name="T2" fmla="*/ 132 w 387"/>
                <a:gd name="T3" fmla="*/ 17 h 570"/>
                <a:gd name="T4" fmla="*/ 213 w 387"/>
                <a:gd name="T5" fmla="*/ 32 h 570"/>
                <a:gd name="T6" fmla="*/ 298 w 387"/>
                <a:gd name="T7" fmla="*/ 45 h 570"/>
                <a:gd name="T8" fmla="*/ 387 w 387"/>
                <a:gd name="T9" fmla="*/ 54 h 570"/>
                <a:gd name="T10" fmla="*/ 378 w 387"/>
                <a:gd name="T11" fmla="*/ 169 h 570"/>
                <a:gd name="T12" fmla="*/ 376 w 387"/>
                <a:gd name="T13" fmla="*/ 286 h 570"/>
                <a:gd name="T14" fmla="*/ 378 w 387"/>
                <a:gd name="T15" fmla="*/ 401 h 570"/>
                <a:gd name="T16" fmla="*/ 387 w 387"/>
                <a:gd name="T17" fmla="*/ 516 h 570"/>
                <a:gd name="T18" fmla="*/ 298 w 387"/>
                <a:gd name="T19" fmla="*/ 527 h 570"/>
                <a:gd name="T20" fmla="*/ 213 w 387"/>
                <a:gd name="T21" fmla="*/ 538 h 570"/>
                <a:gd name="T22" fmla="*/ 132 w 387"/>
                <a:gd name="T23" fmla="*/ 554 h 570"/>
                <a:gd name="T24" fmla="*/ 54 w 387"/>
                <a:gd name="T25" fmla="*/ 570 h 570"/>
                <a:gd name="T26" fmla="*/ 31 w 387"/>
                <a:gd name="T27" fmla="*/ 502 h 570"/>
                <a:gd name="T28" fmla="*/ 15 w 387"/>
                <a:gd name="T29" fmla="*/ 431 h 570"/>
                <a:gd name="T30" fmla="*/ 4 w 387"/>
                <a:gd name="T31" fmla="*/ 359 h 570"/>
                <a:gd name="T32" fmla="*/ 0 w 387"/>
                <a:gd name="T33" fmla="*/ 286 h 570"/>
                <a:gd name="T34" fmla="*/ 4 w 387"/>
                <a:gd name="T35" fmla="*/ 211 h 570"/>
                <a:gd name="T36" fmla="*/ 15 w 387"/>
                <a:gd name="T37" fmla="*/ 139 h 570"/>
                <a:gd name="T38" fmla="*/ 31 w 387"/>
                <a:gd name="T39" fmla="*/ 70 h 570"/>
                <a:gd name="T40" fmla="*/ 54 w 387"/>
                <a:gd name="T41"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7" h="570">
                  <a:moveTo>
                    <a:pt x="54" y="0"/>
                  </a:moveTo>
                  <a:lnTo>
                    <a:pt x="132" y="17"/>
                  </a:lnTo>
                  <a:lnTo>
                    <a:pt x="213" y="32"/>
                  </a:lnTo>
                  <a:lnTo>
                    <a:pt x="298" y="45"/>
                  </a:lnTo>
                  <a:lnTo>
                    <a:pt x="387" y="54"/>
                  </a:lnTo>
                  <a:lnTo>
                    <a:pt x="378" y="169"/>
                  </a:lnTo>
                  <a:lnTo>
                    <a:pt x="376" y="286"/>
                  </a:lnTo>
                  <a:lnTo>
                    <a:pt x="378" y="401"/>
                  </a:lnTo>
                  <a:lnTo>
                    <a:pt x="387" y="516"/>
                  </a:lnTo>
                  <a:lnTo>
                    <a:pt x="298" y="527"/>
                  </a:lnTo>
                  <a:lnTo>
                    <a:pt x="213" y="538"/>
                  </a:lnTo>
                  <a:lnTo>
                    <a:pt x="132" y="554"/>
                  </a:lnTo>
                  <a:lnTo>
                    <a:pt x="54" y="570"/>
                  </a:lnTo>
                  <a:lnTo>
                    <a:pt x="31" y="502"/>
                  </a:lnTo>
                  <a:lnTo>
                    <a:pt x="15" y="431"/>
                  </a:lnTo>
                  <a:lnTo>
                    <a:pt x="4" y="359"/>
                  </a:lnTo>
                  <a:lnTo>
                    <a:pt x="0" y="286"/>
                  </a:lnTo>
                  <a:lnTo>
                    <a:pt x="4" y="211"/>
                  </a:lnTo>
                  <a:lnTo>
                    <a:pt x="15" y="139"/>
                  </a:lnTo>
                  <a:lnTo>
                    <a:pt x="31" y="70"/>
                  </a:lnTo>
                  <a:lnTo>
                    <a:pt x="54"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4" name="Freeform 10"/>
            <p:cNvSpPr>
              <a:spLocks/>
            </p:cNvSpPr>
            <p:nvPr/>
          </p:nvSpPr>
          <p:spPr bwMode="auto">
            <a:xfrm>
              <a:off x="1069018" y="1192262"/>
              <a:ext cx="30402" cy="26986"/>
            </a:xfrm>
            <a:custGeom>
              <a:avLst/>
              <a:gdLst>
                <a:gd name="T0" fmla="*/ 0 w 357"/>
                <a:gd name="T1" fmla="*/ 0 h 315"/>
                <a:gd name="T2" fmla="*/ 61 w 357"/>
                <a:gd name="T3" fmla="*/ 26 h 315"/>
                <a:gd name="T4" fmla="*/ 117 w 357"/>
                <a:gd name="T5" fmla="*/ 57 h 315"/>
                <a:gd name="T6" fmla="*/ 173 w 357"/>
                <a:gd name="T7" fmla="*/ 93 h 315"/>
                <a:gd name="T8" fmla="*/ 224 w 357"/>
                <a:gd name="T9" fmla="*/ 133 h 315"/>
                <a:gd name="T10" fmla="*/ 272 w 357"/>
                <a:gd name="T11" fmla="*/ 177 h 315"/>
                <a:gd name="T12" fmla="*/ 317 w 357"/>
                <a:gd name="T13" fmla="*/ 224 h 315"/>
                <a:gd name="T14" fmla="*/ 357 w 357"/>
                <a:gd name="T15" fmla="*/ 275 h 315"/>
                <a:gd name="T16" fmla="*/ 274 w 357"/>
                <a:gd name="T17" fmla="*/ 290 h 315"/>
                <a:gd name="T18" fmla="*/ 187 w 357"/>
                <a:gd name="T19" fmla="*/ 303 h 315"/>
                <a:gd name="T20" fmla="*/ 96 w 357"/>
                <a:gd name="T21" fmla="*/ 315 h 315"/>
                <a:gd name="T22" fmla="*/ 78 w 357"/>
                <a:gd name="T23" fmla="*/ 231 h 315"/>
                <a:gd name="T24" fmla="*/ 57 w 357"/>
                <a:gd name="T25" fmla="*/ 152 h 315"/>
                <a:gd name="T26" fmla="*/ 33 w 357"/>
                <a:gd name="T27" fmla="*/ 79 h 315"/>
                <a:gd name="T28" fmla="*/ 17 w 357"/>
                <a:gd name="T29" fmla="*/ 37 h 315"/>
                <a:gd name="T30" fmla="*/ 0 w 357"/>
                <a:gd name="T31"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7" h="315">
                  <a:moveTo>
                    <a:pt x="0" y="0"/>
                  </a:moveTo>
                  <a:lnTo>
                    <a:pt x="61" y="26"/>
                  </a:lnTo>
                  <a:lnTo>
                    <a:pt x="117" y="57"/>
                  </a:lnTo>
                  <a:lnTo>
                    <a:pt x="173" y="93"/>
                  </a:lnTo>
                  <a:lnTo>
                    <a:pt x="224" y="133"/>
                  </a:lnTo>
                  <a:lnTo>
                    <a:pt x="272" y="177"/>
                  </a:lnTo>
                  <a:lnTo>
                    <a:pt x="317" y="224"/>
                  </a:lnTo>
                  <a:lnTo>
                    <a:pt x="357" y="275"/>
                  </a:lnTo>
                  <a:lnTo>
                    <a:pt x="274" y="290"/>
                  </a:lnTo>
                  <a:lnTo>
                    <a:pt x="187" y="303"/>
                  </a:lnTo>
                  <a:lnTo>
                    <a:pt x="96" y="315"/>
                  </a:lnTo>
                  <a:lnTo>
                    <a:pt x="78" y="231"/>
                  </a:lnTo>
                  <a:lnTo>
                    <a:pt x="57" y="152"/>
                  </a:lnTo>
                  <a:lnTo>
                    <a:pt x="33" y="79"/>
                  </a:lnTo>
                  <a:lnTo>
                    <a:pt x="17" y="37"/>
                  </a:lnTo>
                  <a:lnTo>
                    <a:pt x="0"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5" name="Freeform 11"/>
            <p:cNvSpPr>
              <a:spLocks/>
            </p:cNvSpPr>
            <p:nvPr/>
          </p:nvSpPr>
          <p:spPr bwMode="auto">
            <a:xfrm>
              <a:off x="989769" y="1291665"/>
              <a:ext cx="30402" cy="26986"/>
            </a:xfrm>
            <a:custGeom>
              <a:avLst/>
              <a:gdLst>
                <a:gd name="T0" fmla="*/ 301 w 358"/>
                <a:gd name="T1" fmla="*/ 163 h 317"/>
                <a:gd name="T2" fmla="*/ 358 w 358"/>
                <a:gd name="T3" fmla="*/ 317 h 317"/>
                <a:gd name="T4" fmla="*/ 351 w 358"/>
                <a:gd name="T5" fmla="*/ 314 h 317"/>
                <a:gd name="T6" fmla="*/ 343 w 358"/>
                <a:gd name="T7" fmla="*/ 311 h 317"/>
                <a:gd name="T8" fmla="*/ 335 w 358"/>
                <a:gd name="T9" fmla="*/ 307 h 317"/>
                <a:gd name="T10" fmla="*/ 327 w 358"/>
                <a:gd name="T11" fmla="*/ 305 h 317"/>
                <a:gd name="T12" fmla="*/ 320 w 358"/>
                <a:gd name="T13" fmla="*/ 301 h 317"/>
                <a:gd name="T14" fmla="*/ 319 w 358"/>
                <a:gd name="T15" fmla="*/ 301 h 317"/>
                <a:gd name="T16" fmla="*/ 287 w 358"/>
                <a:gd name="T17" fmla="*/ 286 h 317"/>
                <a:gd name="T18" fmla="*/ 280 w 358"/>
                <a:gd name="T19" fmla="*/ 283 h 317"/>
                <a:gd name="T20" fmla="*/ 277 w 358"/>
                <a:gd name="T21" fmla="*/ 280 h 317"/>
                <a:gd name="T22" fmla="*/ 266 w 358"/>
                <a:gd name="T23" fmla="*/ 274 h 317"/>
                <a:gd name="T24" fmla="*/ 258 w 358"/>
                <a:gd name="T25" fmla="*/ 270 h 317"/>
                <a:gd name="T26" fmla="*/ 254 w 358"/>
                <a:gd name="T27" fmla="*/ 268 h 317"/>
                <a:gd name="T28" fmla="*/ 246 w 358"/>
                <a:gd name="T29" fmla="*/ 264 h 317"/>
                <a:gd name="T30" fmla="*/ 234 w 358"/>
                <a:gd name="T31" fmla="*/ 257 h 317"/>
                <a:gd name="T32" fmla="*/ 222 w 358"/>
                <a:gd name="T33" fmla="*/ 249 h 317"/>
                <a:gd name="T34" fmla="*/ 212 w 358"/>
                <a:gd name="T35" fmla="*/ 242 h 317"/>
                <a:gd name="T36" fmla="*/ 207 w 358"/>
                <a:gd name="T37" fmla="*/ 239 h 317"/>
                <a:gd name="T38" fmla="*/ 200 w 358"/>
                <a:gd name="T39" fmla="*/ 234 h 317"/>
                <a:gd name="T40" fmla="*/ 185 w 358"/>
                <a:gd name="T41" fmla="*/ 225 h 317"/>
                <a:gd name="T42" fmla="*/ 168 w 358"/>
                <a:gd name="T43" fmla="*/ 212 h 317"/>
                <a:gd name="T44" fmla="*/ 153 w 358"/>
                <a:gd name="T45" fmla="*/ 201 h 317"/>
                <a:gd name="T46" fmla="*/ 137 w 358"/>
                <a:gd name="T47" fmla="*/ 188 h 317"/>
                <a:gd name="T48" fmla="*/ 127 w 358"/>
                <a:gd name="T49" fmla="*/ 179 h 317"/>
                <a:gd name="T50" fmla="*/ 114 w 358"/>
                <a:gd name="T51" fmla="*/ 167 h 317"/>
                <a:gd name="T52" fmla="*/ 113 w 358"/>
                <a:gd name="T53" fmla="*/ 167 h 317"/>
                <a:gd name="T54" fmla="*/ 103 w 358"/>
                <a:gd name="T55" fmla="*/ 157 h 317"/>
                <a:gd name="T56" fmla="*/ 95 w 358"/>
                <a:gd name="T57" fmla="*/ 149 h 317"/>
                <a:gd name="T58" fmla="*/ 88 w 358"/>
                <a:gd name="T59" fmla="*/ 143 h 317"/>
                <a:gd name="T60" fmla="*/ 83 w 358"/>
                <a:gd name="T61" fmla="*/ 138 h 317"/>
                <a:gd name="T62" fmla="*/ 76 w 358"/>
                <a:gd name="T63" fmla="*/ 131 h 317"/>
                <a:gd name="T64" fmla="*/ 74 w 358"/>
                <a:gd name="T65" fmla="*/ 128 h 317"/>
                <a:gd name="T66" fmla="*/ 67 w 358"/>
                <a:gd name="T67" fmla="*/ 122 h 317"/>
                <a:gd name="T68" fmla="*/ 59 w 358"/>
                <a:gd name="T69" fmla="*/ 114 h 317"/>
                <a:gd name="T70" fmla="*/ 58 w 358"/>
                <a:gd name="T71" fmla="*/ 111 h 317"/>
                <a:gd name="T72" fmla="*/ 51 w 358"/>
                <a:gd name="T73" fmla="*/ 104 h 317"/>
                <a:gd name="T74" fmla="*/ 48 w 358"/>
                <a:gd name="T75" fmla="*/ 101 h 317"/>
                <a:gd name="T76" fmla="*/ 29 w 358"/>
                <a:gd name="T77" fmla="*/ 78 h 317"/>
                <a:gd name="T78" fmla="*/ 25 w 358"/>
                <a:gd name="T79" fmla="*/ 74 h 317"/>
                <a:gd name="T80" fmla="*/ 19 w 358"/>
                <a:gd name="T81" fmla="*/ 66 h 317"/>
                <a:gd name="T82" fmla="*/ 15 w 358"/>
                <a:gd name="T83" fmla="*/ 59 h 317"/>
                <a:gd name="T84" fmla="*/ 11 w 358"/>
                <a:gd name="T85" fmla="*/ 56 h 317"/>
                <a:gd name="T86" fmla="*/ 6 w 358"/>
                <a:gd name="T87" fmla="*/ 49 h 317"/>
                <a:gd name="T88" fmla="*/ 0 w 358"/>
                <a:gd name="T89" fmla="*/ 42 h 317"/>
                <a:gd name="T90" fmla="*/ 172 w 358"/>
                <a:gd name="T91" fmla="*/ 12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17">
                  <a:moveTo>
                    <a:pt x="263" y="0"/>
                  </a:moveTo>
                  <a:lnTo>
                    <a:pt x="280" y="85"/>
                  </a:lnTo>
                  <a:lnTo>
                    <a:pt x="301" y="163"/>
                  </a:lnTo>
                  <a:lnTo>
                    <a:pt x="325" y="236"/>
                  </a:lnTo>
                  <a:lnTo>
                    <a:pt x="342" y="278"/>
                  </a:lnTo>
                  <a:lnTo>
                    <a:pt x="358" y="317"/>
                  </a:lnTo>
                  <a:lnTo>
                    <a:pt x="356" y="316"/>
                  </a:lnTo>
                  <a:lnTo>
                    <a:pt x="351" y="314"/>
                  </a:lnTo>
                  <a:lnTo>
                    <a:pt x="351" y="314"/>
                  </a:lnTo>
                  <a:lnTo>
                    <a:pt x="346" y="312"/>
                  </a:lnTo>
                  <a:lnTo>
                    <a:pt x="344" y="311"/>
                  </a:lnTo>
                  <a:lnTo>
                    <a:pt x="343" y="311"/>
                  </a:lnTo>
                  <a:lnTo>
                    <a:pt x="339" y="310"/>
                  </a:lnTo>
                  <a:lnTo>
                    <a:pt x="339" y="310"/>
                  </a:lnTo>
                  <a:lnTo>
                    <a:pt x="335" y="307"/>
                  </a:lnTo>
                  <a:lnTo>
                    <a:pt x="332" y="306"/>
                  </a:lnTo>
                  <a:lnTo>
                    <a:pt x="331" y="306"/>
                  </a:lnTo>
                  <a:lnTo>
                    <a:pt x="327" y="305"/>
                  </a:lnTo>
                  <a:lnTo>
                    <a:pt x="327" y="305"/>
                  </a:lnTo>
                  <a:lnTo>
                    <a:pt x="322" y="303"/>
                  </a:lnTo>
                  <a:lnTo>
                    <a:pt x="320" y="301"/>
                  </a:lnTo>
                  <a:lnTo>
                    <a:pt x="320" y="301"/>
                  </a:lnTo>
                  <a:lnTo>
                    <a:pt x="319" y="301"/>
                  </a:lnTo>
                  <a:lnTo>
                    <a:pt x="319" y="301"/>
                  </a:lnTo>
                  <a:lnTo>
                    <a:pt x="290" y="287"/>
                  </a:lnTo>
                  <a:lnTo>
                    <a:pt x="290" y="287"/>
                  </a:lnTo>
                  <a:lnTo>
                    <a:pt x="287" y="286"/>
                  </a:lnTo>
                  <a:lnTo>
                    <a:pt x="287" y="286"/>
                  </a:lnTo>
                  <a:lnTo>
                    <a:pt x="286" y="285"/>
                  </a:lnTo>
                  <a:lnTo>
                    <a:pt x="280" y="283"/>
                  </a:lnTo>
                  <a:lnTo>
                    <a:pt x="280" y="283"/>
                  </a:lnTo>
                  <a:lnTo>
                    <a:pt x="277" y="280"/>
                  </a:lnTo>
                  <a:lnTo>
                    <a:pt x="277" y="280"/>
                  </a:lnTo>
                  <a:lnTo>
                    <a:pt x="274" y="279"/>
                  </a:lnTo>
                  <a:lnTo>
                    <a:pt x="268" y="277"/>
                  </a:lnTo>
                  <a:lnTo>
                    <a:pt x="266" y="274"/>
                  </a:lnTo>
                  <a:lnTo>
                    <a:pt x="266" y="274"/>
                  </a:lnTo>
                  <a:lnTo>
                    <a:pt x="263" y="273"/>
                  </a:lnTo>
                  <a:lnTo>
                    <a:pt x="258" y="270"/>
                  </a:lnTo>
                  <a:lnTo>
                    <a:pt x="258" y="270"/>
                  </a:lnTo>
                  <a:lnTo>
                    <a:pt x="254" y="268"/>
                  </a:lnTo>
                  <a:lnTo>
                    <a:pt x="254" y="268"/>
                  </a:lnTo>
                  <a:lnTo>
                    <a:pt x="252" y="267"/>
                  </a:lnTo>
                  <a:lnTo>
                    <a:pt x="246" y="264"/>
                  </a:lnTo>
                  <a:lnTo>
                    <a:pt x="246" y="264"/>
                  </a:lnTo>
                  <a:lnTo>
                    <a:pt x="244" y="262"/>
                  </a:lnTo>
                  <a:lnTo>
                    <a:pt x="240" y="260"/>
                  </a:lnTo>
                  <a:lnTo>
                    <a:pt x="234" y="257"/>
                  </a:lnTo>
                  <a:lnTo>
                    <a:pt x="232" y="255"/>
                  </a:lnTo>
                  <a:lnTo>
                    <a:pt x="228" y="253"/>
                  </a:lnTo>
                  <a:lnTo>
                    <a:pt x="222" y="249"/>
                  </a:lnTo>
                  <a:lnTo>
                    <a:pt x="221" y="248"/>
                  </a:lnTo>
                  <a:lnTo>
                    <a:pt x="218" y="246"/>
                  </a:lnTo>
                  <a:lnTo>
                    <a:pt x="212" y="242"/>
                  </a:lnTo>
                  <a:lnTo>
                    <a:pt x="212" y="242"/>
                  </a:lnTo>
                  <a:lnTo>
                    <a:pt x="211" y="242"/>
                  </a:lnTo>
                  <a:lnTo>
                    <a:pt x="207" y="239"/>
                  </a:lnTo>
                  <a:lnTo>
                    <a:pt x="200" y="235"/>
                  </a:lnTo>
                  <a:lnTo>
                    <a:pt x="200" y="235"/>
                  </a:lnTo>
                  <a:lnTo>
                    <a:pt x="200" y="234"/>
                  </a:lnTo>
                  <a:lnTo>
                    <a:pt x="195" y="232"/>
                  </a:lnTo>
                  <a:lnTo>
                    <a:pt x="189" y="227"/>
                  </a:lnTo>
                  <a:lnTo>
                    <a:pt x="185" y="225"/>
                  </a:lnTo>
                  <a:lnTo>
                    <a:pt x="179" y="220"/>
                  </a:lnTo>
                  <a:lnTo>
                    <a:pt x="174" y="216"/>
                  </a:lnTo>
                  <a:lnTo>
                    <a:pt x="168" y="212"/>
                  </a:lnTo>
                  <a:lnTo>
                    <a:pt x="163" y="208"/>
                  </a:lnTo>
                  <a:lnTo>
                    <a:pt x="157" y="205"/>
                  </a:lnTo>
                  <a:lnTo>
                    <a:pt x="153" y="201"/>
                  </a:lnTo>
                  <a:lnTo>
                    <a:pt x="147" y="196"/>
                  </a:lnTo>
                  <a:lnTo>
                    <a:pt x="142" y="193"/>
                  </a:lnTo>
                  <a:lnTo>
                    <a:pt x="137" y="188"/>
                  </a:lnTo>
                  <a:lnTo>
                    <a:pt x="133" y="185"/>
                  </a:lnTo>
                  <a:lnTo>
                    <a:pt x="133" y="183"/>
                  </a:lnTo>
                  <a:lnTo>
                    <a:pt x="127" y="179"/>
                  </a:lnTo>
                  <a:lnTo>
                    <a:pt x="122" y="175"/>
                  </a:lnTo>
                  <a:lnTo>
                    <a:pt x="117" y="170"/>
                  </a:lnTo>
                  <a:lnTo>
                    <a:pt x="114" y="167"/>
                  </a:lnTo>
                  <a:lnTo>
                    <a:pt x="113" y="167"/>
                  </a:lnTo>
                  <a:lnTo>
                    <a:pt x="113" y="167"/>
                  </a:lnTo>
                  <a:lnTo>
                    <a:pt x="113" y="167"/>
                  </a:lnTo>
                  <a:lnTo>
                    <a:pt x="107" y="161"/>
                  </a:lnTo>
                  <a:lnTo>
                    <a:pt x="103" y="159"/>
                  </a:lnTo>
                  <a:lnTo>
                    <a:pt x="103" y="157"/>
                  </a:lnTo>
                  <a:lnTo>
                    <a:pt x="102" y="157"/>
                  </a:lnTo>
                  <a:lnTo>
                    <a:pt x="97" y="153"/>
                  </a:lnTo>
                  <a:lnTo>
                    <a:pt x="95" y="149"/>
                  </a:lnTo>
                  <a:lnTo>
                    <a:pt x="94" y="149"/>
                  </a:lnTo>
                  <a:lnTo>
                    <a:pt x="93" y="148"/>
                  </a:lnTo>
                  <a:lnTo>
                    <a:pt x="88" y="143"/>
                  </a:lnTo>
                  <a:lnTo>
                    <a:pt x="85" y="141"/>
                  </a:lnTo>
                  <a:lnTo>
                    <a:pt x="85" y="141"/>
                  </a:lnTo>
                  <a:lnTo>
                    <a:pt x="83" y="138"/>
                  </a:lnTo>
                  <a:lnTo>
                    <a:pt x="83" y="137"/>
                  </a:lnTo>
                  <a:lnTo>
                    <a:pt x="78" y="134"/>
                  </a:lnTo>
                  <a:lnTo>
                    <a:pt x="76" y="131"/>
                  </a:lnTo>
                  <a:lnTo>
                    <a:pt x="76" y="131"/>
                  </a:lnTo>
                  <a:lnTo>
                    <a:pt x="74" y="128"/>
                  </a:lnTo>
                  <a:lnTo>
                    <a:pt x="74" y="128"/>
                  </a:lnTo>
                  <a:lnTo>
                    <a:pt x="69" y="124"/>
                  </a:lnTo>
                  <a:lnTo>
                    <a:pt x="67" y="122"/>
                  </a:lnTo>
                  <a:lnTo>
                    <a:pt x="67" y="122"/>
                  </a:lnTo>
                  <a:lnTo>
                    <a:pt x="64" y="118"/>
                  </a:lnTo>
                  <a:lnTo>
                    <a:pt x="64" y="118"/>
                  </a:lnTo>
                  <a:lnTo>
                    <a:pt x="59" y="114"/>
                  </a:lnTo>
                  <a:lnTo>
                    <a:pt x="58" y="113"/>
                  </a:lnTo>
                  <a:lnTo>
                    <a:pt x="58" y="111"/>
                  </a:lnTo>
                  <a:lnTo>
                    <a:pt x="58" y="111"/>
                  </a:lnTo>
                  <a:lnTo>
                    <a:pt x="55" y="109"/>
                  </a:lnTo>
                  <a:lnTo>
                    <a:pt x="55" y="109"/>
                  </a:lnTo>
                  <a:lnTo>
                    <a:pt x="51" y="104"/>
                  </a:lnTo>
                  <a:lnTo>
                    <a:pt x="50" y="103"/>
                  </a:lnTo>
                  <a:lnTo>
                    <a:pt x="50" y="102"/>
                  </a:lnTo>
                  <a:lnTo>
                    <a:pt x="48" y="101"/>
                  </a:lnTo>
                  <a:lnTo>
                    <a:pt x="48" y="101"/>
                  </a:lnTo>
                  <a:lnTo>
                    <a:pt x="29" y="78"/>
                  </a:lnTo>
                  <a:lnTo>
                    <a:pt x="29" y="78"/>
                  </a:lnTo>
                  <a:lnTo>
                    <a:pt x="28" y="76"/>
                  </a:lnTo>
                  <a:lnTo>
                    <a:pt x="28" y="76"/>
                  </a:lnTo>
                  <a:lnTo>
                    <a:pt x="25" y="74"/>
                  </a:lnTo>
                  <a:lnTo>
                    <a:pt x="23" y="70"/>
                  </a:lnTo>
                  <a:lnTo>
                    <a:pt x="23" y="70"/>
                  </a:lnTo>
                  <a:lnTo>
                    <a:pt x="19" y="66"/>
                  </a:lnTo>
                  <a:lnTo>
                    <a:pt x="19" y="66"/>
                  </a:lnTo>
                  <a:lnTo>
                    <a:pt x="17" y="63"/>
                  </a:lnTo>
                  <a:lnTo>
                    <a:pt x="15" y="59"/>
                  </a:lnTo>
                  <a:lnTo>
                    <a:pt x="15" y="59"/>
                  </a:lnTo>
                  <a:lnTo>
                    <a:pt x="11" y="56"/>
                  </a:lnTo>
                  <a:lnTo>
                    <a:pt x="11" y="56"/>
                  </a:lnTo>
                  <a:lnTo>
                    <a:pt x="9" y="52"/>
                  </a:lnTo>
                  <a:lnTo>
                    <a:pt x="6" y="49"/>
                  </a:lnTo>
                  <a:lnTo>
                    <a:pt x="6" y="49"/>
                  </a:lnTo>
                  <a:lnTo>
                    <a:pt x="4" y="45"/>
                  </a:lnTo>
                  <a:lnTo>
                    <a:pt x="3" y="45"/>
                  </a:lnTo>
                  <a:lnTo>
                    <a:pt x="0" y="42"/>
                  </a:lnTo>
                  <a:lnTo>
                    <a:pt x="0" y="40"/>
                  </a:lnTo>
                  <a:lnTo>
                    <a:pt x="83" y="25"/>
                  </a:lnTo>
                  <a:lnTo>
                    <a:pt x="172" y="12"/>
                  </a:lnTo>
                  <a:lnTo>
                    <a:pt x="263" y="0"/>
                  </a:lnTo>
                  <a:close/>
                </a:path>
              </a:pathLst>
            </a:custGeom>
            <a:solidFill>
              <a:schemeClr val="accent4"/>
            </a:solidFill>
            <a:ln w="0">
              <a:solidFill>
                <a:srgbClr val="3830FF"/>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46" name="Freeform 16"/>
          <p:cNvSpPr>
            <a:spLocks noChangeAspect="1" noEditPoints="1"/>
          </p:cNvSpPr>
          <p:nvPr/>
        </p:nvSpPr>
        <p:spPr bwMode="auto">
          <a:xfrm>
            <a:off x="887385" y="1541689"/>
            <a:ext cx="324000" cy="324000"/>
          </a:xfrm>
          <a:custGeom>
            <a:avLst/>
            <a:gdLst>
              <a:gd name="T0" fmla="*/ 1933 w 3498"/>
              <a:gd name="T1" fmla="*/ 554 h 3498"/>
              <a:gd name="T2" fmla="*/ 1785 w 3498"/>
              <a:gd name="T3" fmla="*/ 597 h 3498"/>
              <a:gd name="T4" fmla="*/ 1663 w 3498"/>
              <a:gd name="T5" fmla="*/ 675 h 3498"/>
              <a:gd name="T6" fmla="*/ 1572 w 3498"/>
              <a:gd name="T7" fmla="*/ 788 h 3498"/>
              <a:gd name="T8" fmla="*/ 1514 w 3498"/>
              <a:gd name="T9" fmla="*/ 934 h 3498"/>
              <a:gd name="T10" fmla="*/ 1494 w 3498"/>
              <a:gd name="T11" fmla="*/ 1111 h 3498"/>
              <a:gd name="T12" fmla="*/ 1125 w 3498"/>
              <a:gd name="T13" fmla="*/ 1855 h 3498"/>
              <a:gd name="T14" fmla="*/ 1936 w 3498"/>
              <a:gd name="T15" fmla="*/ 2952 h 3498"/>
              <a:gd name="T16" fmla="*/ 2360 w 3498"/>
              <a:gd name="T17" fmla="*/ 1427 h 3498"/>
              <a:gd name="T18" fmla="*/ 1937 w 3498"/>
              <a:gd name="T19" fmla="*/ 1126 h 3498"/>
              <a:gd name="T20" fmla="*/ 1948 w 3498"/>
              <a:gd name="T21" fmla="*/ 1052 h 3498"/>
              <a:gd name="T22" fmla="*/ 1982 w 3498"/>
              <a:gd name="T23" fmla="*/ 995 h 3498"/>
              <a:gd name="T24" fmla="*/ 2045 w 3498"/>
              <a:gd name="T25" fmla="*/ 958 h 3498"/>
              <a:gd name="T26" fmla="*/ 2147 w 3498"/>
              <a:gd name="T27" fmla="*/ 946 h 3498"/>
              <a:gd name="T28" fmla="*/ 2357 w 3498"/>
              <a:gd name="T29" fmla="*/ 561 h 3498"/>
              <a:gd name="T30" fmla="*/ 2272 w 3498"/>
              <a:gd name="T31" fmla="*/ 553 h 3498"/>
              <a:gd name="T32" fmla="*/ 2144 w 3498"/>
              <a:gd name="T33" fmla="*/ 548 h 3498"/>
              <a:gd name="T34" fmla="*/ 1748 w 3498"/>
              <a:gd name="T35" fmla="*/ 0 h 3498"/>
              <a:gd name="T36" fmla="*/ 2064 w 3498"/>
              <a:gd name="T37" fmla="*/ 29 h 3498"/>
              <a:gd name="T38" fmla="*/ 2360 w 3498"/>
              <a:gd name="T39" fmla="*/ 109 h 3498"/>
              <a:gd name="T40" fmla="*/ 2632 w 3498"/>
              <a:gd name="T41" fmla="*/ 239 h 3498"/>
              <a:gd name="T42" fmla="*/ 2876 w 3498"/>
              <a:gd name="T43" fmla="*/ 411 h 3498"/>
              <a:gd name="T44" fmla="*/ 3087 w 3498"/>
              <a:gd name="T45" fmla="*/ 622 h 3498"/>
              <a:gd name="T46" fmla="*/ 3260 w 3498"/>
              <a:gd name="T47" fmla="*/ 866 h 3498"/>
              <a:gd name="T48" fmla="*/ 3389 w 3498"/>
              <a:gd name="T49" fmla="*/ 1138 h 3498"/>
              <a:gd name="T50" fmla="*/ 3469 w 3498"/>
              <a:gd name="T51" fmla="*/ 1434 h 3498"/>
              <a:gd name="T52" fmla="*/ 3498 w 3498"/>
              <a:gd name="T53" fmla="*/ 1748 h 3498"/>
              <a:gd name="T54" fmla="*/ 3485 w 3498"/>
              <a:gd name="T55" fmla="*/ 1960 h 3498"/>
              <a:gd name="T56" fmla="*/ 3422 w 3498"/>
              <a:gd name="T57" fmla="*/ 2263 h 3498"/>
              <a:gd name="T58" fmla="*/ 3307 w 3498"/>
              <a:gd name="T59" fmla="*/ 2544 h 3498"/>
              <a:gd name="T60" fmla="*/ 3148 w 3498"/>
              <a:gd name="T61" fmla="*/ 2798 h 3498"/>
              <a:gd name="T62" fmla="*/ 2950 w 3498"/>
              <a:gd name="T63" fmla="*/ 3020 h 3498"/>
              <a:gd name="T64" fmla="*/ 2717 w 3498"/>
              <a:gd name="T65" fmla="*/ 3207 h 3498"/>
              <a:gd name="T66" fmla="*/ 2453 w 3498"/>
              <a:gd name="T67" fmla="*/ 3351 h 3498"/>
              <a:gd name="T68" fmla="*/ 2165 w 3498"/>
              <a:gd name="T69" fmla="*/ 3448 h 3498"/>
              <a:gd name="T70" fmla="*/ 1855 w 3498"/>
              <a:gd name="T71" fmla="*/ 3495 h 3498"/>
              <a:gd name="T72" fmla="*/ 1642 w 3498"/>
              <a:gd name="T73" fmla="*/ 3495 h 3498"/>
              <a:gd name="T74" fmla="*/ 1333 w 3498"/>
              <a:gd name="T75" fmla="*/ 3448 h 3498"/>
              <a:gd name="T76" fmla="*/ 1045 w 3498"/>
              <a:gd name="T77" fmla="*/ 3351 h 3498"/>
              <a:gd name="T78" fmla="*/ 781 w 3498"/>
              <a:gd name="T79" fmla="*/ 3207 h 3498"/>
              <a:gd name="T80" fmla="*/ 548 w 3498"/>
              <a:gd name="T81" fmla="*/ 3020 h 3498"/>
              <a:gd name="T82" fmla="*/ 350 w 3498"/>
              <a:gd name="T83" fmla="*/ 2798 h 3498"/>
              <a:gd name="T84" fmla="*/ 191 w 3498"/>
              <a:gd name="T85" fmla="*/ 2544 h 3498"/>
              <a:gd name="T86" fmla="*/ 76 w 3498"/>
              <a:gd name="T87" fmla="*/ 2263 h 3498"/>
              <a:gd name="T88" fmla="*/ 13 w 3498"/>
              <a:gd name="T89" fmla="*/ 1960 h 3498"/>
              <a:gd name="T90" fmla="*/ 3 w 3498"/>
              <a:gd name="T91" fmla="*/ 1643 h 3498"/>
              <a:gd name="T92" fmla="*/ 50 w 3498"/>
              <a:gd name="T93" fmla="*/ 1333 h 3498"/>
              <a:gd name="T94" fmla="*/ 147 w 3498"/>
              <a:gd name="T95" fmla="*/ 1045 h 3498"/>
              <a:gd name="T96" fmla="*/ 292 w 3498"/>
              <a:gd name="T97" fmla="*/ 781 h 3498"/>
              <a:gd name="T98" fmla="*/ 478 w 3498"/>
              <a:gd name="T99" fmla="*/ 548 h 3498"/>
              <a:gd name="T100" fmla="*/ 700 w 3498"/>
              <a:gd name="T101" fmla="*/ 350 h 3498"/>
              <a:gd name="T102" fmla="*/ 954 w 3498"/>
              <a:gd name="T103" fmla="*/ 191 h 3498"/>
              <a:gd name="T104" fmla="*/ 1235 w 3498"/>
              <a:gd name="T105" fmla="*/ 76 h 3498"/>
              <a:gd name="T106" fmla="*/ 1538 w 3498"/>
              <a:gd name="T107" fmla="*/ 13 h 3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8" h="3498">
                <a:moveTo>
                  <a:pt x="2044" y="546"/>
                </a:moveTo>
                <a:lnTo>
                  <a:pt x="1988" y="548"/>
                </a:lnTo>
                <a:lnTo>
                  <a:pt x="1933" y="554"/>
                </a:lnTo>
                <a:lnTo>
                  <a:pt x="1882" y="565"/>
                </a:lnTo>
                <a:lnTo>
                  <a:pt x="1832" y="579"/>
                </a:lnTo>
                <a:lnTo>
                  <a:pt x="1785" y="597"/>
                </a:lnTo>
                <a:lnTo>
                  <a:pt x="1742" y="619"/>
                </a:lnTo>
                <a:lnTo>
                  <a:pt x="1701" y="646"/>
                </a:lnTo>
                <a:lnTo>
                  <a:pt x="1663" y="675"/>
                </a:lnTo>
                <a:lnTo>
                  <a:pt x="1629" y="709"/>
                </a:lnTo>
                <a:lnTo>
                  <a:pt x="1598" y="746"/>
                </a:lnTo>
                <a:lnTo>
                  <a:pt x="1572" y="788"/>
                </a:lnTo>
                <a:lnTo>
                  <a:pt x="1549" y="832"/>
                </a:lnTo>
                <a:lnTo>
                  <a:pt x="1529" y="881"/>
                </a:lnTo>
                <a:lnTo>
                  <a:pt x="1514" y="934"/>
                </a:lnTo>
                <a:lnTo>
                  <a:pt x="1502" y="989"/>
                </a:lnTo>
                <a:lnTo>
                  <a:pt x="1496" y="1048"/>
                </a:lnTo>
                <a:lnTo>
                  <a:pt x="1494" y="1111"/>
                </a:lnTo>
                <a:lnTo>
                  <a:pt x="1494" y="1427"/>
                </a:lnTo>
                <a:lnTo>
                  <a:pt x="1125" y="1427"/>
                </a:lnTo>
                <a:lnTo>
                  <a:pt x="1125" y="1855"/>
                </a:lnTo>
                <a:lnTo>
                  <a:pt x="1494" y="1855"/>
                </a:lnTo>
                <a:lnTo>
                  <a:pt x="1494" y="2952"/>
                </a:lnTo>
                <a:lnTo>
                  <a:pt x="1936" y="2952"/>
                </a:lnTo>
                <a:lnTo>
                  <a:pt x="1936" y="1855"/>
                </a:lnTo>
                <a:lnTo>
                  <a:pt x="2302" y="1855"/>
                </a:lnTo>
                <a:lnTo>
                  <a:pt x="2360" y="1427"/>
                </a:lnTo>
                <a:lnTo>
                  <a:pt x="1936" y="1427"/>
                </a:lnTo>
                <a:lnTo>
                  <a:pt x="1936" y="1153"/>
                </a:lnTo>
                <a:lnTo>
                  <a:pt x="1937" y="1126"/>
                </a:lnTo>
                <a:lnTo>
                  <a:pt x="1939" y="1099"/>
                </a:lnTo>
                <a:lnTo>
                  <a:pt x="1942" y="1075"/>
                </a:lnTo>
                <a:lnTo>
                  <a:pt x="1948" y="1052"/>
                </a:lnTo>
                <a:lnTo>
                  <a:pt x="1957" y="1031"/>
                </a:lnTo>
                <a:lnTo>
                  <a:pt x="1967" y="1012"/>
                </a:lnTo>
                <a:lnTo>
                  <a:pt x="1982" y="995"/>
                </a:lnTo>
                <a:lnTo>
                  <a:pt x="1999" y="981"/>
                </a:lnTo>
                <a:lnTo>
                  <a:pt x="2020" y="968"/>
                </a:lnTo>
                <a:lnTo>
                  <a:pt x="2045" y="958"/>
                </a:lnTo>
                <a:lnTo>
                  <a:pt x="2074" y="951"/>
                </a:lnTo>
                <a:lnTo>
                  <a:pt x="2108" y="947"/>
                </a:lnTo>
                <a:lnTo>
                  <a:pt x="2147" y="946"/>
                </a:lnTo>
                <a:lnTo>
                  <a:pt x="2373" y="946"/>
                </a:lnTo>
                <a:lnTo>
                  <a:pt x="2373" y="563"/>
                </a:lnTo>
                <a:lnTo>
                  <a:pt x="2357" y="561"/>
                </a:lnTo>
                <a:lnTo>
                  <a:pt x="2334" y="559"/>
                </a:lnTo>
                <a:lnTo>
                  <a:pt x="2306" y="557"/>
                </a:lnTo>
                <a:lnTo>
                  <a:pt x="2272" y="553"/>
                </a:lnTo>
                <a:lnTo>
                  <a:pt x="2232" y="551"/>
                </a:lnTo>
                <a:lnTo>
                  <a:pt x="2190" y="549"/>
                </a:lnTo>
                <a:lnTo>
                  <a:pt x="2144" y="548"/>
                </a:lnTo>
                <a:lnTo>
                  <a:pt x="2096" y="547"/>
                </a:lnTo>
                <a:lnTo>
                  <a:pt x="2044" y="546"/>
                </a:lnTo>
                <a:close/>
                <a:moveTo>
                  <a:pt x="1748" y="0"/>
                </a:moveTo>
                <a:lnTo>
                  <a:pt x="1855" y="3"/>
                </a:lnTo>
                <a:lnTo>
                  <a:pt x="1960" y="13"/>
                </a:lnTo>
                <a:lnTo>
                  <a:pt x="2064" y="29"/>
                </a:lnTo>
                <a:lnTo>
                  <a:pt x="2165" y="50"/>
                </a:lnTo>
                <a:lnTo>
                  <a:pt x="2263" y="76"/>
                </a:lnTo>
                <a:lnTo>
                  <a:pt x="2360" y="109"/>
                </a:lnTo>
                <a:lnTo>
                  <a:pt x="2453" y="147"/>
                </a:lnTo>
                <a:lnTo>
                  <a:pt x="2544" y="191"/>
                </a:lnTo>
                <a:lnTo>
                  <a:pt x="2632" y="239"/>
                </a:lnTo>
                <a:lnTo>
                  <a:pt x="2717" y="292"/>
                </a:lnTo>
                <a:lnTo>
                  <a:pt x="2798" y="350"/>
                </a:lnTo>
                <a:lnTo>
                  <a:pt x="2876" y="411"/>
                </a:lnTo>
                <a:lnTo>
                  <a:pt x="2950" y="478"/>
                </a:lnTo>
                <a:lnTo>
                  <a:pt x="3020" y="548"/>
                </a:lnTo>
                <a:lnTo>
                  <a:pt x="3087" y="622"/>
                </a:lnTo>
                <a:lnTo>
                  <a:pt x="3148" y="700"/>
                </a:lnTo>
                <a:lnTo>
                  <a:pt x="3207" y="781"/>
                </a:lnTo>
                <a:lnTo>
                  <a:pt x="3260" y="866"/>
                </a:lnTo>
                <a:lnTo>
                  <a:pt x="3307" y="954"/>
                </a:lnTo>
                <a:lnTo>
                  <a:pt x="3351" y="1045"/>
                </a:lnTo>
                <a:lnTo>
                  <a:pt x="3389" y="1138"/>
                </a:lnTo>
                <a:lnTo>
                  <a:pt x="3422" y="1235"/>
                </a:lnTo>
                <a:lnTo>
                  <a:pt x="3448" y="1333"/>
                </a:lnTo>
                <a:lnTo>
                  <a:pt x="3469" y="1434"/>
                </a:lnTo>
                <a:lnTo>
                  <a:pt x="3485" y="1538"/>
                </a:lnTo>
                <a:lnTo>
                  <a:pt x="3495" y="1643"/>
                </a:lnTo>
                <a:lnTo>
                  <a:pt x="3498" y="1748"/>
                </a:lnTo>
                <a:lnTo>
                  <a:pt x="3498" y="1750"/>
                </a:lnTo>
                <a:lnTo>
                  <a:pt x="3495" y="1856"/>
                </a:lnTo>
                <a:lnTo>
                  <a:pt x="3485" y="1960"/>
                </a:lnTo>
                <a:lnTo>
                  <a:pt x="3469" y="2064"/>
                </a:lnTo>
                <a:lnTo>
                  <a:pt x="3448" y="2165"/>
                </a:lnTo>
                <a:lnTo>
                  <a:pt x="3422" y="2263"/>
                </a:lnTo>
                <a:lnTo>
                  <a:pt x="3389" y="2360"/>
                </a:lnTo>
                <a:lnTo>
                  <a:pt x="3351" y="2453"/>
                </a:lnTo>
                <a:lnTo>
                  <a:pt x="3307" y="2544"/>
                </a:lnTo>
                <a:lnTo>
                  <a:pt x="3260" y="2632"/>
                </a:lnTo>
                <a:lnTo>
                  <a:pt x="3207" y="2717"/>
                </a:lnTo>
                <a:lnTo>
                  <a:pt x="3148" y="2798"/>
                </a:lnTo>
                <a:lnTo>
                  <a:pt x="3087" y="2876"/>
                </a:lnTo>
                <a:lnTo>
                  <a:pt x="3020" y="2950"/>
                </a:lnTo>
                <a:lnTo>
                  <a:pt x="2950" y="3020"/>
                </a:lnTo>
                <a:lnTo>
                  <a:pt x="2876" y="3087"/>
                </a:lnTo>
                <a:lnTo>
                  <a:pt x="2798" y="3148"/>
                </a:lnTo>
                <a:lnTo>
                  <a:pt x="2717" y="3207"/>
                </a:lnTo>
                <a:lnTo>
                  <a:pt x="2632" y="3260"/>
                </a:lnTo>
                <a:lnTo>
                  <a:pt x="2544" y="3307"/>
                </a:lnTo>
                <a:lnTo>
                  <a:pt x="2453" y="3351"/>
                </a:lnTo>
                <a:lnTo>
                  <a:pt x="2360" y="3389"/>
                </a:lnTo>
                <a:lnTo>
                  <a:pt x="2263" y="3422"/>
                </a:lnTo>
                <a:lnTo>
                  <a:pt x="2165" y="3448"/>
                </a:lnTo>
                <a:lnTo>
                  <a:pt x="2064" y="3469"/>
                </a:lnTo>
                <a:lnTo>
                  <a:pt x="1960" y="3485"/>
                </a:lnTo>
                <a:lnTo>
                  <a:pt x="1855" y="3495"/>
                </a:lnTo>
                <a:lnTo>
                  <a:pt x="1750" y="3498"/>
                </a:lnTo>
                <a:lnTo>
                  <a:pt x="1748" y="3498"/>
                </a:lnTo>
                <a:lnTo>
                  <a:pt x="1642" y="3495"/>
                </a:lnTo>
                <a:lnTo>
                  <a:pt x="1538" y="3485"/>
                </a:lnTo>
                <a:lnTo>
                  <a:pt x="1434" y="3469"/>
                </a:lnTo>
                <a:lnTo>
                  <a:pt x="1333" y="3448"/>
                </a:lnTo>
                <a:lnTo>
                  <a:pt x="1235" y="3422"/>
                </a:lnTo>
                <a:lnTo>
                  <a:pt x="1138" y="3389"/>
                </a:lnTo>
                <a:lnTo>
                  <a:pt x="1045" y="3351"/>
                </a:lnTo>
                <a:lnTo>
                  <a:pt x="954" y="3307"/>
                </a:lnTo>
                <a:lnTo>
                  <a:pt x="866" y="3260"/>
                </a:lnTo>
                <a:lnTo>
                  <a:pt x="781" y="3207"/>
                </a:lnTo>
                <a:lnTo>
                  <a:pt x="700" y="3148"/>
                </a:lnTo>
                <a:lnTo>
                  <a:pt x="622" y="3087"/>
                </a:lnTo>
                <a:lnTo>
                  <a:pt x="548" y="3020"/>
                </a:lnTo>
                <a:lnTo>
                  <a:pt x="478" y="2950"/>
                </a:lnTo>
                <a:lnTo>
                  <a:pt x="411" y="2876"/>
                </a:lnTo>
                <a:lnTo>
                  <a:pt x="350" y="2798"/>
                </a:lnTo>
                <a:lnTo>
                  <a:pt x="292" y="2717"/>
                </a:lnTo>
                <a:lnTo>
                  <a:pt x="239" y="2632"/>
                </a:lnTo>
                <a:lnTo>
                  <a:pt x="191" y="2544"/>
                </a:lnTo>
                <a:lnTo>
                  <a:pt x="147" y="2453"/>
                </a:lnTo>
                <a:lnTo>
                  <a:pt x="109" y="2360"/>
                </a:lnTo>
                <a:lnTo>
                  <a:pt x="76" y="2263"/>
                </a:lnTo>
                <a:lnTo>
                  <a:pt x="50" y="2165"/>
                </a:lnTo>
                <a:lnTo>
                  <a:pt x="29" y="2064"/>
                </a:lnTo>
                <a:lnTo>
                  <a:pt x="13" y="1960"/>
                </a:lnTo>
                <a:lnTo>
                  <a:pt x="3" y="1856"/>
                </a:lnTo>
                <a:lnTo>
                  <a:pt x="0" y="1749"/>
                </a:lnTo>
                <a:lnTo>
                  <a:pt x="3" y="1643"/>
                </a:lnTo>
                <a:lnTo>
                  <a:pt x="13" y="1538"/>
                </a:lnTo>
                <a:lnTo>
                  <a:pt x="29" y="1434"/>
                </a:lnTo>
                <a:lnTo>
                  <a:pt x="50" y="1333"/>
                </a:lnTo>
                <a:lnTo>
                  <a:pt x="76" y="1235"/>
                </a:lnTo>
                <a:lnTo>
                  <a:pt x="109" y="1138"/>
                </a:lnTo>
                <a:lnTo>
                  <a:pt x="147" y="1045"/>
                </a:lnTo>
                <a:lnTo>
                  <a:pt x="191" y="954"/>
                </a:lnTo>
                <a:lnTo>
                  <a:pt x="239" y="866"/>
                </a:lnTo>
                <a:lnTo>
                  <a:pt x="292" y="781"/>
                </a:lnTo>
                <a:lnTo>
                  <a:pt x="350" y="700"/>
                </a:lnTo>
                <a:lnTo>
                  <a:pt x="411" y="622"/>
                </a:lnTo>
                <a:lnTo>
                  <a:pt x="478" y="548"/>
                </a:lnTo>
                <a:lnTo>
                  <a:pt x="548" y="478"/>
                </a:lnTo>
                <a:lnTo>
                  <a:pt x="622" y="411"/>
                </a:lnTo>
                <a:lnTo>
                  <a:pt x="700" y="350"/>
                </a:lnTo>
                <a:lnTo>
                  <a:pt x="781" y="292"/>
                </a:lnTo>
                <a:lnTo>
                  <a:pt x="866" y="239"/>
                </a:lnTo>
                <a:lnTo>
                  <a:pt x="954" y="191"/>
                </a:lnTo>
                <a:lnTo>
                  <a:pt x="1045" y="147"/>
                </a:lnTo>
                <a:lnTo>
                  <a:pt x="1138" y="109"/>
                </a:lnTo>
                <a:lnTo>
                  <a:pt x="1235" y="76"/>
                </a:lnTo>
                <a:lnTo>
                  <a:pt x="1333" y="50"/>
                </a:lnTo>
                <a:lnTo>
                  <a:pt x="1434" y="29"/>
                </a:lnTo>
                <a:lnTo>
                  <a:pt x="1538" y="13"/>
                </a:lnTo>
                <a:lnTo>
                  <a:pt x="1642" y="3"/>
                </a:lnTo>
                <a:lnTo>
                  <a:pt x="1748"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7" name="Freeform 21"/>
          <p:cNvSpPr>
            <a:spLocks noChangeAspect="1" noEditPoints="1"/>
          </p:cNvSpPr>
          <p:nvPr/>
        </p:nvSpPr>
        <p:spPr bwMode="auto">
          <a:xfrm>
            <a:off x="887385" y="1999934"/>
            <a:ext cx="324000" cy="324000"/>
          </a:xfrm>
          <a:custGeom>
            <a:avLst/>
            <a:gdLst>
              <a:gd name="T0" fmla="*/ 1264 w 3498"/>
              <a:gd name="T1" fmla="*/ 1451 h 3498"/>
              <a:gd name="T2" fmla="*/ 2114 w 3498"/>
              <a:gd name="T3" fmla="*/ 1432 h 3498"/>
              <a:gd name="T4" fmla="*/ 1983 w 3498"/>
              <a:gd name="T5" fmla="*/ 1482 h 3498"/>
              <a:gd name="T6" fmla="*/ 1897 w 3498"/>
              <a:gd name="T7" fmla="*/ 1557 h 3498"/>
              <a:gd name="T8" fmla="*/ 1855 w 3498"/>
              <a:gd name="T9" fmla="*/ 1451 h 3498"/>
              <a:gd name="T10" fmla="*/ 1474 w 3498"/>
              <a:gd name="T11" fmla="*/ 1458 h 3498"/>
              <a:gd name="T12" fmla="*/ 1476 w 3498"/>
              <a:gd name="T13" fmla="*/ 1491 h 3498"/>
              <a:gd name="T14" fmla="*/ 1477 w 3498"/>
              <a:gd name="T15" fmla="*/ 1572 h 3498"/>
              <a:gd name="T16" fmla="*/ 1477 w 3498"/>
              <a:gd name="T17" fmla="*/ 1717 h 3498"/>
              <a:gd name="T18" fmla="*/ 1477 w 3498"/>
              <a:gd name="T19" fmla="*/ 1945 h 3498"/>
              <a:gd name="T20" fmla="*/ 1476 w 3498"/>
              <a:gd name="T21" fmla="*/ 2275 h 3498"/>
              <a:gd name="T22" fmla="*/ 1855 w 3498"/>
              <a:gd name="T23" fmla="*/ 2598 h 3498"/>
              <a:gd name="T24" fmla="*/ 1862 w 3498"/>
              <a:gd name="T25" fmla="*/ 1886 h 3498"/>
              <a:gd name="T26" fmla="*/ 1908 w 3498"/>
              <a:gd name="T27" fmla="*/ 1799 h 3498"/>
              <a:gd name="T28" fmla="*/ 2000 w 3498"/>
              <a:gd name="T29" fmla="*/ 1735 h 3498"/>
              <a:gd name="T30" fmla="*/ 2126 w 3498"/>
              <a:gd name="T31" fmla="*/ 1734 h 3498"/>
              <a:gd name="T32" fmla="*/ 2212 w 3498"/>
              <a:gd name="T33" fmla="*/ 1798 h 3498"/>
              <a:gd name="T34" fmla="*/ 2253 w 3498"/>
              <a:gd name="T35" fmla="*/ 1912 h 3498"/>
              <a:gd name="T36" fmla="*/ 2638 w 3498"/>
              <a:gd name="T37" fmla="*/ 2598 h 3498"/>
              <a:gd name="T38" fmla="*/ 2621 w 3498"/>
              <a:gd name="T39" fmla="*/ 1772 h 3498"/>
              <a:gd name="T40" fmla="*/ 2551 w 3498"/>
              <a:gd name="T41" fmla="*/ 1601 h 3498"/>
              <a:gd name="T42" fmla="*/ 2436 w 3498"/>
              <a:gd name="T43" fmla="*/ 1487 h 3498"/>
              <a:gd name="T44" fmla="*/ 2285 w 3498"/>
              <a:gd name="T45" fmla="*/ 1432 h 3498"/>
              <a:gd name="T46" fmla="*/ 1038 w 3498"/>
              <a:gd name="T47" fmla="*/ 902 h 3498"/>
              <a:gd name="T48" fmla="*/ 919 w 3498"/>
              <a:gd name="T49" fmla="*/ 956 h 3498"/>
              <a:gd name="T50" fmla="*/ 863 w 3498"/>
              <a:gd name="T51" fmla="*/ 1064 h 3498"/>
              <a:gd name="T52" fmla="*/ 881 w 3498"/>
              <a:gd name="T53" fmla="*/ 1188 h 3498"/>
              <a:gd name="T54" fmla="*/ 969 w 3498"/>
              <a:gd name="T55" fmla="*/ 1273 h 3498"/>
              <a:gd name="T56" fmla="*/ 1073 w 3498"/>
              <a:gd name="T57" fmla="*/ 1295 h 3498"/>
              <a:gd name="T58" fmla="*/ 1206 w 3498"/>
              <a:gd name="T59" fmla="*/ 1257 h 3498"/>
              <a:gd name="T60" fmla="*/ 1279 w 3498"/>
              <a:gd name="T61" fmla="*/ 1161 h 3498"/>
              <a:gd name="T62" fmla="*/ 1278 w 3498"/>
              <a:gd name="T63" fmla="*/ 1034 h 3498"/>
              <a:gd name="T64" fmla="*/ 1206 w 3498"/>
              <a:gd name="T65" fmla="*/ 937 h 3498"/>
              <a:gd name="T66" fmla="*/ 1076 w 3498"/>
              <a:gd name="T67" fmla="*/ 900 h 3498"/>
              <a:gd name="T68" fmla="*/ 2064 w 3498"/>
              <a:gd name="T69" fmla="*/ 29 h 3498"/>
              <a:gd name="T70" fmla="*/ 2453 w 3498"/>
              <a:gd name="T71" fmla="*/ 147 h 3498"/>
              <a:gd name="T72" fmla="*/ 2798 w 3498"/>
              <a:gd name="T73" fmla="*/ 350 h 3498"/>
              <a:gd name="T74" fmla="*/ 3087 w 3498"/>
              <a:gd name="T75" fmla="*/ 622 h 3498"/>
              <a:gd name="T76" fmla="*/ 3307 w 3498"/>
              <a:gd name="T77" fmla="*/ 954 h 3498"/>
              <a:gd name="T78" fmla="*/ 3448 w 3498"/>
              <a:gd name="T79" fmla="*/ 1333 h 3498"/>
              <a:gd name="T80" fmla="*/ 3498 w 3498"/>
              <a:gd name="T81" fmla="*/ 1748 h 3498"/>
              <a:gd name="T82" fmla="*/ 3469 w 3498"/>
              <a:gd name="T83" fmla="*/ 2064 h 3498"/>
              <a:gd name="T84" fmla="*/ 3351 w 3498"/>
              <a:gd name="T85" fmla="*/ 2453 h 3498"/>
              <a:gd name="T86" fmla="*/ 3148 w 3498"/>
              <a:gd name="T87" fmla="*/ 2798 h 3498"/>
              <a:gd name="T88" fmla="*/ 2876 w 3498"/>
              <a:gd name="T89" fmla="*/ 3087 h 3498"/>
              <a:gd name="T90" fmla="*/ 2544 w 3498"/>
              <a:gd name="T91" fmla="*/ 3307 h 3498"/>
              <a:gd name="T92" fmla="*/ 2165 w 3498"/>
              <a:gd name="T93" fmla="*/ 3448 h 3498"/>
              <a:gd name="T94" fmla="*/ 1750 w 3498"/>
              <a:gd name="T95" fmla="*/ 3498 h 3498"/>
              <a:gd name="T96" fmla="*/ 1434 w 3498"/>
              <a:gd name="T97" fmla="*/ 3469 h 3498"/>
              <a:gd name="T98" fmla="*/ 1045 w 3498"/>
              <a:gd name="T99" fmla="*/ 3351 h 3498"/>
              <a:gd name="T100" fmla="*/ 700 w 3498"/>
              <a:gd name="T101" fmla="*/ 3148 h 3498"/>
              <a:gd name="T102" fmla="*/ 411 w 3498"/>
              <a:gd name="T103" fmla="*/ 2876 h 3498"/>
              <a:gd name="T104" fmla="*/ 191 w 3498"/>
              <a:gd name="T105" fmla="*/ 2544 h 3498"/>
              <a:gd name="T106" fmla="*/ 50 w 3498"/>
              <a:gd name="T107" fmla="*/ 2165 h 3498"/>
              <a:gd name="T108" fmla="*/ 0 w 3498"/>
              <a:gd name="T109" fmla="*/ 1749 h 3498"/>
              <a:gd name="T110" fmla="*/ 50 w 3498"/>
              <a:gd name="T111" fmla="*/ 1333 h 3498"/>
              <a:gd name="T112" fmla="*/ 191 w 3498"/>
              <a:gd name="T113" fmla="*/ 954 h 3498"/>
              <a:gd name="T114" fmla="*/ 411 w 3498"/>
              <a:gd name="T115" fmla="*/ 622 h 3498"/>
              <a:gd name="T116" fmla="*/ 700 w 3498"/>
              <a:gd name="T117" fmla="*/ 350 h 3498"/>
              <a:gd name="T118" fmla="*/ 1045 w 3498"/>
              <a:gd name="T119" fmla="*/ 147 h 3498"/>
              <a:gd name="T120" fmla="*/ 1434 w 3498"/>
              <a:gd name="T121" fmla="*/ 29 h 3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98" h="3498">
                <a:moveTo>
                  <a:pt x="882" y="1451"/>
                </a:moveTo>
                <a:lnTo>
                  <a:pt x="882" y="2598"/>
                </a:lnTo>
                <a:lnTo>
                  <a:pt x="1264" y="2598"/>
                </a:lnTo>
                <a:lnTo>
                  <a:pt x="1264" y="1451"/>
                </a:lnTo>
                <a:lnTo>
                  <a:pt x="882" y="1451"/>
                </a:lnTo>
                <a:close/>
                <a:moveTo>
                  <a:pt x="2200" y="1425"/>
                </a:moveTo>
                <a:lnTo>
                  <a:pt x="2154" y="1427"/>
                </a:lnTo>
                <a:lnTo>
                  <a:pt x="2114" y="1432"/>
                </a:lnTo>
                <a:lnTo>
                  <a:pt x="2075" y="1441"/>
                </a:lnTo>
                <a:lnTo>
                  <a:pt x="2042" y="1452"/>
                </a:lnTo>
                <a:lnTo>
                  <a:pt x="2011" y="1466"/>
                </a:lnTo>
                <a:lnTo>
                  <a:pt x="1983" y="1482"/>
                </a:lnTo>
                <a:lnTo>
                  <a:pt x="1958" y="1499"/>
                </a:lnTo>
                <a:lnTo>
                  <a:pt x="1936" y="1518"/>
                </a:lnTo>
                <a:lnTo>
                  <a:pt x="1915" y="1537"/>
                </a:lnTo>
                <a:lnTo>
                  <a:pt x="1897" y="1557"/>
                </a:lnTo>
                <a:lnTo>
                  <a:pt x="1882" y="1577"/>
                </a:lnTo>
                <a:lnTo>
                  <a:pt x="1868" y="1596"/>
                </a:lnTo>
                <a:lnTo>
                  <a:pt x="1855" y="1614"/>
                </a:lnTo>
                <a:lnTo>
                  <a:pt x="1855" y="1451"/>
                </a:lnTo>
                <a:lnTo>
                  <a:pt x="1474" y="1451"/>
                </a:lnTo>
                <a:lnTo>
                  <a:pt x="1474" y="1452"/>
                </a:lnTo>
                <a:lnTo>
                  <a:pt x="1474" y="1454"/>
                </a:lnTo>
                <a:lnTo>
                  <a:pt x="1474" y="1458"/>
                </a:lnTo>
                <a:lnTo>
                  <a:pt x="1474" y="1462"/>
                </a:lnTo>
                <a:lnTo>
                  <a:pt x="1476" y="1469"/>
                </a:lnTo>
                <a:lnTo>
                  <a:pt x="1476" y="1479"/>
                </a:lnTo>
                <a:lnTo>
                  <a:pt x="1476" y="1491"/>
                </a:lnTo>
                <a:lnTo>
                  <a:pt x="1476" y="1506"/>
                </a:lnTo>
                <a:lnTo>
                  <a:pt x="1476" y="1524"/>
                </a:lnTo>
                <a:lnTo>
                  <a:pt x="1476" y="1547"/>
                </a:lnTo>
                <a:lnTo>
                  <a:pt x="1477" y="1572"/>
                </a:lnTo>
                <a:lnTo>
                  <a:pt x="1477" y="1602"/>
                </a:lnTo>
                <a:lnTo>
                  <a:pt x="1477" y="1636"/>
                </a:lnTo>
                <a:lnTo>
                  <a:pt x="1477" y="1674"/>
                </a:lnTo>
                <a:lnTo>
                  <a:pt x="1477" y="1717"/>
                </a:lnTo>
                <a:lnTo>
                  <a:pt x="1477" y="1766"/>
                </a:lnTo>
                <a:lnTo>
                  <a:pt x="1477" y="1820"/>
                </a:lnTo>
                <a:lnTo>
                  <a:pt x="1477" y="1879"/>
                </a:lnTo>
                <a:lnTo>
                  <a:pt x="1477" y="1945"/>
                </a:lnTo>
                <a:lnTo>
                  <a:pt x="1477" y="2018"/>
                </a:lnTo>
                <a:lnTo>
                  <a:pt x="1477" y="2097"/>
                </a:lnTo>
                <a:lnTo>
                  <a:pt x="1477" y="2181"/>
                </a:lnTo>
                <a:lnTo>
                  <a:pt x="1476" y="2275"/>
                </a:lnTo>
                <a:lnTo>
                  <a:pt x="1476" y="2374"/>
                </a:lnTo>
                <a:lnTo>
                  <a:pt x="1476" y="2483"/>
                </a:lnTo>
                <a:lnTo>
                  <a:pt x="1474" y="2598"/>
                </a:lnTo>
                <a:lnTo>
                  <a:pt x="1855" y="2598"/>
                </a:lnTo>
                <a:lnTo>
                  <a:pt x="1855" y="1959"/>
                </a:lnTo>
                <a:lnTo>
                  <a:pt x="1856" y="1932"/>
                </a:lnTo>
                <a:lnTo>
                  <a:pt x="1858" y="1908"/>
                </a:lnTo>
                <a:lnTo>
                  <a:pt x="1862" y="1886"/>
                </a:lnTo>
                <a:lnTo>
                  <a:pt x="1868" y="1865"/>
                </a:lnTo>
                <a:lnTo>
                  <a:pt x="1878" y="1842"/>
                </a:lnTo>
                <a:lnTo>
                  <a:pt x="1892" y="1820"/>
                </a:lnTo>
                <a:lnTo>
                  <a:pt x="1908" y="1799"/>
                </a:lnTo>
                <a:lnTo>
                  <a:pt x="1926" y="1779"/>
                </a:lnTo>
                <a:lnTo>
                  <a:pt x="1948" y="1762"/>
                </a:lnTo>
                <a:lnTo>
                  <a:pt x="1973" y="1747"/>
                </a:lnTo>
                <a:lnTo>
                  <a:pt x="2000" y="1735"/>
                </a:lnTo>
                <a:lnTo>
                  <a:pt x="2030" y="1729"/>
                </a:lnTo>
                <a:lnTo>
                  <a:pt x="2064" y="1726"/>
                </a:lnTo>
                <a:lnTo>
                  <a:pt x="2097" y="1728"/>
                </a:lnTo>
                <a:lnTo>
                  <a:pt x="2126" y="1734"/>
                </a:lnTo>
                <a:lnTo>
                  <a:pt x="2152" y="1745"/>
                </a:lnTo>
                <a:lnTo>
                  <a:pt x="2175" y="1759"/>
                </a:lnTo>
                <a:lnTo>
                  <a:pt x="2195" y="1777"/>
                </a:lnTo>
                <a:lnTo>
                  <a:pt x="2212" y="1798"/>
                </a:lnTo>
                <a:lnTo>
                  <a:pt x="2226" y="1822"/>
                </a:lnTo>
                <a:lnTo>
                  <a:pt x="2238" y="1850"/>
                </a:lnTo>
                <a:lnTo>
                  <a:pt x="2246" y="1879"/>
                </a:lnTo>
                <a:lnTo>
                  <a:pt x="2253" y="1912"/>
                </a:lnTo>
                <a:lnTo>
                  <a:pt x="2256" y="1947"/>
                </a:lnTo>
                <a:lnTo>
                  <a:pt x="2257" y="1985"/>
                </a:lnTo>
                <a:lnTo>
                  <a:pt x="2257" y="2598"/>
                </a:lnTo>
                <a:lnTo>
                  <a:pt x="2638" y="2598"/>
                </a:lnTo>
                <a:lnTo>
                  <a:pt x="2638" y="1941"/>
                </a:lnTo>
                <a:lnTo>
                  <a:pt x="2636" y="1880"/>
                </a:lnTo>
                <a:lnTo>
                  <a:pt x="2630" y="1824"/>
                </a:lnTo>
                <a:lnTo>
                  <a:pt x="2621" y="1772"/>
                </a:lnTo>
                <a:lnTo>
                  <a:pt x="2609" y="1724"/>
                </a:lnTo>
                <a:lnTo>
                  <a:pt x="2593" y="1679"/>
                </a:lnTo>
                <a:lnTo>
                  <a:pt x="2574" y="1638"/>
                </a:lnTo>
                <a:lnTo>
                  <a:pt x="2551" y="1601"/>
                </a:lnTo>
                <a:lnTo>
                  <a:pt x="2526" y="1567"/>
                </a:lnTo>
                <a:lnTo>
                  <a:pt x="2498" y="1537"/>
                </a:lnTo>
                <a:lnTo>
                  <a:pt x="2469" y="1511"/>
                </a:lnTo>
                <a:lnTo>
                  <a:pt x="2436" y="1487"/>
                </a:lnTo>
                <a:lnTo>
                  <a:pt x="2401" y="1468"/>
                </a:lnTo>
                <a:lnTo>
                  <a:pt x="2364" y="1452"/>
                </a:lnTo>
                <a:lnTo>
                  <a:pt x="2326" y="1441"/>
                </a:lnTo>
                <a:lnTo>
                  <a:pt x="2285" y="1432"/>
                </a:lnTo>
                <a:lnTo>
                  <a:pt x="2243" y="1427"/>
                </a:lnTo>
                <a:lnTo>
                  <a:pt x="2200" y="1425"/>
                </a:lnTo>
                <a:close/>
                <a:moveTo>
                  <a:pt x="1076" y="900"/>
                </a:moveTo>
                <a:lnTo>
                  <a:pt x="1038" y="902"/>
                </a:lnTo>
                <a:lnTo>
                  <a:pt x="1003" y="909"/>
                </a:lnTo>
                <a:lnTo>
                  <a:pt x="972" y="921"/>
                </a:lnTo>
                <a:lnTo>
                  <a:pt x="943" y="937"/>
                </a:lnTo>
                <a:lnTo>
                  <a:pt x="919" y="956"/>
                </a:lnTo>
                <a:lnTo>
                  <a:pt x="899" y="979"/>
                </a:lnTo>
                <a:lnTo>
                  <a:pt x="882" y="1005"/>
                </a:lnTo>
                <a:lnTo>
                  <a:pt x="870" y="1034"/>
                </a:lnTo>
                <a:lnTo>
                  <a:pt x="863" y="1064"/>
                </a:lnTo>
                <a:lnTo>
                  <a:pt x="860" y="1097"/>
                </a:lnTo>
                <a:lnTo>
                  <a:pt x="863" y="1130"/>
                </a:lnTo>
                <a:lnTo>
                  <a:pt x="869" y="1161"/>
                </a:lnTo>
                <a:lnTo>
                  <a:pt x="881" y="1188"/>
                </a:lnTo>
                <a:lnTo>
                  <a:pt x="897" y="1215"/>
                </a:lnTo>
                <a:lnTo>
                  <a:pt x="917" y="1238"/>
                </a:lnTo>
                <a:lnTo>
                  <a:pt x="941" y="1257"/>
                </a:lnTo>
                <a:lnTo>
                  <a:pt x="969" y="1273"/>
                </a:lnTo>
                <a:lnTo>
                  <a:pt x="1000" y="1286"/>
                </a:lnTo>
                <a:lnTo>
                  <a:pt x="1034" y="1293"/>
                </a:lnTo>
                <a:lnTo>
                  <a:pt x="1071" y="1295"/>
                </a:lnTo>
                <a:lnTo>
                  <a:pt x="1073" y="1295"/>
                </a:lnTo>
                <a:lnTo>
                  <a:pt x="1112" y="1293"/>
                </a:lnTo>
                <a:lnTo>
                  <a:pt x="1147" y="1286"/>
                </a:lnTo>
                <a:lnTo>
                  <a:pt x="1179" y="1273"/>
                </a:lnTo>
                <a:lnTo>
                  <a:pt x="1206" y="1257"/>
                </a:lnTo>
                <a:lnTo>
                  <a:pt x="1231" y="1238"/>
                </a:lnTo>
                <a:lnTo>
                  <a:pt x="1252" y="1215"/>
                </a:lnTo>
                <a:lnTo>
                  <a:pt x="1268" y="1188"/>
                </a:lnTo>
                <a:lnTo>
                  <a:pt x="1279" y="1161"/>
                </a:lnTo>
                <a:lnTo>
                  <a:pt x="1286" y="1130"/>
                </a:lnTo>
                <a:lnTo>
                  <a:pt x="1288" y="1097"/>
                </a:lnTo>
                <a:lnTo>
                  <a:pt x="1286" y="1064"/>
                </a:lnTo>
                <a:lnTo>
                  <a:pt x="1278" y="1034"/>
                </a:lnTo>
                <a:lnTo>
                  <a:pt x="1267" y="1005"/>
                </a:lnTo>
                <a:lnTo>
                  <a:pt x="1251" y="979"/>
                </a:lnTo>
                <a:lnTo>
                  <a:pt x="1231" y="956"/>
                </a:lnTo>
                <a:lnTo>
                  <a:pt x="1206" y="937"/>
                </a:lnTo>
                <a:lnTo>
                  <a:pt x="1179" y="921"/>
                </a:lnTo>
                <a:lnTo>
                  <a:pt x="1148" y="909"/>
                </a:lnTo>
                <a:lnTo>
                  <a:pt x="1113" y="902"/>
                </a:lnTo>
                <a:lnTo>
                  <a:pt x="1076" y="900"/>
                </a:lnTo>
                <a:close/>
                <a:moveTo>
                  <a:pt x="1748" y="0"/>
                </a:moveTo>
                <a:lnTo>
                  <a:pt x="1855" y="3"/>
                </a:lnTo>
                <a:lnTo>
                  <a:pt x="1960" y="13"/>
                </a:lnTo>
                <a:lnTo>
                  <a:pt x="2064" y="29"/>
                </a:lnTo>
                <a:lnTo>
                  <a:pt x="2165" y="50"/>
                </a:lnTo>
                <a:lnTo>
                  <a:pt x="2263" y="76"/>
                </a:lnTo>
                <a:lnTo>
                  <a:pt x="2360" y="109"/>
                </a:lnTo>
                <a:lnTo>
                  <a:pt x="2453" y="147"/>
                </a:lnTo>
                <a:lnTo>
                  <a:pt x="2544" y="191"/>
                </a:lnTo>
                <a:lnTo>
                  <a:pt x="2632" y="239"/>
                </a:lnTo>
                <a:lnTo>
                  <a:pt x="2717" y="292"/>
                </a:lnTo>
                <a:lnTo>
                  <a:pt x="2798" y="350"/>
                </a:lnTo>
                <a:lnTo>
                  <a:pt x="2876" y="411"/>
                </a:lnTo>
                <a:lnTo>
                  <a:pt x="2950" y="478"/>
                </a:lnTo>
                <a:lnTo>
                  <a:pt x="3020" y="548"/>
                </a:lnTo>
                <a:lnTo>
                  <a:pt x="3087" y="622"/>
                </a:lnTo>
                <a:lnTo>
                  <a:pt x="3148" y="700"/>
                </a:lnTo>
                <a:lnTo>
                  <a:pt x="3207" y="781"/>
                </a:lnTo>
                <a:lnTo>
                  <a:pt x="3260" y="866"/>
                </a:lnTo>
                <a:lnTo>
                  <a:pt x="3307" y="954"/>
                </a:lnTo>
                <a:lnTo>
                  <a:pt x="3351" y="1045"/>
                </a:lnTo>
                <a:lnTo>
                  <a:pt x="3389" y="1138"/>
                </a:lnTo>
                <a:lnTo>
                  <a:pt x="3422" y="1235"/>
                </a:lnTo>
                <a:lnTo>
                  <a:pt x="3448" y="1333"/>
                </a:lnTo>
                <a:lnTo>
                  <a:pt x="3469" y="1434"/>
                </a:lnTo>
                <a:lnTo>
                  <a:pt x="3485" y="1538"/>
                </a:lnTo>
                <a:lnTo>
                  <a:pt x="3495" y="1643"/>
                </a:lnTo>
                <a:lnTo>
                  <a:pt x="3498" y="1748"/>
                </a:lnTo>
                <a:lnTo>
                  <a:pt x="3498" y="1750"/>
                </a:lnTo>
                <a:lnTo>
                  <a:pt x="3495" y="1856"/>
                </a:lnTo>
                <a:lnTo>
                  <a:pt x="3485" y="1960"/>
                </a:lnTo>
                <a:lnTo>
                  <a:pt x="3469" y="2064"/>
                </a:lnTo>
                <a:lnTo>
                  <a:pt x="3448" y="2165"/>
                </a:lnTo>
                <a:lnTo>
                  <a:pt x="3422" y="2263"/>
                </a:lnTo>
                <a:lnTo>
                  <a:pt x="3389" y="2360"/>
                </a:lnTo>
                <a:lnTo>
                  <a:pt x="3351" y="2453"/>
                </a:lnTo>
                <a:lnTo>
                  <a:pt x="3307" y="2544"/>
                </a:lnTo>
                <a:lnTo>
                  <a:pt x="3260" y="2632"/>
                </a:lnTo>
                <a:lnTo>
                  <a:pt x="3207" y="2717"/>
                </a:lnTo>
                <a:lnTo>
                  <a:pt x="3148" y="2798"/>
                </a:lnTo>
                <a:lnTo>
                  <a:pt x="3087" y="2876"/>
                </a:lnTo>
                <a:lnTo>
                  <a:pt x="3020" y="2950"/>
                </a:lnTo>
                <a:lnTo>
                  <a:pt x="2950" y="3020"/>
                </a:lnTo>
                <a:lnTo>
                  <a:pt x="2876" y="3087"/>
                </a:lnTo>
                <a:lnTo>
                  <a:pt x="2798" y="3148"/>
                </a:lnTo>
                <a:lnTo>
                  <a:pt x="2717" y="3207"/>
                </a:lnTo>
                <a:lnTo>
                  <a:pt x="2632" y="3260"/>
                </a:lnTo>
                <a:lnTo>
                  <a:pt x="2544" y="3307"/>
                </a:lnTo>
                <a:lnTo>
                  <a:pt x="2453" y="3351"/>
                </a:lnTo>
                <a:lnTo>
                  <a:pt x="2360" y="3389"/>
                </a:lnTo>
                <a:lnTo>
                  <a:pt x="2263" y="3422"/>
                </a:lnTo>
                <a:lnTo>
                  <a:pt x="2165" y="3448"/>
                </a:lnTo>
                <a:lnTo>
                  <a:pt x="2064" y="3469"/>
                </a:lnTo>
                <a:lnTo>
                  <a:pt x="1960" y="3485"/>
                </a:lnTo>
                <a:lnTo>
                  <a:pt x="1855" y="3495"/>
                </a:lnTo>
                <a:lnTo>
                  <a:pt x="1750" y="3498"/>
                </a:lnTo>
                <a:lnTo>
                  <a:pt x="1748" y="3498"/>
                </a:lnTo>
                <a:lnTo>
                  <a:pt x="1642" y="3495"/>
                </a:lnTo>
                <a:lnTo>
                  <a:pt x="1538" y="3485"/>
                </a:lnTo>
                <a:lnTo>
                  <a:pt x="1434" y="3469"/>
                </a:lnTo>
                <a:lnTo>
                  <a:pt x="1333" y="3448"/>
                </a:lnTo>
                <a:lnTo>
                  <a:pt x="1235" y="3422"/>
                </a:lnTo>
                <a:lnTo>
                  <a:pt x="1138" y="3389"/>
                </a:lnTo>
                <a:lnTo>
                  <a:pt x="1045" y="3351"/>
                </a:lnTo>
                <a:lnTo>
                  <a:pt x="954" y="3307"/>
                </a:lnTo>
                <a:lnTo>
                  <a:pt x="866" y="3260"/>
                </a:lnTo>
                <a:lnTo>
                  <a:pt x="781" y="3207"/>
                </a:lnTo>
                <a:lnTo>
                  <a:pt x="700" y="3148"/>
                </a:lnTo>
                <a:lnTo>
                  <a:pt x="622" y="3087"/>
                </a:lnTo>
                <a:lnTo>
                  <a:pt x="548" y="3020"/>
                </a:lnTo>
                <a:lnTo>
                  <a:pt x="478" y="2950"/>
                </a:lnTo>
                <a:lnTo>
                  <a:pt x="411" y="2876"/>
                </a:lnTo>
                <a:lnTo>
                  <a:pt x="350" y="2798"/>
                </a:lnTo>
                <a:lnTo>
                  <a:pt x="292" y="2717"/>
                </a:lnTo>
                <a:lnTo>
                  <a:pt x="239" y="2632"/>
                </a:lnTo>
                <a:lnTo>
                  <a:pt x="191" y="2544"/>
                </a:lnTo>
                <a:lnTo>
                  <a:pt x="147" y="2453"/>
                </a:lnTo>
                <a:lnTo>
                  <a:pt x="109" y="2360"/>
                </a:lnTo>
                <a:lnTo>
                  <a:pt x="76" y="2263"/>
                </a:lnTo>
                <a:lnTo>
                  <a:pt x="50" y="2165"/>
                </a:lnTo>
                <a:lnTo>
                  <a:pt x="29" y="2064"/>
                </a:lnTo>
                <a:lnTo>
                  <a:pt x="13" y="1960"/>
                </a:lnTo>
                <a:lnTo>
                  <a:pt x="3" y="1856"/>
                </a:lnTo>
                <a:lnTo>
                  <a:pt x="0" y="1749"/>
                </a:lnTo>
                <a:lnTo>
                  <a:pt x="3" y="1643"/>
                </a:lnTo>
                <a:lnTo>
                  <a:pt x="13" y="1538"/>
                </a:lnTo>
                <a:lnTo>
                  <a:pt x="29" y="1434"/>
                </a:lnTo>
                <a:lnTo>
                  <a:pt x="50" y="1333"/>
                </a:lnTo>
                <a:lnTo>
                  <a:pt x="76" y="1235"/>
                </a:lnTo>
                <a:lnTo>
                  <a:pt x="109" y="1138"/>
                </a:lnTo>
                <a:lnTo>
                  <a:pt x="147" y="1045"/>
                </a:lnTo>
                <a:lnTo>
                  <a:pt x="191" y="954"/>
                </a:lnTo>
                <a:lnTo>
                  <a:pt x="239" y="866"/>
                </a:lnTo>
                <a:lnTo>
                  <a:pt x="292" y="781"/>
                </a:lnTo>
                <a:lnTo>
                  <a:pt x="350" y="700"/>
                </a:lnTo>
                <a:lnTo>
                  <a:pt x="411" y="622"/>
                </a:lnTo>
                <a:lnTo>
                  <a:pt x="478" y="548"/>
                </a:lnTo>
                <a:lnTo>
                  <a:pt x="548" y="478"/>
                </a:lnTo>
                <a:lnTo>
                  <a:pt x="622" y="411"/>
                </a:lnTo>
                <a:lnTo>
                  <a:pt x="700" y="350"/>
                </a:lnTo>
                <a:lnTo>
                  <a:pt x="781" y="292"/>
                </a:lnTo>
                <a:lnTo>
                  <a:pt x="866" y="239"/>
                </a:lnTo>
                <a:lnTo>
                  <a:pt x="954" y="191"/>
                </a:lnTo>
                <a:lnTo>
                  <a:pt x="1045" y="147"/>
                </a:lnTo>
                <a:lnTo>
                  <a:pt x="1138" y="109"/>
                </a:lnTo>
                <a:lnTo>
                  <a:pt x="1235" y="76"/>
                </a:lnTo>
                <a:lnTo>
                  <a:pt x="1333" y="50"/>
                </a:lnTo>
                <a:lnTo>
                  <a:pt x="1434" y="29"/>
                </a:lnTo>
                <a:lnTo>
                  <a:pt x="1538" y="13"/>
                </a:lnTo>
                <a:lnTo>
                  <a:pt x="1642" y="3"/>
                </a:lnTo>
                <a:lnTo>
                  <a:pt x="1748"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8" name="Freeform 26"/>
          <p:cNvSpPr>
            <a:spLocks noChangeAspect="1" noEditPoints="1"/>
          </p:cNvSpPr>
          <p:nvPr/>
        </p:nvSpPr>
        <p:spPr bwMode="auto">
          <a:xfrm>
            <a:off x="887385" y="2458178"/>
            <a:ext cx="324000" cy="324000"/>
          </a:xfrm>
          <a:custGeom>
            <a:avLst/>
            <a:gdLst>
              <a:gd name="T0" fmla="*/ 1973 w 3498"/>
              <a:gd name="T1" fmla="*/ 1004 h 3498"/>
              <a:gd name="T2" fmla="*/ 1823 w 3498"/>
              <a:gd name="T3" fmla="*/ 1109 h 3498"/>
              <a:gd name="T4" fmla="*/ 1736 w 3498"/>
              <a:gd name="T5" fmla="*/ 1271 h 3498"/>
              <a:gd name="T6" fmla="*/ 1734 w 3498"/>
              <a:gd name="T7" fmla="*/ 1456 h 3498"/>
              <a:gd name="T8" fmla="*/ 1426 w 3498"/>
              <a:gd name="T9" fmla="*/ 1396 h 3498"/>
              <a:gd name="T10" fmla="*/ 1153 w 3498"/>
              <a:gd name="T11" fmla="*/ 1256 h 3498"/>
              <a:gd name="T12" fmla="*/ 932 w 3498"/>
              <a:gd name="T13" fmla="*/ 1049 h 3498"/>
              <a:gd name="T14" fmla="*/ 881 w 3498"/>
              <a:gd name="T15" fmla="*/ 1203 h 3498"/>
              <a:gd name="T16" fmla="*/ 906 w 3498"/>
              <a:gd name="T17" fmla="*/ 1389 h 3498"/>
              <a:gd name="T18" fmla="*/ 1015 w 3498"/>
              <a:gd name="T19" fmla="*/ 1541 h 3498"/>
              <a:gd name="T20" fmla="*/ 917 w 3498"/>
              <a:gd name="T21" fmla="*/ 1540 h 3498"/>
              <a:gd name="T22" fmla="*/ 880 w 3498"/>
              <a:gd name="T23" fmla="*/ 1575 h 3498"/>
              <a:gd name="T24" fmla="*/ 951 w 3498"/>
              <a:gd name="T25" fmla="*/ 1754 h 3498"/>
              <a:gd name="T26" fmla="*/ 1096 w 3498"/>
              <a:gd name="T27" fmla="*/ 1876 h 3498"/>
              <a:gd name="T28" fmla="*/ 1121 w 3498"/>
              <a:gd name="T29" fmla="*/ 1919 h 3498"/>
              <a:gd name="T30" fmla="*/ 1030 w 3498"/>
              <a:gd name="T31" fmla="*/ 1959 h 3498"/>
              <a:gd name="T32" fmla="*/ 1149 w 3498"/>
              <a:gd name="T33" fmla="*/ 2105 h 3498"/>
              <a:gd name="T34" fmla="*/ 1326 w 3498"/>
              <a:gd name="T35" fmla="*/ 2179 h 3498"/>
              <a:gd name="T36" fmla="*/ 1213 w 3498"/>
              <a:gd name="T37" fmla="*/ 2282 h 3498"/>
              <a:gd name="T38" fmla="*/ 961 w 3498"/>
              <a:gd name="T39" fmla="*/ 2348 h 3498"/>
              <a:gd name="T40" fmla="*/ 866 w 3498"/>
              <a:gd name="T41" fmla="*/ 2385 h 3498"/>
              <a:gd name="T42" fmla="*/ 1156 w 3498"/>
              <a:gd name="T43" fmla="*/ 2494 h 3498"/>
              <a:gd name="T44" fmla="*/ 1479 w 3498"/>
              <a:gd name="T45" fmla="*/ 2518 h 3498"/>
              <a:gd name="T46" fmla="*/ 1773 w 3498"/>
              <a:gd name="T47" fmla="*/ 2459 h 3498"/>
              <a:gd name="T48" fmla="*/ 2021 w 3498"/>
              <a:gd name="T49" fmla="*/ 2335 h 3498"/>
              <a:gd name="T50" fmla="*/ 2220 w 3498"/>
              <a:gd name="T51" fmla="*/ 2159 h 3498"/>
              <a:gd name="T52" fmla="*/ 2367 w 3498"/>
              <a:gd name="T53" fmla="*/ 1947 h 3498"/>
              <a:gd name="T54" fmla="*/ 2461 w 3498"/>
              <a:gd name="T55" fmla="*/ 1714 h 3498"/>
              <a:gd name="T56" fmla="*/ 2503 w 3498"/>
              <a:gd name="T57" fmla="*/ 1472 h 3498"/>
              <a:gd name="T58" fmla="*/ 2590 w 3498"/>
              <a:gd name="T59" fmla="*/ 1290 h 3498"/>
              <a:gd name="T60" fmla="*/ 2645 w 3498"/>
              <a:gd name="T61" fmla="*/ 1182 h 3498"/>
              <a:gd name="T62" fmla="*/ 2513 w 3498"/>
              <a:gd name="T63" fmla="*/ 1195 h 3498"/>
              <a:gd name="T64" fmla="*/ 2628 w 3498"/>
              <a:gd name="T65" fmla="*/ 1050 h 3498"/>
              <a:gd name="T66" fmla="*/ 2463 w 3498"/>
              <a:gd name="T67" fmla="*/ 1085 h 3498"/>
              <a:gd name="T68" fmla="*/ 2292 w 3498"/>
              <a:gd name="T69" fmla="*/ 1021 h 3498"/>
              <a:gd name="T70" fmla="*/ 2114 w 3498"/>
              <a:gd name="T71" fmla="*/ 978 h 3498"/>
              <a:gd name="T72" fmla="*/ 2064 w 3498"/>
              <a:gd name="T73" fmla="*/ 29 h 3498"/>
              <a:gd name="T74" fmla="*/ 2453 w 3498"/>
              <a:gd name="T75" fmla="*/ 147 h 3498"/>
              <a:gd name="T76" fmla="*/ 2798 w 3498"/>
              <a:gd name="T77" fmla="*/ 350 h 3498"/>
              <a:gd name="T78" fmla="*/ 3087 w 3498"/>
              <a:gd name="T79" fmla="*/ 622 h 3498"/>
              <a:gd name="T80" fmla="*/ 3307 w 3498"/>
              <a:gd name="T81" fmla="*/ 954 h 3498"/>
              <a:gd name="T82" fmla="*/ 3448 w 3498"/>
              <a:gd name="T83" fmla="*/ 1333 h 3498"/>
              <a:gd name="T84" fmla="*/ 3498 w 3498"/>
              <a:gd name="T85" fmla="*/ 1748 h 3498"/>
              <a:gd name="T86" fmla="*/ 3469 w 3498"/>
              <a:gd name="T87" fmla="*/ 2064 h 3498"/>
              <a:gd name="T88" fmla="*/ 3351 w 3498"/>
              <a:gd name="T89" fmla="*/ 2453 h 3498"/>
              <a:gd name="T90" fmla="*/ 3148 w 3498"/>
              <a:gd name="T91" fmla="*/ 2798 h 3498"/>
              <a:gd name="T92" fmla="*/ 2876 w 3498"/>
              <a:gd name="T93" fmla="*/ 3087 h 3498"/>
              <a:gd name="T94" fmla="*/ 2544 w 3498"/>
              <a:gd name="T95" fmla="*/ 3307 h 3498"/>
              <a:gd name="T96" fmla="*/ 2165 w 3498"/>
              <a:gd name="T97" fmla="*/ 3448 h 3498"/>
              <a:gd name="T98" fmla="*/ 1750 w 3498"/>
              <a:gd name="T99" fmla="*/ 3498 h 3498"/>
              <a:gd name="T100" fmla="*/ 1434 w 3498"/>
              <a:gd name="T101" fmla="*/ 3469 h 3498"/>
              <a:gd name="T102" fmla="*/ 1045 w 3498"/>
              <a:gd name="T103" fmla="*/ 3351 h 3498"/>
              <a:gd name="T104" fmla="*/ 700 w 3498"/>
              <a:gd name="T105" fmla="*/ 3148 h 3498"/>
              <a:gd name="T106" fmla="*/ 411 w 3498"/>
              <a:gd name="T107" fmla="*/ 2876 h 3498"/>
              <a:gd name="T108" fmla="*/ 191 w 3498"/>
              <a:gd name="T109" fmla="*/ 2544 h 3498"/>
              <a:gd name="T110" fmla="*/ 50 w 3498"/>
              <a:gd name="T111" fmla="*/ 2165 h 3498"/>
              <a:gd name="T112" fmla="*/ 0 w 3498"/>
              <a:gd name="T113" fmla="*/ 1749 h 3498"/>
              <a:gd name="T114" fmla="*/ 50 w 3498"/>
              <a:gd name="T115" fmla="*/ 1333 h 3498"/>
              <a:gd name="T116" fmla="*/ 191 w 3498"/>
              <a:gd name="T117" fmla="*/ 954 h 3498"/>
              <a:gd name="T118" fmla="*/ 411 w 3498"/>
              <a:gd name="T119" fmla="*/ 622 h 3498"/>
              <a:gd name="T120" fmla="*/ 700 w 3498"/>
              <a:gd name="T121" fmla="*/ 350 h 3498"/>
              <a:gd name="T122" fmla="*/ 1045 w 3498"/>
              <a:gd name="T123" fmla="*/ 147 h 3498"/>
              <a:gd name="T124" fmla="*/ 1434 w 3498"/>
              <a:gd name="T125" fmla="*/ 29 h 3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98" h="3498">
                <a:moveTo>
                  <a:pt x="2114" y="978"/>
                </a:moveTo>
                <a:lnTo>
                  <a:pt x="2065" y="981"/>
                </a:lnTo>
                <a:lnTo>
                  <a:pt x="2018" y="990"/>
                </a:lnTo>
                <a:lnTo>
                  <a:pt x="1973" y="1004"/>
                </a:lnTo>
                <a:lnTo>
                  <a:pt x="1930" y="1024"/>
                </a:lnTo>
                <a:lnTo>
                  <a:pt x="1891" y="1047"/>
                </a:lnTo>
                <a:lnTo>
                  <a:pt x="1855" y="1076"/>
                </a:lnTo>
                <a:lnTo>
                  <a:pt x="1823" y="1109"/>
                </a:lnTo>
                <a:lnTo>
                  <a:pt x="1795" y="1145"/>
                </a:lnTo>
                <a:lnTo>
                  <a:pt x="1770" y="1184"/>
                </a:lnTo>
                <a:lnTo>
                  <a:pt x="1751" y="1226"/>
                </a:lnTo>
                <a:lnTo>
                  <a:pt x="1736" y="1271"/>
                </a:lnTo>
                <a:lnTo>
                  <a:pt x="1728" y="1319"/>
                </a:lnTo>
                <a:lnTo>
                  <a:pt x="1725" y="1367"/>
                </a:lnTo>
                <a:lnTo>
                  <a:pt x="1728" y="1412"/>
                </a:lnTo>
                <a:lnTo>
                  <a:pt x="1734" y="1456"/>
                </a:lnTo>
                <a:lnTo>
                  <a:pt x="1655" y="1449"/>
                </a:lnTo>
                <a:lnTo>
                  <a:pt x="1576" y="1436"/>
                </a:lnTo>
                <a:lnTo>
                  <a:pt x="1500" y="1418"/>
                </a:lnTo>
                <a:lnTo>
                  <a:pt x="1426" y="1396"/>
                </a:lnTo>
                <a:lnTo>
                  <a:pt x="1354" y="1367"/>
                </a:lnTo>
                <a:lnTo>
                  <a:pt x="1284" y="1335"/>
                </a:lnTo>
                <a:lnTo>
                  <a:pt x="1217" y="1297"/>
                </a:lnTo>
                <a:lnTo>
                  <a:pt x="1153" y="1256"/>
                </a:lnTo>
                <a:lnTo>
                  <a:pt x="1093" y="1209"/>
                </a:lnTo>
                <a:lnTo>
                  <a:pt x="1036" y="1160"/>
                </a:lnTo>
                <a:lnTo>
                  <a:pt x="982" y="1107"/>
                </a:lnTo>
                <a:lnTo>
                  <a:pt x="932" y="1049"/>
                </a:lnTo>
                <a:lnTo>
                  <a:pt x="914" y="1084"/>
                </a:lnTo>
                <a:lnTo>
                  <a:pt x="899" y="1123"/>
                </a:lnTo>
                <a:lnTo>
                  <a:pt x="888" y="1162"/>
                </a:lnTo>
                <a:lnTo>
                  <a:pt x="881" y="1203"/>
                </a:lnTo>
                <a:lnTo>
                  <a:pt x="879" y="1246"/>
                </a:lnTo>
                <a:lnTo>
                  <a:pt x="882" y="1295"/>
                </a:lnTo>
                <a:lnTo>
                  <a:pt x="891" y="1343"/>
                </a:lnTo>
                <a:lnTo>
                  <a:pt x="906" y="1389"/>
                </a:lnTo>
                <a:lnTo>
                  <a:pt x="926" y="1432"/>
                </a:lnTo>
                <a:lnTo>
                  <a:pt x="952" y="1472"/>
                </a:lnTo>
                <a:lnTo>
                  <a:pt x="982" y="1508"/>
                </a:lnTo>
                <a:lnTo>
                  <a:pt x="1015" y="1541"/>
                </a:lnTo>
                <a:lnTo>
                  <a:pt x="1053" y="1570"/>
                </a:lnTo>
                <a:lnTo>
                  <a:pt x="1006" y="1565"/>
                </a:lnTo>
                <a:lnTo>
                  <a:pt x="960" y="1555"/>
                </a:lnTo>
                <a:lnTo>
                  <a:pt x="917" y="1540"/>
                </a:lnTo>
                <a:lnTo>
                  <a:pt x="877" y="1520"/>
                </a:lnTo>
                <a:lnTo>
                  <a:pt x="877" y="1522"/>
                </a:lnTo>
                <a:lnTo>
                  <a:pt x="877" y="1525"/>
                </a:lnTo>
                <a:lnTo>
                  <a:pt x="880" y="1575"/>
                </a:lnTo>
                <a:lnTo>
                  <a:pt x="889" y="1624"/>
                </a:lnTo>
                <a:lnTo>
                  <a:pt x="904" y="1671"/>
                </a:lnTo>
                <a:lnTo>
                  <a:pt x="925" y="1714"/>
                </a:lnTo>
                <a:lnTo>
                  <a:pt x="951" y="1754"/>
                </a:lnTo>
                <a:lnTo>
                  <a:pt x="982" y="1791"/>
                </a:lnTo>
                <a:lnTo>
                  <a:pt x="1017" y="1824"/>
                </a:lnTo>
                <a:lnTo>
                  <a:pt x="1055" y="1852"/>
                </a:lnTo>
                <a:lnTo>
                  <a:pt x="1096" y="1876"/>
                </a:lnTo>
                <a:lnTo>
                  <a:pt x="1142" y="1894"/>
                </a:lnTo>
                <a:lnTo>
                  <a:pt x="1188" y="1907"/>
                </a:lnTo>
                <a:lnTo>
                  <a:pt x="1155" y="1914"/>
                </a:lnTo>
                <a:lnTo>
                  <a:pt x="1121" y="1919"/>
                </a:lnTo>
                <a:lnTo>
                  <a:pt x="1087" y="1920"/>
                </a:lnTo>
                <a:lnTo>
                  <a:pt x="1049" y="1919"/>
                </a:lnTo>
                <a:lnTo>
                  <a:pt x="1012" y="1914"/>
                </a:lnTo>
                <a:lnTo>
                  <a:pt x="1030" y="1959"/>
                </a:lnTo>
                <a:lnTo>
                  <a:pt x="1054" y="2001"/>
                </a:lnTo>
                <a:lnTo>
                  <a:pt x="1081" y="2039"/>
                </a:lnTo>
                <a:lnTo>
                  <a:pt x="1113" y="2074"/>
                </a:lnTo>
                <a:lnTo>
                  <a:pt x="1149" y="2105"/>
                </a:lnTo>
                <a:lnTo>
                  <a:pt x="1189" y="2132"/>
                </a:lnTo>
                <a:lnTo>
                  <a:pt x="1232" y="2153"/>
                </a:lnTo>
                <a:lnTo>
                  <a:pt x="1278" y="2170"/>
                </a:lnTo>
                <a:lnTo>
                  <a:pt x="1326" y="2179"/>
                </a:lnTo>
                <a:lnTo>
                  <a:pt x="1377" y="2184"/>
                </a:lnTo>
                <a:lnTo>
                  <a:pt x="1325" y="2221"/>
                </a:lnTo>
                <a:lnTo>
                  <a:pt x="1270" y="2255"/>
                </a:lnTo>
                <a:lnTo>
                  <a:pt x="1213" y="2282"/>
                </a:lnTo>
                <a:lnTo>
                  <a:pt x="1153" y="2307"/>
                </a:lnTo>
                <a:lnTo>
                  <a:pt x="1091" y="2326"/>
                </a:lnTo>
                <a:lnTo>
                  <a:pt x="1027" y="2339"/>
                </a:lnTo>
                <a:lnTo>
                  <a:pt x="961" y="2348"/>
                </a:lnTo>
                <a:lnTo>
                  <a:pt x="894" y="2350"/>
                </a:lnTo>
                <a:lnTo>
                  <a:pt x="846" y="2349"/>
                </a:lnTo>
                <a:lnTo>
                  <a:pt x="799" y="2346"/>
                </a:lnTo>
                <a:lnTo>
                  <a:pt x="866" y="2385"/>
                </a:lnTo>
                <a:lnTo>
                  <a:pt x="935" y="2420"/>
                </a:lnTo>
                <a:lnTo>
                  <a:pt x="1006" y="2450"/>
                </a:lnTo>
                <a:lnTo>
                  <a:pt x="1080" y="2474"/>
                </a:lnTo>
                <a:lnTo>
                  <a:pt x="1156" y="2494"/>
                </a:lnTo>
                <a:lnTo>
                  <a:pt x="1235" y="2508"/>
                </a:lnTo>
                <a:lnTo>
                  <a:pt x="1315" y="2518"/>
                </a:lnTo>
                <a:lnTo>
                  <a:pt x="1397" y="2520"/>
                </a:lnTo>
                <a:lnTo>
                  <a:pt x="1479" y="2518"/>
                </a:lnTo>
                <a:lnTo>
                  <a:pt x="1556" y="2510"/>
                </a:lnTo>
                <a:lnTo>
                  <a:pt x="1631" y="2497"/>
                </a:lnTo>
                <a:lnTo>
                  <a:pt x="1704" y="2480"/>
                </a:lnTo>
                <a:lnTo>
                  <a:pt x="1773" y="2459"/>
                </a:lnTo>
                <a:lnTo>
                  <a:pt x="1840" y="2434"/>
                </a:lnTo>
                <a:lnTo>
                  <a:pt x="1904" y="2404"/>
                </a:lnTo>
                <a:lnTo>
                  <a:pt x="1964" y="2371"/>
                </a:lnTo>
                <a:lnTo>
                  <a:pt x="2021" y="2335"/>
                </a:lnTo>
                <a:lnTo>
                  <a:pt x="2075" y="2295"/>
                </a:lnTo>
                <a:lnTo>
                  <a:pt x="2126" y="2253"/>
                </a:lnTo>
                <a:lnTo>
                  <a:pt x="2174" y="2207"/>
                </a:lnTo>
                <a:lnTo>
                  <a:pt x="2220" y="2159"/>
                </a:lnTo>
                <a:lnTo>
                  <a:pt x="2261" y="2109"/>
                </a:lnTo>
                <a:lnTo>
                  <a:pt x="2299" y="2057"/>
                </a:lnTo>
                <a:lnTo>
                  <a:pt x="2334" y="2003"/>
                </a:lnTo>
                <a:lnTo>
                  <a:pt x="2367" y="1947"/>
                </a:lnTo>
                <a:lnTo>
                  <a:pt x="2396" y="1890"/>
                </a:lnTo>
                <a:lnTo>
                  <a:pt x="2421" y="1833"/>
                </a:lnTo>
                <a:lnTo>
                  <a:pt x="2442" y="1773"/>
                </a:lnTo>
                <a:lnTo>
                  <a:pt x="2461" y="1714"/>
                </a:lnTo>
                <a:lnTo>
                  <a:pt x="2477" y="1654"/>
                </a:lnTo>
                <a:lnTo>
                  <a:pt x="2489" y="1593"/>
                </a:lnTo>
                <a:lnTo>
                  <a:pt x="2497" y="1533"/>
                </a:lnTo>
                <a:lnTo>
                  <a:pt x="2503" y="1472"/>
                </a:lnTo>
                <a:lnTo>
                  <a:pt x="2505" y="1413"/>
                </a:lnTo>
                <a:lnTo>
                  <a:pt x="2504" y="1362"/>
                </a:lnTo>
                <a:lnTo>
                  <a:pt x="2547" y="1327"/>
                </a:lnTo>
                <a:lnTo>
                  <a:pt x="2590" y="1290"/>
                </a:lnTo>
                <a:lnTo>
                  <a:pt x="2629" y="1250"/>
                </a:lnTo>
                <a:lnTo>
                  <a:pt x="2665" y="1206"/>
                </a:lnTo>
                <a:lnTo>
                  <a:pt x="2699" y="1161"/>
                </a:lnTo>
                <a:lnTo>
                  <a:pt x="2645" y="1182"/>
                </a:lnTo>
                <a:lnTo>
                  <a:pt x="2590" y="1199"/>
                </a:lnTo>
                <a:lnTo>
                  <a:pt x="2532" y="1213"/>
                </a:lnTo>
                <a:lnTo>
                  <a:pt x="2474" y="1221"/>
                </a:lnTo>
                <a:lnTo>
                  <a:pt x="2513" y="1195"/>
                </a:lnTo>
                <a:lnTo>
                  <a:pt x="2548" y="1164"/>
                </a:lnTo>
                <a:lnTo>
                  <a:pt x="2579" y="1130"/>
                </a:lnTo>
                <a:lnTo>
                  <a:pt x="2607" y="1092"/>
                </a:lnTo>
                <a:lnTo>
                  <a:pt x="2628" y="1050"/>
                </a:lnTo>
                <a:lnTo>
                  <a:pt x="2646" y="1007"/>
                </a:lnTo>
                <a:lnTo>
                  <a:pt x="2587" y="1038"/>
                </a:lnTo>
                <a:lnTo>
                  <a:pt x="2527" y="1064"/>
                </a:lnTo>
                <a:lnTo>
                  <a:pt x="2463" y="1085"/>
                </a:lnTo>
                <a:lnTo>
                  <a:pt x="2399" y="1100"/>
                </a:lnTo>
                <a:lnTo>
                  <a:pt x="2366" y="1071"/>
                </a:lnTo>
                <a:lnTo>
                  <a:pt x="2331" y="1043"/>
                </a:lnTo>
                <a:lnTo>
                  <a:pt x="2292" y="1021"/>
                </a:lnTo>
                <a:lnTo>
                  <a:pt x="2250" y="1003"/>
                </a:lnTo>
                <a:lnTo>
                  <a:pt x="2207" y="989"/>
                </a:lnTo>
                <a:lnTo>
                  <a:pt x="2161" y="981"/>
                </a:lnTo>
                <a:lnTo>
                  <a:pt x="2114" y="978"/>
                </a:lnTo>
                <a:close/>
                <a:moveTo>
                  <a:pt x="1748" y="0"/>
                </a:moveTo>
                <a:lnTo>
                  <a:pt x="1855" y="3"/>
                </a:lnTo>
                <a:lnTo>
                  <a:pt x="1960" y="13"/>
                </a:lnTo>
                <a:lnTo>
                  <a:pt x="2064" y="29"/>
                </a:lnTo>
                <a:lnTo>
                  <a:pt x="2165" y="50"/>
                </a:lnTo>
                <a:lnTo>
                  <a:pt x="2263" y="76"/>
                </a:lnTo>
                <a:lnTo>
                  <a:pt x="2360" y="109"/>
                </a:lnTo>
                <a:lnTo>
                  <a:pt x="2453" y="147"/>
                </a:lnTo>
                <a:lnTo>
                  <a:pt x="2544" y="191"/>
                </a:lnTo>
                <a:lnTo>
                  <a:pt x="2632" y="239"/>
                </a:lnTo>
                <a:lnTo>
                  <a:pt x="2717" y="292"/>
                </a:lnTo>
                <a:lnTo>
                  <a:pt x="2798" y="350"/>
                </a:lnTo>
                <a:lnTo>
                  <a:pt x="2876" y="411"/>
                </a:lnTo>
                <a:lnTo>
                  <a:pt x="2950" y="478"/>
                </a:lnTo>
                <a:lnTo>
                  <a:pt x="3020" y="548"/>
                </a:lnTo>
                <a:lnTo>
                  <a:pt x="3087" y="622"/>
                </a:lnTo>
                <a:lnTo>
                  <a:pt x="3148" y="700"/>
                </a:lnTo>
                <a:lnTo>
                  <a:pt x="3207" y="781"/>
                </a:lnTo>
                <a:lnTo>
                  <a:pt x="3260" y="866"/>
                </a:lnTo>
                <a:lnTo>
                  <a:pt x="3307" y="954"/>
                </a:lnTo>
                <a:lnTo>
                  <a:pt x="3351" y="1045"/>
                </a:lnTo>
                <a:lnTo>
                  <a:pt x="3389" y="1138"/>
                </a:lnTo>
                <a:lnTo>
                  <a:pt x="3422" y="1235"/>
                </a:lnTo>
                <a:lnTo>
                  <a:pt x="3448" y="1333"/>
                </a:lnTo>
                <a:lnTo>
                  <a:pt x="3469" y="1434"/>
                </a:lnTo>
                <a:lnTo>
                  <a:pt x="3485" y="1538"/>
                </a:lnTo>
                <a:lnTo>
                  <a:pt x="3495" y="1643"/>
                </a:lnTo>
                <a:lnTo>
                  <a:pt x="3498" y="1748"/>
                </a:lnTo>
                <a:lnTo>
                  <a:pt x="3498" y="1750"/>
                </a:lnTo>
                <a:lnTo>
                  <a:pt x="3495" y="1856"/>
                </a:lnTo>
                <a:lnTo>
                  <a:pt x="3485" y="1960"/>
                </a:lnTo>
                <a:lnTo>
                  <a:pt x="3469" y="2064"/>
                </a:lnTo>
                <a:lnTo>
                  <a:pt x="3448" y="2165"/>
                </a:lnTo>
                <a:lnTo>
                  <a:pt x="3422" y="2263"/>
                </a:lnTo>
                <a:lnTo>
                  <a:pt x="3389" y="2360"/>
                </a:lnTo>
                <a:lnTo>
                  <a:pt x="3351" y="2453"/>
                </a:lnTo>
                <a:lnTo>
                  <a:pt x="3307" y="2544"/>
                </a:lnTo>
                <a:lnTo>
                  <a:pt x="3260" y="2632"/>
                </a:lnTo>
                <a:lnTo>
                  <a:pt x="3207" y="2717"/>
                </a:lnTo>
                <a:lnTo>
                  <a:pt x="3148" y="2798"/>
                </a:lnTo>
                <a:lnTo>
                  <a:pt x="3087" y="2876"/>
                </a:lnTo>
                <a:lnTo>
                  <a:pt x="3020" y="2950"/>
                </a:lnTo>
                <a:lnTo>
                  <a:pt x="2950" y="3020"/>
                </a:lnTo>
                <a:lnTo>
                  <a:pt x="2876" y="3087"/>
                </a:lnTo>
                <a:lnTo>
                  <a:pt x="2798" y="3148"/>
                </a:lnTo>
                <a:lnTo>
                  <a:pt x="2717" y="3207"/>
                </a:lnTo>
                <a:lnTo>
                  <a:pt x="2632" y="3260"/>
                </a:lnTo>
                <a:lnTo>
                  <a:pt x="2544" y="3307"/>
                </a:lnTo>
                <a:lnTo>
                  <a:pt x="2453" y="3351"/>
                </a:lnTo>
                <a:lnTo>
                  <a:pt x="2360" y="3389"/>
                </a:lnTo>
                <a:lnTo>
                  <a:pt x="2263" y="3422"/>
                </a:lnTo>
                <a:lnTo>
                  <a:pt x="2165" y="3448"/>
                </a:lnTo>
                <a:lnTo>
                  <a:pt x="2064" y="3469"/>
                </a:lnTo>
                <a:lnTo>
                  <a:pt x="1960" y="3485"/>
                </a:lnTo>
                <a:lnTo>
                  <a:pt x="1855" y="3495"/>
                </a:lnTo>
                <a:lnTo>
                  <a:pt x="1750" y="3498"/>
                </a:lnTo>
                <a:lnTo>
                  <a:pt x="1748" y="3498"/>
                </a:lnTo>
                <a:lnTo>
                  <a:pt x="1642" y="3495"/>
                </a:lnTo>
                <a:lnTo>
                  <a:pt x="1538" y="3485"/>
                </a:lnTo>
                <a:lnTo>
                  <a:pt x="1434" y="3469"/>
                </a:lnTo>
                <a:lnTo>
                  <a:pt x="1333" y="3448"/>
                </a:lnTo>
                <a:lnTo>
                  <a:pt x="1235" y="3422"/>
                </a:lnTo>
                <a:lnTo>
                  <a:pt x="1138" y="3389"/>
                </a:lnTo>
                <a:lnTo>
                  <a:pt x="1045" y="3351"/>
                </a:lnTo>
                <a:lnTo>
                  <a:pt x="954" y="3307"/>
                </a:lnTo>
                <a:lnTo>
                  <a:pt x="866" y="3260"/>
                </a:lnTo>
                <a:lnTo>
                  <a:pt x="781" y="3207"/>
                </a:lnTo>
                <a:lnTo>
                  <a:pt x="700" y="3148"/>
                </a:lnTo>
                <a:lnTo>
                  <a:pt x="622" y="3087"/>
                </a:lnTo>
                <a:lnTo>
                  <a:pt x="548" y="3020"/>
                </a:lnTo>
                <a:lnTo>
                  <a:pt x="478" y="2950"/>
                </a:lnTo>
                <a:lnTo>
                  <a:pt x="411" y="2876"/>
                </a:lnTo>
                <a:lnTo>
                  <a:pt x="350" y="2798"/>
                </a:lnTo>
                <a:lnTo>
                  <a:pt x="292" y="2717"/>
                </a:lnTo>
                <a:lnTo>
                  <a:pt x="239" y="2632"/>
                </a:lnTo>
                <a:lnTo>
                  <a:pt x="191" y="2544"/>
                </a:lnTo>
                <a:lnTo>
                  <a:pt x="147" y="2453"/>
                </a:lnTo>
                <a:lnTo>
                  <a:pt x="109" y="2360"/>
                </a:lnTo>
                <a:lnTo>
                  <a:pt x="76" y="2263"/>
                </a:lnTo>
                <a:lnTo>
                  <a:pt x="50" y="2165"/>
                </a:lnTo>
                <a:lnTo>
                  <a:pt x="29" y="2064"/>
                </a:lnTo>
                <a:lnTo>
                  <a:pt x="13" y="1960"/>
                </a:lnTo>
                <a:lnTo>
                  <a:pt x="3" y="1856"/>
                </a:lnTo>
                <a:lnTo>
                  <a:pt x="0" y="1749"/>
                </a:lnTo>
                <a:lnTo>
                  <a:pt x="3" y="1643"/>
                </a:lnTo>
                <a:lnTo>
                  <a:pt x="13" y="1538"/>
                </a:lnTo>
                <a:lnTo>
                  <a:pt x="29" y="1434"/>
                </a:lnTo>
                <a:lnTo>
                  <a:pt x="50" y="1333"/>
                </a:lnTo>
                <a:lnTo>
                  <a:pt x="76" y="1235"/>
                </a:lnTo>
                <a:lnTo>
                  <a:pt x="109" y="1138"/>
                </a:lnTo>
                <a:lnTo>
                  <a:pt x="147" y="1045"/>
                </a:lnTo>
                <a:lnTo>
                  <a:pt x="191" y="954"/>
                </a:lnTo>
                <a:lnTo>
                  <a:pt x="239" y="866"/>
                </a:lnTo>
                <a:lnTo>
                  <a:pt x="292" y="781"/>
                </a:lnTo>
                <a:lnTo>
                  <a:pt x="350" y="700"/>
                </a:lnTo>
                <a:lnTo>
                  <a:pt x="411" y="622"/>
                </a:lnTo>
                <a:lnTo>
                  <a:pt x="478" y="548"/>
                </a:lnTo>
                <a:lnTo>
                  <a:pt x="548" y="478"/>
                </a:lnTo>
                <a:lnTo>
                  <a:pt x="622" y="411"/>
                </a:lnTo>
                <a:lnTo>
                  <a:pt x="700" y="350"/>
                </a:lnTo>
                <a:lnTo>
                  <a:pt x="781" y="292"/>
                </a:lnTo>
                <a:lnTo>
                  <a:pt x="866" y="239"/>
                </a:lnTo>
                <a:lnTo>
                  <a:pt x="954" y="191"/>
                </a:lnTo>
                <a:lnTo>
                  <a:pt x="1045" y="147"/>
                </a:lnTo>
                <a:lnTo>
                  <a:pt x="1138" y="109"/>
                </a:lnTo>
                <a:lnTo>
                  <a:pt x="1235" y="76"/>
                </a:lnTo>
                <a:lnTo>
                  <a:pt x="1333" y="50"/>
                </a:lnTo>
                <a:lnTo>
                  <a:pt x="1434" y="29"/>
                </a:lnTo>
                <a:lnTo>
                  <a:pt x="1538" y="13"/>
                </a:lnTo>
                <a:lnTo>
                  <a:pt x="1642" y="3"/>
                </a:lnTo>
                <a:lnTo>
                  <a:pt x="1748"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grpSp>
        <p:nvGrpSpPr>
          <p:cNvPr id="49" name="Group 48"/>
          <p:cNvGrpSpPr>
            <a:grpSpLocks noChangeAspect="1"/>
          </p:cNvGrpSpPr>
          <p:nvPr/>
        </p:nvGrpSpPr>
        <p:grpSpPr>
          <a:xfrm>
            <a:off x="887385" y="2916422"/>
            <a:ext cx="324000" cy="324000"/>
            <a:chOff x="4319588" y="2319338"/>
            <a:chExt cx="504825" cy="504825"/>
          </a:xfrm>
          <a:solidFill>
            <a:schemeClr val="accent4"/>
          </a:solidFill>
        </p:grpSpPr>
        <p:sp>
          <p:nvSpPr>
            <p:cNvPr id="50" name="Freeform 31"/>
            <p:cNvSpPr>
              <a:spLocks noEditPoints="1"/>
            </p:cNvSpPr>
            <p:nvPr/>
          </p:nvSpPr>
          <p:spPr bwMode="auto">
            <a:xfrm>
              <a:off x="4576763" y="2578101"/>
              <a:ext cx="46038" cy="117475"/>
            </a:xfrm>
            <a:custGeom>
              <a:avLst/>
              <a:gdLst>
                <a:gd name="T0" fmla="*/ 163 w 318"/>
                <a:gd name="T1" fmla="*/ 296 h 814"/>
                <a:gd name="T2" fmla="*/ 145 w 318"/>
                <a:gd name="T3" fmla="*/ 300 h 814"/>
                <a:gd name="T4" fmla="*/ 126 w 318"/>
                <a:gd name="T5" fmla="*/ 308 h 814"/>
                <a:gd name="T6" fmla="*/ 108 w 318"/>
                <a:gd name="T7" fmla="*/ 323 h 814"/>
                <a:gd name="T8" fmla="*/ 108 w 318"/>
                <a:gd name="T9" fmla="*/ 689 h 814"/>
                <a:gd name="T10" fmla="*/ 126 w 318"/>
                <a:gd name="T11" fmla="*/ 703 h 814"/>
                <a:gd name="T12" fmla="*/ 145 w 318"/>
                <a:gd name="T13" fmla="*/ 712 h 814"/>
                <a:gd name="T14" fmla="*/ 163 w 318"/>
                <a:gd name="T15" fmla="*/ 715 h 814"/>
                <a:gd name="T16" fmla="*/ 177 w 318"/>
                <a:gd name="T17" fmla="*/ 713 h 814"/>
                <a:gd name="T18" fmla="*/ 190 w 318"/>
                <a:gd name="T19" fmla="*/ 705 h 814"/>
                <a:gd name="T20" fmla="*/ 198 w 318"/>
                <a:gd name="T21" fmla="*/ 695 h 814"/>
                <a:gd name="T22" fmla="*/ 206 w 318"/>
                <a:gd name="T23" fmla="*/ 679 h 814"/>
                <a:gd name="T24" fmla="*/ 209 w 318"/>
                <a:gd name="T25" fmla="*/ 659 h 814"/>
                <a:gd name="T26" fmla="*/ 210 w 318"/>
                <a:gd name="T27" fmla="*/ 633 h 814"/>
                <a:gd name="T28" fmla="*/ 210 w 318"/>
                <a:gd name="T29" fmla="*/ 378 h 814"/>
                <a:gd name="T30" fmla="*/ 209 w 318"/>
                <a:gd name="T31" fmla="*/ 353 h 814"/>
                <a:gd name="T32" fmla="*/ 206 w 318"/>
                <a:gd name="T33" fmla="*/ 332 h 814"/>
                <a:gd name="T34" fmla="*/ 198 w 318"/>
                <a:gd name="T35" fmla="*/ 316 h 814"/>
                <a:gd name="T36" fmla="*/ 190 w 318"/>
                <a:gd name="T37" fmla="*/ 306 h 814"/>
                <a:gd name="T38" fmla="*/ 177 w 318"/>
                <a:gd name="T39" fmla="*/ 298 h 814"/>
                <a:gd name="T40" fmla="*/ 163 w 318"/>
                <a:gd name="T41" fmla="*/ 296 h 814"/>
                <a:gd name="T42" fmla="*/ 0 w 318"/>
                <a:gd name="T43" fmla="*/ 0 h 814"/>
                <a:gd name="T44" fmla="*/ 108 w 318"/>
                <a:gd name="T45" fmla="*/ 0 h 814"/>
                <a:gd name="T46" fmla="*/ 108 w 318"/>
                <a:gd name="T47" fmla="*/ 263 h 814"/>
                <a:gd name="T48" fmla="*/ 129 w 318"/>
                <a:gd name="T49" fmla="*/ 240 h 814"/>
                <a:gd name="T50" fmla="*/ 152 w 318"/>
                <a:gd name="T51" fmla="*/ 221 h 814"/>
                <a:gd name="T52" fmla="*/ 175 w 318"/>
                <a:gd name="T53" fmla="*/ 208 h 814"/>
                <a:gd name="T54" fmla="*/ 197 w 318"/>
                <a:gd name="T55" fmla="*/ 201 h 814"/>
                <a:gd name="T56" fmla="*/ 222 w 318"/>
                <a:gd name="T57" fmla="*/ 198 h 814"/>
                <a:gd name="T58" fmla="*/ 242 w 318"/>
                <a:gd name="T59" fmla="*/ 200 h 814"/>
                <a:gd name="T60" fmla="*/ 260 w 318"/>
                <a:gd name="T61" fmla="*/ 205 h 814"/>
                <a:gd name="T62" fmla="*/ 276 w 318"/>
                <a:gd name="T63" fmla="*/ 215 h 814"/>
                <a:gd name="T64" fmla="*/ 288 w 318"/>
                <a:gd name="T65" fmla="*/ 228 h 814"/>
                <a:gd name="T66" fmla="*/ 299 w 318"/>
                <a:gd name="T67" fmla="*/ 245 h 814"/>
                <a:gd name="T68" fmla="*/ 307 w 318"/>
                <a:gd name="T69" fmla="*/ 266 h 814"/>
                <a:gd name="T70" fmla="*/ 313 w 318"/>
                <a:gd name="T71" fmla="*/ 287 h 814"/>
                <a:gd name="T72" fmla="*/ 316 w 318"/>
                <a:gd name="T73" fmla="*/ 314 h 814"/>
                <a:gd name="T74" fmla="*/ 318 w 318"/>
                <a:gd name="T75" fmla="*/ 347 h 814"/>
                <a:gd name="T76" fmla="*/ 318 w 318"/>
                <a:gd name="T77" fmla="*/ 386 h 814"/>
                <a:gd name="T78" fmla="*/ 318 w 318"/>
                <a:gd name="T79" fmla="*/ 625 h 814"/>
                <a:gd name="T80" fmla="*/ 318 w 318"/>
                <a:gd name="T81" fmla="*/ 664 h 814"/>
                <a:gd name="T82" fmla="*/ 316 w 318"/>
                <a:gd name="T83" fmla="*/ 697 h 814"/>
                <a:gd name="T84" fmla="*/ 313 w 318"/>
                <a:gd name="T85" fmla="*/ 725 h 814"/>
                <a:gd name="T86" fmla="*/ 307 w 318"/>
                <a:gd name="T87" fmla="*/ 747 h 814"/>
                <a:gd name="T88" fmla="*/ 299 w 318"/>
                <a:gd name="T89" fmla="*/ 767 h 814"/>
                <a:gd name="T90" fmla="*/ 288 w 318"/>
                <a:gd name="T91" fmla="*/ 783 h 814"/>
                <a:gd name="T92" fmla="*/ 276 w 318"/>
                <a:gd name="T93" fmla="*/ 797 h 814"/>
                <a:gd name="T94" fmla="*/ 260 w 318"/>
                <a:gd name="T95" fmla="*/ 805 h 814"/>
                <a:gd name="T96" fmla="*/ 242 w 318"/>
                <a:gd name="T97" fmla="*/ 811 h 814"/>
                <a:gd name="T98" fmla="*/ 222 w 318"/>
                <a:gd name="T99" fmla="*/ 814 h 814"/>
                <a:gd name="T100" fmla="*/ 198 w 318"/>
                <a:gd name="T101" fmla="*/ 810 h 814"/>
                <a:gd name="T102" fmla="*/ 175 w 318"/>
                <a:gd name="T103" fmla="*/ 803 h 814"/>
                <a:gd name="T104" fmla="*/ 153 w 318"/>
                <a:gd name="T105" fmla="*/ 789 h 814"/>
                <a:gd name="T106" fmla="*/ 130 w 318"/>
                <a:gd name="T107" fmla="*/ 770 h 814"/>
                <a:gd name="T108" fmla="*/ 108 w 318"/>
                <a:gd name="T109" fmla="*/ 747 h 814"/>
                <a:gd name="T110" fmla="*/ 108 w 318"/>
                <a:gd name="T111" fmla="*/ 805 h 814"/>
                <a:gd name="T112" fmla="*/ 0 w 318"/>
                <a:gd name="T113" fmla="*/ 805 h 814"/>
                <a:gd name="T114" fmla="*/ 0 w 318"/>
                <a:gd name="T115" fmla="*/ 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8" h="814">
                  <a:moveTo>
                    <a:pt x="163" y="296"/>
                  </a:moveTo>
                  <a:lnTo>
                    <a:pt x="145" y="300"/>
                  </a:lnTo>
                  <a:lnTo>
                    <a:pt x="126" y="308"/>
                  </a:lnTo>
                  <a:lnTo>
                    <a:pt x="108" y="323"/>
                  </a:lnTo>
                  <a:lnTo>
                    <a:pt x="108" y="689"/>
                  </a:lnTo>
                  <a:lnTo>
                    <a:pt x="126" y="703"/>
                  </a:lnTo>
                  <a:lnTo>
                    <a:pt x="145" y="712"/>
                  </a:lnTo>
                  <a:lnTo>
                    <a:pt x="163" y="715"/>
                  </a:lnTo>
                  <a:lnTo>
                    <a:pt x="177" y="713"/>
                  </a:lnTo>
                  <a:lnTo>
                    <a:pt x="190" y="705"/>
                  </a:lnTo>
                  <a:lnTo>
                    <a:pt x="198" y="695"/>
                  </a:lnTo>
                  <a:lnTo>
                    <a:pt x="206" y="679"/>
                  </a:lnTo>
                  <a:lnTo>
                    <a:pt x="209" y="659"/>
                  </a:lnTo>
                  <a:lnTo>
                    <a:pt x="210" y="633"/>
                  </a:lnTo>
                  <a:lnTo>
                    <a:pt x="210" y="378"/>
                  </a:lnTo>
                  <a:lnTo>
                    <a:pt x="209" y="353"/>
                  </a:lnTo>
                  <a:lnTo>
                    <a:pt x="206" y="332"/>
                  </a:lnTo>
                  <a:lnTo>
                    <a:pt x="198" y="316"/>
                  </a:lnTo>
                  <a:lnTo>
                    <a:pt x="190" y="306"/>
                  </a:lnTo>
                  <a:lnTo>
                    <a:pt x="177" y="298"/>
                  </a:lnTo>
                  <a:lnTo>
                    <a:pt x="163" y="296"/>
                  </a:lnTo>
                  <a:close/>
                  <a:moveTo>
                    <a:pt x="0" y="0"/>
                  </a:moveTo>
                  <a:lnTo>
                    <a:pt x="108" y="0"/>
                  </a:lnTo>
                  <a:lnTo>
                    <a:pt x="108" y="263"/>
                  </a:lnTo>
                  <a:lnTo>
                    <a:pt x="129" y="240"/>
                  </a:lnTo>
                  <a:lnTo>
                    <a:pt x="152" y="221"/>
                  </a:lnTo>
                  <a:lnTo>
                    <a:pt x="175" y="208"/>
                  </a:lnTo>
                  <a:lnTo>
                    <a:pt x="197" y="201"/>
                  </a:lnTo>
                  <a:lnTo>
                    <a:pt x="222" y="198"/>
                  </a:lnTo>
                  <a:lnTo>
                    <a:pt x="242" y="200"/>
                  </a:lnTo>
                  <a:lnTo>
                    <a:pt x="260" y="205"/>
                  </a:lnTo>
                  <a:lnTo>
                    <a:pt x="276" y="215"/>
                  </a:lnTo>
                  <a:lnTo>
                    <a:pt x="288" y="228"/>
                  </a:lnTo>
                  <a:lnTo>
                    <a:pt x="299" y="245"/>
                  </a:lnTo>
                  <a:lnTo>
                    <a:pt x="307" y="266"/>
                  </a:lnTo>
                  <a:lnTo>
                    <a:pt x="313" y="287"/>
                  </a:lnTo>
                  <a:lnTo>
                    <a:pt x="316" y="314"/>
                  </a:lnTo>
                  <a:lnTo>
                    <a:pt x="318" y="347"/>
                  </a:lnTo>
                  <a:lnTo>
                    <a:pt x="318" y="386"/>
                  </a:lnTo>
                  <a:lnTo>
                    <a:pt x="318" y="625"/>
                  </a:lnTo>
                  <a:lnTo>
                    <a:pt x="318" y="664"/>
                  </a:lnTo>
                  <a:lnTo>
                    <a:pt x="316" y="697"/>
                  </a:lnTo>
                  <a:lnTo>
                    <a:pt x="313" y="725"/>
                  </a:lnTo>
                  <a:lnTo>
                    <a:pt x="307" y="747"/>
                  </a:lnTo>
                  <a:lnTo>
                    <a:pt x="299" y="767"/>
                  </a:lnTo>
                  <a:lnTo>
                    <a:pt x="288" y="783"/>
                  </a:lnTo>
                  <a:lnTo>
                    <a:pt x="276" y="797"/>
                  </a:lnTo>
                  <a:lnTo>
                    <a:pt x="260" y="805"/>
                  </a:lnTo>
                  <a:lnTo>
                    <a:pt x="242" y="811"/>
                  </a:lnTo>
                  <a:lnTo>
                    <a:pt x="222" y="814"/>
                  </a:lnTo>
                  <a:lnTo>
                    <a:pt x="198" y="810"/>
                  </a:lnTo>
                  <a:lnTo>
                    <a:pt x="175" y="803"/>
                  </a:lnTo>
                  <a:lnTo>
                    <a:pt x="153" y="789"/>
                  </a:lnTo>
                  <a:lnTo>
                    <a:pt x="130" y="770"/>
                  </a:lnTo>
                  <a:lnTo>
                    <a:pt x="108" y="747"/>
                  </a:lnTo>
                  <a:lnTo>
                    <a:pt x="108" y="805"/>
                  </a:lnTo>
                  <a:lnTo>
                    <a:pt x="0" y="80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51" name="Freeform 32"/>
            <p:cNvSpPr>
              <a:spLocks/>
            </p:cNvSpPr>
            <p:nvPr/>
          </p:nvSpPr>
          <p:spPr bwMode="auto">
            <a:xfrm>
              <a:off x="4462463" y="2578101"/>
              <a:ext cx="53975" cy="115888"/>
            </a:xfrm>
            <a:custGeom>
              <a:avLst/>
              <a:gdLst>
                <a:gd name="T0" fmla="*/ 0 w 378"/>
                <a:gd name="T1" fmla="*/ 0 h 805"/>
                <a:gd name="T2" fmla="*/ 378 w 378"/>
                <a:gd name="T3" fmla="*/ 0 h 805"/>
                <a:gd name="T4" fmla="*/ 378 w 378"/>
                <a:gd name="T5" fmla="*/ 114 h 805"/>
                <a:gd name="T6" fmla="*/ 248 w 378"/>
                <a:gd name="T7" fmla="*/ 114 h 805"/>
                <a:gd name="T8" fmla="*/ 248 w 378"/>
                <a:gd name="T9" fmla="*/ 805 h 805"/>
                <a:gd name="T10" fmla="*/ 127 w 378"/>
                <a:gd name="T11" fmla="*/ 805 h 805"/>
                <a:gd name="T12" fmla="*/ 127 w 378"/>
                <a:gd name="T13" fmla="*/ 114 h 805"/>
                <a:gd name="T14" fmla="*/ 0 w 378"/>
                <a:gd name="T15" fmla="*/ 114 h 805"/>
                <a:gd name="T16" fmla="*/ 0 w 378"/>
                <a:gd name="T17" fmla="*/ 0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8" h="805">
                  <a:moveTo>
                    <a:pt x="0" y="0"/>
                  </a:moveTo>
                  <a:lnTo>
                    <a:pt x="378" y="0"/>
                  </a:lnTo>
                  <a:lnTo>
                    <a:pt x="378" y="114"/>
                  </a:lnTo>
                  <a:lnTo>
                    <a:pt x="248" y="114"/>
                  </a:lnTo>
                  <a:lnTo>
                    <a:pt x="248" y="805"/>
                  </a:lnTo>
                  <a:lnTo>
                    <a:pt x="127" y="805"/>
                  </a:lnTo>
                  <a:lnTo>
                    <a:pt x="127" y="114"/>
                  </a:lnTo>
                  <a:lnTo>
                    <a:pt x="0" y="11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52" name="Freeform 33"/>
            <p:cNvSpPr>
              <a:spLocks/>
            </p:cNvSpPr>
            <p:nvPr/>
          </p:nvSpPr>
          <p:spPr bwMode="auto">
            <a:xfrm>
              <a:off x="4560888" y="2457451"/>
              <a:ext cx="14288" cy="61913"/>
            </a:xfrm>
            <a:custGeom>
              <a:avLst/>
              <a:gdLst>
                <a:gd name="T0" fmla="*/ 52 w 104"/>
                <a:gd name="T1" fmla="*/ 0 h 423"/>
                <a:gd name="T2" fmla="*/ 69 w 104"/>
                <a:gd name="T3" fmla="*/ 2 h 423"/>
                <a:gd name="T4" fmla="*/ 81 w 104"/>
                <a:gd name="T5" fmla="*/ 9 h 423"/>
                <a:gd name="T6" fmla="*/ 91 w 104"/>
                <a:gd name="T7" fmla="*/ 21 h 423"/>
                <a:gd name="T8" fmla="*/ 98 w 104"/>
                <a:gd name="T9" fmla="*/ 37 h 423"/>
                <a:gd name="T10" fmla="*/ 102 w 104"/>
                <a:gd name="T11" fmla="*/ 59 h 423"/>
                <a:gd name="T12" fmla="*/ 104 w 104"/>
                <a:gd name="T13" fmla="*/ 84 h 423"/>
                <a:gd name="T14" fmla="*/ 104 w 104"/>
                <a:gd name="T15" fmla="*/ 339 h 423"/>
                <a:gd name="T16" fmla="*/ 102 w 104"/>
                <a:gd name="T17" fmla="*/ 364 h 423"/>
                <a:gd name="T18" fmla="*/ 98 w 104"/>
                <a:gd name="T19" fmla="*/ 385 h 423"/>
                <a:gd name="T20" fmla="*/ 91 w 104"/>
                <a:gd name="T21" fmla="*/ 402 h 423"/>
                <a:gd name="T22" fmla="*/ 81 w 104"/>
                <a:gd name="T23" fmla="*/ 414 h 423"/>
                <a:gd name="T24" fmla="*/ 69 w 104"/>
                <a:gd name="T25" fmla="*/ 421 h 423"/>
                <a:gd name="T26" fmla="*/ 52 w 104"/>
                <a:gd name="T27" fmla="*/ 423 h 423"/>
                <a:gd name="T28" fmla="*/ 36 w 104"/>
                <a:gd name="T29" fmla="*/ 421 h 423"/>
                <a:gd name="T30" fmla="*/ 22 w 104"/>
                <a:gd name="T31" fmla="*/ 414 h 423"/>
                <a:gd name="T32" fmla="*/ 12 w 104"/>
                <a:gd name="T33" fmla="*/ 402 h 423"/>
                <a:gd name="T34" fmla="*/ 5 w 104"/>
                <a:gd name="T35" fmla="*/ 385 h 423"/>
                <a:gd name="T36" fmla="*/ 1 w 104"/>
                <a:gd name="T37" fmla="*/ 364 h 423"/>
                <a:gd name="T38" fmla="*/ 0 w 104"/>
                <a:gd name="T39" fmla="*/ 339 h 423"/>
                <a:gd name="T40" fmla="*/ 0 w 104"/>
                <a:gd name="T41" fmla="*/ 84 h 423"/>
                <a:gd name="T42" fmla="*/ 1 w 104"/>
                <a:gd name="T43" fmla="*/ 59 h 423"/>
                <a:gd name="T44" fmla="*/ 5 w 104"/>
                <a:gd name="T45" fmla="*/ 37 h 423"/>
                <a:gd name="T46" fmla="*/ 12 w 104"/>
                <a:gd name="T47" fmla="*/ 21 h 423"/>
                <a:gd name="T48" fmla="*/ 22 w 104"/>
                <a:gd name="T49" fmla="*/ 9 h 423"/>
                <a:gd name="T50" fmla="*/ 36 w 104"/>
                <a:gd name="T51" fmla="*/ 2 h 423"/>
                <a:gd name="T52" fmla="*/ 52 w 104"/>
                <a:gd name="T53"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4" h="423">
                  <a:moveTo>
                    <a:pt x="52" y="0"/>
                  </a:moveTo>
                  <a:lnTo>
                    <a:pt x="69" y="2"/>
                  </a:lnTo>
                  <a:lnTo>
                    <a:pt x="81" y="9"/>
                  </a:lnTo>
                  <a:lnTo>
                    <a:pt x="91" y="21"/>
                  </a:lnTo>
                  <a:lnTo>
                    <a:pt x="98" y="37"/>
                  </a:lnTo>
                  <a:lnTo>
                    <a:pt x="102" y="59"/>
                  </a:lnTo>
                  <a:lnTo>
                    <a:pt x="104" y="84"/>
                  </a:lnTo>
                  <a:lnTo>
                    <a:pt x="104" y="339"/>
                  </a:lnTo>
                  <a:lnTo>
                    <a:pt x="102" y="364"/>
                  </a:lnTo>
                  <a:lnTo>
                    <a:pt x="98" y="385"/>
                  </a:lnTo>
                  <a:lnTo>
                    <a:pt x="91" y="402"/>
                  </a:lnTo>
                  <a:lnTo>
                    <a:pt x="81" y="414"/>
                  </a:lnTo>
                  <a:lnTo>
                    <a:pt x="69" y="421"/>
                  </a:lnTo>
                  <a:lnTo>
                    <a:pt x="52" y="423"/>
                  </a:lnTo>
                  <a:lnTo>
                    <a:pt x="36" y="421"/>
                  </a:lnTo>
                  <a:lnTo>
                    <a:pt x="22" y="414"/>
                  </a:lnTo>
                  <a:lnTo>
                    <a:pt x="12" y="402"/>
                  </a:lnTo>
                  <a:lnTo>
                    <a:pt x="5" y="385"/>
                  </a:lnTo>
                  <a:lnTo>
                    <a:pt x="1" y="364"/>
                  </a:lnTo>
                  <a:lnTo>
                    <a:pt x="0" y="339"/>
                  </a:lnTo>
                  <a:lnTo>
                    <a:pt x="0" y="84"/>
                  </a:lnTo>
                  <a:lnTo>
                    <a:pt x="1" y="59"/>
                  </a:lnTo>
                  <a:lnTo>
                    <a:pt x="5" y="37"/>
                  </a:lnTo>
                  <a:lnTo>
                    <a:pt x="12" y="21"/>
                  </a:lnTo>
                  <a:lnTo>
                    <a:pt x="22" y="9"/>
                  </a:lnTo>
                  <a:lnTo>
                    <a:pt x="36" y="2"/>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53" name="Freeform 34"/>
            <p:cNvSpPr>
              <a:spLocks noEditPoints="1"/>
            </p:cNvSpPr>
            <p:nvPr/>
          </p:nvSpPr>
          <p:spPr bwMode="auto">
            <a:xfrm>
              <a:off x="4635501" y="2606676"/>
              <a:ext cx="46038" cy="88900"/>
            </a:xfrm>
            <a:custGeom>
              <a:avLst/>
              <a:gdLst>
                <a:gd name="T0" fmla="*/ 145 w 324"/>
                <a:gd name="T1" fmla="*/ 100 h 616"/>
                <a:gd name="T2" fmla="*/ 121 w 324"/>
                <a:gd name="T3" fmla="*/ 118 h 616"/>
                <a:gd name="T4" fmla="*/ 109 w 324"/>
                <a:gd name="T5" fmla="*/ 156 h 616"/>
                <a:gd name="T6" fmla="*/ 107 w 324"/>
                <a:gd name="T7" fmla="*/ 236 h 616"/>
                <a:gd name="T8" fmla="*/ 217 w 324"/>
                <a:gd name="T9" fmla="*/ 181 h 616"/>
                <a:gd name="T10" fmla="*/ 211 w 324"/>
                <a:gd name="T11" fmla="*/ 135 h 616"/>
                <a:gd name="T12" fmla="*/ 193 w 324"/>
                <a:gd name="T13" fmla="*/ 108 h 616"/>
                <a:gd name="T14" fmla="*/ 162 w 324"/>
                <a:gd name="T15" fmla="*/ 98 h 616"/>
                <a:gd name="T16" fmla="*/ 195 w 324"/>
                <a:gd name="T17" fmla="*/ 2 h 616"/>
                <a:gd name="T18" fmla="*/ 249 w 324"/>
                <a:gd name="T19" fmla="*/ 22 h 616"/>
                <a:gd name="T20" fmla="*/ 292 w 324"/>
                <a:gd name="T21" fmla="*/ 61 h 616"/>
                <a:gd name="T22" fmla="*/ 313 w 324"/>
                <a:gd name="T23" fmla="*/ 106 h 616"/>
                <a:gd name="T24" fmla="*/ 323 w 324"/>
                <a:gd name="T25" fmla="*/ 166 h 616"/>
                <a:gd name="T26" fmla="*/ 324 w 324"/>
                <a:gd name="T27" fmla="*/ 327 h 616"/>
                <a:gd name="T28" fmla="*/ 107 w 324"/>
                <a:gd name="T29" fmla="*/ 433 h 616"/>
                <a:gd name="T30" fmla="*/ 113 w 324"/>
                <a:gd name="T31" fmla="*/ 480 h 616"/>
                <a:gd name="T32" fmla="*/ 132 w 324"/>
                <a:gd name="T33" fmla="*/ 507 h 616"/>
                <a:gd name="T34" fmla="*/ 163 w 324"/>
                <a:gd name="T35" fmla="*/ 517 h 616"/>
                <a:gd name="T36" fmla="*/ 190 w 324"/>
                <a:gd name="T37" fmla="*/ 510 h 616"/>
                <a:gd name="T38" fmla="*/ 207 w 324"/>
                <a:gd name="T39" fmla="*/ 489 h 616"/>
                <a:gd name="T40" fmla="*/ 213 w 324"/>
                <a:gd name="T41" fmla="*/ 465 h 616"/>
                <a:gd name="T42" fmla="*/ 214 w 324"/>
                <a:gd name="T43" fmla="*/ 428 h 616"/>
                <a:gd name="T44" fmla="*/ 324 w 324"/>
                <a:gd name="T45" fmla="*/ 399 h 616"/>
                <a:gd name="T46" fmla="*/ 324 w 324"/>
                <a:gd name="T47" fmla="*/ 440 h 616"/>
                <a:gd name="T48" fmla="*/ 323 w 324"/>
                <a:gd name="T49" fmla="*/ 475 h 616"/>
                <a:gd name="T50" fmla="*/ 318 w 324"/>
                <a:gd name="T51" fmla="*/ 509 h 616"/>
                <a:gd name="T52" fmla="*/ 297 w 324"/>
                <a:gd name="T53" fmla="*/ 551 h 616"/>
                <a:gd name="T54" fmla="*/ 263 w 324"/>
                <a:gd name="T55" fmla="*/ 587 h 616"/>
                <a:gd name="T56" fmla="*/ 218 w 324"/>
                <a:gd name="T57" fmla="*/ 608 h 616"/>
                <a:gd name="T58" fmla="*/ 165 w 324"/>
                <a:gd name="T59" fmla="*/ 616 h 616"/>
                <a:gd name="T60" fmla="*/ 104 w 324"/>
                <a:gd name="T61" fmla="*/ 605 h 616"/>
                <a:gd name="T62" fmla="*/ 55 w 324"/>
                <a:gd name="T63" fmla="*/ 575 h 616"/>
                <a:gd name="T64" fmla="*/ 22 w 324"/>
                <a:gd name="T65" fmla="*/ 534 h 616"/>
                <a:gd name="T66" fmla="*/ 5 w 324"/>
                <a:gd name="T67" fmla="*/ 481 h 616"/>
                <a:gd name="T68" fmla="*/ 0 w 324"/>
                <a:gd name="T69" fmla="*/ 412 h 616"/>
                <a:gd name="T70" fmla="*/ 1 w 324"/>
                <a:gd name="T71" fmla="*/ 166 h 616"/>
                <a:gd name="T72" fmla="*/ 12 w 324"/>
                <a:gd name="T73" fmla="*/ 106 h 616"/>
                <a:gd name="T74" fmla="*/ 34 w 324"/>
                <a:gd name="T75" fmla="*/ 61 h 616"/>
                <a:gd name="T76" fmla="*/ 76 w 324"/>
                <a:gd name="T77" fmla="*/ 22 h 616"/>
                <a:gd name="T78" fmla="*/ 131 w 324"/>
                <a:gd name="T79" fmla="*/ 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616">
                  <a:moveTo>
                    <a:pt x="162" y="98"/>
                  </a:moveTo>
                  <a:lnTo>
                    <a:pt x="145" y="100"/>
                  </a:lnTo>
                  <a:lnTo>
                    <a:pt x="131" y="108"/>
                  </a:lnTo>
                  <a:lnTo>
                    <a:pt x="121" y="118"/>
                  </a:lnTo>
                  <a:lnTo>
                    <a:pt x="113" y="135"/>
                  </a:lnTo>
                  <a:lnTo>
                    <a:pt x="109" y="156"/>
                  </a:lnTo>
                  <a:lnTo>
                    <a:pt x="107" y="181"/>
                  </a:lnTo>
                  <a:lnTo>
                    <a:pt x="107" y="236"/>
                  </a:lnTo>
                  <a:lnTo>
                    <a:pt x="217" y="236"/>
                  </a:lnTo>
                  <a:lnTo>
                    <a:pt x="217" y="181"/>
                  </a:lnTo>
                  <a:lnTo>
                    <a:pt x="215" y="156"/>
                  </a:lnTo>
                  <a:lnTo>
                    <a:pt x="211" y="135"/>
                  </a:lnTo>
                  <a:lnTo>
                    <a:pt x="203" y="118"/>
                  </a:lnTo>
                  <a:lnTo>
                    <a:pt x="193" y="108"/>
                  </a:lnTo>
                  <a:lnTo>
                    <a:pt x="179" y="100"/>
                  </a:lnTo>
                  <a:lnTo>
                    <a:pt x="162" y="98"/>
                  </a:lnTo>
                  <a:close/>
                  <a:moveTo>
                    <a:pt x="163" y="0"/>
                  </a:moveTo>
                  <a:lnTo>
                    <a:pt x="195" y="2"/>
                  </a:lnTo>
                  <a:lnTo>
                    <a:pt x="224" y="9"/>
                  </a:lnTo>
                  <a:lnTo>
                    <a:pt x="249" y="22"/>
                  </a:lnTo>
                  <a:lnTo>
                    <a:pt x="271" y="39"/>
                  </a:lnTo>
                  <a:lnTo>
                    <a:pt x="292" y="61"/>
                  </a:lnTo>
                  <a:lnTo>
                    <a:pt x="304" y="81"/>
                  </a:lnTo>
                  <a:lnTo>
                    <a:pt x="313" y="106"/>
                  </a:lnTo>
                  <a:lnTo>
                    <a:pt x="319" y="134"/>
                  </a:lnTo>
                  <a:lnTo>
                    <a:pt x="323" y="166"/>
                  </a:lnTo>
                  <a:lnTo>
                    <a:pt x="324" y="202"/>
                  </a:lnTo>
                  <a:lnTo>
                    <a:pt x="324" y="327"/>
                  </a:lnTo>
                  <a:lnTo>
                    <a:pt x="107" y="327"/>
                  </a:lnTo>
                  <a:lnTo>
                    <a:pt x="107" y="433"/>
                  </a:lnTo>
                  <a:lnTo>
                    <a:pt x="109" y="459"/>
                  </a:lnTo>
                  <a:lnTo>
                    <a:pt x="113" y="480"/>
                  </a:lnTo>
                  <a:lnTo>
                    <a:pt x="121" y="496"/>
                  </a:lnTo>
                  <a:lnTo>
                    <a:pt x="132" y="507"/>
                  </a:lnTo>
                  <a:lnTo>
                    <a:pt x="146" y="515"/>
                  </a:lnTo>
                  <a:lnTo>
                    <a:pt x="163" y="517"/>
                  </a:lnTo>
                  <a:lnTo>
                    <a:pt x="178" y="515"/>
                  </a:lnTo>
                  <a:lnTo>
                    <a:pt x="190" y="510"/>
                  </a:lnTo>
                  <a:lnTo>
                    <a:pt x="200" y="501"/>
                  </a:lnTo>
                  <a:lnTo>
                    <a:pt x="207" y="489"/>
                  </a:lnTo>
                  <a:lnTo>
                    <a:pt x="212" y="474"/>
                  </a:lnTo>
                  <a:lnTo>
                    <a:pt x="213" y="465"/>
                  </a:lnTo>
                  <a:lnTo>
                    <a:pt x="214" y="450"/>
                  </a:lnTo>
                  <a:lnTo>
                    <a:pt x="214" y="428"/>
                  </a:lnTo>
                  <a:lnTo>
                    <a:pt x="214" y="399"/>
                  </a:lnTo>
                  <a:lnTo>
                    <a:pt x="324" y="399"/>
                  </a:lnTo>
                  <a:lnTo>
                    <a:pt x="324" y="415"/>
                  </a:lnTo>
                  <a:lnTo>
                    <a:pt x="324" y="440"/>
                  </a:lnTo>
                  <a:lnTo>
                    <a:pt x="324" y="459"/>
                  </a:lnTo>
                  <a:lnTo>
                    <a:pt x="323" y="475"/>
                  </a:lnTo>
                  <a:lnTo>
                    <a:pt x="322" y="485"/>
                  </a:lnTo>
                  <a:lnTo>
                    <a:pt x="318" y="509"/>
                  </a:lnTo>
                  <a:lnTo>
                    <a:pt x="308" y="531"/>
                  </a:lnTo>
                  <a:lnTo>
                    <a:pt x="297" y="551"/>
                  </a:lnTo>
                  <a:lnTo>
                    <a:pt x="281" y="570"/>
                  </a:lnTo>
                  <a:lnTo>
                    <a:pt x="263" y="587"/>
                  </a:lnTo>
                  <a:lnTo>
                    <a:pt x="242" y="599"/>
                  </a:lnTo>
                  <a:lnTo>
                    <a:pt x="218" y="608"/>
                  </a:lnTo>
                  <a:lnTo>
                    <a:pt x="193" y="613"/>
                  </a:lnTo>
                  <a:lnTo>
                    <a:pt x="165" y="616"/>
                  </a:lnTo>
                  <a:lnTo>
                    <a:pt x="133" y="612"/>
                  </a:lnTo>
                  <a:lnTo>
                    <a:pt x="104" y="605"/>
                  </a:lnTo>
                  <a:lnTo>
                    <a:pt x="78" y="593"/>
                  </a:lnTo>
                  <a:lnTo>
                    <a:pt x="55" y="575"/>
                  </a:lnTo>
                  <a:lnTo>
                    <a:pt x="35" y="553"/>
                  </a:lnTo>
                  <a:lnTo>
                    <a:pt x="22" y="534"/>
                  </a:lnTo>
                  <a:lnTo>
                    <a:pt x="13" y="510"/>
                  </a:lnTo>
                  <a:lnTo>
                    <a:pt x="5" y="481"/>
                  </a:lnTo>
                  <a:lnTo>
                    <a:pt x="1" y="449"/>
                  </a:lnTo>
                  <a:lnTo>
                    <a:pt x="0" y="412"/>
                  </a:lnTo>
                  <a:lnTo>
                    <a:pt x="0" y="202"/>
                  </a:lnTo>
                  <a:lnTo>
                    <a:pt x="1" y="166"/>
                  </a:lnTo>
                  <a:lnTo>
                    <a:pt x="5" y="134"/>
                  </a:lnTo>
                  <a:lnTo>
                    <a:pt x="12" y="106"/>
                  </a:lnTo>
                  <a:lnTo>
                    <a:pt x="21" y="81"/>
                  </a:lnTo>
                  <a:lnTo>
                    <a:pt x="34" y="61"/>
                  </a:lnTo>
                  <a:lnTo>
                    <a:pt x="54" y="39"/>
                  </a:lnTo>
                  <a:lnTo>
                    <a:pt x="76" y="22"/>
                  </a:lnTo>
                  <a:lnTo>
                    <a:pt x="103" y="9"/>
                  </a:lnTo>
                  <a:lnTo>
                    <a:pt x="131" y="2"/>
                  </a:lnTo>
                  <a:lnTo>
                    <a:pt x="1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54" name="Freeform 35"/>
            <p:cNvSpPr>
              <a:spLocks/>
            </p:cNvSpPr>
            <p:nvPr/>
          </p:nvSpPr>
          <p:spPr bwMode="auto">
            <a:xfrm>
              <a:off x="4518026" y="2608263"/>
              <a:ext cx="46038" cy="87313"/>
            </a:xfrm>
            <a:custGeom>
              <a:avLst/>
              <a:gdLst>
                <a:gd name="T0" fmla="*/ 0 w 312"/>
                <a:gd name="T1" fmla="*/ 0 h 609"/>
                <a:gd name="T2" fmla="*/ 108 w 312"/>
                <a:gd name="T3" fmla="*/ 0 h 609"/>
                <a:gd name="T4" fmla="*/ 108 w 312"/>
                <a:gd name="T5" fmla="*/ 442 h 609"/>
                <a:gd name="T6" fmla="*/ 108 w 312"/>
                <a:gd name="T7" fmla="*/ 463 h 609"/>
                <a:gd name="T8" fmla="*/ 108 w 312"/>
                <a:gd name="T9" fmla="*/ 477 h 609"/>
                <a:gd name="T10" fmla="*/ 109 w 312"/>
                <a:gd name="T11" fmla="*/ 485 h 609"/>
                <a:gd name="T12" fmla="*/ 112 w 312"/>
                <a:gd name="T13" fmla="*/ 495 h 609"/>
                <a:gd name="T14" fmla="*/ 117 w 312"/>
                <a:gd name="T15" fmla="*/ 504 h 609"/>
                <a:gd name="T16" fmla="*/ 125 w 312"/>
                <a:gd name="T17" fmla="*/ 508 h 609"/>
                <a:gd name="T18" fmla="*/ 135 w 312"/>
                <a:gd name="T19" fmla="*/ 510 h 609"/>
                <a:gd name="T20" fmla="*/ 151 w 312"/>
                <a:gd name="T21" fmla="*/ 507 h 609"/>
                <a:gd name="T22" fmla="*/ 169 w 312"/>
                <a:gd name="T23" fmla="*/ 497 h 609"/>
                <a:gd name="T24" fmla="*/ 186 w 312"/>
                <a:gd name="T25" fmla="*/ 481 h 609"/>
                <a:gd name="T26" fmla="*/ 204 w 312"/>
                <a:gd name="T27" fmla="*/ 459 h 609"/>
                <a:gd name="T28" fmla="*/ 204 w 312"/>
                <a:gd name="T29" fmla="*/ 0 h 609"/>
                <a:gd name="T30" fmla="*/ 312 w 312"/>
                <a:gd name="T31" fmla="*/ 0 h 609"/>
                <a:gd name="T32" fmla="*/ 312 w 312"/>
                <a:gd name="T33" fmla="*/ 600 h 609"/>
                <a:gd name="T34" fmla="*/ 204 w 312"/>
                <a:gd name="T35" fmla="*/ 600 h 609"/>
                <a:gd name="T36" fmla="*/ 204 w 312"/>
                <a:gd name="T37" fmla="*/ 534 h 609"/>
                <a:gd name="T38" fmla="*/ 178 w 312"/>
                <a:gd name="T39" fmla="*/ 561 h 609"/>
                <a:gd name="T40" fmla="*/ 153 w 312"/>
                <a:gd name="T41" fmla="*/ 582 h 609"/>
                <a:gd name="T42" fmla="*/ 127 w 312"/>
                <a:gd name="T43" fmla="*/ 597 h 609"/>
                <a:gd name="T44" fmla="*/ 104 w 312"/>
                <a:gd name="T45" fmla="*/ 605 h 609"/>
                <a:gd name="T46" fmla="*/ 80 w 312"/>
                <a:gd name="T47" fmla="*/ 609 h 609"/>
                <a:gd name="T48" fmla="*/ 60 w 312"/>
                <a:gd name="T49" fmla="*/ 606 h 609"/>
                <a:gd name="T50" fmla="*/ 42 w 312"/>
                <a:gd name="T51" fmla="*/ 601 h 609"/>
                <a:gd name="T52" fmla="*/ 29 w 312"/>
                <a:gd name="T53" fmla="*/ 593 h 609"/>
                <a:gd name="T54" fmla="*/ 17 w 312"/>
                <a:gd name="T55" fmla="*/ 580 h 609"/>
                <a:gd name="T56" fmla="*/ 10 w 312"/>
                <a:gd name="T57" fmla="*/ 563 h 609"/>
                <a:gd name="T58" fmla="*/ 5 w 312"/>
                <a:gd name="T59" fmla="*/ 548 h 609"/>
                <a:gd name="T60" fmla="*/ 2 w 312"/>
                <a:gd name="T61" fmla="*/ 528 h 609"/>
                <a:gd name="T62" fmla="*/ 0 w 312"/>
                <a:gd name="T63" fmla="*/ 504 h 609"/>
                <a:gd name="T64" fmla="*/ 0 w 312"/>
                <a:gd name="T65" fmla="*/ 475 h 609"/>
                <a:gd name="T66" fmla="*/ 0 w 312"/>
                <a:gd name="T67"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2" h="609">
                  <a:moveTo>
                    <a:pt x="0" y="0"/>
                  </a:moveTo>
                  <a:lnTo>
                    <a:pt x="108" y="0"/>
                  </a:lnTo>
                  <a:lnTo>
                    <a:pt x="108" y="442"/>
                  </a:lnTo>
                  <a:lnTo>
                    <a:pt x="108" y="463"/>
                  </a:lnTo>
                  <a:lnTo>
                    <a:pt x="108" y="477"/>
                  </a:lnTo>
                  <a:lnTo>
                    <a:pt x="109" y="485"/>
                  </a:lnTo>
                  <a:lnTo>
                    <a:pt x="112" y="495"/>
                  </a:lnTo>
                  <a:lnTo>
                    <a:pt x="117" y="504"/>
                  </a:lnTo>
                  <a:lnTo>
                    <a:pt x="125" y="508"/>
                  </a:lnTo>
                  <a:lnTo>
                    <a:pt x="135" y="510"/>
                  </a:lnTo>
                  <a:lnTo>
                    <a:pt x="151" y="507"/>
                  </a:lnTo>
                  <a:lnTo>
                    <a:pt x="169" y="497"/>
                  </a:lnTo>
                  <a:lnTo>
                    <a:pt x="186" y="481"/>
                  </a:lnTo>
                  <a:lnTo>
                    <a:pt x="204" y="459"/>
                  </a:lnTo>
                  <a:lnTo>
                    <a:pt x="204" y="0"/>
                  </a:lnTo>
                  <a:lnTo>
                    <a:pt x="312" y="0"/>
                  </a:lnTo>
                  <a:lnTo>
                    <a:pt x="312" y="600"/>
                  </a:lnTo>
                  <a:lnTo>
                    <a:pt x="204" y="600"/>
                  </a:lnTo>
                  <a:lnTo>
                    <a:pt x="204" y="534"/>
                  </a:lnTo>
                  <a:lnTo>
                    <a:pt x="178" y="561"/>
                  </a:lnTo>
                  <a:lnTo>
                    <a:pt x="153" y="582"/>
                  </a:lnTo>
                  <a:lnTo>
                    <a:pt x="127" y="597"/>
                  </a:lnTo>
                  <a:lnTo>
                    <a:pt x="104" y="605"/>
                  </a:lnTo>
                  <a:lnTo>
                    <a:pt x="80" y="609"/>
                  </a:lnTo>
                  <a:lnTo>
                    <a:pt x="60" y="606"/>
                  </a:lnTo>
                  <a:lnTo>
                    <a:pt x="42" y="601"/>
                  </a:lnTo>
                  <a:lnTo>
                    <a:pt x="29" y="593"/>
                  </a:lnTo>
                  <a:lnTo>
                    <a:pt x="17" y="580"/>
                  </a:lnTo>
                  <a:lnTo>
                    <a:pt x="10" y="563"/>
                  </a:lnTo>
                  <a:lnTo>
                    <a:pt x="5" y="548"/>
                  </a:lnTo>
                  <a:lnTo>
                    <a:pt x="2" y="528"/>
                  </a:lnTo>
                  <a:lnTo>
                    <a:pt x="0" y="504"/>
                  </a:lnTo>
                  <a:lnTo>
                    <a:pt x="0" y="47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55" name="Freeform 36"/>
            <p:cNvSpPr>
              <a:spLocks noEditPoints="1"/>
            </p:cNvSpPr>
            <p:nvPr/>
          </p:nvSpPr>
          <p:spPr bwMode="auto">
            <a:xfrm>
              <a:off x="4319588" y="2319338"/>
              <a:ext cx="504825" cy="504825"/>
            </a:xfrm>
            <a:custGeom>
              <a:avLst/>
              <a:gdLst>
                <a:gd name="T0" fmla="*/ 1211 w 3498"/>
                <a:gd name="T1" fmla="*/ 1596 h 3498"/>
                <a:gd name="T2" fmla="*/ 952 w 3498"/>
                <a:gd name="T3" fmla="*/ 1665 h 3498"/>
                <a:gd name="T4" fmla="*/ 868 w 3498"/>
                <a:gd name="T5" fmla="*/ 1854 h 3498"/>
                <a:gd name="T6" fmla="*/ 849 w 3498"/>
                <a:gd name="T7" fmla="*/ 2210 h 3498"/>
                <a:gd name="T8" fmla="*/ 868 w 3498"/>
                <a:gd name="T9" fmla="*/ 2566 h 3498"/>
                <a:gd name="T10" fmla="*/ 951 w 3498"/>
                <a:gd name="T11" fmla="*/ 2756 h 3498"/>
                <a:gd name="T12" fmla="*/ 1209 w 3498"/>
                <a:gd name="T13" fmla="*/ 2824 h 3498"/>
                <a:gd name="T14" fmla="*/ 1884 w 3498"/>
                <a:gd name="T15" fmla="*/ 2837 h 3498"/>
                <a:gd name="T16" fmla="*/ 2457 w 3498"/>
                <a:gd name="T17" fmla="*/ 2805 h 3498"/>
                <a:gd name="T18" fmla="*/ 2590 w 3498"/>
                <a:gd name="T19" fmla="*/ 2702 h 3498"/>
                <a:gd name="T20" fmla="*/ 2644 w 3498"/>
                <a:gd name="T21" fmla="*/ 2424 h 3498"/>
                <a:gd name="T22" fmla="*/ 2647 w 3498"/>
                <a:gd name="T23" fmla="*/ 2068 h 3498"/>
                <a:gd name="T24" fmla="*/ 2607 w 3498"/>
                <a:gd name="T25" fmla="*/ 1751 h 3498"/>
                <a:gd name="T26" fmla="*/ 2490 w 3498"/>
                <a:gd name="T27" fmla="*/ 1627 h 3498"/>
                <a:gd name="T28" fmla="*/ 2019 w 3498"/>
                <a:gd name="T29" fmla="*/ 1586 h 3498"/>
                <a:gd name="T30" fmla="*/ 1977 w 3498"/>
                <a:gd name="T31" fmla="*/ 1377 h 3498"/>
                <a:gd name="T32" fmla="*/ 2006 w 3498"/>
                <a:gd name="T33" fmla="*/ 1467 h 3498"/>
                <a:gd name="T34" fmla="*/ 2106 w 3498"/>
                <a:gd name="T35" fmla="*/ 1471 h 3498"/>
                <a:gd name="T36" fmla="*/ 2293 w 3498"/>
                <a:gd name="T37" fmla="*/ 1474 h 3498"/>
                <a:gd name="T38" fmla="*/ 2147 w 3498"/>
                <a:gd name="T39" fmla="*/ 1371 h 3498"/>
                <a:gd name="T40" fmla="*/ 2090 w 3498"/>
                <a:gd name="T41" fmla="*/ 1368 h 3498"/>
                <a:gd name="T42" fmla="*/ 2086 w 3498"/>
                <a:gd name="T43" fmla="*/ 1314 h 3498"/>
                <a:gd name="T44" fmla="*/ 1664 w 3498"/>
                <a:gd name="T45" fmla="*/ 871 h 3498"/>
                <a:gd name="T46" fmla="*/ 1574 w 3498"/>
                <a:gd name="T47" fmla="*/ 968 h 3498"/>
                <a:gd name="T48" fmla="*/ 1564 w 3498"/>
                <a:gd name="T49" fmla="*/ 1314 h 3498"/>
                <a:gd name="T50" fmla="*/ 1615 w 3498"/>
                <a:gd name="T51" fmla="*/ 1444 h 3498"/>
                <a:gd name="T52" fmla="*/ 1755 w 3498"/>
                <a:gd name="T53" fmla="*/ 1481 h 3498"/>
                <a:gd name="T54" fmla="*/ 1865 w 3498"/>
                <a:gd name="T55" fmla="*/ 1401 h 3498"/>
                <a:gd name="T56" fmla="*/ 1886 w 3498"/>
                <a:gd name="T57" fmla="*/ 1065 h 3498"/>
                <a:gd name="T58" fmla="*/ 1852 w 3498"/>
                <a:gd name="T59" fmla="*/ 923 h 3498"/>
                <a:gd name="T60" fmla="*/ 1724 w 3498"/>
                <a:gd name="T61" fmla="*/ 862 h 3498"/>
                <a:gd name="T62" fmla="*/ 1253 w 3498"/>
                <a:gd name="T63" fmla="*/ 992 h 3498"/>
                <a:gd name="T64" fmla="*/ 1292 w 3498"/>
                <a:gd name="T65" fmla="*/ 1474 h 3498"/>
                <a:gd name="T66" fmla="*/ 1355 w 3498"/>
                <a:gd name="T67" fmla="*/ 981 h 3498"/>
                <a:gd name="T68" fmla="*/ 1960 w 3498"/>
                <a:gd name="T69" fmla="*/ 13 h 3498"/>
                <a:gd name="T70" fmla="*/ 2453 w 3498"/>
                <a:gd name="T71" fmla="*/ 147 h 3498"/>
                <a:gd name="T72" fmla="*/ 2876 w 3498"/>
                <a:gd name="T73" fmla="*/ 411 h 3498"/>
                <a:gd name="T74" fmla="*/ 3207 w 3498"/>
                <a:gd name="T75" fmla="*/ 781 h 3498"/>
                <a:gd name="T76" fmla="*/ 3422 w 3498"/>
                <a:gd name="T77" fmla="*/ 1235 h 3498"/>
                <a:gd name="T78" fmla="*/ 3498 w 3498"/>
                <a:gd name="T79" fmla="*/ 1748 h 3498"/>
                <a:gd name="T80" fmla="*/ 3448 w 3498"/>
                <a:gd name="T81" fmla="*/ 2165 h 3498"/>
                <a:gd name="T82" fmla="*/ 3260 w 3498"/>
                <a:gd name="T83" fmla="*/ 2632 h 3498"/>
                <a:gd name="T84" fmla="*/ 2950 w 3498"/>
                <a:gd name="T85" fmla="*/ 3020 h 3498"/>
                <a:gd name="T86" fmla="*/ 2544 w 3498"/>
                <a:gd name="T87" fmla="*/ 3307 h 3498"/>
                <a:gd name="T88" fmla="*/ 2064 w 3498"/>
                <a:gd name="T89" fmla="*/ 3469 h 3498"/>
                <a:gd name="T90" fmla="*/ 1642 w 3498"/>
                <a:gd name="T91" fmla="*/ 3495 h 3498"/>
                <a:gd name="T92" fmla="*/ 1138 w 3498"/>
                <a:gd name="T93" fmla="*/ 3389 h 3498"/>
                <a:gd name="T94" fmla="*/ 700 w 3498"/>
                <a:gd name="T95" fmla="*/ 3148 h 3498"/>
                <a:gd name="T96" fmla="*/ 350 w 3498"/>
                <a:gd name="T97" fmla="*/ 2798 h 3498"/>
                <a:gd name="T98" fmla="*/ 109 w 3498"/>
                <a:gd name="T99" fmla="*/ 2360 h 3498"/>
                <a:gd name="T100" fmla="*/ 3 w 3498"/>
                <a:gd name="T101" fmla="*/ 1856 h 3498"/>
                <a:gd name="T102" fmla="*/ 50 w 3498"/>
                <a:gd name="T103" fmla="*/ 1333 h 3498"/>
                <a:gd name="T104" fmla="*/ 239 w 3498"/>
                <a:gd name="T105" fmla="*/ 866 h 3498"/>
                <a:gd name="T106" fmla="*/ 548 w 3498"/>
                <a:gd name="T107" fmla="*/ 478 h 3498"/>
                <a:gd name="T108" fmla="*/ 954 w 3498"/>
                <a:gd name="T109" fmla="*/ 191 h 3498"/>
                <a:gd name="T110" fmla="*/ 1434 w 3498"/>
                <a:gd name="T111" fmla="*/ 29 h 3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98" h="3498">
                  <a:moveTo>
                    <a:pt x="1748" y="1584"/>
                  </a:moveTo>
                  <a:lnTo>
                    <a:pt x="1614" y="1584"/>
                  </a:lnTo>
                  <a:lnTo>
                    <a:pt x="1479" y="1586"/>
                  </a:lnTo>
                  <a:lnTo>
                    <a:pt x="1344" y="1589"/>
                  </a:lnTo>
                  <a:lnTo>
                    <a:pt x="1211" y="1596"/>
                  </a:lnTo>
                  <a:lnTo>
                    <a:pt x="1077" y="1608"/>
                  </a:lnTo>
                  <a:lnTo>
                    <a:pt x="1042" y="1615"/>
                  </a:lnTo>
                  <a:lnTo>
                    <a:pt x="1009" y="1627"/>
                  </a:lnTo>
                  <a:lnTo>
                    <a:pt x="979" y="1644"/>
                  </a:lnTo>
                  <a:lnTo>
                    <a:pt x="952" y="1665"/>
                  </a:lnTo>
                  <a:lnTo>
                    <a:pt x="928" y="1690"/>
                  </a:lnTo>
                  <a:lnTo>
                    <a:pt x="908" y="1719"/>
                  </a:lnTo>
                  <a:lnTo>
                    <a:pt x="893" y="1751"/>
                  </a:lnTo>
                  <a:lnTo>
                    <a:pt x="881" y="1785"/>
                  </a:lnTo>
                  <a:lnTo>
                    <a:pt x="868" y="1854"/>
                  </a:lnTo>
                  <a:lnTo>
                    <a:pt x="860" y="1925"/>
                  </a:lnTo>
                  <a:lnTo>
                    <a:pt x="854" y="1996"/>
                  </a:lnTo>
                  <a:lnTo>
                    <a:pt x="851" y="2068"/>
                  </a:lnTo>
                  <a:lnTo>
                    <a:pt x="850" y="2139"/>
                  </a:lnTo>
                  <a:lnTo>
                    <a:pt x="849" y="2210"/>
                  </a:lnTo>
                  <a:lnTo>
                    <a:pt x="850" y="2281"/>
                  </a:lnTo>
                  <a:lnTo>
                    <a:pt x="851" y="2352"/>
                  </a:lnTo>
                  <a:lnTo>
                    <a:pt x="853" y="2424"/>
                  </a:lnTo>
                  <a:lnTo>
                    <a:pt x="859" y="2495"/>
                  </a:lnTo>
                  <a:lnTo>
                    <a:pt x="868" y="2566"/>
                  </a:lnTo>
                  <a:lnTo>
                    <a:pt x="881" y="2635"/>
                  </a:lnTo>
                  <a:lnTo>
                    <a:pt x="891" y="2670"/>
                  </a:lnTo>
                  <a:lnTo>
                    <a:pt x="907" y="2702"/>
                  </a:lnTo>
                  <a:lnTo>
                    <a:pt x="928" y="2731"/>
                  </a:lnTo>
                  <a:lnTo>
                    <a:pt x="951" y="2756"/>
                  </a:lnTo>
                  <a:lnTo>
                    <a:pt x="978" y="2776"/>
                  </a:lnTo>
                  <a:lnTo>
                    <a:pt x="1008" y="2793"/>
                  </a:lnTo>
                  <a:lnTo>
                    <a:pt x="1041" y="2805"/>
                  </a:lnTo>
                  <a:lnTo>
                    <a:pt x="1075" y="2811"/>
                  </a:lnTo>
                  <a:lnTo>
                    <a:pt x="1209" y="2824"/>
                  </a:lnTo>
                  <a:lnTo>
                    <a:pt x="1344" y="2831"/>
                  </a:lnTo>
                  <a:lnTo>
                    <a:pt x="1479" y="2836"/>
                  </a:lnTo>
                  <a:lnTo>
                    <a:pt x="1614" y="2837"/>
                  </a:lnTo>
                  <a:lnTo>
                    <a:pt x="1748" y="2837"/>
                  </a:lnTo>
                  <a:lnTo>
                    <a:pt x="1884" y="2837"/>
                  </a:lnTo>
                  <a:lnTo>
                    <a:pt x="2019" y="2836"/>
                  </a:lnTo>
                  <a:lnTo>
                    <a:pt x="2154" y="2831"/>
                  </a:lnTo>
                  <a:lnTo>
                    <a:pt x="2289" y="2824"/>
                  </a:lnTo>
                  <a:lnTo>
                    <a:pt x="2423" y="2811"/>
                  </a:lnTo>
                  <a:lnTo>
                    <a:pt x="2457" y="2805"/>
                  </a:lnTo>
                  <a:lnTo>
                    <a:pt x="2489" y="2793"/>
                  </a:lnTo>
                  <a:lnTo>
                    <a:pt x="2520" y="2776"/>
                  </a:lnTo>
                  <a:lnTo>
                    <a:pt x="2546" y="2756"/>
                  </a:lnTo>
                  <a:lnTo>
                    <a:pt x="2571" y="2731"/>
                  </a:lnTo>
                  <a:lnTo>
                    <a:pt x="2590" y="2702"/>
                  </a:lnTo>
                  <a:lnTo>
                    <a:pt x="2605" y="2670"/>
                  </a:lnTo>
                  <a:lnTo>
                    <a:pt x="2617" y="2635"/>
                  </a:lnTo>
                  <a:lnTo>
                    <a:pt x="2630" y="2566"/>
                  </a:lnTo>
                  <a:lnTo>
                    <a:pt x="2638" y="2495"/>
                  </a:lnTo>
                  <a:lnTo>
                    <a:pt x="2644" y="2424"/>
                  </a:lnTo>
                  <a:lnTo>
                    <a:pt x="2647" y="2352"/>
                  </a:lnTo>
                  <a:lnTo>
                    <a:pt x="2648" y="2281"/>
                  </a:lnTo>
                  <a:lnTo>
                    <a:pt x="2649" y="2210"/>
                  </a:lnTo>
                  <a:lnTo>
                    <a:pt x="2648" y="2139"/>
                  </a:lnTo>
                  <a:lnTo>
                    <a:pt x="2647" y="2068"/>
                  </a:lnTo>
                  <a:lnTo>
                    <a:pt x="2645" y="1996"/>
                  </a:lnTo>
                  <a:lnTo>
                    <a:pt x="2639" y="1925"/>
                  </a:lnTo>
                  <a:lnTo>
                    <a:pt x="2630" y="1854"/>
                  </a:lnTo>
                  <a:lnTo>
                    <a:pt x="2617" y="1785"/>
                  </a:lnTo>
                  <a:lnTo>
                    <a:pt x="2607" y="1751"/>
                  </a:lnTo>
                  <a:lnTo>
                    <a:pt x="2591" y="1719"/>
                  </a:lnTo>
                  <a:lnTo>
                    <a:pt x="2571" y="1690"/>
                  </a:lnTo>
                  <a:lnTo>
                    <a:pt x="2547" y="1665"/>
                  </a:lnTo>
                  <a:lnTo>
                    <a:pt x="2520" y="1644"/>
                  </a:lnTo>
                  <a:lnTo>
                    <a:pt x="2490" y="1627"/>
                  </a:lnTo>
                  <a:lnTo>
                    <a:pt x="2457" y="1615"/>
                  </a:lnTo>
                  <a:lnTo>
                    <a:pt x="2423" y="1608"/>
                  </a:lnTo>
                  <a:lnTo>
                    <a:pt x="2289" y="1596"/>
                  </a:lnTo>
                  <a:lnTo>
                    <a:pt x="2154" y="1589"/>
                  </a:lnTo>
                  <a:lnTo>
                    <a:pt x="2019" y="1586"/>
                  </a:lnTo>
                  <a:lnTo>
                    <a:pt x="1884" y="1584"/>
                  </a:lnTo>
                  <a:lnTo>
                    <a:pt x="1748" y="1584"/>
                  </a:lnTo>
                  <a:close/>
                  <a:moveTo>
                    <a:pt x="1976" y="869"/>
                  </a:moveTo>
                  <a:lnTo>
                    <a:pt x="1976" y="1347"/>
                  </a:lnTo>
                  <a:lnTo>
                    <a:pt x="1977" y="1377"/>
                  </a:lnTo>
                  <a:lnTo>
                    <a:pt x="1979" y="1402"/>
                  </a:lnTo>
                  <a:lnTo>
                    <a:pt x="1981" y="1423"/>
                  </a:lnTo>
                  <a:lnTo>
                    <a:pt x="1985" y="1438"/>
                  </a:lnTo>
                  <a:lnTo>
                    <a:pt x="1994" y="1454"/>
                  </a:lnTo>
                  <a:lnTo>
                    <a:pt x="2006" y="1467"/>
                  </a:lnTo>
                  <a:lnTo>
                    <a:pt x="2020" y="1477"/>
                  </a:lnTo>
                  <a:lnTo>
                    <a:pt x="2037" y="1482"/>
                  </a:lnTo>
                  <a:lnTo>
                    <a:pt x="2057" y="1483"/>
                  </a:lnTo>
                  <a:lnTo>
                    <a:pt x="2082" y="1480"/>
                  </a:lnTo>
                  <a:lnTo>
                    <a:pt x="2106" y="1471"/>
                  </a:lnTo>
                  <a:lnTo>
                    <a:pt x="2131" y="1456"/>
                  </a:lnTo>
                  <a:lnTo>
                    <a:pt x="2156" y="1435"/>
                  </a:lnTo>
                  <a:lnTo>
                    <a:pt x="2183" y="1408"/>
                  </a:lnTo>
                  <a:lnTo>
                    <a:pt x="2183" y="1474"/>
                  </a:lnTo>
                  <a:lnTo>
                    <a:pt x="2293" y="1474"/>
                  </a:lnTo>
                  <a:lnTo>
                    <a:pt x="2293" y="869"/>
                  </a:lnTo>
                  <a:lnTo>
                    <a:pt x="2183" y="869"/>
                  </a:lnTo>
                  <a:lnTo>
                    <a:pt x="2183" y="1331"/>
                  </a:lnTo>
                  <a:lnTo>
                    <a:pt x="2165" y="1355"/>
                  </a:lnTo>
                  <a:lnTo>
                    <a:pt x="2147" y="1371"/>
                  </a:lnTo>
                  <a:lnTo>
                    <a:pt x="2130" y="1380"/>
                  </a:lnTo>
                  <a:lnTo>
                    <a:pt x="2114" y="1383"/>
                  </a:lnTo>
                  <a:lnTo>
                    <a:pt x="2103" y="1382"/>
                  </a:lnTo>
                  <a:lnTo>
                    <a:pt x="2096" y="1377"/>
                  </a:lnTo>
                  <a:lnTo>
                    <a:pt x="2090" y="1368"/>
                  </a:lnTo>
                  <a:lnTo>
                    <a:pt x="2088" y="1357"/>
                  </a:lnTo>
                  <a:lnTo>
                    <a:pt x="2087" y="1353"/>
                  </a:lnTo>
                  <a:lnTo>
                    <a:pt x="2086" y="1344"/>
                  </a:lnTo>
                  <a:lnTo>
                    <a:pt x="2086" y="1331"/>
                  </a:lnTo>
                  <a:lnTo>
                    <a:pt x="2086" y="1314"/>
                  </a:lnTo>
                  <a:lnTo>
                    <a:pt x="2086" y="869"/>
                  </a:lnTo>
                  <a:lnTo>
                    <a:pt x="1976" y="869"/>
                  </a:lnTo>
                  <a:close/>
                  <a:moveTo>
                    <a:pt x="1724" y="862"/>
                  </a:moveTo>
                  <a:lnTo>
                    <a:pt x="1692" y="864"/>
                  </a:lnTo>
                  <a:lnTo>
                    <a:pt x="1664" y="871"/>
                  </a:lnTo>
                  <a:lnTo>
                    <a:pt x="1639" y="884"/>
                  </a:lnTo>
                  <a:lnTo>
                    <a:pt x="1615" y="901"/>
                  </a:lnTo>
                  <a:lnTo>
                    <a:pt x="1596" y="923"/>
                  </a:lnTo>
                  <a:lnTo>
                    <a:pt x="1584" y="943"/>
                  </a:lnTo>
                  <a:lnTo>
                    <a:pt x="1574" y="968"/>
                  </a:lnTo>
                  <a:lnTo>
                    <a:pt x="1568" y="996"/>
                  </a:lnTo>
                  <a:lnTo>
                    <a:pt x="1564" y="1029"/>
                  </a:lnTo>
                  <a:lnTo>
                    <a:pt x="1562" y="1065"/>
                  </a:lnTo>
                  <a:lnTo>
                    <a:pt x="1562" y="1278"/>
                  </a:lnTo>
                  <a:lnTo>
                    <a:pt x="1564" y="1314"/>
                  </a:lnTo>
                  <a:lnTo>
                    <a:pt x="1568" y="1347"/>
                  </a:lnTo>
                  <a:lnTo>
                    <a:pt x="1574" y="1376"/>
                  </a:lnTo>
                  <a:lnTo>
                    <a:pt x="1584" y="1400"/>
                  </a:lnTo>
                  <a:lnTo>
                    <a:pt x="1596" y="1421"/>
                  </a:lnTo>
                  <a:lnTo>
                    <a:pt x="1615" y="1444"/>
                  </a:lnTo>
                  <a:lnTo>
                    <a:pt x="1639" y="1461"/>
                  </a:lnTo>
                  <a:lnTo>
                    <a:pt x="1664" y="1473"/>
                  </a:lnTo>
                  <a:lnTo>
                    <a:pt x="1692" y="1481"/>
                  </a:lnTo>
                  <a:lnTo>
                    <a:pt x="1724" y="1483"/>
                  </a:lnTo>
                  <a:lnTo>
                    <a:pt x="1755" y="1481"/>
                  </a:lnTo>
                  <a:lnTo>
                    <a:pt x="1784" y="1473"/>
                  </a:lnTo>
                  <a:lnTo>
                    <a:pt x="1809" y="1461"/>
                  </a:lnTo>
                  <a:lnTo>
                    <a:pt x="1833" y="1444"/>
                  </a:lnTo>
                  <a:lnTo>
                    <a:pt x="1852" y="1421"/>
                  </a:lnTo>
                  <a:lnTo>
                    <a:pt x="1865" y="1401"/>
                  </a:lnTo>
                  <a:lnTo>
                    <a:pt x="1874" y="1376"/>
                  </a:lnTo>
                  <a:lnTo>
                    <a:pt x="1880" y="1347"/>
                  </a:lnTo>
                  <a:lnTo>
                    <a:pt x="1885" y="1314"/>
                  </a:lnTo>
                  <a:lnTo>
                    <a:pt x="1886" y="1278"/>
                  </a:lnTo>
                  <a:lnTo>
                    <a:pt x="1886" y="1065"/>
                  </a:lnTo>
                  <a:lnTo>
                    <a:pt x="1885" y="1029"/>
                  </a:lnTo>
                  <a:lnTo>
                    <a:pt x="1880" y="996"/>
                  </a:lnTo>
                  <a:lnTo>
                    <a:pt x="1874" y="968"/>
                  </a:lnTo>
                  <a:lnTo>
                    <a:pt x="1865" y="943"/>
                  </a:lnTo>
                  <a:lnTo>
                    <a:pt x="1852" y="923"/>
                  </a:lnTo>
                  <a:lnTo>
                    <a:pt x="1833" y="901"/>
                  </a:lnTo>
                  <a:lnTo>
                    <a:pt x="1809" y="884"/>
                  </a:lnTo>
                  <a:lnTo>
                    <a:pt x="1784" y="871"/>
                  </a:lnTo>
                  <a:lnTo>
                    <a:pt x="1755" y="864"/>
                  </a:lnTo>
                  <a:lnTo>
                    <a:pt x="1724" y="862"/>
                  </a:lnTo>
                  <a:close/>
                  <a:moveTo>
                    <a:pt x="1140" y="661"/>
                  </a:moveTo>
                  <a:lnTo>
                    <a:pt x="1179" y="775"/>
                  </a:lnTo>
                  <a:lnTo>
                    <a:pt x="1219" y="888"/>
                  </a:lnTo>
                  <a:lnTo>
                    <a:pt x="1237" y="942"/>
                  </a:lnTo>
                  <a:lnTo>
                    <a:pt x="1253" y="992"/>
                  </a:lnTo>
                  <a:lnTo>
                    <a:pt x="1266" y="1037"/>
                  </a:lnTo>
                  <a:lnTo>
                    <a:pt x="1277" y="1078"/>
                  </a:lnTo>
                  <a:lnTo>
                    <a:pt x="1286" y="1114"/>
                  </a:lnTo>
                  <a:lnTo>
                    <a:pt x="1292" y="1146"/>
                  </a:lnTo>
                  <a:lnTo>
                    <a:pt x="1292" y="1474"/>
                  </a:lnTo>
                  <a:lnTo>
                    <a:pt x="1414" y="1474"/>
                  </a:lnTo>
                  <a:lnTo>
                    <a:pt x="1414" y="1146"/>
                  </a:lnTo>
                  <a:lnTo>
                    <a:pt x="1560" y="661"/>
                  </a:lnTo>
                  <a:lnTo>
                    <a:pt x="1437" y="661"/>
                  </a:lnTo>
                  <a:lnTo>
                    <a:pt x="1355" y="981"/>
                  </a:lnTo>
                  <a:lnTo>
                    <a:pt x="1269" y="661"/>
                  </a:lnTo>
                  <a:lnTo>
                    <a:pt x="1140" y="661"/>
                  </a:lnTo>
                  <a:close/>
                  <a:moveTo>
                    <a:pt x="1748" y="0"/>
                  </a:moveTo>
                  <a:lnTo>
                    <a:pt x="1855" y="3"/>
                  </a:lnTo>
                  <a:lnTo>
                    <a:pt x="1960" y="13"/>
                  </a:lnTo>
                  <a:lnTo>
                    <a:pt x="2064" y="29"/>
                  </a:lnTo>
                  <a:lnTo>
                    <a:pt x="2165" y="50"/>
                  </a:lnTo>
                  <a:lnTo>
                    <a:pt x="2263" y="76"/>
                  </a:lnTo>
                  <a:lnTo>
                    <a:pt x="2360" y="109"/>
                  </a:lnTo>
                  <a:lnTo>
                    <a:pt x="2453" y="147"/>
                  </a:lnTo>
                  <a:lnTo>
                    <a:pt x="2544" y="191"/>
                  </a:lnTo>
                  <a:lnTo>
                    <a:pt x="2632" y="239"/>
                  </a:lnTo>
                  <a:lnTo>
                    <a:pt x="2717" y="292"/>
                  </a:lnTo>
                  <a:lnTo>
                    <a:pt x="2798" y="350"/>
                  </a:lnTo>
                  <a:lnTo>
                    <a:pt x="2876" y="411"/>
                  </a:lnTo>
                  <a:lnTo>
                    <a:pt x="2950" y="478"/>
                  </a:lnTo>
                  <a:lnTo>
                    <a:pt x="3020" y="548"/>
                  </a:lnTo>
                  <a:lnTo>
                    <a:pt x="3087" y="622"/>
                  </a:lnTo>
                  <a:lnTo>
                    <a:pt x="3148" y="700"/>
                  </a:lnTo>
                  <a:lnTo>
                    <a:pt x="3207" y="781"/>
                  </a:lnTo>
                  <a:lnTo>
                    <a:pt x="3260" y="866"/>
                  </a:lnTo>
                  <a:lnTo>
                    <a:pt x="3307" y="954"/>
                  </a:lnTo>
                  <a:lnTo>
                    <a:pt x="3351" y="1045"/>
                  </a:lnTo>
                  <a:lnTo>
                    <a:pt x="3389" y="1138"/>
                  </a:lnTo>
                  <a:lnTo>
                    <a:pt x="3422" y="1235"/>
                  </a:lnTo>
                  <a:lnTo>
                    <a:pt x="3448" y="1333"/>
                  </a:lnTo>
                  <a:lnTo>
                    <a:pt x="3469" y="1434"/>
                  </a:lnTo>
                  <a:lnTo>
                    <a:pt x="3485" y="1538"/>
                  </a:lnTo>
                  <a:lnTo>
                    <a:pt x="3495" y="1643"/>
                  </a:lnTo>
                  <a:lnTo>
                    <a:pt x="3498" y="1748"/>
                  </a:lnTo>
                  <a:lnTo>
                    <a:pt x="3498" y="1750"/>
                  </a:lnTo>
                  <a:lnTo>
                    <a:pt x="3495" y="1856"/>
                  </a:lnTo>
                  <a:lnTo>
                    <a:pt x="3485" y="1960"/>
                  </a:lnTo>
                  <a:lnTo>
                    <a:pt x="3469" y="2064"/>
                  </a:lnTo>
                  <a:lnTo>
                    <a:pt x="3448" y="2165"/>
                  </a:lnTo>
                  <a:lnTo>
                    <a:pt x="3422" y="2263"/>
                  </a:lnTo>
                  <a:lnTo>
                    <a:pt x="3389" y="2360"/>
                  </a:lnTo>
                  <a:lnTo>
                    <a:pt x="3351" y="2453"/>
                  </a:lnTo>
                  <a:lnTo>
                    <a:pt x="3307" y="2544"/>
                  </a:lnTo>
                  <a:lnTo>
                    <a:pt x="3260" y="2632"/>
                  </a:lnTo>
                  <a:lnTo>
                    <a:pt x="3207" y="2717"/>
                  </a:lnTo>
                  <a:lnTo>
                    <a:pt x="3148" y="2798"/>
                  </a:lnTo>
                  <a:lnTo>
                    <a:pt x="3087" y="2876"/>
                  </a:lnTo>
                  <a:lnTo>
                    <a:pt x="3020" y="2950"/>
                  </a:lnTo>
                  <a:lnTo>
                    <a:pt x="2950" y="3020"/>
                  </a:lnTo>
                  <a:lnTo>
                    <a:pt x="2876" y="3087"/>
                  </a:lnTo>
                  <a:lnTo>
                    <a:pt x="2798" y="3148"/>
                  </a:lnTo>
                  <a:lnTo>
                    <a:pt x="2717" y="3207"/>
                  </a:lnTo>
                  <a:lnTo>
                    <a:pt x="2632" y="3260"/>
                  </a:lnTo>
                  <a:lnTo>
                    <a:pt x="2544" y="3307"/>
                  </a:lnTo>
                  <a:lnTo>
                    <a:pt x="2453" y="3351"/>
                  </a:lnTo>
                  <a:lnTo>
                    <a:pt x="2360" y="3389"/>
                  </a:lnTo>
                  <a:lnTo>
                    <a:pt x="2263" y="3422"/>
                  </a:lnTo>
                  <a:lnTo>
                    <a:pt x="2165" y="3448"/>
                  </a:lnTo>
                  <a:lnTo>
                    <a:pt x="2064" y="3469"/>
                  </a:lnTo>
                  <a:lnTo>
                    <a:pt x="1960" y="3485"/>
                  </a:lnTo>
                  <a:lnTo>
                    <a:pt x="1855" y="3495"/>
                  </a:lnTo>
                  <a:lnTo>
                    <a:pt x="1750" y="3498"/>
                  </a:lnTo>
                  <a:lnTo>
                    <a:pt x="1748" y="3498"/>
                  </a:lnTo>
                  <a:lnTo>
                    <a:pt x="1642" y="3495"/>
                  </a:lnTo>
                  <a:lnTo>
                    <a:pt x="1538" y="3485"/>
                  </a:lnTo>
                  <a:lnTo>
                    <a:pt x="1434" y="3469"/>
                  </a:lnTo>
                  <a:lnTo>
                    <a:pt x="1333" y="3448"/>
                  </a:lnTo>
                  <a:lnTo>
                    <a:pt x="1235" y="3422"/>
                  </a:lnTo>
                  <a:lnTo>
                    <a:pt x="1138" y="3389"/>
                  </a:lnTo>
                  <a:lnTo>
                    <a:pt x="1045" y="3351"/>
                  </a:lnTo>
                  <a:lnTo>
                    <a:pt x="954" y="3307"/>
                  </a:lnTo>
                  <a:lnTo>
                    <a:pt x="866" y="3260"/>
                  </a:lnTo>
                  <a:lnTo>
                    <a:pt x="781" y="3207"/>
                  </a:lnTo>
                  <a:lnTo>
                    <a:pt x="700" y="3148"/>
                  </a:lnTo>
                  <a:lnTo>
                    <a:pt x="622" y="3087"/>
                  </a:lnTo>
                  <a:lnTo>
                    <a:pt x="548" y="3020"/>
                  </a:lnTo>
                  <a:lnTo>
                    <a:pt x="478" y="2950"/>
                  </a:lnTo>
                  <a:lnTo>
                    <a:pt x="411" y="2876"/>
                  </a:lnTo>
                  <a:lnTo>
                    <a:pt x="350" y="2798"/>
                  </a:lnTo>
                  <a:lnTo>
                    <a:pt x="292" y="2717"/>
                  </a:lnTo>
                  <a:lnTo>
                    <a:pt x="239" y="2632"/>
                  </a:lnTo>
                  <a:lnTo>
                    <a:pt x="191" y="2544"/>
                  </a:lnTo>
                  <a:lnTo>
                    <a:pt x="147" y="2453"/>
                  </a:lnTo>
                  <a:lnTo>
                    <a:pt x="109" y="2360"/>
                  </a:lnTo>
                  <a:lnTo>
                    <a:pt x="76" y="2263"/>
                  </a:lnTo>
                  <a:lnTo>
                    <a:pt x="50" y="2165"/>
                  </a:lnTo>
                  <a:lnTo>
                    <a:pt x="29" y="2064"/>
                  </a:lnTo>
                  <a:lnTo>
                    <a:pt x="13" y="1960"/>
                  </a:lnTo>
                  <a:lnTo>
                    <a:pt x="3" y="1856"/>
                  </a:lnTo>
                  <a:lnTo>
                    <a:pt x="0" y="1749"/>
                  </a:lnTo>
                  <a:lnTo>
                    <a:pt x="3" y="1643"/>
                  </a:lnTo>
                  <a:lnTo>
                    <a:pt x="13" y="1538"/>
                  </a:lnTo>
                  <a:lnTo>
                    <a:pt x="29" y="1434"/>
                  </a:lnTo>
                  <a:lnTo>
                    <a:pt x="50" y="1333"/>
                  </a:lnTo>
                  <a:lnTo>
                    <a:pt x="76" y="1235"/>
                  </a:lnTo>
                  <a:lnTo>
                    <a:pt x="109" y="1138"/>
                  </a:lnTo>
                  <a:lnTo>
                    <a:pt x="147" y="1045"/>
                  </a:lnTo>
                  <a:lnTo>
                    <a:pt x="191" y="954"/>
                  </a:lnTo>
                  <a:lnTo>
                    <a:pt x="239" y="866"/>
                  </a:lnTo>
                  <a:lnTo>
                    <a:pt x="292" y="781"/>
                  </a:lnTo>
                  <a:lnTo>
                    <a:pt x="350" y="700"/>
                  </a:lnTo>
                  <a:lnTo>
                    <a:pt x="411" y="622"/>
                  </a:lnTo>
                  <a:lnTo>
                    <a:pt x="478" y="548"/>
                  </a:lnTo>
                  <a:lnTo>
                    <a:pt x="548" y="478"/>
                  </a:lnTo>
                  <a:lnTo>
                    <a:pt x="622" y="411"/>
                  </a:lnTo>
                  <a:lnTo>
                    <a:pt x="700" y="350"/>
                  </a:lnTo>
                  <a:lnTo>
                    <a:pt x="781" y="292"/>
                  </a:lnTo>
                  <a:lnTo>
                    <a:pt x="866" y="239"/>
                  </a:lnTo>
                  <a:lnTo>
                    <a:pt x="954" y="191"/>
                  </a:lnTo>
                  <a:lnTo>
                    <a:pt x="1045" y="147"/>
                  </a:lnTo>
                  <a:lnTo>
                    <a:pt x="1138" y="109"/>
                  </a:lnTo>
                  <a:lnTo>
                    <a:pt x="1235" y="76"/>
                  </a:lnTo>
                  <a:lnTo>
                    <a:pt x="1333" y="50"/>
                  </a:lnTo>
                  <a:lnTo>
                    <a:pt x="1434" y="29"/>
                  </a:lnTo>
                  <a:lnTo>
                    <a:pt x="1538" y="13"/>
                  </a:lnTo>
                  <a:lnTo>
                    <a:pt x="1642" y="3"/>
                  </a:lnTo>
                  <a:lnTo>
                    <a:pt x="17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86766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IO_CD_LAYOUT_VALID_AREA" val="true"/>
</p:tagLst>
</file>

<file path=ppt/tags/tag2.xml><?xml version="1.0" encoding="utf-8"?>
<p:tagLst xmlns:a="http://schemas.openxmlformats.org/drawingml/2006/main" xmlns:r="http://schemas.openxmlformats.org/officeDocument/2006/relationships" xmlns:p="http://schemas.openxmlformats.org/presentationml/2006/main">
  <p:tag name="MIO_CD_LAYOUT_VALID_AREA" val="true"/>
</p:tagLst>
</file>

<file path=ppt/tags/tag3.xml><?xml version="1.0" encoding="utf-8"?>
<p:tagLst xmlns:a="http://schemas.openxmlformats.org/drawingml/2006/main" xmlns:r="http://schemas.openxmlformats.org/officeDocument/2006/relationships" xmlns:p="http://schemas.openxmlformats.org/presentationml/2006/main">
  <p:tag name="MIO_CD_LAYOUT_VALID_AREA" val="true"/>
</p:tagLst>
</file>

<file path=ppt/tags/tag4.xml><?xml version="1.0" encoding="utf-8"?>
<p:tagLst xmlns:a="http://schemas.openxmlformats.org/drawingml/2006/main" xmlns:r="http://schemas.openxmlformats.org/officeDocument/2006/relationships" xmlns:p="http://schemas.openxmlformats.org/presentationml/2006/main">
  <p:tag name="MIO_CD_LAYOUT_VALID_AREA" val="true"/>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10&quot;/&gt;&lt;lineCharCount val=&quot;8&quot;/&gt;&lt;lineCharCount val=&quot;11&quot;/&gt;&lt;lineCharCount val=&quot;8&quot;/&gt;&lt;lineCharCount val=&quot;15&quot;/&gt;&lt;lineCharCount val=&quot;13&quot;/&gt;&lt;lineCharCount val=&quot;7&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TIMING" val="|9.4|20.9|17.8|27.5"/>
</p:tagLst>
</file>

<file path=ppt/theme/theme1.xml><?xml version="1.0" encoding="utf-8"?>
<a:theme xmlns:a="http://schemas.openxmlformats.org/drawingml/2006/main" name="ALE_16x9_OPEN_2015">
  <a:themeElements>
    <a:clrScheme name="ALE Custom Colors Nov 2015">
      <a:dk1>
        <a:srgbClr val="000000"/>
      </a:dk1>
      <a:lt1>
        <a:srgbClr val="FFFFFF"/>
      </a:lt1>
      <a:dk2>
        <a:srgbClr val="7F7F7F"/>
      </a:dk2>
      <a:lt2>
        <a:srgbClr val="CF0072"/>
      </a:lt2>
      <a:accent1>
        <a:srgbClr val="00B9E1"/>
      </a:accent1>
      <a:accent2>
        <a:srgbClr val="C2C2C2"/>
      </a:accent2>
      <a:accent3>
        <a:srgbClr val="34B233"/>
      </a:accent3>
      <a:accent4>
        <a:srgbClr val="6639B7"/>
      </a:accent4>
      <a:accent5>
        <a:srgbClr val="FF4500"/>
      </a:accent5>
      <a:accent6>
        <a:srgbClr val="921B9B"/>
      </a:accent6>
      <a:hlink>
        <a:srgbClr val="0085CA"/>
      </a:hlink>
      <a:folHlink>
        <a:srgbClr val="00B2AA"/>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0"/>
          </a:spcBef>
          <a:defRPr>
            <a:latin typeface="Trebuchet MS"/>
            <a:cs typeface="Trebuchet MS"/>
          </a:defRPr>
        </a:defPPr>
      </a:lstStyle>
    </a:spDef>
    <a:lnDef>
      <a:spPr bwMode="auto">
        <a:noFill/>
        <a:ln w="12700" cap="flat" cmpd="sng" algn="ctr">
          <a:solidFill>
            <a:schemeClr val="tx1"/>
          </a:solidFill>
          <a:prstDash val="solid"/>
          <a:round/>
          <a:headEnd type="none" w="med" len="med"/>
          <a:tailEnd type="none"/>
        </a:ln>
        <a:effectLst/>
      </a:spPr>
      <a:bodyPr/>
      <a:lstStyle/>
    </a:lnDef>
    <a:txDef>
      <a:spPr>
        <a:noFill/>
      </a:spPr>
      <a:bodyPr wrap="square" rtlCol="0">
        <a:spAutoFit/>
      </a:bodyPr>
      <a:lstStyle>
        <a:defPPr>
          <a:defRPr sz="1400" dirty="0" err="1" smtClean="0">
            <a:solidFill>
              <a:schemeClr val="bg1"/>
            </a:solidFill>
            <a:latin typeface="Trebuchet MS"/>
            <a:cs typeface="Trebuchet MS" panose="020B0502040204020203" pitchFamily="34" charset="0"/>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34B233"/>
        </a:dk2>
        <a:lt2>
          <a:srgbClr val="CF0072"/>
        </a:lt2>
        <a:accent1>
          <a:srgbClr val="34B4E4"/>
        </a:accent1>
        <a:accent2>
          <a:srgbClr val="AA9C8F"/>
        </a:accent2>
        <a:accent3>
          <a:srgbClr val="FFFFFF"/>
        </a:accent3>
        <a:accent4>
          <a:srgbClr val="000000"/>
        </a:accent4>
        <a:accent5>
          <a:srgbClr val="AED6EF"/>
        </a:accent5>
        <a:accent6>
          <a:srgbClr val="9A8D81"/>
        </a:accent6>
        <a:hlink>
          <a:srgbClr val="00549F"/>
        </a:hlink>
        <a:folHlink>
          <a:srgbClr val="FFC82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Trebuchet MS"/>
        <a:ea typeface=""/>
        <a:cs typeface=""/>
        <a:font script="Jpan" typeface="ＭＳ Ｐゴシック"/>
        <a:font script="Hang" typeface="맑은 고딕"/>
        <a:font script="Hans" typeface="宋体"/>
        <a:font script="Hant" typeface="新細明體"/>
        <a:font script="Arab" typeface="Trebuchet MS"/>
        <a:font script="Hebr" typeface="Trebuchet MS"/>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rebuchet MS"/>
        <a:font script="Uigh" typeface="Microsoft Uighur"/>
      </a:majorFont>
      <a:minorFont>
        <a:latin typeface="Trebuchet MS"/>
        <a:ea typeface=""/>
        <a:cs typeface=""/>
        <a:font script="Jpan" typeface="ＭＳ Ｐゴシック"/>
        <a:font script="Hang" typeface="맑은 고딕"/>
        <a:font script="Hans" typeface="宋体"/>
        <a:font script="Hant" typeface="新細明體"/>
        <a:font script="Arab" typeface="Trebuchet MS"/>
        <a:font script="Hebr" typeface="Trebuchet M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rebuchet MS"/>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Trebuchet MS"/>
        <a:ea typeface=""/>
        <a:cs typeface=""/>
        <a:font script="Jpan" typeface="ＭＳ Ｐゴシック"/>
        <a:font script="Hang" typeface="맑은 고딕"/>
        <a:font script="Hans" typeface="宋体"/>
        <a:font script="Hant" typeface="新細明體"/>
        <a:font script="Arab" typeface="Trebuchet MS"/>
        <a:font script="Hebr" typeface="Trebuchet MS"/>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rebuchet MS"/>
        <a:font script="Uigh" typeface="Microsoft Uighur"/>
      </a:majorFont>
      <a:minorFont>
        <a:latin typeface="Trebuchet MS"/>
        <a:ea typeface=""/>
        <a:cs typeface=""/>
        <a:font script="Jpan" typeface="ＭＳ Ｐゴシック"/>
        <a:font script="Hang" typeface="맑은 고딕"/>
        <a:font script="Hans" typeface="宋体"/>
        <a:font script="Hant" typeface="新細明體"/>
        <a:font script="Arab" typeface="Trebuchet MS"/>
        <a:font script="Hebr" typeface="Trebuchet M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rebuchet MS"/>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LE Custom Colors Nov 2015">
    <a:dk1>
      <a:srgbClr val="000000"/>
    </a:dk1>
    <a:lt1>
      <a:srgbClr val="FFFFFF"/>
    </a:lt1>
    <a:dk2>
      <a:srgbClr val="7F7F7F"/>
    </a:dk2>
    <a:lt2>
      <a:srgbClr val="CF0072"/>
    </a:lt2>
    <a:accent1>
      <a:srgbClr val="00B9E1"/>
    </a:accent1>
    <a:accent2>
      <a:srgbClr val="C2C2C2"/>
    </a:accent2>
    <a:accent3>
      <a:srgbClr val="34B233"/>
    </a:accent3>
    <a:accent4>
      <a:srgbClr val="6639B7"/>
    </a:accent4>
    <a:accent5>
      <a:srgbClr val="FF4500"/>
    </a:accent5>
    <a:accent6>
      <a:srgbClr val="921B9B"/>
    </a:accent6>
    <a:hlink>
      <a:srgbClr val="0085CA"/>
    </a:hlink>
    <a:folHlink>
      <a:srgbClr val="00B2A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BEB3B7D7E0D74EAF24A1CBB427F8CF" ma:contentTypeVersion="5" ma:contentTypeDescription="Create a new document." ma:contentTypeScope="" ma:versionID="378b190210dc82865ffd753a79667c5e">
  <xsd:schema xmlns:xsd="http://www.w3.org/2001/XMLSchema" xmlns:xs="http://www.w3.org/2001/XMLSchema" xmlns:p="http://schemas.microsoft.com/office/2006/metadata/properties" xmlns:ns2="782ef10b-558c-42a7-ba14-7325d859466a" xmlns:ns3="758adf4d-6dc7-4312-970f-22eaff57d821" targetNamespace="http://schemas.microsoft.com/office/2006/metadata/properties" ma:root="true" ma:fieldsID="816918ea1a714c4bdc8f6d2fc3d21dd7" ns2:_="" ns3:_="">
    <xsd:import namespace="782ef10b-558c-42a7-ba14-7325d859466a"/>
    <xsd:import namespace="758adf4d-6dc7-4312-970f-22eaff57d821"/>
    <xsd:element name="properties">
      <xsd:complexType>
        <xsd:sequence>
          <xsd:element name="documentManagement">
            <xsd:complexType>
              <xsd:all>
                <xsd:element ref="ns2:SharedWithUsers" minOccurs="0"/>
                <xsd:element ref="ns2:SharedWithDetails" minOccurs="0"/>
                <xsd:element ref="ns3:Target_x0020_Audience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2ef10b-558c-42a7-ba14-7325d859466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58adf4d-6dc7-4312-970f-22eaff57d821" elementFormDefault="qualified">
    <xsd:import namespace="http://schemas.microsoft.com/office/2006/documentManagement/types"/>
    <xsd:import namespace="http://schemas.microsoft.com/office/infopath/2007/PartnerControls"/>
    <xsd:element name="Target_x0020_Audiences" ma:index="10" nillable="true" ma:displayName="Target Audiences" ma:internalName="Target_x0020_Audiences">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rget_x0020_Audiences xmlns="758adf4d-6dc7-4312-970f-22eaff57d821" xsi:nil="true"/>
  </documentManagement>
</p:properties>
</file>

<file path=customXml/itemProps1.xml><?xml version="1.0" encoding="utf-8"?>
<ds:datastoreItem xmlns:ds="http://schemas.openxmlformats.org/officeDocument/2006/customXml" ds:itemID="{3A0F841F-EAAA-4C98-8C41-AA27A9C17E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2ef10b-558c-42a7-ba14-7325d859466a"/>
    <ds:schemaRef ds:uri="758adf4d-6dc7-4312-970f-22eaff57d8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A3EAE9-BD6F-461B-BA46-2955127A41C9}">
  <ds:schemaRefs>
    <ds:schemaRef ds:uri="http://schemas.microsoft.com/sharepoint/v3/contenttype/forms"/>
  </ds:schemaRefs>
</ds:datastoreItem>
</file>

<file path=customXml/itemProps3.xml><?xml version="1.0" encoding="utf-8"?>
<ds:datastoreItem xmlns:ds="http://schemas.openxmlformats.org/officeDocument/2006/customXml" ds:itemID="{43FD2E99-4348-4BA0-B51D-D4E5C2F64E94}">
  <ds:schemaRefs>
    <ds:schemaRef ds:uri="http://purl.org/dc/dcmitype/"/>
    <ds:schemaRef ds:uri="http://purl.org/dc/elements/1.1/"/>
    <ds:schemaRef ds:uri="http://schemas.microsoft.com/office/2006/metadata/properties"/>
    <ds:schemaRef ds:uri="http://schemas.openxmlformats.org/package/2006/metadata/core-properties"/>
    <ds:schemaRef ds:uri="758adf4d-6dc7-4312-970f-22eaff57d821"/>
    <ds:schemaRef ds:uri="http://schemas.microsoft.com/office/2006/documentManagement/types"/>
    <ds:schemaRef ds:uri="http://purl.org/dc/terms/"/>
    <ds:schemaRef ds:uri="http://schemas.microsoft.com/office/infopath/2007/PartnerControls"/>
    <ds:schemaRef ds:uri="782ef10b-558c-42a7-ba14-7325d859466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3018</TotalTime>
  <Words>1341</Words>
  <Application>Microsoft Office PowerPoint</Application>
  <PresentationFormat>Presentación en pantalla (16:9)</PresentationFormat>
  <Paragraphs>277</Paragraphs>
  <Slides>16</Slides>
  <Notes>7</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16</vt:i4>
      </vt:variant>
    </vt:vector>
  </HeadingPairs>
  <TitlesOfParts>
    <vt:vector size="24" baseType="lpstr">
      <vt:lpstr>Microsoft YaHei</vt:lpstr>
      <vt:lpstr>MS PGothic</vt:lpstr>
      <vt:lpstr>Arial</vt:lpstr>
      <vt:lpstr>Avenir Book</vt:lpstr>
      <vt:lpstr>Segoe UI</vt:lpstr>
      <vt:lpstr>Tahoma</vt:lpstr>
      <vt:lpstr>Trebuchet MS</vt:lpstr>
      <vt:lpstr>ALE_16x9_OPEN_2015</vt:lpstr>
      <vt:lpstr>OmniAccess® Stellar: la plataforma WLAN para IoT y SmartCampus</vt:lpstr>
      <vt:lpstr>2.5/5G Ethernet Adoption</vt:lpstr>
      <vt:lpstr>802.11ac wave 2 Adoption</vt:lpstr>
      <vt:lpstr>802.11 an endless evolution</vt:lpstr>
      <vt:lpstr>Sometimes all what is known, have to be changed…</vt:lpstr>
      <vt:lpstr>Changing the paradigm to avoid the meltdown </vt:lpstr>
      <vt:lpstr>OmniAccess® Stellar WLAN</vt:lpstr>
      <vt:lpstr>Presentación de PowerPoint</vt:lpstr>
      <vt:lpstr>ADDING Application visibility &amp; enforcement over the air! </vt:lpstr>
      <vt:lpstr>UNP: Continuos IoT secured networks in LAN and WLAN.</vt:lpstr>
      <vt:lpstr>Presentación de PowerPoint</vt:lpstr>
      <vt:lpstr>DRM – Over the Air</vt:lpstr>
      <vt:lpstr>Dynamic Load Balance – Client LOAD Sharing</vt:lpstr>
      <vt:lpstr>Client Roaming</vt:lpstr>
      <vt:lpstr>Key Takeaways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Jackie Morris</dc:creator>
  <cp:lastModifiedBy>Jorge Arasanz Descalzo</cp:lastModifiedBy>
  <cp:revision>1296</cp:revision>
  <dcterms:created xsi:type="dcterms:W3CDTF">2011-08-29T20:41:33Z</dcterms:created>
  <dcterms:modified xsi:type="dcterms:W3CDTF">2017-06-14T05:36:58Z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0x010100FDBEB3B7D7E0D74EAF24A1CBB427F8CF</vt:lpwstr>
  </property>
</Properties>
</file>