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handoutMasterIdLst>
    <p:handoutMasterId r:id="rId22"/>
  </p:handoutMasterIdLst>
  <p:sldIdLst>
    <p:sldId id="302" r:id="rId2"/>
    <p:sldId id="290" r:id="rId3"/>
    <p:sldId id="327" r:id="rId4"/>
    <p:sldId id="293" r:id="rId5"/>
    <p:sldId id="321" r:id="rId6"/>
    <p:sldId id="328" r:id="rId7"/>
    <p:sldId id="331" r:id="rId8"/>
    <p:sldId id="320" r:id="rId9"/>
    <p:sldId id="324" r:id="rId10"/>
    <p:sldId id="325" r:id="rId11"/>
    <p:sldId id="326" r:id="rId12"/>
    <p:sldId id="322" r:id="rId13"/>
    <p:sldId id="332" r:id="rId14"/>
    <p:sldId id="334" r:id="rId15"/>
    <p:sldId id="336" r:id="rId16"/>
    <p:sldId id="333" r:id="rId17"/>
    <p:sldId id="335" r:id="rId18"/>
    <p:sldId id="337" r:id="rId19"/>
    <p:sldId id="307" r:id="rId20"/>
  </p:sldIdLst>
  <p:sldSz cx="9144000" cy="5143500" type="screen16x9"/>
  <p:notesSz cx="6858000" cy="9144000"/>
  <p:defaultTextStyle>
    <a:defPPr>
      <a:defRPr lang="es-ES_tradnl"/>
    </a:defPPr>
    <a:lvl1pPr algn="l" defTabSz="436381" rtl="0" fontAlgn="base">
      <a:spcBef>
        <a:spcPct val="0"/>
      </a:spcBef>
      <a:spcAft>
        <a:spcPct val="0"/>
      </a:spcAft>
      <a:defRPr kern="1200">
        <a:solidFill>
          <a:schemeClr val="tx1"/>
        </a:solidFill>
        <a:latin typeface="Arial" pitchFamily="-111" charset="0"/>
        <a:ea typeface="ＭＳ Ｐゴシック" pitchFamily="-111" charset="-128"/>
        <a:cs typeface="ＭＳ Ｐゴシック" pitchFamily="-111" charset="-128"/>
      </a:defRPr>
    </a:lvl1pPr>
    <a:lvl2pPr marL="436381" algn="l" defTabSz="436381" rtl="0" fontAlgn="base">
      <a:spcBef>
        <a:spcPct val="0"/>
      </a:spcBef>
      <a:spcAft>
        <a:spcPct val="0"/>
      </a:spcAft>
      <a:defRPr kern="1200">
        <a:solidFill>
          <a:schemeClr val="tx1"/>
        </a:solidFill>
        <a:latin typeface="Arial" pitchFamily="-111" charset="0"/>
        <a:ea typeface="ＭＳ Ｐゴシック" pitchFamily="-111" charset="-128"/>
        <a:cs typeface="ＭＳ Ｐゴシック" pitchFamily="-111" charset="-128"/>
      </a:defRPr>
    </a:lvl2pPr>
    <a:lvl3pPr marL="872761" algn="l" defTabSz="436381" rtl="0" fontAlgn="base">
      <a:spcBef>
        <a:spcPct val="0"/>
      </a:spcBef>
      <a:spcAft>
        <a:spcPct val="0"/>
      </a:spcAft>
      <a:defRPr kern="1200">
        <a:solidFill>
          <a:schemeClr val="tx1"/>
        </a:solidFill>
        <a:latin typeface="Arial" pitchFamily="-111" charset="0"/>
        <a:ea typeface="ＭＳ Ｐゴシック" pitchFamily="-111" charset="-128"/>
        <a:cs typeface="ＭＳ Ｐゴシック" pitchFamily="-111" charset="-128"/>
      </a:defRPr>
    </a:lvl3pPr>
    <a:lvl4pPr marL="1309142" algn="l" defTabSz="436381" rtl="0" fontAlgn="base">
      <a:spcBef>
        <a:spcPct val="0"/>
      </a:spcBef>
      <a:spcAft>
        <a:spcPct val="0"/>
      </a:spcAft>
      <a:defRPr kern="1200">
        <a:solidFill>
          <a:schemeClr val="tx1"/>
        </a:solidFill>
        <a:latin typeface="Arial" pitchFamily="-111" charset="0"/>
        <a:ea typeface="ＭＳ Ｐゴシック" pitchFamily="-111" charset="-128"/>
        <a:cs typeface="ＭＳ Ｐゴシック" pitchFamily="-111" charset="-128"/>
      </a:defRPr>
    </a:lvl4pPr>
    <a:lvl5pPr marL="1745523" algn="l" defTabSz="436381" rtl="0" fontAlgn="base">
      <a:spcBef>
        <a:spcPct val="0"/>
      </a:spcBef>
      <a:spcAft>
        <a:spcPct val="0"/>
      </a:spcAft>
      <a:defRPr kern="1200">
        <a:solidFill>
          <a:schemeClr val="tx1"/>
        </a:solidFill>
        <a:latin typeface="Arial" pitchFamily="-111" charset="0"/>
        <a:ea typeface="ＭＳ Ｐゴシック" pitchFamily="-111" charset="-128"/>
        <a:cs typeface="ＭＳ Ｐゴシック" pitchFamily="-111" charset="-128"/>
      </a:defRPr>
    </a:lvl5pPr>
    <a:lvl6pPr marL="2181903" algn="l" defTabSz="436381" rtl="0" eaLnBrk="1" latinLnBrk="0" hangingPunct="1">
      <a:defRPr kern="1200">
        <a:solidFill>
          <a:schemeClr val="tx1"/>
        </a:solidFill>
        <a:latin typeface="Arial" pitchFamily="-111" charset="0"/>
        <a:ea typeface="ＭＳ Ｐゴシック" pitchFamily="-111" charset="-128"/>
        <a:cs typeface="ＭＳ Ｐゴシック" pitchFamily="-111" charset="-128"/>
      </a:defRPr>
    </a:lvl6pPr>
    <a:lvl7pPr marL="2618284" algn="l" defTabSz="436381" rtl="0" eaLnBrk="1" latinLnBrk="0" hangingPunct="1">
      <a:defRPr kern="1200">
        <a:solidFill>
          <a:schemeClr val="tx1"/>
        </a:solidFill>
        <a:latin typeface="Arial" pitchFamily="-111" charset="0"/>
        <a:ea typeface="ＭＳ Ｐゴシック" pitchFamily="-111" charset="-128"/>
        <a:cs typeface="ＭＳ Ｐゴシック" pitchFamily="-111" charset="-128"/>
      </a:defRPr>
    </a:lvl7pPr>
    <a:lvl8pPr marL="3054664" algn="l" defTabSz="436381" rtl="0" eaLnBrk="1" latinLnBrk="0" hangingPunct="1">
      <a:defRPr kern="1200">
        <a:solidFill>
          <a:schemeClr val="tx1"/>
        </a:solidFill>
        <a:latin typeface="Arial" pitchFamily="-111" charset="0"/>
        <a:ea typeface="ＭＳ Ｐゴシック" pitchFamily="-111" charset="-128"/>
        <a:cs typeface="ＭＳ Ｐゴシック" pitchFamily="-111" charset="-128"/>
      </a:defRPr>
    </a:lvl8pPr>
    <a:lvl9pPr marL="3491045" algn="l" defTabSz="436381" rtl="0" eaLnBrk="1" latinLnBrk="0" hangingPunct="1">
      <a:defRPr kern="1200">
        <a:solidFill>
          <a:schemeClr val="tx1"/>
        </a:solidFill>
        <a:latin typeface="Arial" pitchFamily="-111" charset="0"/>
        <a:ea typeface="ＭＳ Ｐゴシック" pitchFamily="-111" charset="-128"/>
        <a:cs typeface="ＭＳ Ｐゴシック" pitchFamily="-111" charset="-128"/>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CF8"/>
    <a:srgbClr val="78AD02"/>
    <a:srgbClr val="CFD600"/>
    <a:srgbClr val="B4B827"/>
    <a:srgbClr val="E8E338"/>
    <a:srgbClr val="DFFF00"/>
    <a:srgbClr val="6D899C"/>
    <a:srgbClr val="7693A8"/>
    <a:srgbClr val="CFFF00"/>
    <a:srgbClr val="A5AA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6" autoAdjust="0"/>
    <p:restoredTop sz="82375" autoAdjust="0"/>
  </p:normalViewPr>
  <p:slideViewPr>
    <p:cSldViewPr snapToGrid="0" showGuides="1">
      <p:cViewPr varScale="1">
        <p:scale>
          <a:sx n="81" d="100"/>
          <a:sy n="81" d="100"/>
        </p:scale>
        <p:origin x="312" y="7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6" d="100"/>
          <a:sy n="56" d="100"/>
        </p:scale>
        <p:origin x="-2886"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D7D07DF-971B-7943-978D-F0939E542E22}" type="datetimeFigureOut">
              <a:rPr lang="es-ES" smtClean="0"/>
              <a:t>14/11/2016</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0C8718C-62A7-D744-BFB2-7DDF57ED906F}" type="slidenum">
              <a:rPr lang="es-ES" smtClean="0"/>
              <a:t>‹Nº›</a:t>
            </a:fld>
            <a:endParaRPr lang="es-ES"/>
          </a:p>
        </p:txBody>
      </p:sp>
    </p:spTree>
    <p:extLst>
      <p:ext uri="{BB962C8B-B14F-4D97-AF65-F5344CB8AC3E}">
        <p14:creationId xmlns:p14="http://schemas.microsoft.com/office/powerpoint/2010/main" val="2452817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6A4750-7412-4000-B71F-848E1682A56C}" type="datetimeFigureOut">
              <a:rPr lang="es-ES" smtClean="0"/>
              <a:t>14/11/2016</a:t>
            </a:fld>
            <a:endParaRPr lang="es-ES"/>
          </a:p>
        </p:txBody>
      </p:sp>
      <p:sp>
        <p:nvSpPr>
          <p:cNvPr id="4" name="3 Marcador de imagen de diapositiva"/>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486A2E-5161-46AD-B4D5-0054D31EAC62}" type="slidenum">
              <a:rPr lang="es-ES" smtClean="0"/>
              <a:t>‹Nº›</a:t>
            </a:fld>
            <a:endParaRPr lang="es-ES"/>
          </a:p>
        </p:txBody>
      </p:sp>
    </p:spTree>
    <p:extLst>
      <p:ext uri="{BB962C8B-B14F-4D97-AF65-F5344CB8AC3E}">
        <p14:creationId xmlns:p14="http://schemas.microsoft.com/office/powerpoint/2010/main" val="2338949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7486A2E-5161-46AD-B4D5-0054D31EAC62}" type="slidenum">
              <a:rPr lang="es-ES" smtClean="0"/>
              <a:t>11</a:t>
            </a:fld>
            <a:endParaRPr lang="es-ES"/>
          </a:p>
        </p:txBody>
      </p:sp>
    </p:spTree>
    <p:extLst>
      <p:ext uri="{BB962C8B-B14F-4D97-AF65-F5344CB8AC3E}">
        <p14:creationId xmlns:p14="http://schemas.microsoft.com/office/powerpoint/2010/main" val="3407701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Bloques entre 64</a:t>
            </a:r>
            <a:r>
              <a:rPr lang="es-ES" baseline="0" dirty="0" smtClean="0"/>
              <a:t> y 128 Mb</a:t>
            </a:r>
          </a:p>
          <a:p>
            <a:r>
              <a:rPr lang="es-ES" baseline="0" dirty="0" err="1" smtClean="0"/>
              <a:t>Writ</a:t>
            </a:r>
            <a:r>
              <a:rPr lang="es-ES" baseline="0" dirty="0" smtClean="0"/>
              <a:t> Once, </a:t>
            </a:r>
            <a:r>
              <a:rPr lang="es-ES" baseline="0" dirty="0" err="1" smtClean="0"/>
              <a:t>read</a:t>
            </a:r>
            <a:r>
              <a:rPr lang="es-ES" baseline="0" dirty="0" smtClean="0"/>
              <a:t> </a:t>
            </a:r>
            <a:r>
              <a:rPr lang="es-ES" baseline="0" dirty="0" err="1" smtClean="0"/>
              <a:t>many</a:t>
            </a:r>
            <a:endParaRPr lang="es-ES" dirty="0"/>
          </a:p>
        </p:txBody>
      </p:sp>
      <p:sp>
        <p:nvSpPr>
          <p:cNvPr id="4" name="Marcador de número de diapositiva 3"/>
          <p:cNvSpPr>
            <a:spLocks noGrp="1"/>
          </p:cNvSpPr>
          <p:nvPr>
            <p:ph type="sldNum" sz="quarter" idx="10"/>
          </p:nvPr>
        </p:nvSpPr>
        <p:spPr/>
        <p:txBody>
          <a:bodyPr/>
          <a:lstStyle/>
          <a:p>
            <a:fld id="{A7486A2E-5161-46AD-B4D5-0054D31EAC62}" type="slidenum">
              <a:rPr lang="es-ES" smtClean="0"/>
              <a:t>12</a:t>
            </a:fld>
            <a:endParaRPr lang="es-ES"/>
          </a:p>
        </p:txBody>
      </p:sp>
    </p:spTree>
    <p:extLst>
      <p:ext uri="{BB962C8B-B14F-4D97-AF65-F5344CB8AC3E}">
        <p14:creationId xmlns:p14="http://schemas.microsoft.com/office/powerpoint/2010/main" val="3885026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Mientras que el sistema de archivos distribuido (HDFS) de </a:t>
            </a:r>
            <a:r>
              <a:rPr lang="es-ES" dirty="0" err="1" smtClean="0"/>
              <a:t>Hadoop</a:t>
            </a:r>
            <a:r>
              <a:rPr lang="es-ES" dirty="0" smtClean="0"/>
              <a:t> ayuda a descomponer todos los datos entrantes y almacenarlos en múltiples nodos, el componente </a:t>
            </a:r>
            <a:r>
              <a:rPr lang="es-ES" dirty="0" err="1" smtClean="0"/>
              <a:t>MapReduce</a:t>
            </a:r>
            <a:r>
              <a:rPr lang="es-ES" dirty="0" smtClean="0"/>
              <a:t> facilita el procesamiento simultáneo de datos a través de múltiples nodos.</a:t>
            </a:r>
            <a:endParaRPr lang="es-ES" dirty="0"/>
          </a:p>
        </p:txBody>
      </p:sp>
      <p:sp>
        <p:nvSpPr>
          <p:cNvPr id="4" name="Marcador de número de diapositiva 3"/>
          <p:cNvSpPr>
            <a:spLocks noGrp="1"/>
          </p:cNvSpPr>
          <p:nvPr>
            <p:ph type="sldNum" sz="quarter" idx="10"/>
          </p:nvPr>
        </p:nvSpPr>
        <p:spPr/>
        <p:txBody>
          <a:bodyPr/>
          <a:lstStyle/>
          <a:p>
            <a:fld id="{A7486A2E-5161-46AD-B4D5-0054D31EAC62}" type="slidenum">
              <a:rPr lang="es-ES" smtClean="0"/>
              <a:t>13</a:t>
            </a:fld>
            <a:endParaRPr lang="es-ES"/>
          </a:p>
        </p:txBody>
      </p:sp>
    </p:spTree>
    <p:extLst>
      <p:ext uri="{BB962C8B-B14F-4D97-AF65-F5344CB8AC3E}">
        <p14:creationId xmlns:p14="http://schemas.microsoft.com/office/powerpoint/2010/main" val="4114414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Flume</a:t>
            </a:r>
            <a:r>
              <a:rPr lang="es-ES" dirty="0" smtClean="0"/>
              <a:t> -&gt; Kafka, </a:t>
            </a:r>
            <a:r>
              <a:rPr lang="es-ES" dirty="0" err="1" smtClean="0"/>
              <a:t>Talent</a:t>
            </a:r>
            <a:r>
              <a:rPr lang="es-ES" dirty="0" smtClean="0"/>
              <a:t>, </a:t>
            </a:r>
            <a:r>
              <a:rPr lang="es-ES" dirty="0" err="1" smtClean="0"/>
              <a:t>Spark</a:t>
            </a:r>
            <a:r>
              <a:rPr lang="es-ES" dirty="0" smtClean="0"/>
              <a:t> </a:t>
            </a:r>
            <a:r>
              <a:rPr lang="es-ES" dirty="0" err="1" smtClean="0"/>
              <a:t>Streaming</a:t>
            </a:r>
            <a:endParaRPr lang="es-ES" dirty="0" smtClean="0"/>
          </a:p>
          <a:p>
            <a:r>
              <a:rPr lang="es-ES" dirty="0" err="1" smtClean="0"/>
              <a:t>Mahout</a:t>
            </a:r>
            <a:r>
              <a:rPr lang="es-ES" baseline="0" dirty="0" smtClean="0"/>
              <a:t> y R </a:t>
            </a:r>
            <a:r>
              <a:rPr lang="es-ES" baseline="0" dirty="0" err="1" smtClean="0"/>
              <a:t>Connectors</a:t>
            </a:r>
            <a:r>
              <a:rPr lang="es-ES" baseline="0" dirty="0" smtClean="0"/>
              <a:t> son usados por la comunidad de científicos de datos. </a:t>
            </a:r>
            <a:r>
              <a:rPr lang="es-ES" baseline="0" dirty="0" err="1" smtClean="0"/>
              <a:t>Mahout</a:t>
            </a:r>
            <a:r>
              <a:rPr lang="es-ES" baseline="0" dirty="0" smtClean="0"/>
              <a:t> para aplicar algoritmos de Machine </a:t>
            </a:r>
            <a:r>
              <a:rPr lang="es-ES" baseline="0" dirty="0" err="1" smtClean="0"/>
              <a:t>learning</a:t>
            </a:r>
            <a:r>
              <a:rPr lang="es-ES" baseline="0" dirty="0" smtClean="0"/>
              <a:t> y R para cálculos matemáticos y estadísticos.</a:t>
            </a:r>
          </a:p>
          <a:p>
            <a:r>
              <a:rPr lang="es-ES" baseline="0" dirty="0" err="1" smtClean="0"/>
              <a:t>Ambari</a:t>
            </a:r>
            <a:r>
              <a:rPr lang="es-ES" baseline="0" dirty="0" smtClean="0"/>
              <a:t> -&gt; </a:t>
            </a:r>
            <a:r>
              <a:rPr lang="es-ES" baseline="0" dirty="0" err="1" smtClean="0"/>
              <a:t>Claudera</a:t>
            </a:r>
            <a:r>
              <a:rPr lang="es-ES" baseline="0" dirty="0" smtClean="0"/>
              <a:t> Manager</a:t>
            </a:r>
          </a:p>
          <a:p>
            <a:r>
              <a:rPr lang="es-ES" dirty="0" err="1" smtClean="0"/>
              <a:t>Zookeaper</a:t>
            </a:r>
            <a:r>
              <a:rPr lang="es-ES" dirty="0" smtClean="0"/>
              <a:t>: Coordinación</a:t>
            </a:r>
            <a:r>
              <a:rPr lang="es-ES" baseline="0" dirty="0" smtClean="0"/>
              <a:t> y sincronización de todos estos elementos</a:t>
            </a:r>
          </a:p>
          <a:p>
            <a:r>
              <a:rPr lang="es-ES" baseline="0" dirty="0" err="1" smtClean="0"/>
              <a:t>Oozie</a:t>
            </a:r>
            <a:r>
              <a:rPr lang="es-ES" baseline="0" dirty="0" smtClean="0"/>
              <a:t>: se encarga de la programación de los Jobs que se escriben en </a:t>
            </a:r>
            <a:r>
              <a:rPr lang="es-ES" baseline="0" dirty="0" err="1" smtClean="0"/>
              <a:t>Pig</a:t>
            </a:r>
            <a:r>
              <a:rPr lang="es-ES" baseline="0" dirty="0" smtClean="0"/>
              <a:t> </a:t>
            </a:r>
            <a:r>
              <a:rPr lang="es-ES" baseline="0" dirty="0" err="1" smtClean="0"/>
              <a:t>Hive</a:t>
            </a:r>
            <a:r>
              <a:rPr lang="es-ES" baseline="0" dirty="0" smtClean="0"/>
              <a:t> y </a:t>
            </a:r>
            <a:r>
              <a:rPr lang="es-ES" baseline="0" dirty="0" err="1" smtClean="0"/>
              <a:t>MapReduce</a:t>
            </a:r>
            <a:r>
              <a:rPr lang="es-ES" baseline="0" dirty="0" smtClean="0"/>
              <a:t>.</a:t>
            </a:r>
            <a:endParaRPr lang="es-ES" dirty="0" smtClean="0"/>
          </a:p>
          <a:p>
            <a:r>
              <a:rPr lang="es-ES" dirty="0" err="1" smtClean="0"/>
              <a:t>Hbase</a:t>
            </a:r>
            <a:r>
              <a:rPr lang="es-ES" dirty="0" smtClean="0"/>
              <a:t> -&gt; </a:t>
            </a:r>
            <a:r>
              <a:rPr lang="es-ES" dirty="0" err="1" smtClean="0"/>
              <a:t>Cassandra</a:t>
            </a:r>
            <a:r>
              <a:rPr lang="es-ES" dirty="0" smtClean="0"/>
              <a:t>, </a:t>
            </a:r>
            <a:r>
              <a:rPr lang="es-ES" dirty="0" err="1" smtClean="0"/>
              <a:t>MongoDB</a:t>
            </a:r>
            <a:r>
              <a:rPr lang="es-ES" dirty="0" smtClean="0"/>
              <a:t>,</a:t>
            </a:r>
            <a:r>
              <a:rPr lang="es-ES" baseline="0" dirty="0" smtClean="0"/>
              <a:t> </a:t>
            </a:r>
            <a:r>
              <a:rPr lang="es-ES" baseline="0" dirty="0" err="1" smtClean="0"/>
              <a:t>Couchbase</a:t>
            </a:r>
            <a:r>
              <a:rPr lang="es-ES" baseline="0" dirty="0" smtClean="0"/>
              <a:t>. Se asienta sobre HDFS y está estrechamente integrada con HDFS.</a:t>
            </a:r>
          </a:p>
          <a:p>
            <a:r>
              <a:rPr lang="es-ES" baseline="0" dirty="0" smtClean="0"/>
              <a:t>En </a:t>
            </a:r>
            <a:r>
              <a:rPr lang="es-ES" baseline="0" dirty="0" smtClean="0">
                <a:solidFill>
                  <a:srgbClr val="78AD02"/>
                </a:solidFill>
              </a:rPr>
              <a:t>verde</a:t>
            </a:r>
            <a:r>
              <a:rPr lang="es-ES" baseline="0" dirty="0" smtClean="0"/>
              <a:t> los elementos de Almacenamiento: HDFS y </a:t>
            </a:r>
            <a:r>
              <a:rPr lang="es-ES" baseline="0" dirty="0" err="1" smtClean="0"/>
              <a:t>Hbase</a:t>
            </a:r>
            <a:endParaRPr lang="es-ES" baseline="0" dirty="0" smtClean="0"/>
          </a:p>
          <a:p>
            <a:r>
              <a:rPr lang="es-ES" baseline="0" dirty="0" smtClean="0"/>
              <a:t>En amarillo los elementos de procesamiento: </a:t>
            </a:r>
            <a:r>
              <a:rPr lang="es-ES" baseline="0" dirty="0" err="1" smtClean="0"/>
              <a:t>MapReduce</a:t>
            </a:r>
            <a:r>
              <a:rPr lang="es-ES" baseline="0" dirty="0" smtClean="0"/>
              <a:t> y conectores API de alto nivel: </a:t>
            </a:r>
            <a:r>
              <a:rPr lang="es-ES" baseline="0" dirty="0" err="1" smtClean="0"/>
              <a:t>Pig</a:t>
            </a:r>
            <a:r>
              <a:rPr lang="es-ES" baseline="0" dirty="0" smtClean="0"/>
              <a:t>, </a:t>
            </a:r>
            <a:r>
              <a:rPr lang="es-ES" baseline="0" dirty="0" err="1" smtClean="0"/>
              <a:t>Mahout</a:t>
            </a:r>
            <a:r>
              <a:rPr lang="es-ES" baseline="0" dirty="0" smtClean="0"/>
              <a:t>, R y </a:t>
            </a:r>
            <a:r>
              <a:rPr lang="es-ES" baseline="0" dirty="0" err="1" smtClean="0"/>
              <a:t>Hive</a:t>
            </a:r>
            <a:endParaRPr lang="es-ES" baseline="0" dirty="0" smtClean="0"/>
          </a:p>
          <a:p>
            <a:r>
              <a:rPr lang="es-ES" baseline="0" dirty="0" smtClean="0"/>
              <a:t>En azul los elementos que inyectan datos en </a:t>
            </a:r>
            <a:r>
              <a:rPr lang="es-ES" baseline="0" dirty="0" err="1" smtClean="0"/>
              <a:t>Hadoop</a:t>
            </a:r>
            <a:r>
              <a:rPr lang="es-ES" baseline="0" dirty="0" smtClean="0"/>
              <a:t>: </a:t>
            </a:r>
            <a:r>
              <a:rPr lang="es-ES" baseline="0" dirty="0" err="1" smtClean="0"/>
              <a:t>Sqoop</a:t>
            </a:r>
            <a:r>
              <a:rPr lang="es-ES" baseline="0" dirty="0" smtClean="0"/>
              <a:t> y </a:t>
            </a:r>
            <a:r>
              <a:rPr lang="es-ES" baseline="0" dirty="0" err="1" smtClean="0"/>
              <a:t>Flume</a:t>
            </a:r>
            <a:endParaRPr lang="es-ES" baseline="0" dirty="0" smtClean="0"/>
          </a:p>
          <a:p>
            <a:r>
              <a:rPr lang="es-ES" baseline="0" dirty="0" smtClean="0"/>
              <a:t>En rojo los elementos de administración: </a:t>
            </a:r>
            <a:r>
              <a:rPr lang="es-ES" baseline="0" dirty="0" err="1" smtClean="0"/>
              <a:t>Ambari</a:t>
            </a:r>
            <a:r>
              <a:rPr lang="es-ES" baseline="0" dirty="0" smtClean="0"/>
              <a:t>, </a:t>
            </a:r>
            <a:r>
              <a:rPr lang="es-ES" baseline="0" dirty="0" err="1" smtClean="0"/>
              <a:t>Zookeeper</a:t>
            </a:r>
            <a:r>
              <a:rPr lang="es-ES" baseline="0" dirty="0" smtClean="0"/>
              <a:t> y </a:t>
            </a:r>
            <a:r>
              <a:rPr lang="es-ES" baseline="0" dirty="0" err="1" smtClean="0"/>
              <a:t>Oozie</a:t>
            </a:r>
            <a:endParaRPr lang="es-ES" dirty="0"/>
          </a:p>
        </p:txBody>
      </p:sp>
      <p:sp>
        <p:nvSpPr>
          <p:cNvPr id="4" name="Marcador de número de diapositiva 3"/>
          <p:cNvSpPr>
            <a:spLocks noGrp="1"/>
          </p:cNvSpPr>
          <p:nvPr>
            <p:ph type="sldNum" sz="quarter" idx="10"/>
          </p:nvPr>
        </p:nvSpPr>
        <p:spPr/>
        <p:txBody>
          <a:bodyPr/>
          <a:lstStyle/>
          <a:p>
            <a:fld id="{A7486A2E-5161-46AD-B4D5-0054D31EAC62}" type="slidenum">
              <a:rPr lang="es-ES" smtClean="0"/>
              <a:t>14</a:t>
            </a:fld>
            <a:endParaRPr lang="es-ES"/>
          </a:p>
        </p:txBody>
      </p:sp>
    </p:spTree>
    <p:extLst>
      <p:ext uri="{BB962C8B-B14F-4D97-AF65-F5344CB8AC3E}">
        <p14:creationId xmlns:p14="http://schemas.microsoft.com/office/powerpoint/2010/main" val="27550091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7486A2E-5161-46AD-B4D5-0054D31EAC62}" type="slidenum">
              <a:rPr lang="es-ES" smtClean="0"/>
              <a:t>15</a:t>
            </a:fld>
            <a:endParaRPr lang="es-ES"/>
          </a:p>
        </p:txBody>
      </p:sp>
    </p:spTree>
    <p:extLst>
      <p:ext uri="{BB962C8B-B14F-4D97-AF65-F5344CB8AC3E}">
        <p14:creationId xmlns:p14="http://schemas.microsoft.com/office/powerpoint/2010/main" val="4242987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7486A2E-5161-46AD-B4D5-0054D31EAC62}" type="slidenum">
              <a:rPr lang="es-ES" smtClean="0"/>
              <a:t>17</a:t>
            </a:fld>
            <a:endParaRPr lang="es-ES"/>
          </a:p>
        </p:txBody>
      </p:sp>
    </p:spTree>
    <p:extLst>
      <p:ext uri="{BB962C8B-B14F-4D97-AF65-F5344CB8AC3E}">
        <p14:creationId xmlns:p14="http://schemas.microsoft.com/office/powerpoint/2010/main" val="38642671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7486A2E-5161-46AD-B4D5-0054D31EAC62}" type="slidenum">
              <a:rPr lang="es-ES" smtClean="0"/>
              <a:t>18</a:t>
            </a:fld>
            <a:endParaRPr lang="es-ES"/>
          </a:p>
        </p:txBody>
      </p:sp>
    </p:spTree>
    <p:extLst>
      <p:ext uri="{BB962C8B-B14F-4D97-AF65-F5344CB8AC3E}">
        <p14:creationId xmlns:p14="http://schemas.microsoft.com/office/powerpoint/2010/main" val="21041907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7486A2E-5161-46AD-B4D5-0054D31EAC62}" type="slidenum">
              <a:rPr lang="es-ES" smtClean="0"/>
              <a:t>19</a:t>
            </a:fld>
            <a:endParaRPr lang="es-ES"/>
          </a:p>
        </p:txBody>
      </p:sp>
    </p:spTree>
    <p:extLst>
      <p:ext uri="{BB962C8B-B14F-4D97-AF65-F5344CB8AC3E}">
        <p14:creationId xmlns:p14="http://schemas.microsoft.com/office/powerpoint/2010/main" val="40310513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Master" Target="../slideMasters/slideMaster1.xml"/><Relationship Id="rId4" Type="http://schemas.openxmlformats.org/officeDocument/2006/relationships/image" Target="../media/image16.jp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5.jpg"/><Relationship Id="rId1" Type="http://schemas.openxmlformats.org/officeDocument/2006/relationships/slideMaster" Target="../slideMasters/slideMaster1.xml"/><Relationship Id="rId4" Type="http://schemas.openxmlformats.org/officeDocument/2006/relationships/image" Target="../media/image16.jp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jpg"/><Relationship Id="rId1" Type="http://schemas.openxmlformats.org/officeDocument/2006/relationships/slideMaster" Target="../slideMasters/slideMaster1.xml"/><Relationship Id="rId4" Type="http://schemas.openxmlformats.org/officeDocument/2006/relationships/image" Target="../media/image16.jp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5.jpg"/><Relationship Id="rId1" Type="http://schemas.openxmlformats.org/officeDocument/2006/relationships/slideMaster" Target="../slideMasters/slideMaster1.xml"/><Relationship Id="rId4" Type="http://schemas.openxmlformats.org/officeDocument/2006/relationships/image" Target="../media/image16.jp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20.jpg"/><Relationship Id="rId1" Type="http://schemas.openxmlformats.org/officeDocument/2006/relationships/slideMaster" Target="../slideMasters/slideMaster1.xml"/><Relationship Id="rId4" Type="http://schemas.openxmlformats.org/officeDocument/2006/relationships/image" Target="../media/image16.jp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21.jpg"/><Relationship Id="rId1" Type="http://schemas.openxmlformats.org/officeDocument/2006/relationships/slideMaster" Target="../slideMasters/slideMaster1.xml"/><Relationship Id="rId4" Type="http://schemas.openxmlformats.org/officeDocument/2006/relationships/image" Target="../media/image16.jp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22.jpg"/><Relationship Id="rId1" Type="http://schemas.openxmlformats.org/officeDocument/2006/relationships/slideMaster" Target="../slideMasters/slideMaster1.xml"/><Relationship Id="rId4" Type="http://schemas.openxmlformats.org/officeDocument/2006/relationships/image" Target="../media/image16.jp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23.jpg"/><Relationship Id="rId1" Type="http://schemas.openxmlformats.org/officeDocument/2006/relationships/slideMaster" Target="../slideMasters/slideMaster1.xml"/><Relationship Id="rId4" Type="http://schemas.openxmlformats.org/officeDocument/2006/relationships/image" Target="../media/image16.jp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24.jpg"/><Relationship Id="rId1" Type="http://schemas.openxmlformats.org/officeDocument/2006/relationships/slideMaster" Target="../slideMasters/slideMaster1.xml"/><Relationship Id="rId4" Type="http://schemas.openxmlformats.org/officeDocument/2006/relationships/image" Target="../media/image16.jp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25.jpg"/><Relationship Id="rId1" Type="http://schemas.openxmlformats.org/officeDocument/2006/relationships/slideMaster" Target="../slideMasters/slideMaster1.xml"/><Relationship Id="rId4" Type="http://schemas.openxmlformats.org/officeDocument/2006/relationships/image" Target="../media/image16.jp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26.jpg"/><Relationship Id="rId1" Type="http://schemas.openxmlformats.org/officeDocument/2006/relationships/slideMaster" Target="../slideMasters/slideMaster1.xml"/><Relationship Id="rId4" Type="http://schemas.openxmlformats.org/officeDocument/2006/relationships/image" Target="../media/image16.jp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27.jpg"/><Relationship Id="rId1" Type="http://schemas.openxmlformats.org/officeDocument/2006/relationships/slideMaster" Target="../slideMasters/slideMaster1.xml"/><Relationship Id="rId4" Type="http://schemas.openxmlformats.org/officeDocument/2006/relationships/image" Target="../media/image16.jp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8.jpg"/><Relationship Id="rId1" Type="http://schemas.openxmlformats.org/officeDocument/2006/relationships/slideMaster" Target="../slideMasters/slideMaster1.xml"/><Relationship Id="rId4" Type="http://schemas.openxmlformats.org/officeDocument/2006/relationships/image" Target="../media/image16.jp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ncabezado de sección 1">
    <p:spTree>
      <p:nvGrpSpPr>
        <p:cNvPr id="1" name=""/>
        <p:cNvGrpSpPr/>
        <p:nvPr/>
      </p:nvGrpSpPr>
      <p:grpSpPr>
        <a:xfrm>
          <a:off x="0" y="0"/>
          <a:ext cx="0" cy="0"/>
          <a:chOff x="0" y="0"/>
          <a:chExt cx="0" cy="0"/>
        </a:xfrm>
      </p:grpSpPr>
      <p:pic>
        <p:nvPicPr>
          <p:cNvPr id="3" name="2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9" name="18 Título"/>
          <p:cNvSpPr>
            <a:spLocks noGrp="1"/>
          </p:cNvSpPr>
          <p:nvPr>
            <p:ph type="title"/>
          </p:nvPr>
        </p:nvSpPr>
        <p:spPr>
          <a:xfrm>
            <a:off x="3733800" y="3187700"/>
            <a:ext cx="4486275" cy="857250"/>
          </a:xfrm>
          <a:prstGeom prst="rect">
            <a:avLst/>
          </a:prstGeom>
        </p:spPr>
        <p:txBody>
          <a:bodyPr/>
          <a:lstStyle>
            <a:lvl1pPr>
              <a:defRPr sz="2000" i="1">
                <a:solidFill>
                  <a:schemeClr val="bg1"/>
                </a:solidFill>
                <a:latin typeface="Calibri" panose="020F0502020204030204" pitchFamily="34" charset="0"/>
              </a:defRPr>
            </a:lvl1pPr>
          </a:lstStyle>
          <a:p>
            <a:r>
              <a:rPr lang="es-ES" dirty="0" smtClean="0"/>
              <a:t>Haga clic para modificar el estilo de título del patrón</a:t>
            </a:r>
            <a:endParaRPr lang="es-ES" dirty="0"/>
          </a:p>
        </p:txBody>
      </p:sp>
      <p:sp>
        <p:nvSpPr>
          <p:cNvPr id="33" name="32 Rectángulo"/>
          <p:cNvSpPr/>
          <p:nvPr userDrawn="1"/>
        </p:nvSpPr>
        <p:spPr>
          <a:xfrm>
            <a:off x="7172325" y="-9525"/>
            <a:ext cx="1069024" cy="184666"/>
          </a:xfrm>
          <a:prstGeom prst="rect">
            <a:avLst/>
          </a:prstGeom>
        </p:spPr>
        <p:txBody>
          <a:bodyPr wrap="square">
            <a:spAutoFit/>
          </a:bodyPr>
          <a:lstStyle/>
          <a:p>
            <a:r>
              <a:rPr lang="es-ES" sz="600" dirty="0">
                <a:solidFill>
                  <a:schemeClr val="bg1">
                    <a:lumMod val="65000"/>
                  </a:schemeClr>
                </a:solidFill>
              </a:rPr>
              <a:t>Copyright © 2015 Acuntia</a:t>
            </a:r>
          </a:p>
        </p:txBody>
      </p:sp>
    </p:spTree>
    <p:extLst>
      <p:ext uri="{BB962C8B-B14F-4D97-AF65-F5344CB8AC3E}">
        <p14:creationId xmlns:p14="http://schemas.microsoft.com/office/powerpoint/2010/main" val="217148506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cabezado de sección 2">
    <p:spTree>
      <p:nvGrpSpPr>
        <p:cNvPr id="1" name=""/>
        <p:cNvGrpSpPr/>
        <p:nvPr/>
      </p:nvGrpSpPr>
      <p:grpSpPr>
        <a:xfrm>
          <a:off x="0" y="0"/>
          <a:ext cx="0" cy="0"/>
          <a:chOff x="0" y="0"/>
          <a:chExt cx="0" cy="0"/>
        </a:xfrm>
      </p:grpSpPr>
      <p:pic>
        <p:nvPicPr>
          <p:cNvPr id="3" name="2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3" name="32 Rectángulo"/>
          <p:cNvSpPr/>
          <p:nvPr userDrawn="1"/>
        </p:nvSpPr>
        <p:spPr>
          <a:xfrm>
            <a:off x="7172325" y="-9525"/>
            <a:ext cx="1069024" cy="184666"/>
          </a:xfrm>
          <a:prstGeom prst="rect">
            <a:avLst/>
          </a:prstGeom>
        </p:spPr>
        <p:txBody>
          <a:bodyPr wrap="square">
            <a:spAutoFit/>
          </a:bodyPr>
          <a:lstStyle/>
          <a:p>
            <a:r>
              <a:rPr lang="es-ES" sz="600" dirty="0">
                <a:solidFill>
                  <a:schemeClr val="bg1">
                    <a:lumMod val="65000"/>
                  </a:schemeClr>
                </a:solidFill>
              </a:rPr>
              <a:t>Copyright © 2015 Acuntia</a:t>
            </a:r>
          </a:p>
        </p:txBody>
      </p:sp>
      <p:sp>
        <p:nvSpPr>
          <p:cNvPr id="35" name="18 Título"/>
          <p:cNvSpPr>
            <a:spLocks noGrp="1"/>
          </p:cNvSpPr>
          <p:nvPr>
            <p:ph type="title"/>
          </p:nvPr>
        </p:nvSpPr>
        <p:spPr>
          <a:xfrm>
            <a:off x="600075" y="1082675"/>
            <a:ext cx="4486275" cy="857250"/>
          </a:xfrm>
          <a:prstGeom prst="rect">
            <a:avLst/>
          </a:prstGeom>
        </p:spPr>
        <p:txBody>
          <a:bodyPr/>
          <a:lstStyle>
            <a:lvl1pPr>
              <a:defRPr sz="2000" i="1">
                <a:solidFill>
                  <a:schemeClr val="bg1"/>
                </a:solidFill>
                <a:latin typeface="Calibri" panose="020F0502020204030204" pitchFamily="34" charset="0"/>
              </a:defRPr>
            </a:lvl1pPr>
          </a:lstStyle>
          <a:p>
            <a:r>
              <a:rPr lang="es-ES" dirty="0" smtClean="0"/>
              <a:t>Haga clic para modificar el estilo de título del patrón</a:t>
            </a:r>
            <a:endParaRPr lang="es-ES" dirty="0"/>
          </a:p>
        </p:txBody>
      </p:sp>
    </p:spTree>
    <p:extLst>
      <p:ext uri="{BB962C8B-B14F-4D97-AF65-F5344CB8AC3E}">
        <p14:creationId xmlns:p14="http://schemas.microsoft.com/office/powerpoint/2010/main" val="328002213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cabezado de sección 3">
    <p:spTree>
      <p:nvGrpSpPr>
        <p:cNvPr id="1" name=""/>
        <p:cNvGrpSpPr/>
        <p:nvPr/>
      </p:nvGrpSpPr>
      <p:grpSpPr>
        <a:xfrm>
          <a:off x="0" y="0"/>
          <a:ext cx="0" cy="0"/>
          <a:chOff x="0" y="0"/>
          <a:chExt cx="0" cy="0"/>
        </a:xfrm>
      </p:grpSpPr>
      <p:pic>
        <p:nvPicPr>
          <p:cNvPr id="3" name="2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3" name="18 Título"/>
          <p:cNvSpPr>
            <a:spLocks noGrp="1"/>
          </p:cNvSpPr>
          <p:nvPr>
            <p:ph type="title"/>
          </p:nvPr>
        </p:nvSpPr>
        <p:spPr>
          <a:xfrm>
            <a:off x="342900" y="1311275"/>
            <a:ext cx="4486275" cy="857250"/>
          </a:xfrm>
          <a:prstGeom prst="rect">
            <a:avLst/>
          </a:prstGeom>
        </p:spPr>
        <p:txBody>
          <a:bodyPr/>
          <a:lstStyle>
            <a:lvl1pPr>
              <a:defRPr sz="2000" i="1">
                <a:solidFill>
                  <a:schemeClr val="bg1"/>
                </a:solidFill>
                <a:latin typeface="Calibri" panose="020F0502020204030204" pitchFamily="34" charset="0"/>
              </a:defRPr>
            </a:lvl1pPr>
          </a:lstStyle>
          <a:p>
            <a:r>
              <a:rPr lang="es-ES" dirty="0" smtClean="0"/>
              <a:t>Haga clic para modificar el estilo de título del patrón</a:t>
            </a:r>
            <a:endParaRPr lang="es-ES" dirty="0"/>
          </a:p>
        </p:txBody>
      </p:sp>
    </p:spTree>
    <p:extLst>
      <p:ext uri="{BB962C8B-B14F-4D97-AF65-F5344CB8AC3E}">
        <p14:creationId xmlns:p14="http://schemas.microsoft.com/office/powerpoint/2010/main" val="35318836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cabezado de sección 4">
    <p:spTree>
      <p:nvGrpSpPr>
        <p:cNvPr id="1" name=""/>
        <p:cNvGrpSpPr/>
        <p:nvPr/>
      </p:nvGrpSpPr>
      <p:grpSpPr>
        <a:xfrm>
          <a:off x="0" y="0"/>
          <a:ext cx="0" cy="0"/>
          <a:chOff x="0" y="0"/>
          <a:chExt cx="0" cy="0"/>
        </a:xfrm>
      </p:grpSpPr>
      <p:pic>
        <p:nvPicPr>
          <p:cNvPr id="3" name="2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3" name="18 Título"/>
          <p:cNvSpPr>
            <a:spLocks noGrp="1"/>
          </p:cNvSpPr>
          <p:nvPr>
            <p:ph type="title"/>
          </p:nvPr>
        </p:nvSpPr>
        <p:spPr>
          <a:xfrm>
            <a:off x="1571625" y="663575"/>
            <a:ext cx="4486275" cy="857250"/>
          </a:xfrm>
          <a:prstGeom prst="rect">
            <a:avLst/>
          </a:prstGeom>
        </p:spPr>
        <p:txBody>
          <a:bodyPr/>
          <a:lstStyle>
            <a:lvl1pPr>
              <a:defRPr sz="2000" i="1">
                <a:solidFill>
                  <a:schemeClr val="bg1"/>
                </a:solidFill>
                <a:latin typeface="Calibri" panose="020F0502020204030204" pitchFamily="34" charset="0"/>
              </a:defRPr>
            </a:lvl1pPr>
          </a:lstStyle>
          <a:p>
            <a:r>
              <a:rPr lang="es-ES" dirty="0" smtClean="0"/>
              <a:t>Haga clic para modificar el estilo de título del patrón</a:t>
            </a:r>
            <a:endParaRPr lang="es-ES" dirty="0"/>
          </a:p>
        </p:txBody>
      </p:sp>
    </p:spTree>
    <p:extLst>
      <p:ext uri="{BB962C8B-B14F-4D97-AF65-F5344CB8AC3E}">
        <p14:creationId xmlns:p14="http://schemas.microsoft.com/office/powerpoint/2010/main" val="20409260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cabezado de sección 5">
    <p:spTree>
      <p:nvGrpSpPr>
        <p:cNvPr id="1" name=""/>
        <p:cNvGrpSpPr/>
        <p:nvPr/>
      </p:nvGrpSpPr>
      <p:grpSpPr>
        <a:xfrm>
          <a:off x="0" y="0"/>
          <a:ext cx="0" cy="0"/>
          <a:chOff x="0" y="0"/>
          <a:chExt cx="0" cy="0"/>
        </a:xfrm>
      </p:grpSpPr>
      <p:pic>
        <p:nvPicPr>
          <p:cNvPr id="3" name="2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1" name="30 Rectángulo"/>
          <p:cNvSpPr/>
          <p:nvPr userDrawn="1"/>
        </p:nvSpPr>
        <p:spPr>
          <a:xfrm>
            <a:off x="7972425" y="-9525"/>
            <a:ext cx="1069024" cy="184666"/>
          </a:xfrm>
          <a:prstGeom prst="rect">
            <a:avLst/>
          </a:prstGeom>
        </p:spPr>
        <p:txBody>
          <a:bodyPr wrap="square">
            <a:spAutoFit/>
          </a:bodyPr>
          <a:lstStyle/>
          <a:p>
            <a:r>
              <a:rPr lang="es-ES" sz="600" dirty="0">
                <a:solidFill>
                  <a:schemeClr val="bg1">
                    <a:lumMod val="50000"/>
                  </a:schemeClr>
                </a:solidFill>
              </a:rPr>
              <a:t>Copyright © 2015 Acuntia</a:t>
            </a:r>
          </a:p>
        </p:txBody>
      </p:sp>
      <p:sp>
        <p:nvSpPr>
          <p:cNvPr id="35" name="18 Título"/>
          <p:cNvSpPr>
            <a:spLocks noGrp="1"/>
          </p:cNvSpPr>
          <p:nvPr>
            <p:ph type="title"/>
          </p:nvPr>
        </p:nvSpPr>
        <p:spPr>
          <a:xfrm>
            <a:off x="600075" y="1082675"/>
            <a:ext cx="4486275" cy="857250"/>
          </a:xfrm>
          <a:prstGeom prst="rect">
            <a:avLst/>
          </a:prstGeom>
        </p:spPr>
        <p:txBody>
          <a:bodyPr/>
          <a:lstStyle>
            <a:lvl1pPr>
              <a:defRPr sz="2000" i="1">
                <a:solidFill>
                  <a:schemeClr val="bg1"/>
                </a:solidFill>
                <a:latin typeface="Calibri" panose="020F0502020204030204" pitchFamily="34" charset="0"/>
              </a:defRPr>
            </a:lvl1pPr>
          </a:lstStyle>
          <a:p>
            <a:r>
              <a:rPr lang="es-ES" dirty="0" smtClean="0"/>
              <a:t>Haga clic para modificar el estilo de título del patrón</a:t>
            </a:r>
            <a:endParaRPr lang="es-ES" dirty="0"/>
          </a:p>
        </p:txBody>
      </p:sp>
    </p:spTree>
    <p:extLst>
      <p:ext uri="{BB962C8B-B14F-4D97-AF65-F5344CB8AC3E}">
        <p14:creationId xmlns:p14="http://schemas.microsoft.com/office/powerpoint/2010/main" val="409664669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cabezado de sección 6">
    <p:spTree>
      <p:nvGrpSpPr>
        <p:cNvPr id="1" name=""/>
        <p:cNvGrpSpPr/>
        <p:nvPr/>
      </p:nvGrpSpPr>
      <p:grpSpPr>
        <a:xfrm>
          <a:off x="0" y="0"/>
          <a:ext cx="0" cy="0"/>
          <a:chOff x="0" y="0"/>
          <a:chExt cx="0" cy="0"/>
        </a:xfrm>
      </p:grpSpPr>
      <p:pic>
        <p:nvPicPr>
          <p:cNvPr id="2" name="1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1" name="30 Rectángulo"/>
          <p:cNvSpPr/>
          <p:nvPr userDrawn="1"/>
        </p:nvSpPr>
        <p:spPr>
          <a:xfrm>
            <a:off x="8074976" y="342900"/>
            <a:ext cx="1069024" cy="184666"/>
          </a:xfrm>
          <a:prstGeom prst="rect">
            <a:avLst/>
          </a:prstGeom>
        </p:spPr>
        <p:txBody>
          <a:bodyPr wrap="square">
            <a:spAutoFit/>
          </a:bodyPr>
          <a:lstStyle/>
          <a:p>
            <a:r>
              <a:rPr lang="es-ES" sz="600" dirty="0">
                <a:solidFill>
                  <a:schemeClr val="bg1">
                    <a:lumMod val="95000"/>
                  </a:schemeClr>
                </a:solidFill>
              </a:rPr>
              <a:t>Copyright © 2015 Acuntia</a:t>
            </a:r>
          </a:p>
        </p:txBody>
      </p:sp>
      <p:sp>
        <p:nvSpPr>
          <p:cNvPr id="35" name="18 Título"/>
          <p:cNvSpPr>
            <a:spLocks noGrp="1"/>
          </p:cNvSpPr>
          <p:nvPr>
            <p:ph type="title"/>
          </p:nvPr>
        </p:nvSpPr>
        <p:spPr>
          <a:xfrm>
            <a:off x="1162050" y="854075"/>
            <a:ext cx="4486275" cy="857250"/>
          </a:xfrm>
          <a:prstGeom prst="rect">
            <a:avLst/>
          </a:prstGeom>
        </p:spPr>
        <p:txBody>
          <a:bodyPr/>
          <a:lstStyle>
            <a:lvl1pPr>
              <a:defRPr sz="2000" i="1">
                <a:solidFill>
                  <a:schemeClr val="bg1"/>
                </a:solidFill>
                <a:latin typeface="Calibri" panose="020F0502020204030204" pitchFamily="34" charset="0"/>
              </a:defRPr>
            </a:lvl1pPr>
          </a:lstStyle>
          <a:p>
            <a:r>
              <a:rPr lang="es-ES" dirty="0" smtClean="0"/>
              <a:t>Haga clic para modificar el estilo de título del patrón</a:t>
            </a:r>
            <a:endParaRPr lang="es-ES" dirty="0"/>
          </a:p>
        </p:txBody>
      </p:sp>
    </p:spTree>
    <p:extLst>
      <p:ext uri="{BB962C8B-B14F-4D97-AF65-F5344CB8AC3E}">
        <p14:creationId xmlns:p14="http://schemas.microsoft.com/office/powerpoint/2010/main" val="310219893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cabezado de sección 7">
    <p:spTree>
      <p:nvGrpSpPr>
        <p:cNvPr id="1" name=""/>
        <p:cNvGrpSpPr/>
        <p:nvPr/>
      </p:nvGrpSpPr>
      <p:grpSpPr>
        <a:xfrm>
          <a:off x="0" y="0"/>
          <a:ext cx="0" cy="0"/>
          <a:chOff x="0" y="0"/>
          <a:chExt cx="0" cy="0"/>
        </a:xfrm>
      </p:grpSpPr>
      <p:pic>
        <p:nvPicPr>
          <p:cNvPr id="3" name="2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2" name="31 Rectángulo"/>
          <p:cNvSpPr/>
          <p:nvPr userDrawn="1"/>
        </p:nvSpPr>
        <p:spPr>
          <a:xfrm>
            <a:off x="7648575" y="-9525"/>
            <a:ext cx="1069024" cy="184666"/>
          </a:xfrm>
          <a:prstGeom prst="rect">
            <a:avLst/>
          </a:prstGeom>
        </p:spPr>
        <p:txBody>
          <a:bodyPr wrap="square">
            <a:spAutoFit/>
          </a:bodyPr>
          <a:lstStyle/>
          <a:p>
            <a:r>
              <a:rPr lang="es-ES" sz="600" dirty="0">
                <a:solidFill>
                  <a:schemeClr val="bg1">
                    <a:lumMod val="95000"/>
                  </a:schemeClr>
                </a:solidFill>
              </a:rPr>
              <a:t>Copyright © 2015 Acuntia</a:t>
            </a:r>
          </a:p>
        </p:txBody>
      </p:sp>
      <p:sp>
        <p:nvSpPr>
          <p:cNvPr id="77" name="18 Título"/>
          <p:cNvSpPr>
            <a:spLocks noGrp="1"/>
          </p:cNvSpPr>
          <p:nvPr>
            <p:ph type="title"/>
          </p:nvPr>
        </p:nvSpPr>
        <p:spPr>
          <a:xfrm>
            <a:off x="1200150" y="520700"/>
            <a:ext cx="4486275" cy="857250"/>
          </a:xfrm>
          <a:prstGeom prst="rect">
            <a:avLst/>
          </a:prstGeom>
        </p:spPr>
        <p:txBody>
          <a:bodyPr/>
          <a:lstStyle>
            <a:lvl1pPr>
              <a:defRPr sz="2000" i="1">
                <a:solidFill>
                  <a:schemeClr val="bg1"/>
                </a:solidFill>
                <a:latin typeface="Calibri" panose="020F0502020204030204" pitchFamily="34" charset="0"/>
              </a:defRPr>
            </a:lvl1pPr>
          </a:lstStyle>
          <a:p>
            <a:r>
              <a:rPr lang="es-ES" dirty="0" smtClean="0"/>
              <a:t>Haga clic para modificar el estilo de título del patrón</a:t>
            </a:r>
            <a:endParaRPr lang="es-ES" dirty="0"/>
          </a:p>
        </p:txBody>
      </p:sp>
    </p:spTree>
    <p:extLst>
      <p:ext uri="{BB962C8B-B14F-4D97-AF65-F5344CB8AC3E}">
        <p14:creationId xmlns:p14="http://schemas.microsoft.com/office/powerpoint/2010/main" val="416142284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cabezado de sección 8">
    <p:spTree>
      <p:nvGrpSpPr>
        <p:cNvPr id="1" name=""/>
        <p:cNvGrpSpPr/>
        <p:nvPr/>
      </p:nvGrpSpPr>
      <p:grpSpPr>
        <a:xfrm>
          <a:off x="0" y="0"/>
          <a:ext cx="0" cy="0"/>
          <a:chOff x="0" y="0"/>
          <a:chExt cx="0" cy="0"/>
        </a:xfrm>
      </p:grpSpPr>
      <p:pic>
        <p:nvPicPr>
          <p:cNvPr id="3" name="2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3" name="18 Título"/>
          <p:cNvSpPr>
            <a:spLocks noGrp="1"/>
          </p:cNvSpPr>
          <p:nvPr>
            <p:ph type="title"/>
          </p:nvPr>
        </p:nvSpPr>
        <p:spPr>
          <a:xfrm>
            <a:off x="600075" y="1082675"/>
            <a:ext cx="4486275" cy="857250"/>
          </a:xfrm>
          <a:prstGeom prst="rect">
            <a:avLst/>
          </a:prstGeom>
        </p:spPr>
        <p:txBody>
          <a:bodyPr/>
          <a:lstStyle>
            <a:lvl1pPr>
              <a:defRPr sz="2000" i="1">
                <a:solidFill>
                  <a:schemeClr val="bg1"/>
                </a:solidFill>
                <a:latin typeface="Calibri" panose="020F0502020204030204" pitchFamily="34" charset="0"/>
              </a:defRPr>
            </a:lvl1pPr>
          </a:lstStyle>
          <a:p>
            <a:r>
              <a:rPr lang="es-ES" dirty="0" smtClean="0"/>
              <a:t>Haga clic para modificar el estilo de título del patrón</a:t>
            </a:r>
            <a:endParaRPr lang="es-ES" dirty="0"/>
          </a:p>
        </p:txBody>
      </p:sp>
    </p:spTree>
    <p:extLst>
      <p:ext uri="{BB962C8B-B14F-4D97-AF65-F5344CB8AC3E}">
        <p14:creationId xmlns:p14="http://schemas.microsoft.com/office/powerpoint/2010/main" val="170124970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cabezado de sección 9">
    <p:spTree>
      <p:nvGrpSpPr>
        <p:cNvPr id="1" name=""/>
        <p:cNvGrpSpPr/>
        <p:nvPr/>
      </p:nvGrpSpPr>
      <p:grpSpPr>
        <a:xfrm>
          <a:off x="0" y="0"/>
          <a:ext cx="0" cy="0"/>
          <a:chOff x="0" y="0"/>
          <a:chExt cx="0" cy="0"/>
        </a:xfrm>
      </p:grpSpPr>
      <p:pic>
        <p:nvPicPr>
          <p:cNvPr id="3" name="2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3" name="18 Título"/>
          <p:cNvSpPr>
            <a:spLocks noGrp="1"/>
          </p:cNvSpPr>
          <p:nvPr>
            <p:ph type="title"/>
          </p:nvPr>
        </p:nvSpPr>
        <p:spPr>
          <a:xfrm>
            <a:off x="1247775" y="2168525"/>
            <a:ext cx="4486275" cy="857250"/>
          </a:xfrm>
          <a:prstGeom prst="rect">
            <a:avLst/>
          </a:prstGeom>
        </p:spPr>
        <p:txBody>
          <a:bodyPr/>
          <a:lstStyle>
            <a:lvl1pPr>
              <a:defRPr sz="2000" i="1">
                <a:solidFill>
                  <a:schemeClr val="bg1"/>
                </a:solidFill>
                <a:latin typeface="Calibri" panose="020F0502020204030204" pitchFamily="34" charset="0"/>
              </a:defRPr>
            </a:lvl1pPr>
          </a:lstStyle>
          <a:p>
            <a:r>
              <a:rPr lang="es-ES" dirty="0" smtClean="0"/>
              <a:t>Haga clic para modificar el estilo de título del patrón</a:t>
            </a:r>
            <a:endParaRPr lang="es-ES" dirty="0"/>
          </a:p>
        </p:txBody>
      </p:sp>
    </p:spTree>
    <p:extLst>
      <p:ext uri="{BB962C8B-B14F-4D97-AF65-F5344CB8AC3E}">
        <p14:creationId xmlns:p14="http://schemas.microsoft.com/office/powerpoint/2010/main" val="91537907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cabezado de sección 10">
    <p:spTree>
      <p:nvGrpSpPr>
        <p:cNvPr id="1" name=""/>
        <p:cNvGrpSpPr/>
        <p:nvPr/>
      </p:nvGrpSpPr>
      <p:grpSpPr>
        <a:xfrm>
          <a:off x="0" y="0"/>
          <a:ext cx="0" cy="0"/>
          <a:chOff x="0" y="0"/>
          <a:chExt cx="0" cy="0"/>
        </a:xfrm>
      </p:grpSpPr>
      <p:pic>
        <p:nvPicPr>
          <p:cNvPr id="3" name="2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2" name="31 Rectángulo"/>
          <p:cNvSpPr/>
          <p:nvPr userDrawn="1"/>
        </p:nvSpPr>
        <p:spPr>
          <a:xfrm>
            <a:off x="7867650" y="-9525"/>
            <a:ext cx="1069024" cy="184666"/>
          </a:xfrm>
          <a:prstGeom prst="rect">
            <a:avLst/>
          </a:prstGeom>
        </p:spPr>
        <p:txBody>
          <a:bodyPr wrap="square">
            <a:spAutoFit/>
          </a:bodyPr>
          <a:lstStyle/>
          <a:p>
            <a:r>
              <a:rPr lang="es-ES" sz="600" dirty="0">
                <a:solidFill>
                  <a:schemeClr val="bg1">
                    <a:lumMod val="95000"/>
                  </a:schemeClr>
                </a:solidFill>
              </a:rPr>
              <a:t>Copyright © 2015 Acuntia</a:t>
            </a:r>
          </a:p>
        </p:txBody>
      </p:sp>
      <p:sp>
        <p:nvSpPr>
          <p:cNvPr id="35" name="18 Título"/>
          <p:cNvSpPr>
            <a:spLocks noGrp="1"/>
          </p:cNvSpPr>
          <p:nvPr>
            <p:ph type="title"/>
          </p:nvPr>
        </p:nvSpPr>
        <p:spPr>
          <a:xfrm>
            <a:off x="1114425" y="1244600"/>
            <a:ext cx="4486275" cy="857250"/>
          </a:xfrm>
          <a:prstGeom prst="rect">
            <a:avLst/>
          </a:prstGeom>
        </p:spPr>
        <p:txBody>
          <a:bodyPr/>
          <a:lstStyle>
            <a:lvl1pPr>
              <a:defRPr sz="2000" i="1">
                <a:solidFill>
                  <a:schemeClr val="bg1"/>
                </a:solidFill>
                <a:latin typeface="Calibri" panose="020F0502020204030204" pitchFamily="34" charset="0"/>
              </a:defRPr>
            </a:lvl1pPr>
          </a:lstStyle>
          <a:p>
            <a:r>
              <a:rPr lang="es-ES" dirty="0" smtClean="0"/>
              <a:t>Haga clic para modificar el estilo de título del patrón</a:t>
            </a:r>
            <a:endParaRPr lang="es-ES" dirty="0"/>
          </a:p>
        </p:txBody>
      </p:sp>
    </p:spTree>
    <p:extLst>
      <p:ext uri="{BB962C8B-B14F-4D97-AF65-F5344CB8AC3E}">
        <p14:creationId xmlns:p14="http://schemas.microsoft.com/office/powerpoint/2010/main" val="246396564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pic>
        <p:nvPicPr>
          <p:cNvPr id="3" name="2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1" name="30 Rectángulo"/>
          <p:cNvSpPr/>
          <p:nvPr userDrawn="1"/>
        </p:nvSpPr>
        <p:spPr>
          <a:xfrm>
            <a:off x="7962900" y="-9525"/>
            <a:ext cx="1069024" cy="184666"/>
          </a:xfrm>
          <a:prstGeom prst="rect">
            <a:avLst/>
          </a:prstGeom>
        </p:spPr>
        <p:txBody>
          <a:bodyPr wrap="square">
            <a:spAutoFit/>
          </a:bodyPr>
          <a:lstStyle/>
          <a:p>
            <a:r>
              <a:rPr lang="es-ES" sz="600" dirty="0">
                <a:solidFill>
                  <a:schemeClr val="bg1">
                    <a:lumMod val="95000"/>
                  </a:schemeClr>
                </a:solidFill>
              </a:rPr>
              <a:t>Copyright © 2015 Acuntia</a:t>
            </a:r>
          </a:p>
        </p:txBody>
      </p:sp>
      <p:sp>
        <p:nvSpPr>
          <p:cNvPr id="39" name="18 Título"/>
          <p:cNvSpPr>
            <a:spLocks noGrp="1"/>
          </p:cNvSpPr>
          <p:nvPr>
            <p:ph type="title"/>
          </p:nvPr>
        </p:nvSpPr>
        <p:spPr>
          <a:xfrm>
            <a:off x="1790700" y="1073150"/>
            <a:ext cx="4486275" cy="857250"/>
          </a:xfrm>
          <a:prstGeom prst="rect">
            <a:avLst/>
          </a:prstGeom>
        </p:spPr>
        <p:txBody>
          <a:bodyPr/>
          <a:lstStyle>
            <a:lvl1pPr>
              <a:defRPr sz="2000" i="1">
                <a:solidFill>
                  <a:schemeClr val="bg1"/>
                </a:solidFill>
                <a:latin typeface="Calibri" panose="020F0502020204030204" pitchFamily="34" charset="0"/>
              </a:defRPr>
            </a:lvl1pPr>
          </a:lstStyle>
          <a:p>
            <a:r>
              <a:rPr lang="es-ES" dirty="0" smtClean="0"/>
              <a:t>Haga clic para modificar el estilo de título del patrón</a:t>
            </a:r>
            <a:endParaRPr lang="es-ES" dirty="0"/>
          </a:p>
        </p:txBody>
      </p:sp>
    </p:spTree>
    <p:extLst>
      <p:ext uri="{BB962C8B-B14F-4D97-AF65-F5344CB8AC3E}">
        <p14:creationId xmlns:p14="http://schemas.microsoft.com/office/powerpoint/2010/main" val="378608760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pic>
        <p:nvPicPr>
          <p:cNvPr id="3" name="2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4" name="18 Título"/>
          <p:cNvSpPr>
            <a:spLocks noGrp="1"/>
          </p:cNvSpPr>
          <p:nvPr>
            <p:ph type="title"/>
          </p:nvPr>
        </p:nvSpPr>
        <p:spPr>
          <a:xfrm>
            <a:off x="1552575" y="330200"/>
            <a:ext cx="4486275" cy="857250"/>
          </a:xfrm>
          <a:prstGeom prst="rect">
            <a:avLst/>
          </a:prstGeom>
        </p:spPr>
        <p:txBody>
          <a:bodyPr/>
          <a:lstStyle>
            <a:lvl1pPr>
              <a:defRPr sz="2000" i="1">
                <a:solidFill>
                  <a:schemeClr val="bg1"/>
                </a:solidFill>
                <a:latin typeface="Calibri" panose="020F0502020204030204" pitchFamily="34" charset="0"/>
              </a:defRPr>
            </a:lvl1pPr>
          </a:lstStyle>
          <a:p>
            <a:r>
              <a:rPr lang="es-ES" dirty="0" smtClean="0"/>
              <a:t>Haga clic para modificar el estilo de título del patrón</a:t>
            </a:r>
            <a:endParaRPr lang="es-ES" dirty="0"/>
          </a:p>
        </p:txBody>
      </p:sp>
    </p:spTree>
    <p:extLst>
      <p:ext uri="{BB962C8B-B14F-4D97-AF65-F5344CB8AC3E}">
        <p14:creationId xmlns:p14="http://schemas.microsoft.com/office/powerpoint/2010/main" val="2858901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ondo Auxiliar">
    <p:spTree>
      <p:nvGrpSpPr>
        <p:cNvPr id="1" name=""/>
        <p:cNvGrpSpPr/>
        <p:nvPr/>
      </p:nvGrpSpPr>
      <p:grpSpPr>
        <a:xfrm>
          <a:off x="0" y="0"/>
          <a:ext cx="0" cy="0"/>
          <a:chOff x="0" y="0"/>
          <a:chExt cx="0" cy="0"/>
        </a:xfrm>
      </p:grpSpPr>
      <p:pic>
        <p:nvPicPr>
          <p:cNvPr id="2" name="1 Imagen"/>
          <p:cNvPicPr>
            <a:picLocks noChangeAspect="1"/>
          </p:cNvPicPr>
          <p:nvPr userDrawn="1"/>
        </p:nvPicPr>
        <p:blipFill rotWithShape="1">
          <a:blip r:embed="rId2">
            <a:extLst>
              <a:ext uri="{28A0092B-C50C-407E-A947-70E740481C1C}">
                <a14:useLocalDpi xmlns:a14="http://schemas.microsoft.com/office/drawing/2010/main" val="0"/>
              </a:ext>
            </a:extLst>
          </a:blip>
          <a:srcRect t="49815" r="27764"/>
          <a:stretch/>
        </p:blipFill>
        <p:spPr>
          <a:xfrm>
            <a:off x="7779607" y="4419600"/>
            <a:ext cx="1031018" cy="447676"/>
          </a:xfrm>
          <a:prstGeom prst="rect">
            <a:avLst/>
          </a:prstGeom>
        </p:spPr>
      </p:pic>
      <p:sp>
        <p:nvSpPr>
          <p:cNvPr id="4" name="Marcador de contenido 2"/>
          <p:cNvSpPr>
            <a:spLocks noGrp="1"/>
          </p:cNvSpPr>
          <p:nvPr>
            <p:ph idx="1"/>
          </p:nvPr>
        </p:nvSpPr>
        <p:spPr>
          <a:xfrm>
            <a:off x="516309" y="831632"/>
            <a:ext cx="8160965" cy="3330793"/>
          </a:xfrm>
          <a:prstGeom prst="rect">
            <a:avLst/>
          </a:prstGeom>
        </p:spPr>
        <p:txBody>
          <a:bodyPr lIns="87276" tIns="43638" rIns="87276" bIns="43638"/>
          <a:lstStyle>
            <a:lvl1pPr marL="327285" indent="-327285">
              <a:buSzPct val="100000"/>
              <a:buFontTx/>
              <a:buBlip>
                <a:blip r:embed="rId3"/>
              </a:buBlip>
              <a:defRPr sz="1000">
                <a:solidFill>
                  <a:srgbClr val="58727F"/>
                </a:solidFill>
              </a:defRPr>
            </a:lvl1pPr>
            <a:lvl2pPr marL="709119" indent="-272738">
              <a:buSzPct val="100000"/>
              <a:buFontTx/>
              <a:buBlip>
                <a:blip r:embed="rId3"/>
              </a:buBlip>
              <a:defRPr sz="1000">
                <a:solidFill>
                  <a:srgbClr val="58727F"/>
                </a:solidFill>
              </a:defRPr>
            </a:lvl2pPr>
            <a:lvl3pPr marL="1090951" indent="-218190">
              <a:buSzPct val="100000"/>
              <a:buFontTx/>
              <a:buBlip>
                <a:blip r:embed="rId3"/>
              </a:buBlip>
              <a:defRPr sz="1000">
                <a:solidFill>
                  <a:srgbClr val="58727F"/>
                </a:solidFill>
              </a:defRPr>
            </a:lvl3pPr>
            <a:lvl4pPr marL="1527332" indent="-218190">
              <a:buSzPct val="100000"/>
              <a:buFontTx/>
              <a:buBlip>
                <a:blip r:embed="rId3"/>
              </a:buBlip>
              <a:defRPr sz="1000">
                <a:solidFill>
                  <a:srgbClr val="58727F"/>
                </a:solidFill>
              </a:defRPr>
            </a:lvl4pPr>
            <a:lvl5pPr marL="1963712" indent="-218190">
              <a:buSzPct val="100000"/>
              <a:buFontTx/>
              <a:buBlip>
                <a:blip r:embed="rId3"/>
              </a:buBlip>
              <a:defRPr sz="1000">
                <a:solidFill>
                  <a:srgbClr val="58727F"/>
                </a:solidFill>
              </a:defRPr>
            </a:lvl5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_tradnl" dirty="0"/>
          </a:p>
        </p:txBody>
      </p:sp>
      <p:sp>
        <p:nvSpPr>
          <p:cNvPr id="9" name="Marcador de pie de página 4"/>
          <p:cNvSpPr>
            <a:spLocks noGrp="1"/>
          </p:cNvSpPr>
          <p:nvPr>
            <p:ph type="ftr" sz="quarter" idx="11"/>
          </p:nvPr>
        </p:nvSpPr>
        <p:spPr>
          <a:xfrm>
            <a:off x="4263038" y="4942684"/>
            <a:ext cx="2896799" cy="273155"/>
          </a:xfrm>
          <a:prstGeom prst="rect">
            <a:avLst/>
          </a:prstGeom>
        </p:spPr>
        <p:txBody>
          <a:bodyPr wrap="square" lIns="87276" tIns="43638" rIns="87276" bIns="43638"/>
          <a:lstStyle>
            <a:lvl1pPr algn="r" defTabSz="436381">
              <a:defRPr sz="1000" b="0" i="0">
                <a:solidFill>
                  <a:srgbClr val="58727F"/>
                </a:solidFill>
                <a:latin typeface="Helvetica"/>
                <a:ea typeface="ＭＳ Ｐゴシック" pitchFamily="-111" charset="-128"/>
                <a:cs typeface="Helvetica"/>
              </a:defRPr>
            </a:lvl1pPr>
          </a:lstStyle>
          <a:p>
            <a:pPr>
              <a:defRPr/>
            </a:pPr>
            <a:endParaRPr lang="es-ES_tradnl"/>
          </a:p>
        </p:txBody>
      </p:sp>
      <p:sp>
        <p:nvSpPr>
          <p:cNvPr id="10" name="Marcador de número de diapositiva 5"/>
          <p:cNvSpPr>
            <a:spLocks noGrp="1"/>
          </p:cNvSpPr>
          <p:nvPr>
            <p:ph type="sldNum" sz="quarter" idx="12"/>
          </p:nvPr>
        </p:nvSpPr>
        <p:spPr>
          <a:xfrm>
            <a:off x="7775052" y="4942684"/>
            <a:ext cx="991403" cy="273155"/>
          </a:xfrm>
          <a:prstGeom prst="rect">
            <a:avLst/>
          </a:prstGeom>
        </p:spPr>
        <p:txBody>
          <a:bodyPr wrap="square" lIns="87276" tIns="43638" rIns="87276" bIns="43638"/>
          <a:lstStyle>
            <a:lvl1pPr algn="r" defTabSz="436381">
              <a:defRPr sz="1000" b="0" i="0">
                <a:solidFill>
                  <a:srgbClr val="58727F"/>
                </a:solidFill>
                <a:latin typeface="Helvetica"/>
                <a:ea typeface="ＭＳ Ｐゴシック" pitchFamily="-111" charset="-128"/>
                <a:cs typeface="Helvetica"/>
              </a:defRPr>
            </a:lvl1pPr>
          </a:lstStyle>
          <a:p>
            <a:pPr>
              <a:defRPr/>
            </a:pPr>
            <a:fld id="{36C02195-AA8E-EE46-B7D0-BAB4459863C3}" type="slidenum">
              <a:rPr lang="es-ES_tradnl"/>
              <a:pPr>
                <a:defRPr/>
              </a:pPr>
              <a:t>‹Nº›</a:t>
            </a:fld>
            <a:endParaRPr lang="es-ES_tradnl" dirty="0"/>
          </a:p>
        </p:txBody>
      </p:sp>
      <p:sp>
        <p:nvSpPr>
          <p:cNvPr id="3" name="2 Título"/>
          <p:cNvSpPr>
            <a:spLocks noGrp="1"/>
          </p:cNvSpPr>
          <p:nvPr>
            <p:ph type="title"/>
          </p:nvPr>
        </p:nvSpPr>
        <p:spPr>
          <a:xfrm>
            <a:off x="1504950" y="177800"/>
            <a:ext cx="6734175" cy="384175"/>
          </a:xfrm>
          <a:prstGeom prst="rect">
            <a:avLst/>
          </a:prstGeom>
        </p:spPr>
        <p:txBody>
          <a:bodyPr/>
          <a:lstStyle>
            <a:lvl1pPr>
              <a:defRPr sz="1800"/>
            </a:lvl1pPr>
          </a:lstStyle>
          <a:p>
            <a:r>
              <a:rPr lang="es-ES" dirty="0" smtClean="0"/>
              <a:t>Haga clic para modificar el estilo de título del patrón</a:t>
            </a:r>
            <a:endParaRPr lang="es-ES" dirty="0"/>
          </a:p>
        </p:txBody>
      </p:sp>
      <p:pic>
        <p:nvPicPr>
          <p:cNvPr id="8" name="7 Imagen"/>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3850" y="4227195"/>
            <a:ext cx="616458" cy="636958"/>
          </a:xfrm>
          <a:prstGeom prst="rect">
            <a:avLst/>
          </a:prstGeom>
        </p:spPr>
      </p:pic>
    </p:spTree>
    <p:extLst>
      <p:ext uri="{BB962C8B-B14F-4D97-AF65-F5344CB8AC3E}">
        <p14:creationId xmlns:p14="http://schemas.microsoft.com/office/powerpoint/2010/main" val="428327284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ndo Auxilliar 2">
    <p:spTree>
      <p:nvGrpSpPr>
        <p:cNvPr id="1" name=""/>
        <p:cNvGrpSpPr/>
        <p:nvPr/>
      </p:nvGrpSpPr>
      <p:grpSpPr>
        <a:xfrm>
          <a:off x="0" y="0"/>
          <a:ext cx="0" cy="0"/>
          <a:chOff x="0" y="0"/>
          <a:chExt cx="0" cy="0"/>
        </a:xfrm>
      </p:grpSpPr>
      <p:sp>
        <p:nvSpPr>
          <p:cNvPr id="5" name="Marcador de contenido 2"/>
          <p:cNvSpPr>
            <a:spLocks noGrp="1"/>
          </p:cNvSpPr>
          <p:nvPr>
            <p:ph idx="1"/>
          </p:nvPr>
        </p:nvSpPr>
        <p:spPr>
          <a:xfrm>
            <a:off x="611560" y="993558"/>
            <a:ext cx="7841364" cy="1969974"/>
          </a:xfrm>
          <a:prstGeom prst="rect">
            <a:avLst/>
          </a:prstGeom>
        </p:spPr>
        <p:txBody>
          <a:bodyPr lIns="87276" tIns="43638" rIns="87276" bIns="43638"/>
          <a:lstStyle>
            <a:lvl1pPr marL="327285" indent="-327285">
              <a:buSzPct val="100000"/>
              <a:buFontTx/>
              <a:buBlip>
                <a:blip r:embed="rId2"/>
              </a:buBlip>
              <a:defRPr sz="1000">
                <a:solidFill>
                  <a:srgbClr val="58727F"/>
                </a:solidFill>
              </a:defRPr>
            </a:lvl1pPr>
            <a:lvl2pPr marL="709119" indent="-272738">
              <a:buSzPct val="100000"/>
              <a:buFontTx/>
              <a:buBlip>
                <a:blip r:embed="rId2"/>
              </a:buBlip>
              <a:defRPr sz="1000">
                <a:solidFill>
                  <a:srgbClr val="58727F"/>
                </a:solidFill>
              </a:defRPr>
            </a:lvl2pPr>
            <a:lvl3pPr marL="1090951" indent="-218190">
              <a:buSzPct val="100000"/>
              <a:buFontTx/>
              <a:buBlip>
                <a:blip r:embed="rId2"/>
              </a:buBlip>
              <a:defRPr sz="1000">
                <a:solidFill>
                  <a:srgbClr val="58727F"/>
                </a:solidFill>
              </a:defRPr>
            </a:lvl3pPr>
            <a:lvl4pPr marL="1527332" indent="-218190">
              <a:buSzPct val="100000"/>
              <a:buFontTx/>
              <a:buBlip>
                <a:blip r:embed="rId2"/>
              </a:buBlip>
              <a:defRPr sz="1000">
                <a:solidFill>
                  <a:srgbClr val="58727F"/>
                </a:solidFill>
              </a:defRPr>
            </a:lvl4pPr>
            <a:lvl5pPr marL="1963712" indent="-218190">
              <a:buSzPct val="100000"/>
              <a:buFontTx/>
              <a:buBlip>
                <a:blip r:embed="rId2"/>
              </a:buBlip>
              <a:defRPr sz="1000">
                <a:solidFill>
                  <a:srgbClr val="58727F"/>
                </a:solidFill>
              </a:defRPr>
            </a:lvl5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_tradnl" dirty="0"/>
          </a:p>
        </p:txBody>
      </p:sp>
      <p:sp>
        <p:nvSpPr>
          <p:cNvPr id="8" name="Marcador de pie de página 4"/>
          <p:cNvSpPr>
            <a:spLocks noGrp="1"/>
          </p:cNvSpPr>
          <p:nvPr>
            <p:ph type="ftr" sz="quarter" idx="11"/>
          </p:nvPr>
        </p:nvSpPr>
        <p:spPr>
          <a:xfrm>
            <a:off x="4263038" y="4942684"/>
            <a:ext cx="2896799" cy="273155"/>
          </a:xfrm>
          <a:prstGeom prst="rect">
            <a:avLst/>
          </a:prstGeom>
        </p:spPr>
        <p:txBody>
          <a:bodyPr wrap="square" lIns="87276" tIns="43638" rIns="87276" bIns="43638"/>
          <a:lstStyle>
            <a:lvl1pPr algn="r" defTabSz="436381">
              <a:defRPr sz="1000" b="0" i="0">
                <a:solidFill>
                  <a:srgbClr val="58727F"/>
                </a:solidFill>
                <a:latin typeface="Helvetica"/>
                <a:ea typeface="ＭＳ Ｐゴシック" pitchFamily="-111" charset="-128"/>
                <a:cs typeface="Helvetica"/>
              </a:defRPr>
            </a:lvl1pPr>
          </a:lstStyle>
          <a:p>
            <a:pPr>
              <a:defRPr/>
            </a:pPr>
            <a:endParaRPr lang="es-ES_tradnl"/>
          </a:p>
        </p:txBody>
      </p:sp>
      <p:sp>
        <p:nvSpPr>
          <p:cNvPr id="10" name="Marcador de número de diapositiva 5"/>
          <p:cNvSpPr>
            <a:spLocks noGrp="1"/>
          </p:cNvSpPr>
          <p:nvPr>
            <p:ph type="sldNum" sz="quarter" idx="12"/>
          </p:nvPr>
        </p:nvSpPr>
        <p:spPr>
          <a:xfrm>
            <a:off x="7775052" y="4942684"/>
            <a:ext cx="991403" cy="273155"/>
          </a:xfrm>
          <a:prstGeom prst="rect">
            <a:avLst/>
          </a:prstGeom>
        </p:spPr>
        <p:txBody>
          <a:bodyPr wrap="square" lIns="87276" tIns="43638" rIns="87276" bIns="43638"/>
          <a:lstStyle>
            <a:lvl1pPr algn="r" defTabSz="436381">
              <a:defRPr sz="1000" b="0" i="0">
                <a:solidFill>
                  <a:srgbClr val="58727F"/>
                </a:solidFill>
                <a:latin typeface="Helvetica"/>
                <a:ea typeface="ＭＳ Ｐゴシック" pitchFamily="-111" charset="-128"/>
                <a:cs typeface="Helvetica"/>
              </a:defRPr>
            </a:lvl1pPr>
          </a:lstStyle>
          <a:p>
            <a:pPr>
              <a:defRPr/>
            </a:pPr>
            <a:fld id="{D33C93A7-56C2-A748-A079-C3B5077748C5}" type="slidenum">
              <a:rPr lang="es-ES_tradnl"/>
              <a:pPr>
                <a:defRPr/>
              </a:pPr>
              <a:t>‹Nº›</a:t>
            </a:fld>
            <a:endParaRPr lang="es-ES_tradnl" dirty="0"/>
          </a:p>
        </p:txBody>
      </p:sp>
      <p:pic>
        <p:nvPicPr>
          <p:cNvPr id="2" name="1 Imagen"/>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53274" y="3824288"/>
            <a:ext cx="1647825" cy="1029890"/>
          </a:xfrm>
          <a:prstGeom prst="rect">
            <a:avLst/>
          </a:prstGeom>
        </p:spPr>
      </p:pic>
      <p:sp>
        <p:nvSpPr>
          <p:cNvPr id="11" name="2 Título"/>
          <p:cNvSpPr>
            <a:spLocks noGrp="1"/>
          </p:cNvSpPr>
          <p:nvPr>
            <p:ph type="title"/>
          </p:nvPr>
        </p:nvSpPr>
        <p:spPr>
          <a:xfrm>
            <a:off x="1504950" y="168275"/>
            <a:ext cx="6734175" cy="384175"/>
          </a:xfrm>
          <a:prstGeom prst="rect">
            <a:avLst/>
          </a:prstGeom>
        </p:spPr>
        <p:txBody>
          <a:bodyPr/>
          <a:lstStyle>
            <a:lvl1pPr>
              <a:defRPr sz="1800"/>
            </a:lvl1pPr>
          </a:lstStyle>
          <a:p>
            <a:r>
              <a:rPr lang="es-ES" dirty="0" smtClean="0"/>
              <a:t>Haga clic para modificar el estilo de título del patrón</a:t>
            </a:r>
            <a:endParaRPr lang="es-ES" dirty="0"/>
          </a:p>
        </p:txBody>
      </p:sp>
      <p:pic>
        <p:nvPicPr>
          <p:cNvPr id="9" name="8 Imagen"/>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3850" y="4227195"/>
            <a:ext cx="616458" cy="636958"/>
          </a:xfrm>
          <a:prstGeom prst="rect">
            <a:avLst/>
          </a:prstGeom>
        </p:spPr>
      </p:pic>
    </p:spTree>
    <p:extLst>
      <p:ext uri="{BB962C8B-B14F-4D97-AF65-F5344CB8AC3E}">
        <p14:creationId xmlns:p14="http://schemas.microsoft.com/office/powerpoint/2010/main" val="76902127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ndo Auxiliar 3">
    <p:spTree>
      <p:nvGrpSpPr>
        <p:cNvPr id="1" name=""/>
        <p:cNvGrpSpPr/>
        <p:nvPr/>
      </p:nvGrpSpPr>
      <p:grpSpPr>
        <a:xfrm>
          <a:off x="0" y="0"/>
          <a:ext cx="0" cy="0"/>
          <a:chOff x="0" y="0"/>
          <a:chExt cx="0" cy="0"/>
        </a:xfrm>
      </p:grpSpPr>
      <p:sp>
        <p:nvSpPr>
          <p:cNvPr id="5" name="Marcador de contenido 2"/>
          <p:cNvSpPr>
            <a:spLocks noGrp="1"/>
          </p:cNvSpPr>
          <p:nvPr>
            <p:ph idx="1"/>
          </p:nvPr>
        </p:nvSpPr>
        <p:spPr>
          <a:xfrm>
            <a:off x="1135438" y="879258"/>
            <a:ext cx="6301315" cy="3414396"/>
          </a:xfrm>
          <a:prstGeom prst="rect">
            <a:avLst/>
          </a:prstGeom>
        </p:spPr>
        <p:txBody>
          <a:bodyPr lIns="87276" tIns="43638" rIns="87276" bIns="43638"/>
          <a:lstStyle>
            <a:lvl1pPr marL="327285" indent="-327285">
              <a:buSzPct val="100000"/>
              <a:buFontTx/>
              <a:buBlip>
                <a:blip r:embed="rId2"/>
              </a:buBlip>
              <a:defRPr sz="1000">
                <a:solidFill>
                  <a:srgbClr val="58727F"/>
                </a:solidFill>
              </a:defRPr>
            </a:lvl1pPr>
            <a:lvl2pPr marL="709119" indent="-272738">
              <a:buSzPct val="100000"/>
              <a:buFontTx/>
              <a:buBlip>
                <a:blip r:embed="rId2"/>
              </a:buBlip>
              <a:defRPr sz="1000">
                <a:solidFill>
                  <a:srgbClr val="58727F"/>
                </a:solidFill>
              </a:defRPr>
            </a:lvl2pPr>
            <a:lvl3pPr marL="1090951" indent="-218190">
              <a:buSzPct val="100000"/>
              <a:buFontTx/>
              <a:buBlip>
                <a:blip r:embed="rId2"/>
              </a:buBlip>
              <a:defRPr sz="1000">
                <a:solidFill>
                  <a:srgbClr val="58727F"/>
                </a:solidFill>
              </a:defRPr>
            </a:lvl3pPr>
            <a:lvl4pPr marL="1527332" indent="-218190">
              <a:buSzPct val="100000"/>
              <a:buFontTx/>
              <a:buBlip>
                <a:blip r:embed="rId2"/>
              </a:buBlip>
              <a:defRPr sz="1000">
                <a:solidFill>
                  <a:srgbClr val="58727F"/>
                </a:solidFill>
              </a:defRPr>
            </a:lvl4pPr>
            <a:lvl5pPr marL="1963712" indent="-218190">
              <a:buSzPct val="100000"/>
              <a:buFontTx/>
              <a:buBlip>
                <a:blip r:embed="rId2"/>
              </a:buBlip>
              <a:defRPr sz="1000">
                <a:solidFill>
                  <a:srgbClr val="58727F"/>
                </a:solidFill>
              </a:defRPr>
            </a:lvl5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_tradnl" dirty="0"/>
          </a:p>
        </p:txBody>
      </p:sp>
      <p:sp>
        <p:nvSpPr>
          <p:cNvPr id="8" name="Marcador de pie de página 4"/>
          <p:cNvSpPr>
            <a:spLocks noGrp="1"/>
          </p:cNvSpPr>
          <p:nvPr>
            <p:ph type="ftr" sz="quarter" idx="11"/>
          </p:nvPr>
        </p:nvSpPr>
        <p:spPr>
          <a:xfrm>
            <a:off x="4263038" y="4942684"/>
            <a:ext cx="2896799" cy="273155"/>
          </a:xfrm>
          <a:prstGeom prst="rect">
            <a:avLst/>
          </a:prstGeom>
        </p:spPr>
        <p:txBody>
          <a:bodyPr wrap="square" lIns="87276" tIns="43638" rIns="87276" bIns="43638"/>
          <a:lstStyle>
            <a:lvl1pPr algn="r" defTabSz="436381">
              <a:defRPr sz="1000" b="0" i="0">
                <a:solidFill>
                  <a:srgbClr val="58727F"/>
                </a:solidFill>
                <a:latin typeface="Helvetica"/>
                <a:ea typeface="ＭＳ Ｐゴシック" pitchFamily="-111" charset="-128"/>
                <a:cs typeface="Helvetica"/>
              </a:defRPr>
            </a:lvl1pPr>
          </a:lstStyle>
          <a:p>
            <a:pPr>
              <a:defRPr/>
            </a:pPr>
            <a:endParaRPr lang="es-ES_tradnl"/>
          </a:p>
        </p:txBody>
      </p:sp>
      <p:sp>
        <p:nvSpPr>
          <p:cNvPr id="10" name="Marcador de número de diapositiva 5"/>
          <p:cNvSpPr>
            <a:spLocks noGrp="1"/>
          </p:cNvSpPr>
          <p:nvPr>
            <p:ph type="sldNum" sz="quarter" idx="12"/>
          </p:nvPr>
        </p:nvSpPr>
        <p:spPr>
          <a:xfrm>
            <a:off x="7775052" y="4942684"/>
            <a:ext cx="991403" cy="273155"/>
          </a:xfrm>
          <a:prstGeom prst="rect">
            <a:avLst/>
          </a:prstGeom>
        </p:spPr>
        <p:txBody>
          <a:bodyPr wrap="square" lIns="87276" tIns="43638" rIns="87276" bIns="43638"/>
          <a:lstStyle>
            <a:lvl1pPr algn="r" defTabSz="436381">
              <a:defRPr sz="1000" b="0" i="0">
                <a:solidFill>
                  <a:srgbClr val="58727F"/>
                </a:solidFill>
                <a:latin typeface="Helvetica"/>
                <a:ea typeface="ＭＳ Ｐゴシック" pitchFamily="-111" charset="-128"/>
                <a:cs typeface="Helvetica"/>
              </a:defRPr>
            </a:lvl1pPr>
          </a:lstStyle>
          <a:p>
            <a:pPr>
              <a:defRPr/>
            </a:pPr>
            <a:fld id="{04135FFC-AE49-1B4C-8F2A-76C0F3B616BB}" type="slidenum">
              <a:rPr lang="es-ES_tradnl"/>
              <a:pPr>
                <a:defRPr/>
              </a:pPr>
              <a:t>‹Nº›</a:t>
            </a:fld>
            <a:endParaRPr lang="es-ES_tradnl" dirty="0"/>
          </a:p>
        </p:txBody>
      </p:sp>
      <p:sp>
        <p:nvSpPr>
          <p:cNvPr id="2" name="1 Rectángulo"/>
          <p:cNvSpPr/>
          <p:nvPr userDrawn="1"/>
        </p:nvSpPr>
        <p:spPr>
          <a:xfrm>
            <a:off x="7639050" y="4467225"/>
            <a:ext cx="1171575" cy="4000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Picture 2"/>
          <p:cNvPicPr>
            <a:picLocks noChangeAspect="1" noChangeArrowheads="1"/>
          </p:cNvPicPr>
          <p:nvPr userDrawn="1"/>
        </p:nvPicPr>
        <p:blipFill>
          <a:blip r:embed="rId3"/>
          <a:srcRect/>
          <a:stretch>
            <a:fillRect/>
          </a:stretch>
        </p:blipFill>
        <p:spPr bwMode="auto">
          <a:xfrm>
            <a:off x="7989216" y="4004754"/>
            <a:ext cx="802359" cy="849533"/>
          </a:xfrm>
          <a:prstGeom prst="rect">
            <a:avLst/>
          </a:prstGeom>
          <a:noFill/>
          <a:ln w="9525">
            <a:noFill/>
            <a:miter lim="800000"/>
            <a:headEnd/>
            <a:tailEnd/>
          </a:ln>
          <a:effectLst/>
        </p:spPr>
      </p:pic>
      <p:sp>
        <p:nvSpPr>
          <p:cNvPr id="13" name="2 Título"/>
          <p:cNvSpPr>
            <a:spLocks noGrp="1"/>
          </p:cNvSpPr>
          <p:nvPr>
            <p:ph type="title"/>
          </p:nvPr>
        </p:nvSpPr>
        <p:spPr>
          <a:xfrm>
            <a:off x="1504950" y="177800"/>
            <a:ext cx="6734175" cy="384175"/>
          </a:xfrm>
          <a:prstGeom prst="rect">
            <a:avLst/>
          </a:prstGeom>
        </p:spPr>
        <p:txBody>
          <a:bodyPr/>
          <a:lstStyle>
            <a:lvl1pPr>
              <a:defRPr sz="1800"/>
            </a:lvl1pPr>
          </a:lstStyle>
          <a:p>
            <a:r>
              <a:rPr lang="es-ES" dirty="0" smtClean="0"/>
              <a:t>Haga clic para modificar el estilo de título del patrón</a:t>
            </a:r>
            <a:endParaRPr lang="es-ES" dirty="0"/>
          </a:p>
        </p:txBody>
      </p:sp>
      <p:pic>
        <p:nvPicPr>
          <p:cNvPr id="9" name="8 Imagen"/>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3850" y="4227195"/>
            <a:ext cx="616458" cy="636958"/>
          </a:xfrm>
          <a:prstGeom prst="rect">
            <a:avLst/>
          </a:prstGeom>
        </p:spPr>
      </p:pic>
    </p:spTree>
    <p:extLst>
      <p:ext uri="{BB962C8B-B14F-4D97-AF65-F5344CB8AC3E}">
        <p14:creationId xmlns:p14="http://schemas.microsoft.com/office/powerpoint/2010/main" val="343361030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ndo Auxiliar 4">
    <p:spTree>
      <p:nvGrpSpPr>
        <p:cNvPr id="1" name=""/>
        <p:cNvGrpSpPr/>
        <p:nvPr/>
      </p:nvGrpSpPr>
      <p:grpSpPr>
        <a:xfrm>
          <a:off x="0" y="0"/>
          <a:ext cx="0" cy="0"/>
          <a:chOff x="0" y="0"/>
          <a:chExt cx="0" cy="0"/>
        </a:xfrm>
      </p:grpSpPr>
      <p:sp>
        <p:nvSpPr>
          <p:cNvPr id="6" name="Marcador de pie de página 4"/>
          <p:cNvSpPr>
            <a:spLocks noGrp="1"/>
          </p:cNvSpPr>
          <p:nvPr>
            <p:ph type="ftr" sz="quarter" idx="11"/>
          </p:nvPr>
        </p:nvSpPr>
        <p:spPr>
          <a:xfrm>
            <a:off x="4263683" y="4942433"/>
            <a:ext cx="2895600" cy="273844"/>
          </a:xfrm>
          <a:prstGeom prst="rect">
            <a:avLst/>
          </a:prstGeom>
        </p:spPr>
        <p:txBody>
          <a:bodyPr wrap="square" lIns="87276" tIns="43638" rIns="87276" bIns="43638"/>
          <a:lstStyle>
            <a:lvl1pPr algn="r">
              <a:defRPr sz="1000" b="0" i="0">
                <a:solidFill>
                  <a:srgbClr val="58727F"/>
                </a:solidFill>
                <a:latin typeface="Helvetica"/>
                <a:cs typeface="Helvetica"/>
              </a:defRPr>
            </a:lvl1pPr>
          </a:lstStyle>
          <a:p>
            <a:pPr>
              <a:defRPr/>
            </a:pPr>
            <a:endParaRPr lang="es-ES_tradnl" dirty="0"/>
          </a:p>
        </p:txBody>
      </p:sp>
      <p:sp>
        <p:nvSpPr>
          <p:cNvPr id="7" name="Marcador de número de diapositiva 5"/>
          <p:cNvSpPr>
            <a:spLocks noGrp="1"/>
          </p:cNvSpPr>
          <p:nvPr>
            <p:ph type="sldNum" sz="quarter" idx="12"/>
          </p:nvPr>
        </p:nvSpPr>
        <p:spPr>
          <a:xfrm>
            <a:off x="7775303" y="4942433"/>
            <a:ext cx="990600" cy="273844"/>
          </a:xfrm>
          <a:prstGeom prst="rect">
            <a:avLst/>
          </a:prstGeom>
        </p:spPr>
        <p:txBody>
          <a:bodyPr wrap="square" lIns="87276" tIns="43638" rIns="87276" bIns="43638"/>
          <a:lstStyle>
            <a:lvl1pPr algn="r">
              <a:defRPr sz="1000" b="0" i="0">
                <a:solidFill>
                  <a:srgbClr val="58727F"/>
                </a:solidFill>
                <a:latin typeface="Helvetica"/>
                <a:cs typeface="Helvetica"/>
              </a:defRPr>
            </a:lvl1pPr>
          </a:lstStyle>
          <a:p>
            <a:pPr>
              <a:defRPr/>
            </a:pPr>
            <a:fld id="{A5A5F104-40F6-7544-9534-BFCB767E5535}" type="slidenum">
              <a:rPr lang="es-ES_tradnl" smtClean="0"/>
              <a:pPr>
                <a:defRPr/>
              </a:pPr>
              <a:t>‹Nº›</a:t>
            </a:fld>
            <a:endParaRPr lang="es-ES_tradnl" dirty="0"/>
          </a:p>
        </p:txBody>
      </p:sp>
      <p:sp>
        <p:nvSpPr>
          <p:cNvPr id="10" name="Marcador de contenido 2"/>
          <p:cNvSpPr>
            <a:spLocks noGrp="1"/>
          </p:cNvSpPr>
          <p:nvPr>
            <p:ph idx="1"/>
          </p:nvPr>
        </p:nvSpPr>
        <p:spPr>
          <a:xfrm>
            <a:off x="611563" y="993558"/>
            <a:ext cx="7953895" cy="3321267"/>
          </a:xfrm>
          <a:prstGeom prst="rect">
            <a:avLst/>
          </a:prstGeom>
        </p:spPr>
        <p:txBody>
          <a:bodyPr lIns="87276" tIns="43638" rIns="87276" bIns="43638"/>
          <a:lstStyle>
            <a:lvl1pPr marL="327285" indent="-327285">
              <a:buSzPct val="100000"/>
              <a:buFontTx/>
              <a:buBlip>
                <a:blip r:embed="rId2"/>
              </a:buBlip>
              <a:defRPr sz="1000">
                <a:solidFill>
                  <a:srgbClr val="58727F"/>
                </a:solidFill>
              </a:defRPr>
            </a:lvl1pPr>
            <a:lvl2pPr marL="709119" indent="-272738">
              <a:buSzPct val="100000"/>
              <a:buFontTx/>
              <a:buBlip>
                <a:blip r:embed="rId2"/>
              </a:buBlip>
              <a:defRPr sz="1000">
                <a:solidFill>
                  <a:srgbClr val="58727F"/>
                </a:solidFill>
              </a:defRPr>
            </a:lvl2pPr>
            <a:lvl3pPr marL="1090951" indent="-218190">
              <a:buSzPct val="100000"/>
              <a:buFontTx/>
              <a:buBlip>
                <a:blip r:embed="rId2"/>
              </a:buBlip>
              <a:defRPr sz="1000">
                <a:solidFill>
                  <a:srgbClr val="58727F"/>
                </a:solidFill>
              </a:defRPr>
            </a:lvl3pPr>
            <a:lvl4pPr marL="1527332" indent="-218190">
              <a:buSzPct val="100000"/>
              <a:buFontTx/>
              <a:buBlip>
                <a:blip r:embed="rId2"/>
              </a:buBlip>
              <a:defRPr sz="1000">
                <a:solidFill>
                  <a:srgbClr val="58727F"/>
                </a:solidFill>
              </a:defRPr>
            </a:lvl4pPr>
            <a:lvl5pPr marL="1963712" indent="-218190">
              <a:buSzPct val="100000"/>
              <a:buFontTx/>
              <a:buBlip>
                <a:blip r:embed="rId2"/>
              </a:buBlip>
              <a:defRPr sz="1000">
                <a:solidFill>
                  <a:srgbClr val="58727F"/>
                </a:solidFill>
              </a:defRPr>
            </a:lvl5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_tradnl" dirty="0"/>
          </a:p>
        </p:txBody>
      </p:sp>
      <p:pic>
        <p:nvPicPr>
          <p:cNvPr id="12" name="Picture 6"/>
          <p:cNvPicPr>
            <a:picLocks noChangeAspect="1" noChangeArrowheads="1"/>
          </p:cNvPicPr>
          <p:nvPr userDrawn="1"/>
        </p:nvPicPr>
        <p:blipFill>
          <a:blip r:embed="rId3"/>
          <a:srcRect/>
          <a:stretch>
            <a:fillRect/>
          </a:stretch>
        </p:blipFill>
        <p:spPr bwMode="auto">
          <a:xfrm>
            <a:off x="340930" y="4282672"/>
            <a:ext cx="1073716" cy="575028"/>
          </a:xfrm>
          <a:prstGeom prst="rect">
            <a:avLst/>
          </a:prstGeom>
          <a:noFill/>
          <a:ln w="9525">
            <a:noFill/>
            <a:miter lim="800000"/>
            <a:headEnd/>
            <a:tailEnd/>
          </a:ln>
          <a:effectLst/>
        </p:spPr>
      </p:pic>
      <p:sp>
        <p:nvSpPr>
          <p:cNvPr id="8" name="2 Título"/>
          <p:cNvSpPr>
            <a:spLocks noGrp="1"/>
          </p:cNvSpPr>
          <p:nvPr>
            <p:ph type="title"/>
          </p:nvPr>
        </p:nvSpPr>
        <p:spPr>
          <a:xfrm>
            <a:off x="1504950" y="177800"/>
            <a:ext cx="6734175" cy="384175"/>
          </a:xfrm>
          <a:prstGeom prst="rect">
            <a:avLst/>
          </a:prstGeom>
        </p:spPr>
        <p:txBody>
          <a:bodyPr/>
          <a:lstStyle>
            <a:lvl1pPr>
              <a:defRPr sz="1800"/>
            </a:lvl1pPr>
          </a:lstStyle>
          <a:p>
            <a:r>
              <a:rPr lang="es-ES" dirty="0" smtClean="0"/>
              <a:t>Haga clic para modificar el estilo de título del patrón</a:t>
            </a:r>
            <a:endParaRPr lang="es-ES" dirty="0"/>
          </a:p>
        </p:txBody>
      </p:sp>
      <p:pic>
        <p:nvPicPr>
          <p:cNvPr id="9" name="8 Imagen"/>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91500" y="4246245"/>
            <a:ext cx="616458" cy="636958"/>
          </a:xfrm>
          <a:prstGeom prst="rect">
            <a:avLst/>
          </a:prstGeom>
        </p:spPr>
      </p:pic>
    </p:spTree>
    <p:extLst>
      <p:ext uri="{BB962C8B-B14F-4D97-AF65-F5344CB8AC3E}">
        <p14:creationId xmlns:p14="http://schemas.microsoft.com/office/powerpoint/2010/main" val="1860514711"/>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ndo Auxiliar 5">
    <p:spTree>
      <p:nvGrpSpPr>
        <p:cNvPr id="1" name=""/>
        <p:cNvGrpSpPr/>
        <p:nvPr/>
      </p:nvGrpSpPr>
      <p:grpSpPr>
        <a:xfrm>
          <a:off x="0" y="0"/>
          <a:ext cx="0" cy="0"/>
          <a:chOff x="0" y="0"/>
          <a:chExt cx="0" cy="0"/>
        </a:xfrm>
      </p:grpSpPr>
      <p:pic>
        <p:nvPicPr>
          <p:cNvPr id="3" name="Imagen 2" descr="propuesta ppt_16-9-13.jpg"/>
          <p:cNvPicPr>
            <a:picLocks noChangeAspect="1"/>
          </p:cNvPicPr>
          <p:nvPr userDrawn="1"/>
        </p:nvPicPr>
        <p:blipFill rotWithShape="1">
          <a:blip r:embed="rId2">
            <a:extLst>
              <a:ext uri="{28A0092B-C50C-407E-A947-70E740481C1C}">
                <a14:useLocalDpi xmlns:a14="http://schemas.microsoft.com/office/drawing/2010/main" val="0"/>
              </a:ext>
            </a:extLst>
          </a:blip>
          <a:srcRect l="72209" t="75370" r="4559" b="9444"/>
          <a:stretch/>
        </p:blipFill>
        <p:spPr>
          <a:xfrm>
            <a:off x="7534274" y="4391026"/>
            <a:ext cx="1269027" cy="466724"/>
          </a:xfrm>
          <a:prstGeom prst="rect">
            <a:avLst/>
          </a:prstGeom>
        </p:spPr>
      </p:pic>
      <p:sp>
        <p:nvSpPr>
          <p:cNvPr id="4" name="Marcador de contenido 2"/>
          <p:cNvSpPr>
            <a:spLocks noGrp="1"/>
          </p:cNvSpPr>
          <p:nvPr>
            <p:ph idx="1"/>
          </p:nvPr>
        </p:nvSpPr>
        <p:spPr>
          <a:xfrm>
            <a:off x="611563" y="993559"/>
            <a:ext cx="6301315" cy="2949428"/>
          </a:xfrm>
          <a:prstGeom prst="rect">
            <a:avLst/>
          </a:prstGeom>
        </p:spPr>
        <p:txBody>
          <a:bodyPr lIns="87276" tIns="43638" rIns="87276" bIns="43638"/>
          <a:lstStyle>
            <a:lvl1pPr marL="327285" indent="-327285">
              <a:buSzPct val="100000"/>
              <a:buFontTx/>
              <a:buBlip>
                <a:blip r:embed="rId3"/>
              </a:buBlip>
              <a:defRPr sz="1000">
                <a:solidFill>
                  <a:srgbClr val="58727F"/>
                </a:solidFill>
              </a:defRPr>
            </a:lvl1pPr>
            <a:lvl2pPr marL="709119" indent="-272738">
              <a:buSzPct val="100000"/>
              <a:buFontTx/>
              <a:buBlip>
                <a:blip r:embed="rId3"/>
              </a:buBlip>
              <a:defRPr sz="1000">
                <a:solidFill>
                  <a:srgbClr val="58727F"/>
                </a:solidFill>
              </a:defRPr>
            </a:lvl2pPr>
            <a:lvl3pPr marL="1090951" indent="-218190">
              <a:buSzPct val="100000"/>
              <a:buFontTx/>
              <a:buBlip>
                <a:blip r:embed="rId3"/>
              </a:buBlip>
              <a:defRPr sz="1000">
                <a:solidFill>
                  <a:srgbClr val="58727F"/>
                </a:solidFill>
              </a:defRPr>
            </a:lvl3pPr>
            <a:lvl4pPr marL="1527332" indent="-218190">
              <a:buSzPct val="100000"/>
              <a:buFontTx/>
              <a:buBlip>
                <a:blip r:embed="rId3"/>
              </a:buBlip>
              <a:defRPr sz="1000">
                <a:solidFill>
                  <a:srgbClr val="58727F"/>
                </a:solidFill>
              </a:defRPr>
            </a:lvl4pPr>
            <a:lvl5pPr marL="1963712" indent="-218190">
              <a:buSzPct val="100000"/>
              <a:buFontTx/>
              <a:buBlip>
                <a:blip r:embed="rId3"/>
              </a:buBlip>
              <a:defRPr sz="1000">
                <a:solidFill>
                  <a:srgbClr val="58727F"/>
                </a:solidFill>
              </a:defRPr>
            </a:lvl5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_tradnl" dirty="0"/>
          </a:p>
        </p:txBody>
      </p:sp>
      <p:sp>
        <p:nvSpPr>
          <p:cNvPr id="6" name="Marcador de pie de página 4"/>
          <p:cNvSpPr>
            <a:spLocks noGrp="1"/>
          </p:cNvSpPr>
          <p:nvPr>
            <p:ph type="ftr" sz="quarter" idx="11"/>
          </p:nvPr>
        </p:nvSpPr>
        <p:spPr>
          <a:xfrm>
            <a:off x="4263683" y="4942433"/>
            <a:ext cx="2895600" cy="273844"/>
          </a:xfrm>
          <a:prstGeom prst="rect">
            <a:avLst/>
          </a:prstGeom>
        </p:spPr>
        <p:txBody>
          <a:bodyPr wrap="square" lIns="87276" tIns="43638" rIns="87276" bIns="43638"/>
          <a:lstStyle>
            <a:lvl1pPr algn="r">
              <a:defRPr sz="1000" b="0" i="0">
                <a:solidFill>
                  <a:srgbClr val="58727F"/>
                </a:solidFill>
                <a:latin typeface="Helvetica"/>
                <a:cs typeface="Helvetica"/>
              </a:defRPr>
            </a:lvl1pPr>
          </a:lstStyle>
          <a:p>
            <a:pPr>
              <a:defRPr/>
            </a:pPr>
            <a:endParaRPr lang="es-ES_tradnl" dirty="0"/>
          </a:p>
        </p:txBody>
      </p:sp>
      <p:sp>
        <p:nvSpPr>
          <p:cNvPr id="7" name="Marcador de número de diapositiva 5"/>
          <p:cNvSpPr>
            <a:spLocks noGrp="1"/>
          </p:cNvSpPr>
          <p:nvPr>
            <p:ph type="sldNum" sz="quarter" idx="12"/>
          </p:nvPr>
        </p:nvSpPr>
        <p:spPr>
          <a:xfrm>
            <a:off x="7775303" y="4942433"/>
            <a:ext cx="990600" cy="273844"/>
          </a:xfrm>
          <a:prstGeom prst="rect">
            <a:avLst/>
          </a:prstGeom>
        </p:spPr>
        <p:txBody>
          <a:bodyPr wrap="square" lIns="87276" tIns="43638" rIns="87276" bIns="43638"/>
          <a:lstStyle>
            <a:lvl1pPr algn="r">
              <a:defRPr sz="1000" b="0" i="0">
                <a:solidFill>
                  <a:srgbClr val="58727F"/>
                </a:solidFill>
                <a:latin typeface="Helvetica"/>
                <a:cs typeface="Helvetica"/>
              </a:defRPr>
            </a:lvl1pPr>
          </a:lstStyle>
          <a:p>
            <a:pPr>
              <a:defRPr/>
            </a:pPr>
            <a:fld id="{A5A5F104-40F6-7544-9534-BFCB767E5535}" type="slidenum">
              <a:rPr lang="es-ES_tradnl" smtClean="0"/>
              <a:pPr>
                <a:defRPr/>
              </a:pPr>
              <a:t>‹Nº›</a:t>
            </a:fld>
            <a:endParaRPr lang="es-ES_tradnl" dirty="0"/>
          </a:p>
        </p:txBody>
      </p:sp>
      <p:sp>
        <p:nvSpPr>
          <p:cNvPr id="8" name="2 Título"/>
          <p:cNvSpPr>
            <a:spLocks noGrp="1"/>
          </p:cNvSpPr>
          <p:nvPr>
            <p:ph type="title"/>
          </p:nvPr>
        </p:nvSpPr>
        <p:spPr>
          <a:xfrm>
            <a:off x="1504950" y="177800"/>
            <a:ext cx="6734175" cy="384175"/>
          </a:xfrm>
          <a:prstGeom prst="rect">
            <a:avLst/>
          </a:prstGeom>
        </p:spPr>
        <p:txBody>
          <a:bodyPr/>
          <a:lstStyle>
            <a:lvl1pPr>
              <a:defRPr sz="1800"/>
            </a:lvl1pPr>
          </a:lstStyle>
          <a:p>
            <a:r>
              <a:rPr lang="es-ES" dirty="0" smtClean="0"/>
              <a:t>Haga clic para modificar el estilo de título del patrón</a:t>
            </a:r>
            <a:endParaRPr lang="es-ES" dirty="0"/>
          </a:p>
        </p:txBody>
      </p:sp>
      <p:pic>
        <p:nvPicPr>
          <p:cNvPr id="9" name="8 Imagen"/>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3850" y="4227195"/>
            <a:ext cx="616458" cy="636958"/>
          </a:xfrm>
          <a:prstGeom prst="rect">
            <a:avLst/>
          </a:prstGeom>
        </p:spPr>
      </p:pic>
    </p:spTree>
    <p:extLst>
      <p:ext uri="{BB962C8B-B14F-4D97-AF65-F5344CB8AC3E}">
        <p14:creationId xmlns:p14="http://schemas.microsoft.com/office/powerpoint/2010/main" val="357059506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ndo Auxiliar 6">
    <p:spTree>
      <p:nvGrpSpPr>
        <p:cNvPr id="1" name=""/>
        <p:cNvGrpSpPr/>
        <p:nvPr/>
      </p:nvGrpSpPr>
      <p:grpSpPr>
        <a:xfrm>
          <a:off x="0" y="0"/>
          <a:ext cx="0" cy="0"/>
          <a:chOff x="0" y="0"/>
          <a:chExt cx="0" cy="0"/>
        </a:xfrm>
      </p:grpSpPr>
      <p:pic>
        <p:nvPicPr>
          <p:cNvPr id="4" name="Imagen 3" descr="propuesta ppt_16-9-14.jpg"/>
          <p:cNvPicPr>
            <a:picLocks noChangeAspect="1"/>
          </p:cNvPicPr>
          <p:nvPr userDrawn="1"/>
        </p:nvPicPr>
        <p:blipFill rotWithShape="1">
          <a:blip r:embed="rId2">
            <a:extLst>
              <a:ext uri="{28A0092B-C50C-407E-A947-70E740481C1C}">
                <a14:useLocalDpi xmlns:a14="http://schemas.microsoft.com/office/drawing/2010/main" val="0"/>
              </a:ext>
            </a:extLst>
          </a:blip>
          <a:srcRect l="4377" t="61481" r="75514" b="7038"/>
          <a:stretch/>
        </p:blipFill>
        <p:spPr>
          <a:xfrm flipH="1">
            <a:off x="7896225" y="4179303"/>
            <a:ext cx="914400" cy="687971"/>
          </a:xfrm>
          <a:prstGeom prst="rect">
            <a:avLst/>
          </a:prstGeom>
        </p:spPr>
      </p:pic>
      <p:sp>
        <p:nvSpPr>
          <p:cNvPr id="5" name="Marcador de contenido 2"/>
          <p:cNvSpPr>
            <a:spLocks noGrp="1"/>
          </p:cNvSpPr>
          <p:nvPr>
            <p:ph idx="1"/>
          </p:nvPr>
        </p:nvSpPr>
        <p:spPr>
          <a:xfrm>
            <a:off x="611560" y="993558"/>
            <a:ext cx="7902966" cy="3140292"/>
          </a:xfrm>
          <a:prstGeom prst="rect">
            <a:avLst/>
          </a:prstGeom>
        </p:spPr>
        <p:txBody>
          <a:bodyPr lIns="87276" tIns="43638" rIns="87276" bIns="43638"/>
          <a:lstStyle>
            <a:lvl1pPr marL="327285" indent="-327285">
              <a:buSzPct val="100000"/>
              <a:buFontTx/>
              <a:buBlip>
                <a:blip r:embed="rId3"/>
              </a:buBlip>
              <a:defRPr sz="1000">
                <a:solidFill>
                  <a:srgbClr val="58727F"/>
                </a:solidFill>
              </a:defRPr>
            </a:lvl1pPr>
            <a:lvl2pPr marL="709119" indent="-272738">
              <a:buSzPct val="100000"/>
              <a:buFontTx/>
              <a:buBlip>
                <a:blip r:embed="rId3"/>
              </a:buBlip>
              <a:defRPr sz="1000">
                <a:solidFill>
                  <a:srgbClr val="58727F"/>
                </a:solidFill>
              </a:defRPr>
            </a:lvl2pPr>
            <a:lvl3pPr marL="1090951" indent="-218190">
              <a:buSzPct val="100000"/>
              <a:buFontTx/>
              <a:buBlip>
                <a:blip r:embed="rId3"/>
              </a:buBlip>
              <a:defRPr sz="1000">
                <a:solidFill>
                  <a:srgbClr val="58727F"/>
                </a:solidFill>
              </a:defRPr>
            </a:lvl3pPr>
            <a:lvl4pPr marL="1527332" indent="-218190">
              <a:buSzPct val="100000"/>
              <a:buFontTx/>
              <a:buBlip>
                <a:blip r:embed="rId3"/>
              </a:buBlip>
              <a:defRPr sz="1000">
                <a:solidFill>
                  <a:srgbClr val="58727F"/>
                </a:solidFill>
              </a:defRPr>
            </a:lvl4pPr>
            <a:lvl5pPr marL="1963712" indent="-218190">
              <a:buSzPct val="100000"/>
              <a:buFontTx/>
              <a:buBlip>
                <a:blip r:embed="rId3"/>
              </a:buBlip>
              <a:defRPr sz="1000">
                <a:solidFill>
                  <a:srgbClr val="58727F"/>
                </a:solidFill>
              </a:defRPr>
            </a:lvl5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_tradnl" dirty="0"/>
          </a:p>
        </p:txBody>
      </p:sp>
      <p:sp>
        <p:nvSpPr>
          <p:cNvPr id="9" name="Marcador de pie de página 4"/>
          <p:cNvSpPr>
            <a:spLocks noGrp="1"/>
          </p:cNvSpPr>
          <p:nvPr>
            <p:ph type="ftr" sz="quarter" idx="11"/>
          </p:nvPr>
        </p:nvSpPr>
        <p:spPr>
          <a:xfrm>
            <a:off x="4263683" y="4942433"/>
            <a:ext cx="2895600" cy="273844"/>
          </a:xfrm>
          <a:prstGeom prst="rect">
            <a:avLst/>
          </a:prstGeom>
        </p:spPr>
        <p:txBody>
          <a:bodyPr wrap="square" lIns="87276" tIns="43638" rIns="87276" bIns="43638"/>
          <a:lstStyle>
            <a:lvl1pPr algn="r">
              <a:defRPr sz="1000" b="0" i="0">
                <a:solidFill>
                  <a:srgbClr val="58727F"/>
                </a:solidFill>
                <a:latin typeface="Helvetica"/>
                <a:cs typeface="Helvetica"/>
              </a:defRPr>
            </a:lvl1pPr>
          </a:lstStyle>
          <a:p>
            <a:pPr>
              <a:defRPr/>
            </a:pPr>
            <a:endParaRPr lang="es-ES_tradnl" dirty="0"/>
          </a:p>
        </p:txBody>
      </p:sp>
      <p:sp>
        <p:nvSpPr>
          <p:cNvPr id="10" name="Marcador de número de diapositiva 5"/>
          <p:cNvSpPr>
            <a:spLocks noGrp="1"/>
          </p:cNvSpPr>
          <p:nvPr>
            <p:ph type="sldNum" sz="quarter" idx="12"/>
          </p:nvPr>
        </p:nvSpPr>
        <p:spPr>
          <a:xfrm>
            <a:off x="7775303" y="4942433"/>
            <a:ext cx="990600" cy="273844"/>
          </a:xfrm>
          <a:prstGeom prst="rect">
            <a:avLst/>
          </a:prstGeom>
        </p:spPr>
        <p:txBody>
          <a:bodyPr wrap="square" lIns="87276" tIns="43638" rIns="87276" bIns="43638"/>
          <a:lstStyle>
            <a:lvl1pPr algn="r">
              <a:defRPr sz="1000" b="0" i="0">
                <a:solidFill>
                  <a:srgbClr val="58727F"/>
                </a:solidFill>
                <a:latin typeface="Helvetica"/>
                <a:cs typeface="Helvetica"/>
              </a:defRPr>
            </a:lvl1pPr>
          </a:lstStyle>
          <a:p>
            <a:pPr>
              <a:defRPr/>
            </a:pPr>
            <a:fld id="{A5A5F104-40F6-7544-9534-BFCB767E5535}" type="slidenum">
              <a:rPr lang="es-ES_tradnl" smtClean="0"/>
              <a:pPr>
                <a:defRPr/>
              </a:pPr>
              <a:t>‹Nº›</a:t>
            </a:fld>
            <a:endParaRPr lang="es-ES_tradnl" dirty="0"/>
          </a:p>
        </p:txBody>
      </p:sp>
      <p:sp>
        <p:nvSpPr>
          <p:cNvPr id="12" name="2 Título"/>
          <p:cNvSpPr>
            <a:spLocks noGrp="1"/>
          </p:cNvSpPr>
          <p:nvPr>
            <p:ph type="title"/>
          </p:nvPr>
        </p:nvSpPr>
        <p:spPr>
          <a:xfrm>
            <a:off x="1504950" y="177800"/>
            <a:ext cx="6734175" cy="384175"/>
          </a:xfrm>
          <a:prstGeom prst="rect">
            <a:avLst/>
          </a:prstGeom>
        </p:spPr>
        <p:txBody>
          <a:bodyPr/>
          <a:lstStyle>
            <a:lvl1pPr>
              <a:defRPr sz="1800"/>
            </a:lvl1pPr>
          </a:lstStyle>
          <a:p>
            <a:r>
              <a:rPr lang="es-ES" dirty="0" smtClean="0"/>
              <a:t>Haga clic para modificar el estilo de título del patrón</a:t>
            </a:r>
            <a:endParaRPr lang="es-ES" dirty="0"/>
          </a:p>
        </p:txBody>
      </p:sp>
      <p:pic>
        <p:nvPicPr>
          <p:cNvPr id="8" name="7 Imagen"/>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3850" y="4227195"/>
            <a:ext cx="616458" cy="636958"/>
          </a:xfrm>
          <a:prstGeom prst="rect">
            <a:avLst/>
          </a:prstGeom>
        </p:spPr>
      </p:pic>
    </p:spTree>
    <p:extLst>
      <p:ext uri="{BB962C8B-B14F-4D97-AF65-F5344CB8AC3E}">
        <p14:creationId xmlns:p14="http://schemas.microsoft.com/office/powerpoint/2010/main" val="43438199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ondo Auxiliar 7">
    <p:spTree>
      <p:nvGrpSpPr>
        <p:cNvPr id="1" name=""/>
        <p:cNvGrpSpPr/>
        <p:nvPr/>
      </p:nvGrpSpPr>
      <p:grpSpPr>
        <a:xfrm>
          <a:off x="0" y="0"/>
          <a:ext cx="0" cy="0"/>
          <a:chOff x="0" y="0"/>
          <a:chExt cx="0" cy="0"/>
        </a:xfrm>
      </p:grpSpPr>
      <p:pic>
        <p:nvPicPr>
          <p:cNvPr id="3" name="Imagen 2" descr="propuesta ppt_16-9-12.jpg"/>
          <p:cNvPicPr>
            <a:picLocks noChangeAspect="1"/>
          </p:cNvPicPr>
          <p:nvPr userDrawn="1"/>
        </p:nvPicPr>
        <p:blipFill rotWithShape="1">
          <a:blip r:embed="rId2">
            <a:extLst>
              <a:ext uri="{28A0092B-C50C-407E-A947-70E740481C1C}">
                <a14:useLocalDpi xmlns:a14="http://schemas.microsoft.com/office/drawing/2010/main" val="0"/>
              </a:ext>
            </a:extLst>
          </a:blip>
          <a:srcRect l="3751" t="64259" r="69679" b="8704"/>
          <a:stretch/>
        </p:blipFill>
        <p:spPr>
          <a:xfrm>
            <a:off x="342900" y="3990975"/>
            <a:ext cx="1530523" cy="876300"/>
          </a:xfrm>
          <a:prstGeom prst="rect">
            <a:avLst/>
          </a:prstGeom>
        </p:spPr>
      </p:pic>
      <p:sp>
        <p:nvSpPr>
          <p:cNvPr id="4" name="Marcador de contenido 2"/>
          <p:cNvSpPr>
            <a:spLocks noGrp="1"/>
          </p:cNvSpPr>
          <p:nvPr>
            <p:ph idx="1"/>
          </p:nvPr>
        </p:nvSpPr>
        <p:spPr>
          <a:xfrm>
            <a:off x="611560" y="993558"/>
            <a:ext cx="7902966" cy="3121242"/>
          </a:xfrm>
          <a:prstGeom prst="rect">
            <a:avLst/>
          </a:prstGeom>
        </p:spPr>
        <p:txBody>
          <a:bodyPr lIns="87276" tIns="43638" rIns="87276" bIns="43638"/>
          <a:lstStyle>
            <a:lvl1pPr marL="327285" indent="-327285">
              <a:buSzPct val="100000"/>
              <a:buFontTx/>
              <a:buBlip>
                <a:blip r:embed="rId3"/>
              </a:buBlip>
              <a:defRPr sz="1000">
                <a:solidFill>
                  <a:srgbClr val="58727F"/>
                </a:solidFill>
              </a:defRPr>
            </a:lvl1pPr>
            <a:lvl2pPr marL="709119" indent="-272738">
              <a:buSzPct val="100000"/>
              <a:buFontTx/>
              <a:buBlip>
                <a:blip r:embed="rId3"/>
              </a:buBlip>
              <a:defRPr sz="1000">
                <a:solidFill>
                  <a:srgbClr val="58727F"/>
                </a:solidFill>
              </a:defRPr>
            </a:lvl2pPr>
            <a:lvl3pPr marL="1090951" indent="-218190">
              <a:buSzPct val="100000"/>
              <a:buFontTx/>
              <a:buBlip>
                <a:blip r:embed="rId3"/>
              </a:buBlip>
              <a:defRPr sz="1000">
                <a:solidFill>
                  <a:srgbClr val="58727F"/>
                </a:solidFill>
              </a:defRPr>
            </a:lvl3pPr>
            <a:lvl4pPr marL="1527332" indent="-218190">
              <a:buSzPct val="100000"/>
              <a:buFontTx/>
              <a:buBlip>
                <a:blip r:embed="rId3"/>
              </a:buBlip>
              <a:defRPr sz="1000">
                <a:solidFill>
                  <a:srgbClr val="58727F"/>
                </a:solidFill>
              </a:defRPr>
            </a:lvl4pPr>
            <a:lvl5pPr marL="1963712" indent="-218190">
              <a:buSzPct val="100000"/>
              <a:buFontTx/>
              <a:buBlip>
                <a:blip r:embed="rId3"/>
              </a:buBlip>
              <a:defRPr sz="1000">
                <a:solidFill>
                  <a:srgbClr val="58727F"/>
                </a:solidFill>
              </a:defRPr>
            </a:lvl5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_tradnl" dirty="0"/>
          </a:p>
        </p:txBody>
      </p:sp>
      <p:sp>
        <p:nvSpPr>
          <p:cNvPr id="6" name="Marcador de pie de página 4"/>
          <p:cNvSpPr>
            <a:spLocks noGrp="1"/>
          </p:cNvSpPr>
          <p:nvPr>
            <p:ph type="ftr" sz="quarter" idx="11"/>
          </p:nvPr>
        </p:nvSpPr>
        <p:spPr>
          <a:xfrm>
            <a:off x="4263683" y="4942433"/>
            <a:ext cx="2895600" cy="273844"/>
          </a:xfrm>
          <a:prstGeom prst="rect">
            <a:avLst/>
          </a:prstGeom>
        </p:spPr>
        <p:txBody>
          <a:bodyPr wrap="square" lIns="87276" tIns="43638" rIns="87276" bIns="43638"/>
          <a:lstStyle>
            <a:lvl1pPr algn="r">
              <a:defRPr sz="1000" b="0" i="0">
                <a:solidFill>
                  <a:srgbClr val="58727F"/>
                </a:solidFill>
                <a:latin typeface="Helvetica"/>
                <a:cs typeface="Helvetica"/>
              </a:defRPr>
            </a:lvl1pPr>
          </a:lstStyle>
          <a:p>
            <a:pPr>
              <a:defRPr/>
            </a:pPr>
            <a:endParaRPr lang="es-ES_tradnl" dirty="0"/>
          </a:p>
        </p:txBody>
      </p:sp>
      <p:sp>
        <p:nvSpPr>
          <p:cNvPr id="7" name="Marcador de número de diapositiva 5"/>
          <p:cNvSpPr>
            <a:spLocks noGrp="1"/>
          </p:cNvSpPr>
          <p:nvPr>
            <p:ph type="sldNum" sz="quarter" idx="12"/>
          </p:nvPr>
        </p:nvSpPr>
        <p:spPr>
          <a:xfrm>
            <a:off x="7775303" y="4942433"/>
            <a:ext cx="990600" cy="273844"/>
          </a:xfrm>
          <a:prstGeom prst="rect">
            <a:avLst/>
          </a:prstGeom>
        </p:spPr>
        <p:txBody>
          <a:bodyPr wrap="square" lIns="87276" tIns="43638" rIns="87276" bIns="43638"/>
          <a:lstStyle>
            <a:lvl1pPr algn="r">
              <a:defRPr sz="1000" b="0" i="0">
                <a:solidFill>
                  <a:srgbClr val="58727F"/>
                </a:solidFill>
                <a:latin typeface="Helvetica"/>
                <a:cs typeface="Helvetica"/>
              </a:defRPr>
            </a:lvl1pPr>
          </a:lstStyle>
          <a:p>
            <a:pPr>
              <a:defRPr/>
            </a:pPr>
            <a:fld id="{A5A5F104-40F6-7544-9534-BFCB767E5535}" type="slidenum">
              <a:rPr lang="es-ES_tradnl" smtClean="0"/>
              <a:pPr>
                <a:defRPr/>
              </a:pPr>
              <a:t>‹Nº›</a:t>
            </a:fld>
            <a:endParaRPr lang="es-ES_tradnl" dirty="0"/>
          </a:p>
        </p:txBody>
      </p:sp>
      <p:sp>
        <p:nvSpPr>
          <p:cNvPr id="8" name="2 Título"/>
          <p:cNvSpPr>
            <a:spLocks noGrp="1"/>
          </p:cNvSpPr>
          <p:nvPr>
            <p:ph type="title"/>
          </p:nvPr>
        </p:nvSpPr>
        <p:spPr>
          <a:xfrm>
            <a:off x="1504950" y="177800"/>
            <a:ext cx="6734175" cy="384175"/>
          </a:xfrm>
          <a:prstGeom prst="rect">
            <a:avLst/>
          </a:prstGeom>
        </p:spPr>
        <p:txBody>
          <a:bodyPr/>
          <a:lstStyle>
            <a:lvl1pPr>
              <a:defRPr sz="1800"/>
            </a:lvl1pPr>
          </a:lstStyle>
          <a:p>
            <a:r>
              <a:rPr lang="es-ES" dirty="0" smtClean="0"/>
              <a:t>Haga clic para modificar el estilo de título del patrón</a:t>
            </a:r>
            <a:endParaRPr lang="es-ES" dirty="0"/>
          </a:p>
        </p:txBody>
      </p:sp>
      <p:pic>
        <p:nvPicPr>
          <p:cNvPr id="9" name="8 Imagen"/>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201025" y="4246245"/>
            <a:ext cx="616458" cy="636958"/>
          </a:xfrm>
          <a:prstGeom prst="rect">
            <a:avLst/>
          </a:prstGeom>
        </p:spPr>
      </p:pic>
    </p:spTree>
    <p:extLst>
      <p:ext uri="{BB962C8B-B14F-4D97-AF65-F5344CB8AC3E}">
        <p14:creationId xmlns:p14="http://schemas.microsoft.com/office/powerpoint/2010/main" val="1918276970"/>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ondo Auxiliar 8">
    <p:spTree>
      <p:nvGrpSpPr>
        <p:cNvPr id="1" name=""/>
        <p:cNvGrpSpPr/>
        <p:nvPr/>
      </p:nvGrpSpPr>
      <p:grpSpPr>
        <a:xfrm>
          <a:off x="0" y="0"/>
          <a:ext cx="0" cy="0"/>
          <a:chOff x="0" y="0"/>
          <a:chExt cx="0" cy="0"/>
        </a:xfrm>
      </p:grpSpPr>
      <p:pic>
        <p:nvPicPr>
          <p:cNvPr id="6" name="Imagen 5" descr="propuesta ppt_16-9-15.jpg"/>
          <p:cNvPicPr>
            <a:picLocks noChangeAspect="1"/>
          </p:cNvPicPr>
          <p:nvPr userDrawn="1"/>
        </p:nvPicPr>
        <p:blipFill rotWithShape="1">
          <a:blip r:embed="rId2">
            <a:extLst>
              <a:ext uri="{28A0092B-C50C-407E-A947-70E740481C1C}">
                <a14:useLocalDpi xmlns:a14="http://schemas.microsoft.com/office/drawing/2010/main" val="0"/>
              </a:ext>
            </a:extLst>
          </a:blip>
          <a:srcRect l="7815" t="65000" r="74888" b="6296"/>
          <a:stretch/>
        </p:blipFill>
        <p:spPr>
          <a:xfrm>
            <a:off x="342900" y="3984147"/>
            <a:ext cx="935600" cy="873602"/>
          </a:xfrm>
          <a:prstGeom prst="rect">
            <a:avLst/>
          </a:prstGeom>
        </p:spPr>
      </p:pic>
      <p:sp>
        <p:nvSpPr>
          <p:cNvPr id="4" name="Marcador de contenido 2"/>
          <p:cNvSpPr>
            <a:spLocks noGrp="1"/>
          </p:cNvSpPr>
          <p:nvPr>
            <p:ph idx="1"/>
          </p:nvPr>
        </p:nvSpPr>
        <p:spPr>
          <a:xfrm>
            <a:off x="611562" y="993558"/>
            <a:ext cx="8026169" cy="3035517"/>
          </a:xfrm>
          <a:prstGeom prst="rect">
            <a:avLst/>
          </a:prstGeom>
        </p:spPr>
        <p:txBody>
          <a:bodyPr lIns="87276" tIns="43638" rIns="87276" bIns="43638"/>
          <a:lstStyle>
            <a:lvl1pPr marL="327285" indent="-327285">
              <a:buSzPct val="100000"/>
              <a:buFontTx/>
              <a:buBlip>
                <a:blip r:embed="rId3"/>
              </a:buBlip>
              <a:defRPr sz="1000">
                <a:solidFill>
                  <a:srgbClr val="58727F"/>
                </a:solidFill>
              </a:defRPr>
            </a:lvl1pPr>
            <a:lvl2pPr marL="709119" indent="-272738">
              <a:buSzPct val="100000"/>
              <a:buFontTx/>
              <a:buBlip>
                <a:blip r:embed="rId3"/>
              </a:buBlip>
              <a:defRPr sz="1000">
                <a:solidFill>
                  <a:srgbClr val="58727F"/>
                </a:solidFill>
              </a:defRPr>
            </a:lvl2pPr>
            <a:lvl3pPr marL="1090951" indent="-218190">
              <a:buSzPct val="100000"/>
              <a:buFontTx/>
              <a:buBlip>
                <a:blip r:embed="rId3"/>
              </a:buBlip>
              <a:defRPr sz="1000">
                <a:solidFill>
                  <a:srgbClr val="58727F"/>
                </a:solidFill>
              </a:defRPr>
            </a:lvl3pPr>
            <a:lvl4pPr marL="1527332" indent="-218190">
              <a:buSzPct val="100000"/>
              <a:buFontTx/>
              <a:buBlip>
                <a:blip r:embed="rId3"/>
              </a:buBlip>
              <a:defRPr sz="1000">
                <a:solidFill>
                  <a:srgbClr val="58727F"/>
                </a:solidFill>
              </a:defRPr>
            </a:lvl4pPr>
            <a:lvl5pPr marL="1963712" indent="-218190">
              <a:buSzPct val="100000"/>
              <a:buFontTx/>
              <a:buBlip>
                <a:blip r:embed="rId3"/>
              </a:buBlip>
              <a:defRPr sz="1000">
                <a:solidFill>
                  <a:srgbClr val="58727F"/>
                </a:solidFill>
              </a:defRPr>
            </a:lvl5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_tradnl" dirty="0"/>
          </a:p>
        </p:txBody>
      </p:sp>
      <p:sp>
        <p:nvSpPr>
          <p:cNvPr id="9" name="Marcador de pie de página 4"/>
          <p:cNvSpPr>
            <a:spLocks noGrp="1"/>
          </p:cNvSpPr>
          <p:nvPr>
            <p:ph type="ftr" sz="quarter" idx="11"/>
          </p:nvPr>
        </p:nvSpPr>
        <p:spPr>
          <a:xfrm>
            <a:off x="4263683" y="4942433"/>
            <a:ext cx="2895600" cy="273844"/>
          </a:xfrm>
          <a:prstGeom prst="rect">
            <a:avLst/>
          </a:prstGeom>
        </p:spPr>
        <p:txBody>
          <a:bodyPr wrap="square" lIns="87276" tIns="43638" rIns="87276" bIns="43638"/>
          <a:lstStyle>
            <a:lvl1pPr algn="r">
              <a:defRPr sz="1000" b="0" i="0">
                <a:solidFill>
                  <a:srgbClr val="58727F"/>
                </a:solidFill>
                <a:latin typeface="Helvetica"/>
                <a:cs typeface="Helvetica"/>
              </a:defRPr>
            </a:lvl1pPr>
          </a:lstStyle>
          <a:p>
            <a:pPr>
              <a:defRPr/>
            </a:pPr>
            <a:endParaRPr lang="es-ES_tradnl" dirty="0"/>
          </a:p>
        </p:txBody>
      </p:sp>
      <p:sp>
        <p:nvSpPr>
          <p:cNvPr id="10" name="Marcador de número de diapositiva 5"/>
          <p:cNvSpPr>
            <a:spLocks noGrp="1"/>
          </p:cNvSpPr>
          <p:nvPr>
            <p:ph type="sldNum" sz="quarter" idx="12"/>
          </p:nvPr>
        </p:nvSpPr>
        <p:spPr>
          <a:xfrm>
            <a:off x="7775303" y="4942433"/>
            <a:ext cx="990600" cy="273844"/>
          </a:xfrm>
          <a:prstGeom prst="rect">
            <a:avLst/>
          </a:prstGeom>
        </p:spPr>
        <p:txBody>
          <a:bodyPr wrap="square" lIns="87276" tIns="43638" rIns="87276" bIns="43638"/>
          <a:lstStyle>
            <a:lvl1pPr algn="r">
              <a:defRPr sz="1000" b="0" i="0">
                <a:solidFill>
                  <a:srgbClr val="58727F"/>
                </a:solidFill>
                <a:latin typeface="Helvetica"/>
                <a:cs typeface="Helvetica"/>
              </a:defRPr>
            </a:lvl1pPr>
          </a:lstStyle>
          <a:p>
            <a:pPr>
              <a:defRPr/>
            </a:pPr>
            <a:fld id="{A5A5F104-40F6-7544-9534-BFCB767E5535}" type="slidenum">
              <a:rPr lang="es-ES_tradnl" smtClean="0"/>
              <a:pPr>
                <a:defRPr/>
              </a:pPr>
              <a:t>‹Nº›</a:t>
            </a:fld>
            <a:endParaRPr lang="es-ES_tradnl" dirty="0"/>
          </a:p>
        </p:txBody>
      </p:sp>
      <p:sp>
        <p:nvSpPr>
          <p:cNvPr id="7" name="2 Título"/>
          <p:cNvSpPr>
            <a:spLocks noGrp="1"/>
          </p:cNvSpPr>
          <p:nvPr>
            <p:ph type="title"/>
          </p:nvPr>
        </p:nvSpPr>
        <p:spPr>
          <a:xfrm>
            <a:off x="1504950" y="177800"/>
            <a:ext cx="6734175" cy="384175"/>
          </a:xfrm>
          <a:prstGeom prst="rect">
            <a:avLst/>
          </a:prstGeom>
        </p:spPr>
        <p:txBody>
          <a:bodyPr/>
          <a:lstStyle>
            <a:lvl1pPr>
              <a:defRPr sz="1800"/>
            </a:lvl1pPr>
          </a:lstStyle>
          <a:p>
            <a:r>
              <a:rPr lang="es-ES" dirty="0" smtClean="0"/>
              <a:t>Haga clic para modificar el estilo de título del patrón</a:t>
            </a:r>
            <a:endParaRPr lang="es-ES" dirty="0"/>
          </a:p>
        </p:txBody>
      </p:sp>
      <p:pic>
        <p:nvPicPr>
          <p:cNvPr id="8" name="7 Imagen"/>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201025" y="4246245"/>
            <a:ext cx="616458" cy="636958"/>
          </a:xfrm>
          <a:prstGeom prst="rect">
            <a:avLst/>
          </a:prstGeom>
        </p:spPr>
      </p:pic>
    </p:spTree>
    <p:extLst>
      <p:ext uri="{BB962C8B-B14F-4D97-AF65-F5344CB8AC3E}">
        <p14:creationId xmlns:p14="http://schemas.microsoft.com/office/powerpoint/2010/main" val="2553477686"/>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ondo Auxiliar 9">
    <p:spTree>
      <p:nvGrpSpPr>
        <p:cNvPr id="1" name=""/>
        <p:cNvGrpSpPr/>
        <p:nvPr/>
      </p:nvGrpSpPr>
      <p:grpSpPr>
        <a:xfrm>
          <a:off x="0" y="0"/>
          <a:ext cx="0" cy="0"/>
          <a:chOff x="0" y="0"/>
          <a:chExt cx="0" cy="0"/>
        </a:xfrm>
      </p:grpSpPr>
      <p:pic>
        <p:nvPicPr>
          <p:cNvPr id="6" name="Imagen 5" descr="propuesta ppt_16-9-29.jpg"/>
          <p:cNvPicPr>
            <a:picLocks noChangeAspect="1"/>
          </p:cNvPicPr>
          <p:nvPr userDrawn="1"/>
        </p:nvPicPr>
        <p:blipFill rotWithShape="1">
          <a:blip r:embed="rId2">
            <a:extLst>
              <a:ext uri="{28A0092B-C50C-407E-A947-70E740481C1C}">
                <a14:useLocalDpi xmlns:a14="http://schemas.microsoft.com/office/drawing/2010/main" val="0"/>
              </a:ext>
            </a:extLst>
          </a:blip>
          <a:srcRect l="70542" t="59445" r="3409" b="6481"/>
          <a:stretch/>
        </p:blipFill>
        <p:spPr>
          <a:xfrm flipH="1">
            <a:off x="335962" y="4203191"/>
            <a:ext cx="902288" cy="664084"/>
          </a:xfrm>
          <a:prstGeom prst="rect">
            <a:avLst/>
          </a:prstGeom>
        </p:spPr>
      </p:pic>
      <p:sp>
        <p:nvSpPr>
          <p:cNvPr id="4" name="Marcador de contenido 2"/>
          <p:cNvSpPr>
            <a:spLocks noGrp="1"/>
          </p:cNvSpPr>
          <p:nvPr>
            <p:ph idx="1"/>
          </p:nvPr>
        </p:nvSpPr>
        <p:spPr>
          <a:xfrm>
            <a:off x="611559" y="993558"/>
            <a:ext cx="8046666" cy="3194291"/>
          </a:xfrm>
          <a:prstGeom prst="rect">
            <a:avLst/>
          </a:prstGeom>
        </p:spPr>
        <p:txBody>
          <a:bodyPr lIns="87276" tIns="43638" rIns="87276" bIns="43638"/>
          <a:lstStyle>
            <a:lvl1pPr marL="327285" indent="-327285">
              <a:buSzPct val="100000"/>
              <a:buFontTx/>
              <a:buBlip>
                <a:blip r:embed="rId3"/>
              </a:buBlip>
              <a:defRPr sz="1000">
                <a:solidFill>
                  <a:srgbClr val="58727F"/>
                </a:solidFill>
              </a:defRPr>
            </a:lvl1pPr>
            <a:lvl2pPr marL="709119" indent="-272738">
              <a:buSzPct val="100000"/>
              <a:buFontTx/>
              <a:buBlip>
                <a:blip r:embed="rId3"/>
              </a:buBlip>
              <a:defRPr sz="1000">
                <a:solidFill>
                  <a:srgbClr val="58727F"/>
                </a:solidFill>
              </a:defRPr>
            </a:lvl2pPr>
            <a:lvl3pPr marL="1090951" indent="-218190">
              <a:buSzPct val="100000"/>
              <a:buFontTx/>
              <a:buBlip>
                <a:blip r:embed="rId3"/>
              </a:buBlip>
              <a:defRPr sz="1000">
                <a:solidFill>
                  <a:srgbClr val="58727F"/>
                </a:solidFill>
              </a:defRPr>
            </a:lvl3pPr>
            <a:lvl4pPr marL="1527332" indent="-218190">
              <a:buSzPct val="100000"/>
              <a:buFontTx/>
              <a:buBlip>
                <a:blip r:embed="rId3"/>
              </a:buBlip>
              <a:defRPr sz="1000">
                <a:solidFill>
                  <a:srgbClr val="58727F"/>
                </a:solidFill>
              </a:defRPr>
            </a:lvl4pPr>
            <a:lvl5pPr marL="1963712" indent="-218190">
              <a:buSzPct val="100000"/>
              <a:buFontTx/>
              <a:buBlip>
                <a:blip r:embed="rId3"/>
              </a:buBlip>
              <a:defRPr sz="1000">
                <a:solidFill>
                  <a:srgbClr val="58727F"/>
                </a:solidFill>
              </a:defRPr>
            </a:lvl5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_tradnl" dirty="0"/>
          </a:p>
        </p:txBody>
      </p:sp>
      <p:sp>
        <p:nvSpPr>
          <p:cNvPr id="8" name="Marcador de pie de página 4"/>
          <p:cNvSpPr>
            <a:spLocks noGrp="1"/>
          </p:cNvSpPr>
          <p:nvPr>
            <p:ph type="ftr" sz="quarter" idx="11"/>
          </p:nvPr>
        </p:nvSpPr>
        <p:spPr>
          <a:xfrm>
            <a:off x="4263683" y="4942433"/>
            <a:ext cx="2895600" cy="273844"/>
          </a:xfrm>
          <a:prstGeom prst="rect">
            <a:avLst/>
          </a:prstGeom>
        </p:spPr>
        <p:txBody>
          <a:bodyPr wrap="square" lIns="87276" tIns="43638" rIns="87276" bIns="43638"/>
          <a:lstStyle>
            <a:lvl1pPr algn="r">
              <a:defRPr sz="1000" b="0" i="0">
                <a:solidFill>
                  <a:srgbClr val="58727F"/>
                </a:solidFill>
                <a:latin typeface="Helvetica"/>
                <a:cs typeface="Helvetica"/>
              </a:defRPr>
            </a:lvl1pPr>
          </a:lstStyle>
          <a:p>
            <a:pPr>
              <a:defRPr/>
            </a:pPr>
            <a:endParaRPr lang="es-ES_tradnl" dirty="0"/>
          </a:p>
        </p:txBody>
      </p:sp>
      <p:sp>
        <p:nvSpPr>
          <p:cNvPr id="9" name="Marcador de número de diapositiva 5"/>
          <p:cNvSpPr>
            <a:spLocks noGrp="1"/>
          </p:cNvSpPr>
          <p:nvPr>
            <p:ph type="sldNum" sz="quarter" idx="12"/>
          </p:nvPr>
        </p:nvSpPr>
        <p:spPr>
          <a:xfrm>
            <a:off x="7775303" y="4942433"/>
            <a:ext cx="990600" cy="273844"/>
          </a:xfrm>
          <a:prstGeom prst="rect">
            <a:avLst/>
          </a:prstGeom>
        </p:spPr>
        <p:txBody>
          <a:bodyPr wrap="square" lIns="87276" tIns="43638" rIns="87276" bIns="43638"/>
          <a:lstStyle>
            <a:lvl1pPr algn="r">
              <a:defRPr sz="1000" b="0" i="0">
                <a:solidFill>
                  <a:srgbClr val="58727F"/>
                </a:solidFill>
                <a:latin typeface="Helvetica"/>
                <a:cs typeface="Helvetica"/>
              </a:defRPr>
            </a:lvl1pPr>
          </a:lstStyle>
          <a:p>
            <a:pPr>
              <a:defRPr/>
            </a:pPr>
            <a:fld id="{A5A5F104-40F6-7544-9534-BFCB767E5535}" type="slidenum">
              <a:rPr lang="es-ES_tradnl" smtClean="0"/>
              <a:pPr>
                <a:defRPr/>
              </a:pPr>
              <a:t>‹Nº›</a:t>
            </a:fld>
            <a:endParaRPr lang="es-ES_tradnl" dirty="0"/>
          </a:p>
        </p:txBody>
      </p:sp>
      <p:sp>
        <p:nvSpPr>
          <p:cNvPr id="7" name="2 Título"/>
          <p:cNvSpPr>
            <a:spLocks noGrp="1"/>
          </p:cNvSpPr>
          <p:nvPr>
            <p:ph type="title"/>
          </p:nvPr>
        </p:nvSpPr>
        <p:spPr>
          <a:xfrm>
            <a:off x="1504950" y="177800"/>
            <a:ext cx="6734175" cy="384175"/>
          </a:xfrm>
          <a:prstGeom prst="rect">
            <a:avLst/>
          </a:prstGeom>
        </p:spPr>
        <p:txBody>
          <a:bodyPr/>
          <a:lstStyle>
            <a:lvl1pPr>
              <a:defRPr sz="1800"/>
            </a:lvl1pPr>
          </a:lstStyle>
          <a:p>
            <a:r>
              <a:rPr lang="es-ES" dirty="0" smtClean="0"/>
              <a:t>Haga clic para modificar el estilo de título del patrón</a:t>
            </a:r>
            <a:endParaRPr lang="es-ES" dirty="0"/>
          </a:p>
        </p:txBody>
      </p:sp>
      <p:pic>
        <p:nvPicPr>
          <p:cNvPr id="10" name="9 Imagen"/>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201025" y="4246245"/>
            <a:ext cx="616458" cy="636958"/>
          </a:xfrm>
          <a:prstGeom prst="rect">
            <a:avLst/>
          </a:prstGeom>
        </p:spPr>
      </p:pic>
    </p:spTree>
    <p:extLst>
      <p:ext uri="{BB962C8B-B14F-4D97-AF65-F5344CB8AC3E}">
        <p14:creationId xmlns:p14="http://schemas.microsoft.com/office/powerpoint/2010/main" val="157453503"/>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ondo Auxiliar 10">
    <p:spTree>
      <p:nvGrpSpPr>
        <p:cNvPr id="1" name=""/>
        <p:cNvGrpSpPr/>
        <p:nvPr/>
      </p:nvGrpSpPr>
      <p:grpSpPr>
        <a:xfrm>
          <a:off x="0" y="0"/>
          <a:ext cx="0" cy="0"/>
          <a:chOff x="0" y="0"/>
          <a:chExt cx="0" cy="0"/>
        </a:xfrm>
      </p:grpSpPr>
      <p:pic>
        <p:nvPicPr>
          <p:cNvPr id="3" name="Imagen 2" descr="propuesta ppt_16-9-32.jpg"/>
          <p:cNvPicPr>
            <a:picLocks noChangeAspect="1"/>
          </p:cNvPicPr>
          <p:nvPr userDrawn="1"/>
        </p:nvPicPr>
        <p:blipFill rotWithShape="1">
          <a:blip r:embed="rId2">
            <a:extLst>
              <a:ext uri="{28A0092B-C50C-407E-A947-70E740481C1C}">
                <a14:useLocalDpi xmlns:a14="http://schemas.microsoft.com/office/drawing/2010/main" val="0"/>
              </a:ext>
            </a:extLst>
          </a:blip>
          <a:srcRect l="77523" t="64444" r="3721" b="9074"/>
          <a:stretch/>
        </p:blipFill>
        <p:spPr>
          <a:xfrm flipH="1">
            <a:off x="333375" y="4133269"/>
            <a:ext cx="923925" cy="734007"/>
          </a:xfrm>
          <a:prstGeom prst="rect">
            <a:avLst/>
          </a:prstGeom>
        </p:spPr>
      </p:pic>
      <p:sp>
        <p:nvSpPr>
          <p:cNvPr id="5" name="Marcador de pie de página 4"/>
          <p:cNvSpPr>
            <a:spLocks noGrp="1"/>
          </p:cNvSpPr>
          <p:nvPr>
            <p:ph type="ftr" sz="quarter" idx="11"/>
          </p:nvPr>
        </p:nvSpPr>
        <p:spPr>
          <a:xfrm>
            <a:off x="4263038" y="4942684"/>
            <a:ext cx="2896799" cy="273155"/>
          </a:xfrm>
          <a:prstGeom prst="rect">
            <a:avLst/>
          </a:prstGeom>
        </p:spPr>
        <p:txBody>
          <a:bodyPr wrap="square" lIns="87276" tIns="43638" rIns="87276" bIns="43638"/>
          <a:lstStyle>
            <a:lvl1pPr algn="r" defTabSz="436381">
              <a:defRPr sz="1000" b="0" i="0">
                <a:solidFill>
                  <a:srgbClr val="58727F"/>
                </a:solidFill>
                <a:latin typeface="Helvetica"/>
                <a:ea typeface="ＭＳ Ｐゴシック" pitchFamily="-111" charset="-128"/>
                <a:cs typeface="Helvetica"/>
              </a:defRPr>
            </a:lvl1pPr>
          </a:lstStyle>
          <a:p>
            <a:pPr>
              <a:defRPr/>
            </a:pPr>
            <a:endParaRPr lang="es-ES_tradnl"/>
          </a:p>
        </p:txBody>
      </p:sp>
      <p:sp>
        <p:nvSpPr>
          <p:cNvPr id="6" name="Marcador de número de diapositiva 5"/>
          <p:cNvSpPr>
            <a:spLocks noGrp="1"/>
          </p:cNvSpPr>
          <p:nvPr>
            <p:ph type="sldNum" sz="quarter" idx="12"/>
          </p:nvPr>
        </p:nvSpPr>
        <p:spPr>
          <a:xfrm>
            <a:off x="7775052" y="4942684"/>
            <a:ext cx="991403" cy="273155"/>
          </a:xfrm>
          <a:prstGeom prst="rect">
            <a:avLst/>
          </a:prstGeom>
        </p:spPr>
        <p:txBody>
          <a:bodyPr wrap="square" lIns="87276" tIns="43638" rIns="87276" bIns="43638"/>
          <a:lstStyle>
            <a:lvl1pPr algn="r" defTabSz="436381">
              <a:defRPr sz="1000" b="0" i="0">
                <a:solidFill>
                  <a:srgbClr val="58727F"/>
                </a:solidFill>
                <a:latin typeface="Helvetica"/>
                <a:ea typeface="ＭＳ Ｐゴシック" pitchFamily="-111" charset="-128"/>
                <a:cs typeface="Helvetica"/>
              </a:defRPr>
            </a:lvl1pPr>
          </a:lstStyle>
          <a:p>
            <a:pPr>
              <a:defRPr/>
            </a:pPr>
            <a:fld id="{968A9215-F99F-9F47-9A37-34F041AA899B}" type="slidenum">
              <a:rPr lang="es-ES_tradnl"/>
              <a:pPr>
                <a:defRPr/>
              </a:pPr>
              <a:t>‹Nº›</a:t>
            </a:fld>
            <a:endParaRPr lang="es-ES_tradnl" dirty="0"/>
          </a:p>
        </p:txBody>
      </p:sp>
      <p:sp>
        <p:nvSpPr>
          <p:cNvPr id="7" name="Marcador de contenido 2"/>
          <p:cNvSpPr>
            <a:spLocks noGrp="1"/>
          </p:cNvSpPr>
          <p:nvPr>
            <p:ph idx="1"/>
          </p:nvPr>
        </p:nvSpPr>
        <p:spPr>
          <a:xfrm>
            <a:off x="611558" y="993558"/>
            <a:ext cx="7789491" cy="3194291"/>
          </a:xfrm>
          <a:prstGeom prst="rect">
            <a:avLst/>
          </a:prstGeom>
        </p:spPr>
        <p:txBody>
          <a:bodyPr lIns="87276" tIns="43638" rIns="87276" bIns="43638"/>
          <a:lstStyle>
            <a:lvl1pPr marL="327285" indent="-327285">
              <a:buSzPct val="100000"/>
              <a:buFontTx/>
              <a:buBlip>
                <a:blip r:embed="rId3"/>
              </a:buBlip>
              <a:defRPr sz="1000">
                <a:solidFill>
                  <a:srgbClr val="58727F"/>
                </a:solidFill>
              </a:defRPr>
            </a:lvl1pPr>
            <a:lvl2pPr marL="709119" indent="-272738">
              <a:buSzPct val="100000"/>
              <a:buFontTx/>
              <a:buBlip>
                <a:blip r:embed="rId3"/>
              </a:buBlip>
              <a:defRPr sz="1000">
                <a:solidFill>
                  <a:srgbClr val="58727F"/>
                </a:solidFill>
              </a:defRPr>
            </a:lvl2pPr>
            <a:lvl3pPr marL="1090951" indent="-218190">
              <a:buSzPct val="100000"/>
              <a:buFontTx/>
              <a:buBlip>
                <a:blip r:embed="rId3"/>
              </a:buBlip>
              <a:defRPr sz="1000">
                <a:solidFill>
                  <a:srgbClr val="58727F"/>
                </a:solidFill>
              </a:defRPr>
            </a:lvl3pPr>
            <a:lvl4pPr marL="1527332" indent="-218190">
              <a:buSzPct val="100000"/>
              <a:buFontTx/>
              <a:buBlip>
                <a:blip r:embed="rId3"/>
              </a:buBlip>
              <a:defRPr sz="1000">
                <a:solidFill>
                  <a:srgbClr val="58727F"/>
                </a:solidFill>
              </a:defRPr>
            </a:lvl4pPr>
            <a:lvl5pPr marL="1963712" indent="-218190">
              <a:buSzPct val="100000"/>
              <a:buFontTx/>
              <a:buBlip>
                <a:blip r:embed="rId3"/>
              </a:buBlip>
              <a:defRPr sz="1000">
                <a:solidFill>
                  <a:srgbClr val="58727F"/>
                </a:solidFill>
              </a:defRPr>
            </a:lvl5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_tradnl" dirty="0"/>
          </a:p>
        </p:txBody>
      </p:sp>
      <p:sp>
        <p:nvSpPr>
          <p:cNvPr id="8" name="2 Título"/>
          <p:cNvSpPr>
            <a:spLocks noGrp="1"/>
          </p:cNvSpPr>
          <p:nvPr>
            <p:ph type="title"/>
          </p:nvPr>
        </p:nvSpPr>
        <p:spPr>
          <a:xfrm>
            <a:off x="1504950" y="177800"/>
            <a:ext cx="6734175" cy="384175"/>
          </a:xfrm>
          <a:prstGeom prst="rect">
            <a:avLst/>
          </a:prstGeom>
        </p:spPr>
        <p:txBody>
          <a:bodyPr/>
          <a:lstStyle>
            <a:lvl1pPr>
              <a:defRPr sz="1800"/>
            </a:lvl1pPr>
          </a:lstStyle>
          <a:p>
            <a:r>
              <a:rPr lang="es-ES" dirty="0" smtClean="0"/>
              <a:t>Haga clic para modificar el estilo de título del patrón</a:t>
            </a:r>
            <a:endParaRPr lang="es-ES" dirty="0"/>
          </a:p>
        </p:txBody>
      </p:sp>
      <p:pic>
        <p:nvPicPr>
          <p:cNvPr id="9" name="8 Imagen"/>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201025" y="4246245"/>
            <a:ext cx="616458" cy="636958"/>
          </a:xfrm>
          <a:prstGeom prst="rect">
            <a:avLst/>
          </a:prstGeom>
        </p:spPr>
      </p:pic>
    </p:spTree>
    <p:extLst>
      <p:ext uri="{BB962C8B-B14F-4D97-AF65-F5344CB8AC3E}">
        <p14:creationId xmlns:p14="http://schemas.microsoft.com/office/powerpoint/2010/main" val="4244123168"/>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Diseño personalizado">
    <p:spTree>
      <p:nvGrpSpPr>
        <p:cNvPr id="1" name=""/>
        <p:cNvGrpSpPr/>
        <p:nvPr/>
      </p:nvGrpSpPr>
      <p:grpSpPr>
        <a:xfrm>
          <a:off x="0" y="0"/>
          <a:ext cx="0" cy="0"/>
          <a:chOff x="0" y="0"/>
          <a:chExt cx="0" cy="0"/>
        </a:xfrm>
      </p:grpSpPr>
      <p:pic>
        <p:nvPicPr>
          <p:cNvPr id="3" name="Imagen 2" descr="propuesta ppt_16-9-33.jpg"/>
          <p:cNvPicPr>
            <a:picLocks noChangeAspect="1"/>
          </p:cNvPicPr>
          <p:nvPr userDrawn="1"/>
        </p:nvPicPr>
        <p:blipFill rotWithShape="1">
          <a:blip r:embed="rId2">
            <a:extLst>
              <a:ext uri="{28A0092B-C50C-407E-A947-70E740481C1C}">
                <a14:useLocalDpi xmlns:a14="http://schemas.microsoft.com/office/drawing/2010/main" val="0"/>
              </a:ext>
            </a:extLst>
          </a:blip>
          <a:srcRect l="69813" t="66667" r="3513" b="7222"/>
          <a:stretch/>
        </p:blipFill>
        <p:spPr>
          <a:xfrm>
            <a:off x="7477125" y="4132809"/>
            <a:ext cx="1333500" cy="734466"/>
          </a:xfrm>
          <a:prstGeom prst="rect">
            <a:avLst/>
          </a:prstGeom>
        </p:spPr>
      </p:pic>
      <p:sp>
        <p:nvSpPr>
          <p:cNvPr id="6" name="Marcador de pie de página 4"/>
          <p:cNvSpPr>
            <a:spLocks noGrp="1"/>
          </p:cNvSpPr>
          <p:nvPr>
            <p:ph type="ftr" sz="quarter" idx="11"/>
          </p:nvPr>
        </p:nvSpPr>
        <p:spPr>
          <a:xfrm>
            <a:off x="4263038" y="4942684"/>
            <a:ext cx="2896799" cy="273155"/>
          </a:xfrm>
          <a:prstGeom prst="rect">
            <a:avLst/>
          </a:prstGeom>
        </p:spPr>
        <p:txBody>
          <a:bodyPr wrap="square" lIns="87276" tIns="43638" rIns="87276" bIns="43638"/>
          <a:lstStyle>
            <a:lvl1pPr algn="r" defTabSz="436381">
              <a:defRPr sz="1000" b="0" i="0">
                <a:solidFill>
                  <a:srgbClr val="58727F"/>
                </a:solidFill>
                <a:latin typeface="Helvetica"/>
                <a:ea typeface="ＭＳ Ｐゴシック" pitchFamily="-111" charset="-128"/>
                <a:cs typeface="Helvetica"/>
              </a:defRPr>
            </a:lvl1pPr>
          </a:lstStyle>
          <a:p>
            <a:pPr>
              <a:defRPr/>
            </a:pPr>
            <a:endParaRPr lang="es-ES_tradnl"/>
          </a:p>
        </p:txBody>
      </p:sp>
      <p:sp>
        <p:nvSpPr>
          <p:cNvPr id="7" name="Marcador de número de diapositiva 5"/>
          <p:cNvSpPr>
            <a:spLocks noGrp="1"/>
          </p:cNvSpPr>
          <p:nvPr>
            <p:ph type="sldNum" sz="quarter" idx="12"/>
          </p:nvPr>
        </p:nvSpPr>
        <p:spPr>
          <a:xfrm>
            <a:off x="7775052" y="4942684"/>
            <a:ext cx="991403" cy="273155"/>
          </a:xfrm>
          <a:prstGeom prst="rect">
            <a:avLst/>
          </a:prstGeom>
        </p:spPr>
        <p:txBody>
          <a:bodyPr wrap="square" lIns="87276" tIns="43638" rIns="87276" bIns="43638"/>
          <a:lstStyle>
            <a:lvl1pPr algn="r" defTabSz="436381">
              <a:defRPr sz="1000" b="0" i="0">
                <a:solidFill>
                  <a:srgbClr val="58727F"/>
                </a:solidFill>
                <a:latin typeface="Helvetica"/>
                <a:ea typeface="ＭＳ Ｐゴシック" pitchFamily="-111" charset="-128"/>
                <a:cs typeface="Helvetica"/>
              </a:defRPr>
            </a:lvl1pPr>
          </a:lstStyle>
          <a:p>
            <a:pPr>
              <a:defRPr/>
            </a:pPr>
            <a:fld id="{968A9215-F99F-9F47-9A37-34F041AA899B}" type="slidenum">
              <a:rPr lang="es-ES_tradnl"/>
              <a:pPr>
                <a:defRPr/>
              </a:pPr>
              <a:t>‹Nº›</a:t>
            </a:fld>
            <a:endParaRPr lang="es-ES_tradnl" dirty="0"/>
          </a:p>
        </p:txBody>
      </p:sp>
      <p:sp>
        <p:nvSpPr>
          <p:cNvPr id="8" name="Marcador de contenido 2"/>
          <p:cNvSpPr>
            <a:spLocks noGrp="1"/>
          </p:cNvSpPr>
          <p:nvPr>
            <p:ph idx="1"/>
          </p:nvPr>
        </p:nvSpPr>
        <p:spPr>
          <a:xfrm>
            <a:off x="430584" y="993558"/>
            <a:ext cx="8199066" cy="3194291"/>
          </a:xfrm>
          <a:prstGeom prst="rect">
            <a:avLst/>
          </a:prstGeom>
        </p:spPr>
        <p:txBody>
          <a:bodyPr lIns="87276" tIns="43638" rIns="87276" bIns="43638"/>
          <a:lstStyle>
            <a:lvl1pPr marL="327285" indent="-327285">
              <a:buSzPct val="100000"/>
              <a:buFontTx/>
              <a:buBlip>
                <a:blip r:embed="rId3"/>
              </a:buBlip>
              <a:defRPr sz="1000">
                <a:solidFill>
                  <a:srgbClr val="58727F"/>
                </a:solidFill>
              </a:defRPr>
            </a:lvl1pPr>
            <a:lvl2pPr marL="709119" indent="-272738">
              <a:buSzPct val="100000"/>
              <a:buFontTx/>
              <a:buBlip>
                <a:blip r:embed="rId3"/>
              </a:buBlip>
              <a:defRPr sz="1000">
                <a:solidFill>
                  <a:srgbClr val="58727F"/>
                </a:solidFill>
              </a:defRPr>
            </a:lvl2pPr>
            <a:lvl3pPr marL="1090951" indent="-218190">
              <a:buSzPct val="100000"/>
              <a:buFontTx/>
              <a:buBlip>
                <a:blip r:embed="rId3"/>
              </a:buBlip>
              <a:defRPr sz="1000">
                <a:solidFill>
                  <a:srgbClr val="58727F"/>
                </a:solidFill>
              </a:defRPr>
            </a:lvl3pPr>
            <a:lvl4pPr marL="1527332" indent="-218190">
              <a:buSzPct val="100000"/>
              <a:buFontTx/>
              <a:buBlip>
                <a:blip r:embed="rId3"/>
              </a:buBlip>
              <a:defRPr sz="1000">
                <a:solidFill>
                  <a:srgbClr val="58727F"/>
                </a:solidFill>
              </a:defRPr>
            </a:lvl4pPr>
            <a:lvl5pPr marL="1963712" indent="-218190">
              <a:buSzPct val="100000"/>
              <a:buFontTx/>
              <a:buBlip>
                <a:blip r:embed="rId3"/>
              </a:buBlip>
              <a:defRPr sz="1000">
                <a:solidFill>
                  <a:srgbClr val="58727F"/>
                </a:solidFill>
              </a:defRPr>
            </a:lvl5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_tradnl" dirty="0"/>
          </a:p>
        </p:txBody>
      </p:sp>
      <p:sp>
        <p:nvSpPr>
          <p:cNvPr id="9" name="2 Título"/>
          <p:cNvSpPr>
            <a:spLocks noGrp="1"/>
          </p:cNvSpPr>
          <p:nvPr>
            <p:ph type="title"/>
          </p:nvPr>
        </p:nvSpPr>
        <p:spPr>
          <a:xfrm>
            <a:off x="1504950" y="177800"/>
            <a:ext cx="6734175" cy="384175"/>
          </a:xfrm>
          <a:prstGeom prst="rect">
            <a:avLst/>
          </a:prstGeom>
        </p:spPr>
        <p:txBody>
          <a:bodyPr/>
          <a:lstStyle>
            <a:lvl1pPr>
              <a:defRPr sz="1800"/>
            </a:lvl1pPr>
          </a:lstStyle>
          <a:p>
            <a:r>
              <a:rPr lang="es-ES" dirty="0" smtClean="0"/>
              <a:t>Haga clic para modificar el estilo de título del patrón</a:t>
            </a:r>
            <a:endParaRPr lang="es-ES" dirty="0"/>
          </a:p>
        </p:txBody>
      </p:sp>
      <p:pic>
        <p:nvPicPr>
          <p:cNvPr id="10" name="9 Imagen"/>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3850" y="4246245"/>
            <a:ext cx="616458" cy="636958"/>
          </a:xfrm>
          <a:prstGeom prst="rect">
            <a:avLst/>
          </a:prstGeom>
        </p:spPr>
      </p:pic>
    </p:spTree>
    <p:extLst>
      <p:ext uri="{BB962C8B-B14F-4D97-AF65-F5344CB8AC3E}">
        <p14:creationId xmlns:p14="http://schemas.microsoft.com/office/powerpoint/2010/main" val="2776856367"/>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Diseño personalizado">
    <p:spTree>
      <p:nvGrpSpPr>
        <p:cNvPr id="1" name=""/>
        <p:cNvGrpSpPr/>
        <p:nvPr/>
      </p:nvGrpSpPr>
      <p:grpSpPr>
        <a:xfrm>
          <a:off x="0" y="0"/>
          <a:ext cx="0" cy="0"/>
          <a:chOff x="0" y="0"/>
          <a:chExt cx="0" cy="0"/>
        </a:xfrm>
      </p:grpSpPr>
      <p:pic>
        <p:nvPicPr>
          <p:cNvPr id="3" name="Imagen 2" descr="propuesta ppt_16-9-38.jpg"/>
          <p:cNvPicPr>
            <a:picLocks noChangeAspect="1"/>
          </p:cNvPicPr>
          <p:nvPr userDrawn="1"/>
        </p:nvPicPr>
        <p:blipFill rotWithShape="1">
          <a:blip r:embed="rId2">
            <a:extLst>
              <a:ext uri="{28A0092B-C50C-407E-A947-70E740481C1C}">
                <a14:useLocalDpi xmlns:a14="http://schemas.microsoft.com/office/drawing/2010/main" val="0"/>
              </a:ext>
            </a:extLst>
          </a:blip>
          <a:srcRect l="86067" t="62591" r="4868" b="7038"/>
          <a:stretch/>
        </p:blipFill>
        <p:spPr>
          <a:xfrm flipH="1">
            <a:off x="333376" y="4019549"/>
            <a:ext cx="449707" cy="847725"/>
          </a:xfrm>
          <a:prstGeom prst="rect">
            <a:avLst/>
          </a:prstGeom>
        </p:spPr>
      </p:pic>
      <p:sp>
        <p:nvSpPr>
          <p:cNvPr id="5" name="Marcador de fecha 3"/>
          <p:cNvSpPr>
            <a:spLocks noGrp="1"/>
          </p:cNvSpPr>
          <p:nvPr>
            <p:ph type="dt" sz="half" idx="10"/>
          </p:nvPr>
        </p:nvSpPr>
        <p:spPr>
          <a:xfrm>
            <a:off x="467185" y="4942684"/>
            <a:ext cx="2133555" cy="273155"/>
          </a:xfrm>
          <a:prstGeom prst="rect">
            <a:avLst/>
          </a:prstGeom>
        </p:spPr>
        <p:txBody>
          <a:bodyPr wrap="square" lIns="87276" tIns="43638" rIns="87276" bIns="43638"/>
          <a:lstStyle>
            <a:lvl1pPr defTabSz="436381">
              <a:defRPr sz="1000" b="0" i="0">
                <a:solidFill>
                  <a:srgbClr val="58727F"/>
                </a:solidFill>
                <a:latin typeface="Helvetica"/>
                <a:ea typeface="ＭＳ Ｐゴシック" pitchFamily="-111" charset="-128"/>
                <a:cs typeface="Helvetica"/>
              </a:defRPr>
            </a:lvl1pPr>
          </a:lstStyle>
          <a:p>
            <a:pPr>
              <a:defRPr/>
            </a:pPr>
            <a:fld id="{1728785D-1D06-8D46-BB3D-D428CFA5A6DA}" type="datetime1">
              <a:rPr lang="es-ES_tradnl"/>
              <a:pPr>
                <a:defRPr/>
              </a:pPr>
              <a:t>14/11/2016</a:t>
            </a:fld>
            <a:endParaRPr lang="es-ES_tradnl" dirty="0"/>
          </a:p>
        </p:txBody>
      </p:sp>
      <p:sp>
        <p:nvSpPr>
          <p:cNvPr id="6" name="Marcador de pie de página 4"/>
          <p:cNvSpPr>
            <a:spLocks noGrp="1"/>
          </p:cNvSpPr>
          <p:nvPr>
            <p:ph type="ftr" sz="quarter" idx="11"/>
          </p:nvPr>
        </p:nvSpPr>
        <p:spPr>
          <a:xfrm>
            <a:off x="4263038" y="4942684"/>
            <a:ext cx="2896799" cy="273155"/>
          </a:xfrm>
          <a:prstGeom prst="rect">
            <a:avLst/>
          </a:prstGeom>
        </p:spPr>
        <p:txBody>
          <a:bodyPr wrap="square" lIns="87276" tIns="43638" rIns="87276" bIns="43638"/>
          <a:lstStyle>
            <a:lvl1pPr algn="r" defTabSz="436381">
              <a:defRPr sz="1000" b="0" i="0">
                <a:solidFill>
                  <a:srgbClr val="58727F"/>
                </a:solidFill>
                <a:latin typeface="Helvetica"/>
                <a:ea typeface="ＭＳ Ｐゴシック" pitchFamily="-111" charset="-128"/>
                <a:cs typeface="Helvetica"/>
              </a:defRPr>
            </a:lvl1pPr>
          </a:lstStyle>
          <a:p>
            <a:pPr>
              <a:defRPr/>
            </a:pPr>
            <a:endParaRPr lang="es-ES_tradnl"/>
          </a:p>
        </p:txBody>
      </p:sp>
      <p:sp>
        <p:nvSpPr>
          <p:cNvPr id="7" name="Marcador de número de diapositiva 5"/>
          <p:cNvSpPr>
            <a:spLocks noGrp="1"/>
          </p:cNvSpPr>
          <p:nvPr>
            <p:ph type="sldNum" sz="quarter" idx="12"/>
          </p:nvPr>
        </p:nvSpPr>
        <p:spPr>
          <a:xfrm>
            <a:off x="7775052" y="4942684"/>
            <a:ext cx="991403" cy="273155"/>
          </a:xfrm>
          <a:prstGeom prst="rect">
            <a:avLst/>
          </a:prstGeom>
        </p:spPr>
        <p:txBody>
          <a:bodyPr wrap="square" lIns="87276" tIns="43638" rIns="87276" bIns="43638"/>
          <a:lstStyle>
            <a:lvl1pPr algn="r" defTabSz="436381">
              <a:defRPr sz="1000" b="0" i="0">
                <a:solidFill>
                  <a:srgbClr val="58727F"/>
                </a:solidFill>
                <a:latin typeface="Helvetica"/>
                <a:ea typeface="ＭＳ Ｐゴシック" pitchFamily="-111" charset="-128"/>
                <a:cs typeface="Helvetica"/>
              </a:defRPr>
            </a:lvl1pPr>
          </a:lstStyle>
          <a:p>
            <a:pPr>
              <a:defRPr/>
            </a:pPr>
            <a:fld id="{968A9215-F99F-9F47-9A37-34F041AA899B}" type="slidenum">
              <a:rPr lang="es-ES_tradnl"/>
              <a:pPr>
                <a:defRPr/>
              </a:pPr>
              <a:t>‹Nº›</a:t>
            </a:fld>
            <a:endParaRPr lang="es-ES_tradnl" dirty="0"/>
          </a:p>
        </p:txBody>
      </p:sp>
      <p:sp>
        <p:nvSpPr>
          <p:cNvPr id="8" name="Marcador de contenido 2"/>
          <p:cNvSpPr>
            <a:spLocks noGrp="1"/>
          </p:cNvSpPr>
          <p:nvPr>
            <p:ph idx="1"/>
          </p:nvPr>
        </p:nvSpPr>
        <p:spPr>
          <a:xfrm>
            <a:off x="611559" y="869733"/>
            <a:ext cx="7703766" cy="3426042"/>
          </a:xfrm>
          <a:prstGeom prst="rect">
            <a:avLst/>
          </a:prstGeom>
        </p:spPr>
        <p:txBody>
          <a:bodyPr lIns="87276" tIns="43638" rIns="87276" bIns="43638"/>
          <a:lstStyle>
            <a:lvl1pPr marL="327285" indent="-327285">
              <a:buSzPct val="100000"/>
              <a:buFontTx/>
              <a:buBlip>
                <a:blip r:embed="rId3"/>
              </a:buBlip>
              <a:defRPr sz="1000">
                <a:solidFill>
                  <a:srgbClr val="58727F"/>
                </a:solidFill>
              </a:defRPr>
            </a:lvl1pPr>
            <a:lvl2pPr marL="709119" indent="-272738">
              <a:buSzPct val="100000"/>
              <a:buFontTx/>
              <a:buBlip>
                <a:blip r:embed="rId3"/>
              </a:buBlip>
              <a:defRPr sz="1000">
                <a:solidFill>
                  <a:srgbClr val="58727F"/>
                </a:solidFill>
              </a:defRPr>
            </a:lvl2pPr>
            <a:lvl3pPr marL="1090951" indent="-218190">
              <a:buSzPct val="100000"/>
              <a:buFontTx/>
              <a:buBlip>
                <a:blip r:embed="rId3"/>
              </a:buBlip>
              <a:defRPr sz="1000">
                <a:solidFill>
                  <a:srgbClr val="58727F"/>
                </a:solidFill>
              </a:defRPr>
            </a:lvl3pPr>
            <a:lvl4pPr marL="1527332" indent="-218190">
              <a:buSzPct val="100000"/>
              <a:buFontTx/>
              <a:buBlip>
                <a:blip r:embed="rId3"/>
              </a:buBlip>
              <a:defRPr sz="1000">
                <a:solidFill>
                  <a:srgbClr val="58727F"/>
                </a:solidFill>
              </a:defRPr>
            </a:lvl4pPr>
            <a:lvl5pPr marL="1963712" indent="-218190">
              <a:buSzPct val="100000"/>
              <a:buFontTx/>
              <a:buBlip>
                <a:blip r:embed="rId3"/>
              </a:buBlip>
              <a:defRPr sz="1000">
                <a:solidFill>
                  <a:srgbClr val="58727F"/>
                </a:solidFill>
              </a:defRPr>
            </a:lvl5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_tradnl" dirty="0"/>
          </a:p>
        </p:txBody>
      </p:sp>
      <p:sp>
        <p:nvSpPr>
          <p:cNvPr id="9" name="2 Título"/>
          <p:cNvSpPr>
            <a:spLocks noGrp="1"/>
          </p:cNvSpPr>
          <p:nvPr>
            <p:ph type="title"/>
          </p:nvPr>
        </p:nvSpPr>
        <p:spPr>
          <a:xfrm>
            <a:off x="1504950" y="177800"/>
            <a:ext cx="6734175" cy="384175"/>
          </a:xfrm>
          <a:prstGeom prst="rect">
            <a:avLst/>
          </a:prstGeom>
        </p:spPr>
        <p:txBody>
          <a:bodyPr/>
          <a:lstStyle>
            <a:lvl1pPr>
              <a:defRPr sz="1800"/>
            </a:lvl1pPr>
          </a:lstStyle>
          <a:p>
            <a:r>
              <a:rPr lang="es-ES" dirty="0" smtClean="0"/>
              <a:t>Haga clic para modificar el estilo de título del patrón</a:t>
            </a:r>
            <a:endParaRPr lang="es-ES" dirty="0"/>
          </a:p>
        </p:txBody>
      </p:sp>
      <p:pic>
        <p:nvPicPr>
          <p:cNvPr id="10" name="9 Imagen"/>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201025" y="4246245"/>
            <a:ext cx="616458" cy="636958"/>
          </a:xfrm>
          <a:prstGeom prst="rect">
            <a:avLst/>
          </a:prstGeom>
        </p:spPr>
      </p:pic>
    </p:spTree>
    <p:extLst>
      <p:ext uri="{BB962C8B-B14F-4D97-AF65-F5344CB8AC3E}">
        <p14:creationId xmlns:p14="http://schemas.microsoft.com/office/powerpoint/2010/main" val="3811805551"/>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apositiva Introductoria">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611560" y="993558"/>
            <a:ext cx="7992888" cy="3414396"/>
          </a:xfrm>
          <a:prstGeom prst="rect">
            <a:avLst/>
          </a:prstGeom>
        </p:spPr>
        <p:txBody>
          <a:bodyPr lIns="87276" tIns="43638" rIns="87276" bIns="43638"/>
          <a:lstStyle>
            <a:lvl1pPr marL="0" indent="0" algn="l">
              <a:buNone/>
              <a:defRPr sz="1000" b="0" i="0">
                <a:solidFill>
                  <a:srgbClr val="58727F"/>
                </a:solidFill>
                <a:latin typeface="Helvetica"/>
                <a:cs typeface="Helvetica"/>
              </a:defRPr>
            </a:lvl1pPr>
            <a:lvl2pPr marL="436381" indent="0" algn="ctr">
              <a:buNone/>
              <a:defRPr>
                <a:solidFill>
                  <a:schemeClr val="tx1">
                    <a:tint val="75000"/>
                  </a:schemeClr>
                </a:solidFill>
              </a:defRPr>
            </a:lvl2pPr>
            <a:lvl3pPr marL="872761" indent="0" algn="ctr">
              <a:buNone/>
              <a:defRPr>
                <a:solidFill>
                  <a:schemeClr val="tx1">
                    <a:tint val="75000"/>
                  </a:schemeClr>
                </a:solidFill>
              </a:defRPr>
            </a:lvl3pPr>
            <a:lvl4pPr marL="1309142" indent="0" algn="ctr">
              <a:buNone/>
              <a:defRPr>
                <a:solidFill>
                  <a:schemeClr val="tx1">
                    <a:tint val="75000"/>
                  </a:schemeClr>
                </a:solidFill>
              </a:defRPr>
            </a:lvl4pPr>
            <a:lvl5pPr marL="1745523" indent="0" algn="ctr">
              <a:buNone/>
              <a:defRPr>
                <a:solidFill>
                  <a:schemeClr val="tx1">
                    <a:tint val="75000"/>
                  </a:schemeClr>
                </a:solidFill>
              </a:defRPr>
            </a:lvl5pPr>
            <a:lvl6pPr marL="2181903" indent="0" algn="ctr">
              <a:buNone/>
              <a:defRPr>
                <a:solidFill>
                  <a:schemeClr val="tx1">
                    <a:tint val="75000"/>
                  </a:schemeClr>
                </a:solidFill>
              </a:defRPr>
            </a:lvl6pPr>
            <a:lvl7pPr marL="2618284" indent="0" algn="ctr">
              <a:buNone/>
              <a:defRPr>
                <a:solidFill>
                  <a:schemeClr val="tx1">
                    <a:tint val="75000"/>
                  </a:schemeClr>
                </a:solidFill>
              </a:defRPr>
            </a:lvl7pPr>
            <a:lvl8pPr marL="3054664" indent="0" algn="ctr">
              <a:buNone/>
              <a:defRPr>
                <a:solidFill>
                  <a:schemeClr val="tx1">
                    <a:tint val="75000"/>
                  </a:schemeClr>
                </a:solidFill>
              </a:defRPr>
            </a:lvl8pPr>
            <a:lvl9pPr marL="3491045" indent="0" algn="ctr">
              <a:buNone/>
              <a:defRPr>
                <a:solidFill>
                  <a:schemeClr val="tx1">
                    <a:tint val="75000"/>
                  </a:schemeClr>
                </a:solidFill>
              </a:defRPr>
            </a:lvl9pPr>
          </a:lstStyle>
          <a:p>
            <a:r>
              <a:rPr lang="es-ES_tradnl" dirty="0" smtClean="0"/>
              <a:t>Haga clic para modificar el estilo de subtítulo del patrón</a:t>
            </a:r>
            <a:endParaRPr lang="es-ES_tradnl" dirty="0"/>
          </a:p>
        </p:txBody>
      </p:sp>
      <p:sp>
        <p:nvSpPr>
          <p:cNvPr id="5" name="Marcador de pie de página 4"/>
          <p:cNvSpPr>
            <a:spLocks noGrp="1"/>
          </p:cNvSpPr>
          <p:nvPr>
            <p:ph type="ftr" sz="quarter" idx="11"/>
          </p:nvPr>
        </p:nvSpPr>
        <p:spPr>
          <a:xfrm>
            <a:off x="4263038" y="4942684"/>
            <a:ext cx="2896799" cy="273155"/>
          </a:xfrm>
          <a:prstGeom prst="rect">
            <a:avLst/>
          </a:prstGeom>
        </p:spPr>
        <p:txBody>
          <a:bodyPr wrap="square" lIns="87276" tIns="43638" rIns="87276" bIns="43638"/>
          <a:lstStyle>
            <a:lvl1pPr algn="r" defTabSz="436381">
              <a:defRPr sz="1000" b="0" i="0">
                <a:solidFill>
                  <a:srgbClr val="58727F"/>
                </a:solidFill>
                <a:latin typeface="Helvetica"/>
                <a:ea typeface="ＭＳ Ｐゴシック" pitchFamily="-111" charset="-128"/>
                <a:cs typeface="Helvetica"/>
              </a:defRPr>
            </a:lvl1pPr>
          </a:lstStyle>
          <a:p>
            <a:pPr>
              <a:defRPr/>
            </a:pPr>
            <a:endParaRPr lang="es-ES_tradnl"/>
          </a:p>
        </p:txBody>
      </p:sp>
      <p:sp>
        <p:nvSpPr>
          <p:cNvPr id="6" name="Marcador de número de diapositiva 5"/>
          <p:cNvSpPr>
            <a:spLocks noGrp="1"/>
          </p:cNvSpPr>
          <p:nvPr>
            <p:ph type="sldNum" sz="quarter" idx="12"/>
          </p:nvPr>
        </p:nvSpPr>
        <p:spPr>
          <a:xfrm>
            <a:off x="7775052" y="4942684"/>
            <a:ext cx="991403" cy="273155"/>
          </a:xfrm>
          <a:prstGeom prst="rect">
            <a:avLst/>
          </a:prstGeom>
        </p:spPr>
        <p:txBody>
          <a:bodyPr wrap="square" lIns="87276" tIns="43638" rIns="87276" bIns="43638"/>
          <a:lstStyle>
            <a:lvl1pPr algn="r" defTabSz="436381">
              <a:defRPr sz="1000" b="0" i="0">
                <a:solidFill>
                  <a:srgbClr val="58727F"/>
                </a:solidFill>
                <a:latin typeface="Helvetica"/>
                <a:ea typeface="ＭＳ Ｐゴシック" pitchFamily="-111" charset="-128"/>
                <a:cs typeface="Helvetica"/>
              </a:defRPr>
            </a:lvl1pPr>
          </a:lstStyle>
          <a:p>
            <a:pPr>
              <a:defRPr/>
            </a:pPr>
            <a:fld id="{286911F7-C3ED-094A-850A-2C267206AEDB}" type="slidenum">
              <a:rPr lang="es-ES_tradnl"/>
              <a:pPr>
                <a:defRPr/>
              </a:pPr>
              <a:t>‹Nº›</a:t>
            </a:fld>
            <a:endParaRPr lang="es-ES_tradnl" dirty="0"/>
          </a:p>
        </p:txBody>
      </p:sp>
      <p:sp>
        <p:nvSpPr>
          <p:cNvPr id="8" name="2 Título"/>
          <p:cNvSpPr>
            <a:spLocks noGrp="1"/>
          </p:cNvSpPr>
          <p:nvPr>
            <p:ph type="title"/>
          </p:nvPr>
        </p:nvSpPr>
        <p:spPr>
          <a:xfrm>
            <a:off x="1504950" y="177800"/>
            <a:ext cx="6734175" cy="384175"/>
          </a:xfrm>
          <a:prstGeom prst="rect">
            <a:avLst/>
          </a:prstGeom>
        </p:spPr>
        <p:txBody>
          <a:bodyPr/>
          <a:lstStyle>
            <a:lvl1pPr>
              <a:defRPr sz="1800"/>
            </a:lvl1pPr>
          </a:lstStyle>
          <a:p>
            <a:r>
              <a:rPr lang="es-ES" dirty="0" smtClean="0"/>
              <a:t>Haga clic para modificar el estilo de título del patrón</a:t>
            </a:r>
            <a:endParaRPr lang="es-ES" dirty="0"/>
          </a:p>
        </p:txBody>
      </p:sp>
    </p:spTree>
    <p:extLst>
      <p:ext uri="{BB962C8B-B14F-4D97-AF65-F5344CB8AC3E}">
        <p14:creationId xmlns:p14="http://schemas.microsoft.com/office/powerpoint/2010/main" val="522144880"/>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Portadilla Secundaria 10">
    <p:spTree>
      <p:nvGrpSpPr>
        <p:cNvPr id="1" name=""/>
        <p:cNvGrpSpPr/>
        <p:nvPr/>
      </p:nvGrpSpPr>
      <p:grpSpPr>
        <a:xfrm>
          <a:off x="0" y="0"/>
          <a:ext cx="0" cy="0"/>
          <a:chOff x="0" y="0"/>
          <a:chExt cx="0" cy="0"/>
        </a:xfrm>
      </p:grpSpPr>
      <p:sp>
        <p:nvSpPr>
          <p:cNvPr id="13" name="12 Rectángulo"/>
          <p:cNvSpPr/>
          <p:nvPr userDrawn="1"/>
        </p:nvSpPr>
        <p:spPr>
          <a:xfrm>
            <a:off x="0" y="9525"/>
            <a:ext cx="9144000" cy="5143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 name="1 Imagen"/>
          <p:cNvPicPr>
            <a:picLocks noChangeAspect="1"/>
          </p:cNvPicPr>
          <p:nvPr userDrawn="1"/>
        </p:nvPicPr>
        <p:blipFill rotWithShape="1">
          <a:blip r:embed="rId2">
            <a:extLst>
              <a:ext uri="{28A0092B-C50C-407E-A947-70E740481C1C}">
                <a14:useLocalDpi xmlns:a14="http://schemas.microsoft.com/office/drawing/2010/main" val="0"/>
              </a:ext>
            </a:extLst>
          </a:blip>
          <a:srcRect b="9109"/>
          <a:stretch/>
        </p:blipFill>
        <p:spPr>
          <a:xfrm>
            <a:off x="333376" y="561976"/>
            <a:ext cx="8477250" cy="4300010"/>
          </a:xfrm>
          <a:prstGeom prst="rect">
            <a:avLst/>
          </a:prstGeom>
        </p:spPr>
      </p:pic>
      <p:sp>
        <p:nvSpPr>
          <p:cNvPr id="4" name="Subtítulo 2"/>
          <p:cNvSpPr>
            <a:spLocks noGrp="1"/>
          </p:cNvSpPr>
          <p:nvPr>
            <p:ph type="subTitle" idx="1"/>
          </p:nvPr>
        </p:nvSpPr>
        <p:spPr>
          <a:xfrm>
            <a:off x="448151" y="1277516"/>
            <a:ext cx="4342924" cy="1065634"/>
          </a:xfrm>
          <a:prstGeom prst="rect">
            <a:avLst/>
          </a:prstGeom>
        </p:spPr>
        <p:txBody>
          <a:bodyPr lIns="87276" tIns="43638" rIns="87276" bIns="43638"/>
          <a:lstStyle>
            <a:lvl1pPr marL="0" indent="0" algn="l">
              <a:buNone/>
              <a:defRPr sz="1000" b="0" i="0">
                <a:solidFill>
                  <a:srgbClr val="58727F"/>
                </a:solidFill>
                <a:latin typeface="Helvetica"/>
                <a:cs typeface="Helvetica"/>
              </a:defRPr>
            </a:lvl1pPr>
            <a:lvl2pPr marL="436381" indent="0" algn="ctr">
              <a:buNone/>
              <a:defRPr>
                <a:solidFill>
                  <a:schemeClr val="tx1">
                    <a:tint val="75000"/>
                  </a:schemeClr>
                </a:solidFill>
              </a:defRPr>
            </a:lvl2pPr>
            <a:lvl3pPr marL="872761" indent="0" algn="ctr">
              <a:buNone/>
              <a:defRPr>
                <a:solidFill>
                  <a:schemeClr val="tx1">
                    <a:tint val="75000"/>
                  </a:schemeClr>
                </a:solidFill>
              </a:defRPr>
            </a:lvl3pPr>
            <a:lvl4pPr marL="1309142" indent="0" algn="ctr">
              <a:buNone/>
              <a:defRPr>
                <a:solidFill>
                  <a:schemeClr val="tx1">
                    <a:tint val="75000"/>
                  </a:schemeClr>
                </a:solidFill>
              </a:defRPr>
            </a:lvl4pPr>
            <a:lvl5pPr marL="1745523" indent="0" algn="ctr">
              <a:buNone/>
              <a:defRPr>
                <a:solidFill>
                  <a:schemeClr val="tx1">
                    <a:tint val="75000"/>
                  </a:schemeClr>
                </a:solidFill>
              </a:defRPr>
            </a:lvl5pPr>
            <a:lvl6pPr marL="2181903" indent="0" algn="ctr">
              <a:buNone/>
              <a:defRPr>
                <a:solidFill>
                  <a:schemeClr val="tx1">
                    <a:tint val="75000"/>
                  </a:schemeClr>
                </a:solidFill>
              </a:defRPr>
            </a:lvl6pPr>
            <a:lvl7pPr marL="2618284" indent="0" algn="ctr">
              <a:buNone/>
              <a:defRPr>
                <a:solidFill>
                  <a:schemeClr val="tx1">
                    <a:tint val="75000"/>
                  </a:schemeClr>
                </a:solidFill>
              </a:defRPr>
            </a:lvl7pPr>
            <a:lvl8pPr marL="3054664" indent="0" algn="ctr">
              <a:buNone/>
              <a:defRPr>
                <a:solidFill>
                  <a:schemeClr val="tx1">
                    <a:tint val="75000"/>
                  </a:schemeClr>
                </a:solidFill>
              </a:defRPr>
            </a:lvl8pPr>
            <a:lvl9pPr marL="3491045" indent="0" algn="ctr">
              <a:buNone/>
              <a:defRPr>
                <a:solidFill>
                  <a:schemeClr val="tx1">
                    <a:tint val="75000"/>
                  </a:schemeClr>
                </a:solidFill>
              </a:defRPr>
            </a:lvl9pPr>
          </a:lstStyle>
          <a:p>
            <a:r>
              <a:rPr lang="es-ES_tradnl" dirty="0" smtClean="0"/>
              <a:t>Haga clic para modificar el estilo de subtítulo del patrón</a:t>
            </a:r>
            <a:endParaRPr lang="es-ES_tradnl" dirty="0"/>
          </a:p>
        </p:txBody>
      </p:sp>
      <p:sp>
        <p:nvSpPr>
          <p:cNvPr id="7" name="Título 1"/>
          <p:cNvSpPr>
            <a:spLocks noGrp="1"/>
          </p:cNvSpPr>
          <p:nvPr>
            <p:ph type="ctrTitle"/>
          </p:nvPr>
        </p:nvSpPr>
        <p:spPr>
          <a:xfrm>
            <a:off x="440114" y="631611"/>
            <a:ext cx="6301315" cy="588169"/>
          </a:xfrm>
          <a:prstGeom prst="rect">
            <a:avLst/>
          </a:prstGeom>
        </p:spPr>
        <p:txBody>
          <a:bodyPr lIns="87276" tIns="43638" rIns="87276" bIns="43638" anchor="b"/>
          <a:lstStyle>
            <a:lvl1pPr algn="l">
              <a:defRPr sz="2000" b="1" i="0">
                <a:solidFill>
                  <a:srgbClr val="CFD600"/>
                </a:solidFill>
                <a:latin typeface="Helvetica"/>
                <a:cs typeface="Helvetica"/>
              </a:defRPr>
            </a:lvl1pPr>
          </a:lstStyle>
          <a:p>
            <a:r>
              <a:rPr lang="es-ES_tradnl" dirty="0" smtClean="0"/>
              <a:t>Clic para editar título</a:t>
            </a:r>
            <a:endParaRPr lang="es-ES_tradnl" dirty="0"/>
          </a:p>
        </p:txBody>
      </p:sp>
      <p:sp>
        <p:nvSpPr>
          <p:cNvPr id="11" name="15 Rectángulo"/>
          <p:cNvSpPr/>
          <p:nvPr userDrawn="1"/>
        </p:nvSpPr>
        <p:spPr>
          <a:xfrm>
            <a:off x="304799" y="510648"/>
            <a:ext cx="8524875" cy="4375677"/>
          </a:xfrm>
          <a:custGeom>
            <a:avLst/>
            <a:gdLst>
              <a:gd name="connsiteX0" fmla="*/ 0 w 8496944"/>
              <a:gd name="connsiteY0" fmla="*/ 0 h 4536504"/>
              <a:gd name="connsiteX1" fmla="*/ 8496944 w 8496944"/>
              <a:gd name="connsiteY1" fmla="*/ 0 h 4536504"/>
              <a:gd name="connsiteX2" fmla="*/ 8496944 w 8496944"/>
              <a:gd name="connsiteY2" fmla="*/ 4536504 h 4536504"/>
              <a:gd name="connsiteX3" fmla="*/ 0 w 8496944"/>
              <a:gd name="connsiteY3" fmla="*/ 4536504 h 4536504"/>
              <a:gd name="connsiteX4" fmla="*/ 0 w 8496944"/>
              <a:gd name="connsiteY4" fmla="*/ 0 h 4536504"/>
              <a:gd name="connsiteX0" fmla="*/ 0 w 8496944"/>
              <a:gd name="connsiteY0" fmla="*/ 6237 h 4542741"/>
              <a:gd name="connsiteX1" fmla="*/ 1149012 w 8496944"/>
              <a:gd name="connsiteY1" fmla="*/ 0 h 4542741"/>
              <a:gd name="connsiteX2" fmla="*/ 8496944 w 8496944"/>
              <a:gd name="connsiteY2" fmla="*/ 6237 h 4542741"/>
              <a:gd name="connsiteX3" fmla="*/ 8496944 w 8496944"/>
              <a:gd name="connsiteY3" fmla="*/ 4542741 h 4542741"/>
              <a:gd name="connsiteX4" fmla="*/ 0 w 8496944"/>
              <a:gd name="connsiteY4" fmla="*/ 4542741 h 4542741"/>
              <a:gd name="connsiteX5" fmla="*/ 0 w 8496944"/>
              <a:gd name="connsiteY5" fmla="*/ 6237 h 4542741"/>
              <a:gd name="connsiteX0" fmla="*/ 0 w 8496944"/>
              <a:gd name="connsiteY0" fmla="*/ 18111 h 4554615"/>
              <a:gd name="connsiteX1" fmla="*/ 1149012 w 8496944"/>
              <a:gd name="connsiteY1" fmla="*/ 11874 h 4554615"/>
              <a:gd name="connsiteX2" fmla="*/ 2039662 w 8496944"/>
              <a:gd name="connsiteY2" fmla="*/ 0 h 4554615"/>
              <a:gd name="connsiteX3" fmla="*/ 8496944 w 8496944"/>
              <a:gd name="connsiteY3" fmla="*/ 18111 h 4554615"/>
              <a:gd name="connsiteX4" fmla="*/ 8496944 w 8496944"/>
              <a:gd name="connsiteY4" fmla="*/ 4554615 h 4554615"/>
              <a:gd name="connsiteX5" fmla="*/ 0 w 8496944"/>
              <a:gd name="connsiteY5" fmla="*/ 4554615 h 4554615"/>
              <a:gd name="connsiteX6" fmla="*/ 0 w 8496944"/>
              <a:gd name="connsiteY6" fmla="*/ 18111 h 4554615"/>
              <a:gd name="connsiteX0" fmla="*/ 0 w 8496944"/>
              <a:gd name="connsiteY0" fmla="*/ 18111 h 4554615"/>
              <a:gd name="connsiteX1" fmla="*/ 543371 w 8496944"/>
              <a:gd name="connsiteY1" fmla="*/ 11875 h 4554615"/>
              <a:gd name="connsiteX2" fmla="*/ 1149012 w 8496944"/>
              <a:gd name="connsiteY2" fmla="*/ 11874 h 4554615"/>
              <a:gd name="connsiteX3" fmla="*/ 2039662 w 8496944"/>
              <a:gd name="connsiteY3" fmla="*/ 0 h 4554615"/>
              <a:gd name="connsiteX4" fmla="*/ 8496944 w 8496944"/>
              <a:gd name="connsiteY4" fmla="*/ 18111 h 4554615"/>
              <a:gd name="connsiteX5" fmla="*/ 8496944 w 8496944"/>
              <a:gd name="connsiteY5" fmla="*/ 4554615 h 4554615"/>
              <a:gd name="connsiteX6" fmla="*/ 0 w 8496944"/>
              <a:gd name="connsiteY6" fmla="*/ 4554615 h 4554615"/>
              <a:gd name="connsiteX7" fmla="*/ 0 w 8496944"/>
              <a:gd name="connsiteY7" fmla="*/ 18111 h 4554615"/>
              <a:gd name="connsiteX0" fmla="*/ 0 w 8496944"/>
              <a:gd name="connsiteY0" fmla="*/ 18111 h 4554615"/>
              <a:gd name="connsiteX1" fmla="*/ 543371 w 8496944"/>
              <a:gd name="connsiteY1" fmla="*/ 11875 h 4554615"/>
              <a:gd name="connsiteX2" fmla="*/ 1113386 w 8496944"/>
              <a:gd name="connsiteY2" fmla="*/ 380009 h 4554615"/>
              <a:gd name="connsiteX3" fmla="*/ 2039662 w 8496944"/>
              <a:gd name="connsiteY3" fmla="*/ 0 h 4554615"/>
              <a:gd name="connsiteX4" fmla="*/ 8496944 w 8496944"/>
              <a:gd name="connsiteY4" fmla="*/ 18111 h 4554615"/>
              <a:gd name="connsiteX5" fmla="*/ 8496944 w 8496944"/>
              <a:gd name="connsiteY5" fmla="*/ 4554615 h 4554615"/>
              <a:gd name="connsiteX6" fmla="*/ 0 w 8496944"/>
              <a:gd name="connsiteY6" fmla="*/ 4554615 h 4554615"/>
              <a:gd name="connsiteX7" fmla="*/ 0 w 8496944"/>
              <a:gd name="connsiteY7" fmla="*/ 18111 h 4554615"/>
              <a:gd name="connsiteX0" fmla="*/ 0 w 8496944"/>
              <a:gd name="connsiteY0" fmla="*/ 6236 h 4542740"/>
              <a:gd name="connsiteX1" fmla="*/ 543371 w 8496944"/>
              <a:gd name="connsiteY1" fmla="*/ 0 h 4542740"/>
              <a:gd name="connsiteX2" fmla="*/ 1113386 w 8496944"/>
              <a:gd name="connsiteY2" fmla="*/ 368134 h 4542740"/>
              <a:gd name="connsiteX3" fmla="*/ 1505272 w 8496944"/>
              <a:gd name="connsiteY3" fmla="*/ 1 h 4542740"/>
              <a:gd name="connsiteX4" fmla="*/ 8496944 w 8496944"/>
              <a:gd name="connsiteY4" fmla="*/ 6236 h 4542740"/>
              <a:gd name="connsiteX5" fmla="*/ 8496944 w 8496944"/>
              <a:gd name="connsiteY5" fmla="*/ 4542740 h 4542740"/>
              <a:gd name="connsiteX6" fmla="*/ 0 w 8496944"/>
              <a:gd name="connsiteY6" fmla="*/ 4542740 h 4542740"/>
              <a:gd name="connsiteX7" fmla="*/ 0 w 8496944"/>
              <a:gd name="connsiteY7" fmla="*/ 6236 h 4542740"/>
              <a:gd name="connsiteX0" fmla="*/ 0 w 8496944"/>
              <a:gd name="connsiteY0" fmla="*/ 6235 h 4542739"/>
              <a:gd name="connsiteX1" fmla="*/ 804629 w 8496944"/>
              <a:gd name="connsiteY1" fmla="*/ 11874 h 4542739"/>
              <a:gd name="connsiteX2" fmla="*/ 1113386 w 8496944"/>
              <a:gd name="connsiteY2" fmla="*/ 368133 h 4542739"/>
              <a:gd name="connsiteX3" fmla="*/ 1505272 w 8496944"/>
              <a:gd name="connsiteY3" fmla="*/ 0 h 4542739"/>
              <a:gd name="connsiteX4" fmla="*/ 8496944 w 8496944"/>
              <a:gd name="connsiteY4" fmla="*/ 6235 h 4542739"/>
              <a:gd name="connsiteX5" fmla="*/ 8496944 w 8496944"/>
              <a:gd name="connsiteY5" fmla="*/ 4542739 h 4542739"/>
              <a:gd name="connsiteX6" fmla="*/ 0 w 8496944"/>
              <a:gd name="connsiteY6" fmla="*/ 4542739 h 4542739"/>
              <a:gd name="connsiteX7" fmla="*/ 0 w 8496944"/>
              <a:gd name="connsiteY7" fmla="*/ 6235 h 4542739"/>
              <a:gd name="connsiteX0" fmla="*/ 0 w 8496944"/>
              <a:gd name="connsiteY0" fmla="*/ 6235 h 4542739"/>
              <a:gd name="connsiteX1" fmla="*/ 733377 w 8496944"/>
              <a:gd name="connsiteY1" fmla="*/ 11874 h 4542739"/>
              <a:gd name="connsiteX2" fmla="*/ 1113386 w 8496944"/>
              <a:gd name="connsiteY2" fmla="*/ 368133 h 4542739"/>
              <a:gd name="connsiteX3" fmla="*/ 1505272 w 8496944"/>
              <a:gd name="connsiteY3" fmla="*/ 0 h 4542739"/>
              <a:gd name="connsiteX4" fmla="*/ 8496944 w 8496944"/>
              <a:gd name="connsiteY4" fmla="*/ 6235 h 4542739"/>
              <a:gd name="connsiteX5" fmla="*/ 8496944 w 8496944"/>
              <a:gd name="connsiteY5" fmla="*/ 4542739 h 4542739"/>
              <a:gd name="connsiteX6" fmla="*/ 0 w 8496944"/>
              <a:gd name="connsiteY6" fmla="*/ 4542739 h 4542739"/>
              <a:gd name="connsiteX7" fmla="*/ 0 w 8496944"/>
              <a:gd name="connsiteY7" fmla="*/ 6235 h 4542739"/>
              <a:gd name="connsiteX0" fmla="*/ 0 w 8496944"/>
              <a:gd name="connsiteY0" fmla="*/ 6235 h 4542739"/>
              <a:gd name="connsiteX1" fmla="*/ 733377 w 8496944"/>
              <a:gd name="connsiteY1" fmla="*/ 11874 h 4542739"/>
              <a:gd name="connsiteX2" fmla="*/ 1113386 w 8496944"/>
              <a:gd name="connsiteY2" fmla="*/ 368133 h 4542739"/>
              <a:gd name="connsiteX3" fmla="*/ 1413385 w 8496944"/>
              <a:gd name="connsiteY3" fmla="*/ 0 h 4542739"/>
              <a:gd name="connsiteX4" fmla="*/ 8496944 w 8496944"/>
              <a:gd name="connsiteY4" fmla="*/ 6235 h 4542739"/>
              <a:gd name="connsiteX5" fmla="*/ 8496944 w 8496944"/>
              <a:gd name="connsiteY5" fmla="*/ 4542739 h 4542739"/>
              <a:gd name="connsiteX6" fmla="*/ 0 w 8496944"/>
              <a:gd name="connsiteY6" fmla="*/ 4542739 h 4542739"/>
              <a:gd name="connsiteX7" fmla="*/ 0 w 8496944"/>
              <a:gd name="connsiteY7" fmla="*/ 6235 h 4542739"/>
              <a:gd name="connsiteX0" fmla="*/ 0 w 8496944"/>
              <a:gd name="connsiteY0" fmla="*/ 6235 h 4542739"/>
              <a:gd name="connsiteX1" fmla="*/ 825264 w 8496944"/>
              <a:gd name="connsiteY1" fmla="*/ 11874 h 4542739"/>
              <a:gd name="connsiteX2" fmla="*/ 1113386 w 8496944"/>
              <a:gd name="connsiteY2" fmla="*/ 368133 h 4542739"/>
              <a:gd name="connsiteX3" fmla="*/ 1413385 w 8496944"/>
              <a:gd name="connsiteY3" fmla="*/ 0 h 4542739"/>
              <a:gd name="connsiteX4" fmla="*/ 8496944 w 8496944"/>
              <a:gd name="connsiteY4" fmla="*/ 6235 h 4542739"/>
              <a:gd name="connsiteX5" fmla="*/ 8496944 w 8496944"/>
              <a:gd name="connsiteY5" fmla="*/ 4542739 h 4542739"/>
              <a:gd name="connsiteX6" fmla="*/ 0 w 8496944"/>
              <a:gd name="connsiteY6" fmla="*/ 4542739 h 4542739"/>
              <a:gd name="connsiteX7" fmla="*/ 0 w 8496944"/>
              <a:gd name="connsiteY7" fmla="*/ 6235 h 4542739"/>
              <a:gd name="connsiteX0" fmla="*/ 0 w 8496944"/>
              <a:gd name="connsiteY0" fmla="*/ 0 h 4536504"/>
              <a:gd name="connsiteX1" fmla="*/ 825264 w 8496944"/>
              <a:gd name="connsiteY1" fmla="*/ 5639 h 4536504"/>
              <a:gd name="connsiteX2" fmla="*/ 1113386 w 8496944"/>
              <a:gd name="connsiteY2" fmla="*/ 361898 h 4536504"/>
              <a:gd name="connsiteX3" fmla="*/ 1321497 w 8496944"/>
              <a:gd name="connsiteY3" fmla="*/ 5290 h 4536504"/>
              <a:gd name="connsiteX4" fmla="*/ 8496944 w 8496944"/>
              <a:gd name="connsiteY4" fmla="*/ 0 h 4536504"/>
              <a:gd name="connsiteX5" fmla="*/ 8496944 w 8496944"/>
              <a:gd name="connsiteY5" fmla="*/ 4536504 h 4536504"/>
              <a:gd name="connsiteX6" fmla="*/ 0 w 8496944"/>
              <a:gd name="connsiteY6" fmla="*/ 4536504 h 4536504"/>
              <a:gd name="connsiteX7" fmla="*/ 0 w 8496944"/>
              <a:gd name="connsiteY7" fmla="*/ 0 h 4536504"/>
              <a:gd name="connsiteX0" fmla="*/ 0 w 8496944"/>
              <a:gd name="connsiteY0" fmla="*/ 0 h 4536504"/>
              <a:gd name="connsiteX1" fmla="*/ 825264 w 8496944"/>
              <a:gd name="connsiteY1" fmla="*/ 5639 h 4536504"/>
              <a:gd name="connsiteX2" fmla="*/ 1055956 w 8496944"/>
              <a:gd name="connsiteY2" fmla="*/ 269692 h 4536504"/>
              <a:gd name="connsiteX3" fmla="*/ 1321497 w 8496944"/>
              <a:gd name="connsiteY3" fmla="*/ 5290 h 4536504"/>
              <a:gd name="connsiteX4" fmla="*/ 8496944 w 8496944"/>
              <a:gd name="connsiteY4" fmla="*/ 0 h 4536504"/>
              <a:gd name="connsiteX5" fmla="*/ 8496944 w 8496944"/>
              <a:gd name="connsiteY5" fmla="*/ 4536504 h 4536504"/>
              <a:gd name="connsiteX6" fmla="*/ 0 w 8496944"/>
              <a:gd name="connsiteY6" fmla="*/ 4536504 h 4536504"/>
              <a:gd name="connsiteX7" fmla="*/ 0 w 8496944"/>
              <a:gd name="connsiteY7" fmla="*/ 0 h 4536504"/>
              <a:gd name="connsiteX0" fmla="*/ 0 w 8496944"/>
              <a:gd name="connsiteY0" fmla="*/ 0 h 4536504"/>
              <a:gd name="connsiteX1" fmla="*/ 825264 w 8496944"/>
              <a:gd name="connsiteY1" fmla="*/ 5639 h 4536504"/>
              <a:gd name="connsiteX2" fmla="*/ 1055956 w 8496944"/>
              <a:gd name="connsiteY2" fmla="*/ 235115 h 4536504"/>
              <a:gd name="connsiteX3" fmla="*/ 1321497 w 8496944"/>
              <a:gd name="connsiteY3" fmla="*/ 5290 h 4536504"/>
              <a:gd name="connsiteX4" fmla="*/ 8496944 w 8496944"/>
              <a:gd name="connsiteY4" fmla="*/ 0 h 4536504"/>
              <a:gd name="connsiteX5" fmla="*/ 8496944 w 8496944"/>
              <a:gd name="connsiteY5" fmla="*/ 4536504 h 4536504"/>
              <a:gd name="connsiteX6" fmla="*/ 0 w 8496944"/>
              <a:gd name="connsiteY6" fmla="*/ 4536504 h 4536504"/>
              <a:gd name="connsiteX7" fmla="*/ 0 w 8496944"/>
              <a:gd name="connsiteY7" fmla="*/ 0 h 4536504"/>
              <a:gd name="connsiteX0" fmla="*/ 0 w 8496944"/>
              <a:gd name="connsiteY0" fmla="*/ 0 h 4536504"/>
              <a:gd name="connsiteX1" fmla="*/ 825264 w 8496944"/>
              <a:gd name="connsiteY1" fmla="*/ 5639 h 4536504"/>
              <a:gd name="connsiteX2" fmla="*/ 1078928 w 8496944"/>
              <a:gd name="connsiteY2" fmla="*/ 177487 h 4536504"/>
              <a:gd name="connsiteX3" fmla="*/ 1321497 w 8496944"/>
              <a:gd name="connsiteY3" fmla="*/ 5290 h 4536504"/>
              <a:gd name="connsiteX4" fmla="*/ 8496944 w 8496944"/>
              <a:gd name="connsiteY4" fmla="*/ 0 h 4536504"/>
              <a:gd name="connsiteX5" fmla="*/ 8496944 w 8496944"/>
              <a:gd name="connsiteY5" fmla="*/ 4536504 h 4536504"/>
              <a:gd name="connsiteX6" fmla="*/ 0 w 8496944"/>
              <a:gd name="connsiteY6" fmla="*/ 4536504 h 4536504"/>
              <a:gd name="connsiteX7" fmla="*/ 0 w 8496944"/>
              <a:gd name="connsiteY7" fmla="*/ 0 h 4536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96944" h="4536504">
                <a:moveTo>
                  <a:pt x="0" y="0"/>
                </a:moveTo>
                <a:lnTo>
                  <a:pt x="825264" y="5639"/>
                </a:lnTo>
                <a:lnTo>
                  <a:pt x="1078928" y="177487"/>
                </a:lnTo>
                <a:lnTo>
                  <a:pt x="1321497" y="5290"/>
                </a:lnTo>
                <a:lnTo>
                  <a:pt x="8496944" y="0"/>
                </a:lnTo>
                <a:lnTo>
                  <a:pt x="8496944" y="4536504"/>
                </a:lnTo>
                <a:lnTo>
                  <a:pt x="0" y="4536504"/>
                </a:lnTo>
                <a:lnTo>
                  <a:pt x="0" y="0"/>
                </a:lnTo>
                <a:close/>
              </a:path>
            </a:pathLst>
          </a:custGeom>
          <a:noFill/>
          <a:ln>
            <a:solidFill>
              <a:srgbClr val="CBC71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Picture 4"/>
          <p:cNvPicPr>
            <a:picLocks noChangeAspect="1" noChangeArrowheads="1"/>
          </p:cNvPicPr>
          <p:nvPr userDrawn="1"/>
        </p:nvPicPr>
        <p:blipFill rotWithShape="1">
          <a:blip r:embed="rId3"/>
          <a:srcRect t="5298" b="1"/>
          <a:stretch/>
        </p:blipFill>
        <p:spPr bwMode="auto">
          <a:xfrm>
            <a:off x="254829" y="95250"/>
            <a:ext cx="851004" cy="367080"/>
          </a:xfrm>
          <a:prstGeom prst="rect">
            <a:avLst/>
          </a:prstGeom>
          <a:noFill/>
          <a:ln w="9525">
            <a:noFill/>
            <a:miter lim="800000"/>
            <a:headEnd/>
            <a:tailEnd/>
          </a:ln>
          <a:effectLst/>
        </p:spPr>
      </p:pic>
      <p:sp>
        <p:nvSpPr>
          <p:cNvPr id="16" name="15 Rectángulo"/>
          <p:cNvSpPr/>
          <p:nvPr userDrawn="1"/>
        </p:nvSpPr>
        <p:spPr>
          <a:xfrm>
            <a:off x="238125" y="4911209"/>
            <a:ext cx="1069024" cy="184666"/>
          </a:xfrm>
          <a:prstGeom prst="rect">
            <a:avLst/>
          </a:prstGeom>
        </p:spPr>
        <p:txBody>
          <a:bodyPr wrap="square">
            <a:spAutoFit/>
          </a:bodyPr>
          <a:lstStyle/>
          <a:p>
            <a:r>
              <a:rPr lang="es-ES" sz="600" dirty="0">
                <a:solidFill>
                  <a:schemeClr val="bg1">
                    <a:lumMod val="65000"/>
                  </a:schemeClr>
                </a:solidFill>
              </a:rPr>
              <a:t>Copyright © 2015 Acuntia</a:t>
            </a:r>
          </a:p>
        </p:txBody>
      </p:sp>
      <p:pic>
        <p:nvPicPr>
          <p:cNvPr id="10" name="9 Imagen"/>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353425" y="531495"/>
            <a:ext cx="445008" cy="459807"/>
          </a:xfrm>
          <a:prstGeom prst="rect">
            <a:avLst/>
          </a:prstGeom>
        </p:spPr>
      </p:pic>
    </p:spTree>
    <p:extLst>
      <p:ext uri="{BB962C8B-B14F-4D97-AF65-F5344CB8AC3E}">
        <p14:creationId xmlns:p14="http://schemas.microsoft.com/office/powerpoint/2010/main" val="4018684801"/>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Diapositiva de cierre">
    <p:spTree>
      <p:nvGrpSpPr>
        <p:cNvPr id="1" name=""/>
        <p:cNvGrpSpPr/>
        <p:nvPr/>
      </p:nvGrpSpPr>
      <p:grpSpPr>
        <a:xfrm>
          <a:off x="0" y="0"/>
          <a:ext cx="0" cy="0"/>
          <a:chOff x="0" y="0"/>
          <a:chExt cx="0" cy="0"/>
        </a:xfrm>
      </p:grpSpPr>
      <p:sp>
        <p:nvSpPr>
          <p:cNvPr id="2" name="1 Rectángulo"/>
          <p:cNvSpPr/>
          <p:nvPr userDrawn="1"/>
        </p:nvSpPr>
        <p:spPr>
          <a:xfrm>
            <a:off x="0" y="0"/>
            <a:ext cx="9144000" cy="51435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 name="Picture 4"/>
          <p:cNvPicPr>
            <a:picLocks noChangeAspect="1" noChangeArrowheads="1"/>
          </p:cNvPicPr>
          <p:nvPr userDrawn="1"/>
        </p:nvPicPr>
        <p:blipFill rotWithShape="1">
          <a:blip r:embed="rId2"/>
          <a:srcRect t="5298" b="1"/>
          <a:stretch/>
        </p:blipFill>
        <p:spPr bwMode="auto">
          <a:xfrm>
            <a:off x="254829" y="95250"/>
            <a:ext cx="851004" cy="367080"/>
          </a:xfrm>
          <a:prstGeom prst="rect">
            <a:avLst/>
          </a:prstGeom>
          <a:noFill/>
          <a:ln w="9525">
            <a:noFill/>
            <a:miter lim="800000"/>
            <a:headEnd/>
            <a:tailEnd/>
          </a:ln>
          <a:effectLst/>
        </p:spPr>
      </p:pic>
      <p:pic>
        <p:nvPicPr>
          <p:cNvPr id="3" name="2 Imagen"/>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4325" y="546707"/>
            <a:ext cx="8486775" cy="4289412"/>
          </a:xfrm>
          <a:prstGeom prst="rect">
            <a:avLst/>
          </a:prstGeom>
        </p:spPr>
      </p:pic>
    </p:spTree>
    <p:extLst>
      <p:ext uri="{BB962C8B-B14F-4D97-AF65-F5344CB8AC3E}">
        <p14:creationId xmlns:p14="http://schemas.microsoft.com/office/powerpoint/2010/main" val="3002138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15 Rectángulo"/>
          <p:cNvSpPr/>
          <p:nvPr userDrawn="1"/>
        </p:nvSpPr>
        <p:spPr>
          <a:xfrm>
            <a:off x="304799" y="510648"/>
            <a:ext cx="8524875" cy="4375677"/>
          </a:xfrm>
          <a:custGeom>
            <a:avLst/>
            <a:gdLst>
              <a:gd name="connsiteX0" fmla="*/ 0 w 8496944"/>
              <a:gd name="connsiteY0" fmla="*/ 0 h 4536504"/>
              <a:gd name="connsiteX1" fmla="*/ 8496944 w 8496944"/>
              <a:gd name="connsiteY1" fmla="*/ 0 h 4536504"/>
              <a:gd name="connsiteX2" fmla="*/ 8496944 w 8496944"/>
              <a:gd name="connsiteY2" fmla="*/ 4536504 h 4536504"/>
              <a:gd name="connsiteX3" fmla="*/ 0 w 8496944"/>
              <a:gd name="connsiteY3" fmla="*/ 4536504 h 4536504"/>
              <a:gd name="connsiteX4" fmla="*/ 0 w 8496944"/>
              <a:gd name="connsiteY4" fmla="*/ 0 h 4536504"/>
              <a:gd name="connsiteX0" fmla="*/ 0 w 8496944"/>
              <a:gd name="connsiteY0" fmla="*/ 6237 h 4542741"/>
              <a:gd name="connsiteX1" fmla="*/ 1149012 w 8496944"/>
              <a:gd name="connsiteY1" fmla="*/ 0 h 4542741"/>
              <a:gd name="connsiteX2" fmla="*/ 8496944 w 8496944"/>
              <a:gd name="connsiteY2" fmla="*/ 6237 h 4542741"/>
              <a:gd name="connsiteX3" fmla="*/ 8496944 w 8496944"/>
              <a:gd name="connsiteY3" fmla="*/ 4542741 h 4542741"/>
              <a:gd name="connsiteX4" fmla="*/ 0 w 8496944"/>
              <a:gd name="connsiteY4" fmla="*/ 4542741 h 4542741"/>
              <a:gd name="connsiteX5" fmla="*/ 0 w 8496944"/>
              <a:gd name="connsiteY5" fmla="*/ 6237 h 4542741"/>
              <a:gd name="connsiteX0" fmla="*/ 0 w 8496944"/>
              <a:gd name="connsiteY0" fmla="*/ 18111 h 4554615"/>
              <a:gd name="connsiteX1" fmla="*/ 1149012 w 8496944"/>
              <a:gd name="connsiteY1" fmla="*/ 11874 h 4554615"/>
              <a:gd name="connsiteX2" fmla="*/ 2039662 w 8496944"/>
              <a:gd name="connsiteY2" fmla="*/ 0 h 4554615"/>
              <a:gd name="connsiteX3" fmla="*/ 8496944 w 8496944"/>
              <a:gd name="connsiteY3" fmla="*/ 18111 h 4554615"/>
              <a:gd name="connsiteX4" fmla="*/ 8496944 w 8496944"/>
              <a:gd name="connsiteY4" fmla="*/ 4554615 h 4554615"/>
              <a:gd name="connsiteX5" fmla="*/ 0 w 8496944"/>
              <a:gd name="connsiteY5" fmla="*/ 4554615 h 4554615"/>
              <a:gd name="connsiteX6" fmla="*/ 0 w 8496944"/>
              <a:gd name="connsiteY6" fmla="*/ 18111 h 4554615"/>
              <a:gd name="connsiteX0" fmla="*/ 0 w 8496944"/>
              <a:gd name="connsiteY0" fmla="*/ 18111 h 4554615"/>
              <a:gd name="connsiteX1" fmla="*/ 543371 w 8496944"/>
              <a:gd name="connsiteY1" fmla="*/ 11875 h 4554615"/>
              <a:gd name="connsiteX2" fmla="*/ 1149012 w 8496944"/>
              <a:gd name="connsiteY2" fmla="*/ 11874 h 4554615"/>
              <a:gd name="connsiteX3" fmla="*/ 2039662 w 8496944"/>
              <a:gd name="connsiteY3" fmla="*/ 0 h 4554615"/>
              <a:gd name="connsiteX4" fmla="*/ 8496944 w 8496944"/>
              <a:gd name="connsiteY4" fmla="*/ 18111 h 4554615"/>
              <a:gd name="connsiteX5" fmla="*/ 8496944 w 8496944"/>
              <a:gd name="connsiteY5" fmla="*/ 4554615 h 4554615"/>
              <a:gd name="connsiteX6" fmla="*/ 0 w 8496944"/>
              <a:gd name="connsiteY6" fmla="*/ 4554615 h 4554615"/>
              <a:gd name="connsiteX7" fmla="*/ 0 w 8496944"/>
              <a:gd name="connsiteY7" fmla="*/ 18111 h 4554615"/>
              <a:gd name="connsiteX0" fmla="*/ 0 w 8496944"/>
              <a:gd name="connsiteY0" fmla="*/ 18111 h 4554615"/>
              <a:gd name="connsiteX1" fmla="*/ 543371 w 8496944"/>
              <a:gd name="connsiteY1" fmla="*/ 11875 h 4554615"/>
              <a:gd name="connsiteX2" fmla="*/ 1113386 w 8496944"/>
              <a:gd name="connsiteY2" fmla="*/ 380009 h 4554615"/>
              <a:gd name="connsiteX3" fmla="*/ 2039662 w 8496944"/>
              <a:gd name="connsiteY3" fmla="*/ 0 h 4554615"/>
              <a:gd name="connsiteX4" fmla="*/ 8496944 w 8496944"/>
              <a:gd name="connsiteY4" fmla="*/ 18111 h 4554615"/>
              <a:gd name="connsiteX5" fmla="*/ 8496944 w 8496944"/>
              <a:gd name="connsiteY5" fmla="*/ 4554615 h 4554615"/>
              <a:gd name="connsiteX6" fmla="*/ 0 w 8496944"/>
              <a:gd name="connsiteY6" fmla="*/ 4554615 h 4554615"/>
              <a:gd name="connsiteX7" fmla="*/ 0 w 8496944"/>
              <a:gd name="connsiteY7" fmla="*/ 18111 h 4554615"/>
              <a:gd name="connsiteX0" fmla="*/ 0 w 8496944"/>
              <a:gd name="connsiteY0" fmla="*/ 6236 h 4542740"/>
              <a:gd name="connsiteX1" fmla="*/ 543371 w 8496944"/>
              <a:gd name="connsiteY1" fmla="*/ 0 h 4542740"/>
              <a:gd name="connsiteX2" fmla="*/ 1113386 w 8496944"/>
              <a:gd name="connsiteY2" fmla="*/ 368134 h 4542740"/>
              <a:gd name="connsiteX3" fmla="*/ 1505272 w 8496944"/>
              <a:gd name="connsiteY3" fmla="*/ 1 h 4542740"/>
              <a:gd name="connsiteX4" fmla="*/ 8496944 w 8496944"/>
              <a:gd name="connsiteY4" fmla="*/ 6236 h 4542740"/>
              <a:gd name="connsiteX5" fmla="*/ 8496944 w 8496944"/>
              <a:gd name="connsiteY5" fmla="*/ 4542740 h 4542740"/>
              <a:gd name="connsiteX6" fmla="*/ 0 w 8496944"/>
              <a:gd name="connsiteY6" fmla="*/ 4542740 h 4542740"/>
              <a:gd name="connsiteX7" fmla="*/ 0 w 8496944"/>
              <a:gd name="connsiteY7" fmla="*/ 6236 h 4542740"/>
              <a:gd name="connsiteX0" fmla="*/ 0 w 8496944"/>
              <a:gd name="connsiteY0" fmla="*/ 6235 h 4542739"/>
              <a:gd name="connsiteX1" fmla="*/ 804629 w 8496944"/>
              <a:gd name="connsiteY1" fmla="*/ 11874 h 4542739"/>
              <a:gd name="connsiteX2" fmla="*/ 1113386 w 8496944"/>
              <a:gd name="connsiteY2" fmla="*/ 368133 h 4542739"/>
              <a:gd name="connsiteX3" fmla="*/ 1505272 w 8496944"/>
              <a:gd name="connsiteY3" fmla="*/ 0 h 4542739"/>
              <a:gd name="connsiteX4" fmla="*/ 8496944 w 8496944"/>
              <a:gd name="connsiteY4" fmla="*/ 6235 h 4542739"/>
              <a:gd name="connsiteX5" fmla="*/ 8496944 w 8496944"/>
              <a:gd name="connsiteY5" fmla="*/ 4542739 h 4542739"/>
              <a:gd name="connsiteX6" fmla="*/ 0 w 8496944"/>
              <a:gd name="connsiteY6" fmla="*/ 4542739 h 4542739"/>
              <a:gd name="connsiteX7" fmla="*/ 0 w 8496944"/>
              <a:gd name="connsiteY7" fmla="*/ 6235 h 4542739"/>
              <a:gd name="connsiteX0" fmla="*/ 0 w 8496944"/>
              <a:gd name="connsiteY0" fmla="*/ 6235 h 4542739"/>
              <a:gd name="connsiteX1" fmla="*/ 733377 w 8496944"/>
              <a:gd name="connsiteY1" fmla="*/ 11874 h 4542739"/>
              <a:gd name="connsiteX2" fmla="*/ 1113386 w 8496944"/>
              <a:gd name="connsiteY2" fmla="*/ 368133 h 4542739"/>
              <a:gd name="connsiteX3" fmla="*/ 1505272 w 8496944"/>
              <a:gd name="connsiteY3" fmla="*/ 0 h 4542739"/>
              <a:gd name="connsiteX4" fmla="*/ 8496944 w 8496944"/>
              <a:gd name="connsiteY4" fmla="*/ 6235 h 4542739"/>
              <a:gd name="connsiteX5" fmla="*/ 8496944 w 8496944"/>
              <a:gd name="connsiteY5" fmla="*/ 4542739 h 4542739"/>
              <a:gd name="connsiteX6" fmla="*/ 0 w 8496944"/>
              <a:gd name="connsiteY6" fmla="*/ 4542739 h 4542739"/>
              <a:gd name="connsiteX7" fmla="*/ 0 w 8496944"/>
              <a:gd name="connsiteY7" fmla="*/ 6235 h 4542739"/>
              <a:gd name="connsiteX0" fmla="*/ 0 w 8496944"/>
              <a:gd name="connsiteY0" fmla="*/ 6235 h 4542739"/>
              <a:gd name="connsiteX1" fmla="*/ 733377 w 8496944"/>
              <a:gd name="connsiteY1" fmla="*/ 11874 h 4542739"/>
              <a:gd name="connsiteX2" fmla="*/ 1113386 w 8496944"/>
              <a:gd name="connsiteY2" fmla="*/ 368133 h 4542739"/>
              <a:gd name="connsiteX3" fmla="*/ 1413385 w 8496944"/>
              <a:gd name="connsiteY3" fmla="*/ 0 h 4542739"/>
              <a:gd name="connsiteX4" fmla="*/ 8496944 w 8496944"/>
              <a:gd name="connsiteY4" fmla="*/ 6235 h 4542739"/>
              <a:gd name="connsiteX5" fmla="*/ 8496944 w 8496944"/>
              <a:gd name="connsiteY5" fmla="*/ 4542739 h 4542739"/>
              <a:gd name="connsiteX6" fmla="*/ 0 w 8496944"/>
              <a:gd name="connsiteY6" fmla="*/ 4542739 h 4542739"/>
              <a:gd name="connsiteX7" fmla="*/ 0 w 8496944"/>
              <a:gd name="connsiteY7" fmla="*/ 6235 h 4542739"/>
              <a:gd name="connsiteX0" fmla="*/ 0 w 8496944"/>
              <a:gd name="connsiteY0" fmla="*/ 6235 h 4542739"/>
              <a:gd name="connsiteX1" fmla="*/ 825264 w 8496944"/>
              <a:gd name="connsiteY1" fmla="*/ 11874 h 4542739"/>
              <a:gd name="connsiteX2" fmla="*/ 1113386 w 8496944"/>
              <a:gd name="connsiteY2" fmla="*/ 368133 h 4542739"/>
              <a:gd name="connsiteX3" fmla="*/ 1413385 w 8496944"/>
              <a:gd name="connsiteY3" fmla="*/ 0 h 4542739"/>
              <a:gd name="connsiteX4" fmla="*/ 8496944 w 8496944"/>
              <a:gd name="connsiteY4" fmla="*/ 6235 h 4542739"/>
              <a:gd name="connsiteX5" fmla="*/ 8496944 w 8496944"/>
              <a:gd name="connsiteY5" fmla="*/ 4542739 h 4542739"/>
              <a:gd name="connsiteX6" fmla="*/ 0 w 8496944"/>
              <a:gd name="connsiteY6" fmla="*/ 4542739 h 4542739"/>
              <a:gd name="connsiteX7" fmla="*/ 0 w 8496944"/>
              <a:gd name="connsiteY7" fmla="*/ 6235 h 4542739"/>
              <a:gd name="connsiteX0" fmla="*/ 0 w 8496944"/>
              <a:gd name="connsiteY0" fmla="*/ 0 h 4536504"/>
              <a:gd name="connsiteX1" fmla="*/ 825264 w 8496944"/>
              <a:gd name="connsiteY1" fmla="*/ 5639 h 4536504"/>
              <a:gd name="connsiteX2" fmla="*/ 1113386 w 8496944"/>
              <a:gd name="connsiteY2" fmla="*/ 361898 h 4536504"/>
              <a:gd name="connsiteX3" fmla="*/ 1321497 w 8496944"/>
              <a:gd name="connsiteY3" fmla="*/ 5290 h 4536504"/>
              <a:gd name="connsiteX4" fmla="*/ 8496944 w 8496944"/>
              <a:gd name="connsiteY4" fmla="*/ 0 h 4536504"/>
              <a:gd name="connsiteX5" fmla="*/ 8496944 w 8496944"/>
              <a:gd name="connsiteY5" fmla="*/ 4536504 h 4536504"/>
              <a:gd name="connsiteX6" fmla="*/ 0 w 8496944"/>
              <a:gd name="connsiteY6" fmla="*/ 4536504 h 4536504"/>
              <a:gd name="connsiteX7" fmla="*/ 0 w 8496944"/>
              <a:gd name="connsiteY7" fmla="*/ 0 h 4536504"/>
              <a:gd name="connsiteX0" fmla="*/ 0 w 8496944"/>
              <a:gd name="connsiteY0" fmla="*/ 0 h 4536504"/>
              <a:gd name="connsiteX1" fmla="*/ 825264 w 8496944"/>
              <a:gd name="connsiteY1" fmla="*/ 5639 h 4536504"/>
              <a:gd name="connsiteX2" fmla="*/ 1055956 w 8496944"/>
              <a:gd name="connsiteY2" fmla="*/ 269692 h 4536504"/>
              <a:gd name="connsiteX3" fmla="*/ 1321497 w 8496944"/>
              <a:gd name="connsiteY3" fmla="*/ 5290 h 4536504"/>
              <a:gd name="connsiteX4" fmla="*/ 8496944 w 8496944"/>
              <a:gd name="connsiteY4" fmla="*/ 0 h 4536504"/>
              <a:gd name="connsiteX5" fmla="*/ 8496944 w 8496944"/>
              <a:gd name="connsiteY5" fmla="*/ 4536504 h 4536504"/>
              <a:gd name="connsiteX6" fmla="*/ 0 w 8496944"/>
              <a:gd name="connsiteY6" fmla="*/ 4536504 h 4536504"/>
              <a:gd name="connsiteX7" fmla="*/ 0 w 8496944"/>
              <a:gd name="connsiteY7" fmla="*/ 0 h 4536504"/>
              <a:gd name="connsiteX0" fmla="*/ 0 w 8496944"/>
              <a:gd name="connsiteY0" fmla="*/ 0 h 4536504"/>
              <a:gd name="connsiteX1" fmla="*/ 825264 w 8496944"/>
              <a:gd name="connsiteY1" fmla="*/ 5639 h 4536504"/>
              <a:gd name="connsiteX2" fmla="*/ 1055956 w 8496944"/>
              <a:gd name="connsiteY2" fmla="*/ 235115 h 4536504"/>
              <a:gd name="connsiteX3" fmla="*/ 1321497 w 8496944"/>
              <a:gd name="connsiteY3" fmla="*/ 5290 h 4536504"/>
              <a:gd name="connsiteX4" fmla="*/ 8496944 w 8496944"/>
              <a:gd name="connsiteY4" fmla="*/ 0 h 4536504"/>
              <a:gd name="connsiteX5" fmla="*/ 8496944 w 8496944"/>
              <a:gd name="connsiteY5" fmla="*/ 4536504 h 4536504"/>
              <a:gd name="connsiteX6" fmla="*/ 0 w 8496944"/>
              <a:gd name="connsiteY6" fmla="*/ 4536504 h 4536504"/>
              <a:gd name="connsiteX7" fmla="*/ 0 w 8496944"/>
              <a:gd name="connsiteY7" fmla="*/ 0 h 4536504"/>
              <a:gd name="connsiteX0" fmla="*/ 0 w 8496944"/>
              <a:gd name="connsiteY0" fmla="*/ 0 h 4536504"/>
              <a:gd name="connsiteX1" fmla="*/ 825264 w 8496944"/>
              <a:gd name="connsiteY1" fmla="*/ 5639 h 4536504"/>
              <a:gd name="connsiteX2" fmla="*/ 1078928 w 8496944"/>
              <a:gd name="connsiteY2" fmla="*/ 177487 h 4536504"/>
              <a:gd name="connsiteX3" fmla="*/ 1321497 w 8496944"/>
              <a:gd name="connsiteY3" fmla="*/ 5290 h 4536504"/>
              <a:gd name="connsiteX4" fmla="*/ 8496944 w 8496944"/>
              <a:gd name="connsiteY4" fmla="*/ 0 h 4536504"/>
              <a:gd name="connsiteX5" fmla="*/ 8496944 w 8496944"/>
              <a:gd name="connsiteY5" fmla="*/ 4536504 h 4536504"/>
              <a:gd name="connsiteX6" fmla="*/ 0 w 8496944"/>
              <a:gd name="connsiteY6" fmla="*/ 4536504 h 4536504"/>
              <a:gd name="connsiteX7" fmla="*/ 0 w 8496944"/>
              <a:gd name="connsiteY7" fmla="*/ 0 h 4536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96944" h="4536504">
                <a:moveTo>
                  <a:pt x="0" y="0"/>
                </a:moveTo>
                <a:lnTo>
                  <a:pt x="825264" y="5639"/>
                </a:lnTo>
                <a:lnTo>
                  <a:pt x="1078928" y="177487"/>
                </a:lnTo>
                <a:lnTo>
                  <a:pt x="1321497" y="5290"/>
                </a:lnTo>
                <a:lnTo>
                  <a:pt x="8496944" y="0"/>
                </a:lnTo>
                <a:lnTo>
                  <a:pt x="8496944" y="4536504"/>
                </a:lnTo>
                <a:lnTo>
                  <a:pt x="0" y="4536504"/>
                </a:lnTo>
                <a:lnTo>
                  <a:pt x="0" y="0"/>
                </a:lnTo>
                <a:close/>
              </a:path>
            </a:pathLst>
          </a:custGeom>
          <a:noFill/>
          <a:ln>
            <a:solidFill>
              <a:srgbClr val="CBC71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Picture 4"/>
          <p:cNvPicPr>
            <a:picLocks noChangeAspect="1" noChangeArrowheads="1"/>
          </p:cNvPicPr>
          <p:nvPr userDrawn="1"/>
        </p:nvPicPr>
        <p:blipFill rotWithShape="1">
          <a:blip r:embed="rId29"/>
          <a:srcRect t="5298" b="1"/>
          <a:stretch/>
        </p:blipFill>
        <p:spPr bwMode="auto">
          <a:xfrm>
            <a:off x="254829" y="95250"/>
            <a:ext cx="851004" cy="367080"/>
          </a:xfrm>
          <a:prstGeom prst="rect">
            <a:avLst/>
          </a:prstGeom>
          <a:noFill/>
          <a:ln w="9525">
            <a:noFill/>
            <a:miter lim="800000"/>
            <a:headEnd/>
            <a:tailEnd/>
          </a:ln>
          <a:effectLst/>
        </p:spPr>
      </p:pic>
      <p:sp>
        <p:nvSpPr>
          <p:cNvPr id="11" name="10 Rectángulo"/>
          <p:cNvSpPr/>
          <p:nvPr userDrawn="1"/>
        </p:nvSpPr>
        <p:spPr>
          <a:xfrm>
            <a:off x="238125" y="4911209"/>
            <a:ext cx="1069024" cy="184666"/>
          </a:xfrm>
          <a:prstGeom prst="rect">
            <a:avLst/>
          </a:prstGeom>
        </p:spPr>
        <p:txBody>
          <a:bodyPr wrap="square">
            <a:spAutoFit/>
          </a:bodyPr>
          <a:lstStyle/>
          <a:p>
            <a:r>
              <a:rPr lang="es-ES" sz="600" dirty="0">
                <a:solidFill>
                  <a:schemeClr val="bg1">
                    <a:lumMod val="65000"/>
                  </a:schemeClr>
                </a:solidFill>
              </a:rPr>
              <a:t>Copyright © </a:t>
            </a:r>
            <a:r>
              <a:rPr lang="es-ES" sz="600" dirty="0" smtClean="0">
                <a:solidFill>
                  <a:schemeClr val="bg1">
                    <a:lumMod val="65000"/>
                  </a:schemeClr>
                </a:solidFill>
              </a:rPr>
              <a:t>2016 </a:t>
            </a:r>
            <a:r>
              <a:rPr lang="es-ES" sz="600" dirty="0">
                <a:solidFill>
                  <a:schemeClr val="bg1">
                    <a:lumMod val="65000"/>
                  </a:schemeClr>
                </a:solidFill>
              </a:rPr>
              <a:t>Acuntia</a:t>
            </a: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67" r:id="rId4"/>
    <p:sldLayoutId id="2147483668" r:id="rId5"/>
    <p:sldLayoutId id="2147483669" r:id="rId6"/>
    <p:sldLayoutId id="2147483670" r:id="rId7"/>
    <p:sldLayoutId id="2147483679" r:id="rId8"/>
    <p:sldLayoutId id="2147483682" r:id="rId9"/>
    <p:sldLayoutId id="2147483706" r:id="rId10"/>
    <p:sldLayoutId id="2147483708" r:id="rId11"/>
    <p:sldLayoutId id="2147483709" r:id="rId12"/>
    <p:sldLayoutId id="2147483691" r:id="rId13"/>
    <p:sldLayoutId id="2147483692" r:id="rId14"/>
    <p:sldLayoutId id="2147483696" r:id="rId15"/>
    <p:sldLayoutId id="2147483675" r:id="rId16"/>
    <p:sldLayoutId id="2147483674" r:id="rId17"/>
    <p:sldLayoutId id="2147483678" r:id="rId18"/>
    <p:sldLayoutId id="2147483676" r:id="rId19"/>
    <p:sldLayoutId id="2147483677" r:id="rId20"/>
    <p:sldLayoutId id="2147483684" r:id="rId21"/>
    <p:sldLayoutId id="2147483693" r:id="rId22"/>
    <p:sldLayoutId id="2147483712" r:id="rId23"/>
    <p:sldLayoutId id="2147483713" r:id="rId24"/>
    <p:sldLayoutId id="2147483697" r:id="rId25"/>
    <p:sldLayoutId id="2147483722" r:id="rId26"/>
    <p:sldLayoutId id="2147483727" r:id="rId27"/>
  </p:sldLayoutIdLst>
  <p:timing>
    <p:tnLst>
      <p:par>
        <p:cTn id="1" dur="indefinite" restart="never" nodeType="tmRoot"/>
      </p:par>
    </p:tnLst>
  </p:timing>
  <p:txStyles>
    <p:titleStyle>
      <a:lvl1pPr algn="l" defTabSz="436381" rtl="0" eaLnBrk="0" fontAlgn="base" hangingPunct="0">
        <a:spcBef>
          <a:spcPct val="0"/>
        </a:spcBef>
        <a:spcAft>
          <a:spcPct val="0"/>
        </a:spcAft>
        <a:defRPr sz="2600" b="1" i="0" kern="1200">
          <a:solidFill>
            <a:srgbClr val="CFD600"/>
          </a:solidFill>
          <a:latin typeface="Helvetica"/>
          <a:ea typeface="ＭＳ Ｐゴシック" charset="-128"/>
          <a:cs typeface="Helvetica"/>
        </a:defRPr>
      </a:lvl1pPr>
      <a:lvl2pPr algn="l" defTabSz="436381" rtl="0" eaLnBrk="0" fontAlgn="base" hangingPunct="0">
        <a:spcBef>
          <a:spcPct val="0"/>
        </a:spcBef>
        <a:spcAft>
          <a:spcPct val="0"/>
        </a:spcAft>
        <a:defRPr sz="3400">
          <a:solidFill>
            <a:schemeClr val="bg1"/>
          </a:solidFill>
          <a:latin typeface="Calibri" charset="0"/>
          <a:ea typeface="ＭＳ Ｐゴシック" charset="-128"/>
          <a:cs typeface="ＭＳ Ｐゴシック" charset="-128"/>
        </a:defRPr>
      </a:lvl2pPr>
      <a:lvl3pPr algn="l" defTabSz="436381" rtl="0" eaLnBrk="0" fontAlgn="base" hangingPunct="0">
        <a:spcBef>
          <a:spcPct val="0"/>
        </a:spcBef>
        <a:spcAft>
          <a:spcPct val="0"/>
        </a:spcAft>
        <a:defRPr sz="3400">
          <a:solidFill>
            <a:schemeClr val="bg1"/>
          </a:solidFill>
          <a:latin typeface="Calibri" charset="0"/>
          <a:ea typeface="ＭＳ Ｐゴシック" charset="-128"/>
          <a:cs typeface="ＭＳ Ｐゴシック" charset="-128"/>
        </a:defRPr>
      </a:lvl3pPr>
      <a:lvl4pPr algn="l" defTabSz="436381" rtl="0" eaLnBrk="0" fontAlgn="base" hangingPunct="0">
        <a:spcBef>
          <a:spcPct val="0"/>
        </a:spcBef>
        <a:spcAft>
          <a:spcPct val="0"/>
        </a:spcAft>
        <a:defRPr sz="3400">
          <a:solidFill>
            <a:schemeClr val="bg1"/>
          </a:solidFill>
          <a:latin typeface="Calibri" charset="0"/>
          <a:ea typeface="ＭＳ Ｐゴシック" charset="-128"/>
          <a:cs typeface="ＭＳ Ｐゴシック" charset="-128"/>
        </a:defRPr>
      </a:lvl4pPr>
      <a:lvl5pPr algn="l" defTabSz="436381" rtl="0" eaLnBrk="0" fontAlgn="base" hangingPunct="0">
        <a:spcBef>
          <a:spcPct val="0"/>
        </a:spcBef>
        <a:spcAft>
          <a:spcPct val="0"/>
        </a:spcAft>
        <a:defRPr sz="3400">
          <a:solidFill>
            <a:schemeClr val="bg1"/>
          </a:solidFill>
          <a:latin typeface="Calibri" charset="0"/>
          <a:ea typeface="ＭＳ Ｐゴシック" charset="-128"/>
          <a:cs typeface="ＭＳ Ｐゴシック" charset="-128"/>
        </a:defRPr>
      </a:lvl5pPr>
      <a:lvl6pPr marL="436381" algn="l" defTabSz="436381" rtl="0" fontAlgn="base">
        <a:spcBef>
          <a:spcPct val="0"/>
        </a:spcBef>
        <a:spcAft>
          <a:spcPct val="0"/>
        </a:spcAft>
        <a:defRPr sz="3400">
          <a:solidFill>
            <a:schemeClr val="bg1"/>
          </a:solidFill>
          <a:latin typeface="Calibri" charset="0"/>
          <a:ea typeface="ＭＳ Ｐゴシック" charset="-128"/>
          <a:cs typeface="ＭＳ Ｐゴシック" charset="-128"/>
        </a:defRPr>
      </a:lvl6pPr>
      <a:lvl7pPr marL="872761" algn="l" defTabSz="436381" rtl="0" fontAlgn="base">
        <a:spcBef>
          <a:spcPct val="0"/>
        </a:spcBef>
        <a:spcAft>
          <a:spcPct val="0"/>
        </a:spcAft>
        <a:defRPr sz="3400">
          <a:solidFill>
            <a:schemeClr val="bg1"/>
          </a:solidFill>
          <a:latin typeface="Calibri" charset="0"/>
          <a:ea typeface="ＭＳ Ｐゴシック" charset="-128"/>
          <a:cs typeface="ＭＳ Ｐゴシック" charset="-128"/>
        </a:defRPr>
      </a:lvl7pPr>
      <a:lvl8pPr marL="1309142" algn="l" defTabSz="436381" rtl="0" fontAlgn="base">
        <a:spcBef>
          <a:spcPct val="0"/>
        </a:spcBef>
        <a:spcAft>
          <a:spcPct val="0"/>
        </a:spcAft>
        <a:defRPr sz="3400">
          <a:solidFill>
            <a:schemeClr val="bg1"/>
          </a:solidFill>
          <a:latin typeface="Calibri" charset="0"/>
          <a:ea typeface="ＭＳ Ｐゴシック" charset="-128"/>
          <a:cs typeface="ＭＳ Ｐゴシック" charset="-128"/>
        </a:defRPr>
      </a:lvl8pPr>
      <a:lvl9pPr marL="1745523" algn="l" defTabSz="436381" rtl="0" fontAlgn="base">
        <a:spcBef>
          <a:spcPct val="0"/>
        </a:spcBef>
        <a:spcAft>
          <a:spcPct val="0"/>
        </a:spcAft>
        <a:defRPr sz="3400">
          <a:solidFill>
            <a:schemeClr val="bg1"/>
          </a:solidFill>
          <a:latin typeface="Calibri" charset="0"/>
          <a:ea typeface="ＭＳ Ｐゴシック" charset="-128"/>
          <a:cs typeface="ＭＳ Ｐゴシック" charset="-128"/>
        </a:defRPr>
      </a:lvl9pPr>
    </p:titleStyle>
    <p:bodyStyle>
      <a:lvl1pPr marL="327285" indent="-327285" algn="l" defTabSz="436381" rtl="0" eaLnBrk="0" fontAlgn="base" hangingPunct="0">
        <a:spcBef>
          <a:spcPct val="20000"/>
        </a:spcBef>
        <a:spcAft>
          <a:spcPct val="0"/>
        </a:spcAft>
        <a:buFont typeface="Arial" pitchFamily="-111" charset="0"/>
        <a:buChar char="•"/>
        <a:defRPr sz="2300" kern="1200">
          <a:solidFill>
            <a:schemeClr val="bg1"/>
          </a:solidFill>
          <a:latin typeface="+mn-lt"/>
          <a:ea typeface="ＭＳ Ｐゴシック" charset="-128"/>
          <a:cs typeface="ＭＳ Ｐゴシック" charset="-128"/>
        </a:defRPr>
      </a:lvl1pPr>
      <a:lvl2pPr marL="709119" indent="-272738" algn="l" defTabSz="436381" rtl="0" eaLnBrk="0" fontAlgn="base" hangingPunct="0">
        <a:spcBef>
          <a:spcPct val="20000"/>
        </a:spcBef>
        <a:spcAft>
          <a:spcPct val="0"/>
        </a:spcAft>
        <a:buFont typeface="Arial" pitchFamily="-111" charset="0"/>
        <a:buChar char="–"/>
        <a:defRPr sz="1800" b="0" i="0" kern="1200">
          <a:solidFill>
            <a:srgbClr val="58727F"/>
          </a:solidFill>
          <a:latin typeface="Helvetica"/>
          <a:ea typeface="ＭＳ Ｐゴシック" charset="-128"/>
          <a:cs typeface="Helvetica"/>
        </a:defRPr>
      </a:lvl2pPr>
      <a:lvl3pPr marL="1090951" indent="-218190" algn="l" defTabSz="436381" rtl="0" eaLnBrk="0" fontAlgn="base" hangingPunct="0">
        <a:spcBef>
          <a:spcPct val="20000"/>
        </a:spcBef>
        <a:spcAft>
          <a:spcPct val="0"/>
        </a:spcAft>
        <a:buFont typeface="Arial" pitchFamily="-111" charset="0"/>
        <a:buChar char="•"/>
        <a:defRPr sz="2300" kern="1200">
          <a:solidFill>
            <a:schemeClr val="bg1"/>
          </a:solidFill>
          <a:latin typeface="+mn-lt"/>
          <a:ea typeface="ＭＳ Ｐゴシック" charset="-128"/>
          <a:cs typeface="+mn-cs"/>
        </a:defRPr>
      </a:lvl3pPr>
      <a:lvl4pPr marL="1527332" indent="-218190" algn="l" defTabSz="436381" rtl="0" eaLnBrk="0" fontAlgn="base" hangingPunct="0">
        <a:spcBef>
          <a:spcPct val="20000"/>
        </a:spcBef>
        <a:spcAft>
          <a:spcPct val="0"/>
        </a:spcAft>
        <a:buFont typeface="Arial" pitchFamily="-111" charset="0"/>
        <a:buChar char="–"/>
        <a:defRPr sz="1500" kern="1200">
          <a:solidFill>
            <a:schemeClr val="bg1"/>
          </a:solidFill>
          <a:latin typeface="+mn-lt"/>
          <a:ea typeface="ＭＳ Ｐゴシック" charset="-128"/>
          <a:cs typeface="+mn-cs"/>
        </a:defRPr>
      </a:lvl4pPr>
      <a:lvl5pPr marL="1963712" indent="-218190" algn="l" defTabSz="436381" rtl="0" eaLnBrk="0" fontAlgn="base" hangingPunct="0">
        <a:spcBef>
          <a:spcPct val="20000"/>
        </a:spcBef>
        <a:spcAft>
          <a:spcPct val="0"/>
        </a:spcAft>
        <a:buFont typeface="Arial" pitchFamily="-111" charset="0"/>
        <a:buChar char="»"/>
        <a:defRPr sz="1500" kern="1200">
          <a:solidFill>
            <a:schemeClr val="bg1"/>
          </a:solidFill>
          <a:latin typeface="+mn-lt"/>
          <a:ea typeface="ＭＳ Ｐゴシック" charset="-128"/>
          <a:cs typeface="+mn-cs"/>
        </a:defRPr>
      </a:lvl5pPr>
      <a:lvl6pPr marL="2400093" indent="-218190" algn="l" defTabSz="436381" rtl="0" eaLnBrk="1" latinLnBrk="0" hangingPunct="1">
        <a:spcBef>
          <a:spcPct val="20000"/>
        </a:spcBef>
        <a:buFont typeface="Arial"/>
        <a:buChar char="•"/>
        <a:defRPr sz="1900" kern="1200">
          <a:solidFill>
            <a:schemeClr val="tx1"/>
          </a:solidFill>
          <a:latin typeface="+mn-lt"/>
          <a:ea typeface="+mn-ea"/>
          <a:cs typeface="+mn-cs"/>
        </a:defRPr>
      </a:lvl6pPr>
      <a:lvl7pPr marL="2836474" indent="-218190" algn="l" defTabSz="436381" rtl="0" eaLnBrk="1" latinLnBrk="0" hangingPunct="1">
        <a:spcBef>
          <a:spcPct val="20000"/>
        </a:spcBef>
        <a:buFont typeface="Arial"/>
        <a:buChar char="•"/>
        <a:defRPr sz="1900" kern="1200">
          <a:solidFill>
            <a:schemeClr val="tx1"/>
          </a:solidFill>
          <a:latin typeface="+mn-lt"/>
          <a:ea typeface="+mn-ea"/>
          <a:cs typeface="+mn-cs"/>
        </a:defRPr>
      </a:lvl7pPr>
      <a:lvl8pPr marL="3272854" indent="-218190" algn="l" defTabSz="436381" rtl="0" eaLnBrk="1" latinLnBrk="0" hangingPunct="1">
        <a:spcBef>
          <a:spcPct val="20000"/>
        </a:spcBef>
        <a:buFont typeface="Arial"/>
        <a:buChar char="•"/>
        <a:defRPr sz="1900" kern="1200">
          <a:solidFill>
            <a:schemeClr val="tx1"/>
          </a:solidFill>
          <a:latin typeface="+mn-lt"/>
          <a:ea typeface="+mn-ea"/>
          <a:cs typeface="+mn-cs"/>
        </a:defRPr>
      </a:lvl8pPr>
      <a:lvl9pPr marL="3709235" indent="-218190" algn="l" defTabSz="436381" rtl="0" eaLnBrk="1" latinLnBrk="0" hangingPunct="1">
        <a:spcBef>
          <a:spcPct val="20000"/>
        </a:spcBef>
        <a:buFont typeface="Arial"/>
        <a:buChar char="•"/>
        <a:defRPr sz="1900" kern="1200">
          <a:solidFill>
            <a:schemeClr val="tx1"/>
          </a:solidFill>
          <a:latin typeface="+mn-lt"/>
          <a:ea typeface="+mn-ea"/>
          <a:cs typeface="+mn-cs"/>
        </a:defRPr>
      </a:lvl9pPr>
    </p:bodyStyle>
    <p:otherStyle>
      <a:defPPr>
        <a:defRPr lang="es-ES_tradnl"/>
      </a:defPPr>
      <a:lvl1pPr marL="0" algn="l" defTabSz="436381" rtl="0" eaLnBrk="1" latinLnBrk="0" hangingPunct="1">
        <a:defRPr sz="1800" kern="1200">
          <a:solidFill>
            <a:schemeClr val="tx1"/>
          </a:solidFill>
          <a:latin typeface="+mn-lt"/>
          <a:ea typeface="+mn-ea"/>
          <a:cs typeface="+mn-cs"/>
        </a:defRPr>
      </a:lvl1pPr>
      <a:lvl2pPr marL="436381" algn="l" defTabSz="436381" rtl="0" eaLnBrk="1" latinLnBrk="0" hangingPunct="1">
        <a:defRPr sz="1800" kern="1200">
          <a:solidFill>
            <a:schemeClr val="tx1"/>
          </a:solidFill>
          <a:latin typeface="+mn-lt"/>
          <a:ea typeface="+mn-ea"/>
          <a:cs typeface="+mn-cs"/>
        </a:defRPr>
      </a:lvl2pPr>
      <a:lvl3pPr marL="872761" algn="l" defTabSz="436381" rtl="0" eaLnBrk="1" latinLnBrk="0" hangingPunct="1">
        <a:defRPr sz="1800" kern="1200">
          <a:solidFill>
            <a:schemeClr val="tx1"/>
          </a:solidFill>
          <a:latin typeface="+mn-lt"/>
          <a:ea typeface="+mn-ea"/>
          <a:cs typeface="+mn-cs"/>
        </a:defRPr>
      </a:lvl3pPr>
      <a:lvl4pPr marL="1309142" algn="l" defTabSz="436381" rtl="0" eaLnBrk="1" latinLnBrk="0" hangingPunct="1">
        <a:defRPr sz="1800" kern="1200">
          <a:solidFill>
            <a:schemeClr val="tx1"/>
          </a:solidFill>
          <a:latin typeface="+mn-lt"/>
          <a:ea typeface="+mn-ea"/>
          <a:cs typeface="+mn-cs"/>
        </a:defRPr>
      </a:lvl4pPr>
      <a:lvl5pPr marL="1745523" algn="l" defTabSz="436381" rtl="0" eaLnBrk="1" latinLnBrk="0" hangingPunct="1">
        <a:defRPr sz="1800" kern="1200">
          <a:solidFill>
            <a:schemeClr val="tx1"/>
          </a:solidFill>
          <a:latin typeface="+mn-lt"/>
          <a:ea typeface="+mn-ea"/>
          <a:cs typeface="+mn-cs"/>
        </a:defRPr>
      </a:lvl5pPr>
      <a:lvl6pPr marL="2181903" algn="l" defTabSz="436381" rtl="0" eaLnBrk="1" latinLnBrk="0" hangingPunct="1">
        <a:defRPr sz="1800" kern="1200">
          <a:solidFill>
            <a:schemeClr val="tx1"/>
          </a:solidFill>
          <a:latin typeface="+mn-lt"/>
          <a:ea typeface="+mn-ea"/>
          <a:cs typeface="+mn-cs"/>
        </a:defRPr>
      </a:lvl6pPr>
      <a:lvl7pPr marL="2618284" algn="l" defTabSz="436381" rtl="0" eaLnBrk="1" latinLnBrk="0" hangingPunct="1">
        <a:defRPr sz="1800" kern="1200">
          <a:solidFill>
            <a:schemeClr val="tx1"/>
          </a:solidFill>
          <a:latin typeface="+mn-lt"/>
          <a:ea typeface="+mn-ea"/>
          <a:cs typeface="+mn-cs"/>
        </a:defRPr>
      </a:lvl7pPr>
      <a:lvl8pPr marL="3054664" algn="l" defTabSz="436381" rtl="0" eaLnBrk="1" latinLnBrk="0" hangingPunct="1">
        <a:defRPr sz="1800" kern="1200">
          <a:solidFill>
            <a:schemeClr val="tx1"/>
          </a:solidFill>
          <a:latin typeface="+mn-lt"/>
          <a:ea typeface="+mn-ea"/>
          <a:cs typeface="+mn-cs"/>
        </a:defRPr>
      </a:lvl8pPr>
      <a:lvl9pPr marL="3491045" algn="l" defTabSz="436381"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5.jp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5.jpg"/><Relationship Id="rId1" Type="http://schemas.openxmlformats.org/officeDocument/2006/relationships/slideLayout" Target="../slideLayouts/slideLayout25.xml"/><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25.xml"/><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2.xml"/><Relationship Id="rId1" Type="http://schemas.openxmlformats.org/officeDocument/2006/relationships/slideLayout" Target="../slideLayouts/slideLayout25.xml"/><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png"/><Relationship Id="rId2" Type="http://schemas.openxmlformats.org/officeDocument/2006/relationships/notesSlide" Target="../notesSlides/notesSlide4.xml"/><Relationship Id="rId1" Type="http://schemas.openxmlformats.org/officeDocument/2006/relationships/slideLayout" Target="../slideLayouts/slideLayout25.xml"/><Relationship Id="rId6" Type="http://schemas.openxmlformats.org/officeDocument/2006/relationships/image" Target="../media/image45.gif"/><Relationship Id="rId11" Type="http://schemas.openxmlformats.org/officeDocument/2006/relationships/image" Target="../media/image50.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s>
</file>

<file path=ppt/slides/_rels/slide1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xml"/><Relationship Id="rId1" Type="http://schemas.openxmlformats.org/officeDocument/2006/relationships/slideLayout" Target="../slideLayouts/slideLayout25.xml"/><Relationship Id="rId5" Type="http://schemas.openxmlformats.org/officeDocument/2006/relationships/image" Target="../media/image54.jpeg"/><Relationship Id="rId4" Type="http://schemas.openxmlformats.org/officeDocument/2006/relationships/image" Target="../media/image53.jpeg"/></Relationships>
</file>

<file path=ppt/slides/_rels/slide1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xml"/><Relationship Id="rId1" Type="http://schemas.openxmlformats.org/officeDocument/2006/relationships/slideLayout" Target="../slideLayouts/slideLayout25.xml"/><Relationship Id="rId5" Type="http://schemas.openxmlformats.org/officeDocument/2006/relationships/image" Target="../media/image58.png"/><Relationship Id="rId4" Type="http://schemas.openxmlformats.org/officeDocument/2006/relationships/image" Target="../media/image57.png"/></Relationships>
</file>

<file path=ppt/slides/_rels/slide1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xml"/><Relationship Id="rId1" Type="http://schemas.openxmlformats.org/officeDocument/2006/relationships/slideLayout" Target="../slideLayouts/slideLayout25.xml"/><Relationship Id="rId6" Type="http://schemas.openxmlformats.org/officeDocument/2006/relationships/image" Target="../media/image61.png"/><Relationship Id="rId5" Type="http://schemas.openxmlformats.org/officeDocument/2006/relationships/image" Target="../media/image58.png"/><Relationship Id="rId4" Type="http://schemas.openxmlformats.org/officeDocument/2006/relationships/image" Target="../media/image60.png"/></Relationships>
</file>

<file path=ppt/slides/_rels/slide19.xml.rels><?xml version="1.0" encoding="UTF-8" standalone="yes"?>
<Relationships xmlns="http://schemas.openxmlformats.org/package/2006/relationships"><Relationship Id="rId3" Type="http://schemas.openxmlformats.org/officeDocument/2006/relationships/image" Target="../media/image62.gif"/><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ubtítulo"/>
          <p:cNvSpPr>
            <a:spLocks noGrp="1"/>
          </p:cNvSpPr>
          <p:nvPr>
            <p:ph type="subTitle" idx="1"/>
          </p:nvPr>
        </p:nvSpPr>
        <p:spPr/>
        <p:txBody>
          <a:bodyPr/>
          <a:lstStyle/>
          <a:p>
            <a:r>
              <a:rPr lang="es-ES" dirty="0" smtClean="0"/>
              <a:t>Jorge Quesada</a:t>
            </a:r>
          </a:p>
          <a:p>
            <a:r>
              <a:rPr lang="es-ES" dirty="0" err="1" smtClean="0"/>
              <a:t>Acuntia</a:t>
            </a:r>
            <a:endParaRPr lang="es-ES" dirty="0" smtClean="0"/>
          </a:p>
          <a:p>
            <a:r>
              <a:rPr lang="es-ES" dirty="0" smtClean="0"/>
              <a:t>Responsable Preventa Zona Levante</a:t>
            </a:r>
            <a:endParaRPr lang="es-ES" dirty="0"/>
          </a:p>
        </p:txBody>
      </p:sp>
      <p:sp>
        <p:nvSpPr>
          <p:cNvPr id="3" name="2 Título"/>
          <p:cNvSpPr>
            <a:spLocks noGrp="1"/>
          </p:cNvSpPr>
          <p:nvPr>
            <p:ph type="ctrTitle"/>
          </p:nvPr>
        </p:nvSpPr>
        <p:spPr/>
        <p:txBody>
          <a:bodyPr/>
          <a:lstStyle/>
          <a:p>
            <a:r>
              <a:rPr lang="es-ES" dirty="0" smtClean="0"/>
              <a:t>Herramientas Análisis Masivo de Datos</a:t>
            </a:r>
            <a:endParaRPr lang="es-ES" dirty="0"/>
          </a:p>
        </p:txBody>
      </p:sp>
    </p:spTree>
    <p:extLst>
      <p:ext uri="{BB962C8B-B14F-4D97-AF65-F5344CB8AC3E}">
        <p14:creationId xmlns:p14="http://schemas.microsoft.com/office/powerpoint/2010/main" val="33089172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ES" sz="2000" dirty="0"/>
              <a:t>“Nos ahogamos en información y, a la vez, estamos hambrientos de conocimiento” John </a:t>
            </a:r>
            <a:r>
              <a:rPr lang="es-ES" sz="2000" dirty="0" err="1" smtClean="0"/>
              <a:t>Naisbitt</a:t>
            </a:r>
            <a:endParaRPr lang="es-ES" sz="2000" dirty="0"/>
          </a:p>
          <a:p>
            <a:pPr marL="0" indent="0">
              <a:buNone/>
            </a:pPr>
            <a:endParaRPr lang="es-ES" sz="2000" dirty="0" smtClean="0"/>
          </a:p>
          <a:p>
            <a:r>
              <a:rPr lang="es-ES" sz="2000" dirty="0" smtClean="0"/>
              <a:t>“</a:t>
            </a:r>
            <a:r>
              <a:rPr lang="es-ES" sz="2000" dirty="0"/>
              <a:t>Big data es como el sexo adolescente: todos hablan de ello, nadie realmente sabe cómo hacerlo, todo el mundo piensa que todos los demás lo están haciendo y, por tanto, todo el mundo asegura que ellos también lo hacen” Dan </a:t>
            </a:r>
            <a:r>
              <a:rPr lang="es-ES" sz="2000" dirty="0" err="1"/>
              <a:t>Ariely</a:t>
            </a:r>
            <a:endParaRPr lang="es-ES" sz="2000" dirty="0"/>
          </a:p>
          <a:p>
            <a:endParaRPr lang="es-ES" dirty="0"/>
          </a:p>
        </p:txBody>
      </p:sp>
      <p:sp>
        <p:nvSpPr>
          <p:cNvPr id="3" name="2 Título"/>
          <p:cNvSpPr>
            <a:spLocks noGrp="1"/>
          </p:cNvSpPr>
          <p:nvPr>
            <p:ph type="title"/>
          </p:nvPr>
        </p:nvSpPr>
        <p:spPr>
          <a:xfrm>
            <a:off x="1504950" y="82550"/>
            <a:ext cx="6734175" cy="384175"/>
          </a:xfrm>
          <a:prstGeom prst="rect">
            <a:avLst/>
          </a:prstGeom>
        </p:spPr>
        <p:txBody>
          <a:bodyPr/>
          <a:lstStyle/>
          <a:p>
            <a:r>
              <a:rPr lang="es-ES" dirty="0" smtClean="0"/>
              <a:t>Big Data Citas</a:t>
            </a:r>
            <a:endParaRPr lang="es-ES" dirty="0"/>
          </a:p>
        </p:txBody>
      </p:sp>
    </p:spTree>
    <p:extLst>
      <p:ext uri="{BB962C8B-B14F-4D97-AF65-F5344CB8AC3E}">
        <p14:creationId xmlns:p14="http://schemas.microsoft.com/office/powerpoint/2010/main" val="20597884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p:txBody>
          <a:bodyPr/>
          <a:lstStyle/>
          <a:p>
            <a:r>
              <a:rPr lang="es-ES" sz="2000" dirty="0"/>
              <a:t>“Volumen masivo de datos, tanto estructurados como no-estructurados, los cuales son demasiado grandes y difíciles de procesar con las bases de datos y el software tradicionales" (ONU, 2012</a:t>
            </a:r>
            <a:r>
              <a:rPr lang="es-ES" sz="2000" dirty="0" smtClean="0"/>
              <a:t>)</a:t>
            </a:r>
          </a:p>
        </p:txBody>
      </p:sp>
      <p:sp>
        <p:nvSpPr>
          <p:cNvPr id="3" name="Título 2"/>
          <p:cNvSpPr>
            <a:spLocks noGrp="1"/>
          </p:cNvSpPr>
          <p:nvPr>
            <p:ph type="title"/>
          </p:nvPr>
        </p:nvSpPr>
        <p:spPr/>
        <p:txBody>
          <a:bodyPr/>
          <a:lstStyle/>
          <a:p>
            <a:r>
              <a:rPr lang="es-ES" dirty="0" smtClean="0"/>
              <a:t>Big Data Definición</a:t>
            </a:r>
            <a:endParaRPr lang="es-ES" dirty="0"/>
          </a:p>
        </p:txBody>
      </p:sp>
      <p:pic>
        <p:nvPicPr>
          <p:cNvPr id="4" name="Picture 2" descr="http://getindata.com/wp-content/uploads/2016/07/img-myhadoop-bigger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8622" y="2289963"/>
            <a:ext cx="1175362" cy="2089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03153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1504950" y="82550"/>
            <a:ext cx="6734175" cy="384175"/>
          </a:xfrm>
          <a:prstGeom prst="rect">
            <a:avLst/>
          </a:prstGeom>
        </p:spPr>
        <p:txBody>
          <a:bodyPr/>
          <a:lstStyle/>
          <a:p>
            <a:r>
              <a:rPr lang="es-ES" dirty="0" smtClean="0"/>
              <a:t>La Era de Internet of </a:t>
            </a:r>
            <a:r>
              <a:rPr lang="es-ES" dirty="0" err="1" smtClean="0"/>
              <a:t>Things</a:t>
            </a:r>
            <a:endParaRPr lang="es-ES" dirty="0"/>
          </a:p>
        </p:txBody>
      </p:sp>
      <p:pic>
        <p:nvPicPr>
          <p:cNvPr id="4" name="Imagen 3" descr="i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229" y="835892"/>
            <a:ext cx="7229764" cy="3973013"/>
          </a:xfrm>
          <a:prstGeom prst="rect">
            <a:avLst/>
          </a:prstGeom>
        </p:spPr>
      </p:pic>
    </p:spTree>
    <p:extLst>
      <p:ext uri="{BB962C8B-B14F-4D97-AF65-F5344CB8AC3E}">
        <p14:creationId xmlns:p14="http://schemas.microsoft.com/office/powerpoint/2010/main" val="1343607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s-ES" dirty="0" smtClean="0"/>
              <a:t>Generación de Datos abrumadora</a:t>
            </a:r>
            <a:endParaRPr lang="es-ES" dirty="0"/>
          </a:p>
        </p:txBody>
      </p:sp>
      <p:pic>
        <p:nvPicPr>
          <p:cNvPr id="4" name="Imagen 3"/>
          <p:cNvPicPr>
            <a:picLocks noChangeAspect="1"/>
          </p:cNvPicPr>
          <p:nvPr/>
        </p:nvPicPr>
        <p:blipFill rotWithShape="1">
          <a:blip r:embed="rId2"/>
          <a:srcRect t="10268" b="19811"/>
          <a:stretch/>
        </p:blipFill>
        <p:spPr>
          <a:xfrm>
            <a:off x="4020681" y="601154"/>
            <a:ext cx="3730939" cy="4124572"/>
          </a:xfrm>
          <a:prstGeom prst="rect">
            <a:avLst/>
          </a:prstGeom>
        </p:spPr>
      </p:pic>
      <p:sp>
        <p:nvSpPr>
          <p:cNvPr id="5" name="1 Marcador de contenido"/>
          <p:cNvSpPr txBox="1">
            <a:spLocks/>
          </p:cNvSpPr>
          <p:nvPr/>
        </p:nvSpPr>
        <p:spPr>
          <a:xfrm>
            <a:off x="611558" y="993558"/>
            <a:ext cx="3233077" cy="3194291"/>
          </a:xfrm>
          <a:prstGeom prst="rect">
            <a:avLst/>
          </a:prstGeom>
        </p:spPr>
        <p:txBody>
          <a:bodyPr lIns="87276" tIns="43638" rIns="87276" bIns="43638"/>
          <a:lstStyle>
            <a:lvl1pPr marL="0" indent="0" algn="l" defTabSz="436381" rtl="0" eaLnBrk="0" fontAlgn="base" hangingPunct="0">
              <a:spcBef>
                <a:spcPct val="20000"/>
              </a:spcBef>
              <a:spcAft>
                <a:spcPct val="0"/>
              </a:spcAft>
              <a:buFont typeface="Arial" pitchFamily="-111" charset="0"/>
              <a:buNone/>
              <a:defRPr sz="1000" b="0" i="0" kern="1200">
                <a:solidFill>
                  <a:srgbClr val="58727F"/>
                </a:solidFill>
                <a:latin typeface="Helvetica"/>
                <a:ea typeface="ＭＳ Ｐゴシック" charset="-128"/>
                <a:cs typeface="Helvetica"/>
              </a:defRPr>
            </a:lvl1pPr>
            <a:lvl2pPr marL="436381" indent="0" algn="ctr" defTabSz="436381" rtl="0" eaLnBrk="0" fontAlgn="base" hangingPunct="0">
              <a:spcBef>
                <a:spcPct val="20000"/>
              </a:spcBef>
              <a:spcAft>
                <a:spcPct val="0"/>
              </a:spcAft>
              <a:buFont typeface="Arial" pitchFamily="-111" charset="0"/>
              <a:buNone/>
              <a:defRPr sz="1800" b="0" i="0" kern="1200">
                <a:solidFill>
                  <a:schemeClr val="tx1">
                    <a:tint val="75000"/>
                  </a:schemeClr>
                </a:solidFill>
                <a:latin typeface="Helvetica"/>
                <a:ea typeface="ＭＳ Ｐゴシック" charset="-128"/>
                <a:cs typeface="Helvetica"/>
              </a:defRPr>
            </a:lvl2pPr>
            <a:lvl3pPr marL="872761" indent="0" algn="ctr" defTabSz="436381" rtl="0" eaLnBrk="0" fontAlgn="base" hangingPunct="0">
              <a:spcBef>
                <a:spcPct val="20000"/>
              </a:spcBef>
              <a:spcAft>
                <a:spcPct val="0"/>
              </a:spcAft>
              <a:buFont typeface="Arial" pitchFamily="-111" charset="0"/>
              <a:buNone/>
              <a:defRPr sz="2300" kern="1200">
                <a:solidFill>
                  <a:schemeClr val="tx1">
                    <a:tint val="75000"/>
                  </a:schemeClr>
                </a:solidFill>
                <a:latin typeface="+mn-lt"/>
                <a:ea typeface="ＭＳ Ｐゴシック" charset="-128"/>
                <a:cs typeface="+mn-cs"/>
              </a:defRPr>
            </a:lvl3pPr>
            <a:lvl4pPr marL="1309142" indent="0" algn="ctr" defTabSz="436381" rtl="0" eaLnBrk="0" fontAlgn="base" hangingPunct="0">
              <a:spcBef>
                <a:spcPct val="20000"/>
              </a:spcBef>
              <a:spcAft>
                <a:spcPct val="0"/>
              </a:spcAft>
              <a:buFont typeface="Arial" pitchFamily="-111" charset="0"/>
              <a:buNone/>
              <a:defRPr sz="1500" kern="1200">
                <a:solidFill>
                  <a:schemeClr val="tx1">
                    <a:tint val="75000"/>
                  </a:schemeClr>
                </a:solidFill>
                <a:latin typeface="+mn-lt"/>
                <a:ea typeface="ＭＳ Ｐゴシック" charset="-128"/>
                <a:cs typeface="+mn-cs"/>
              </a:defRPr>
            </a:lvl4pPr>
            <a:lvl5pPr marL="1745523" indent="0" algn="ctr" defTabSz="436381" rtl="0" eaLnBrk="0" fontAlgn="base" hangingPunct="0">
              <a:spcBef>
                <a:spcPct val="20000"/>
              </a:spcBef>
              <a:spcAft>
                <a:spcPct val="0"/>
              </a:spcAft>
              <a:buFont typeface="Arial" pitchFamily="-111" charset="0"/>
              <a:buNone/>
              <a:defRPr sz="1500" kern="1200">
                <a:solidFill>
                  <a:schemeClr val="tx1">
                    <a:tint val="75000"/>
                  </a:schemeClr>
                </a:solidFill>
                <a:latin typeface="+mn-lt"/>
                <a:ea typeface="ＭＳ Ｐゴシック" charset="-128"/>
                <a:cs typeface="+mn-cs"/>
              </a:defRPr>
            </a:lvl5pPr>
            <a:lvl6pPr marL="2181903" indent="0" algn="ctr" defTabSz="436381" rtl="0" eaLnBrk="1" latinLnBrk="0" hangingPunct="1">
              <a:spcBef>
                <a:spcPct val="20000"/>
              </a:spcBef>
              <a:buFont typeface="Arial"/>
              <a:buNone/>
              <a:defRPr sz="1900" kern="1200">
                <a:solidFill>
                  <a:schemeClr val="tx1">
                    <a:tint val="75000"/>
                  </a:schemeClr>
                </a:solidFill>
                <a:latin typeface="+mn-lt"/>
                <a:ea typeface="+mn-ea"/>
                <a:cs typeface="+mn-cs"/>
              </a:defRPr>
            </a:lvl6pPr>
            <a:lvl7pPr marL="2618284" indent="0" algn="ctr" defTabSz="436381" rtl="0" eaLnBrk="1" latinLnBrk="0" hangingPunct="1">
              <a:spcBef>
                <a:spcPct val="20000"/>
              </a:spcBef>
              <a:buFont typeface="Arial"/>
              <a:buNone/>
              <a:defRPr sz="1900" kern="1200">
                <a:solidFill>
                  <a:schemeClr val="tx1">
                    <a:tint val="75000"/>
                  </a:schemeClr>
                </a:solidFill>
                <a:latin typeface="+mn-lt"/>
                <a:ea typeface="+mn-ea"/>
                <a:cs typeface="+mn-cs"/>
              </a:defRPr>
            </a:lvl7pPr>
            <a:lvl8pPr marL="3054664" indent="0" algn="ctr" defTabSz="436381" rtl="0" eaLnBrk="1" latinLnBrk="0" hangingPunct="1">
              <a:spcBef>
                <a:spcPct val="20000"/>
              </a:spcBef>
              <a:buFont typeface="Arial"/>
              <a:buNone/>
              <a:defRPr sz="1900" kern="1200">
                <a:solidFill>
                  <a:schemeClr val="tx1">
                    <a:tint val="75000"/>
                  </a:schemeClr>
                </a:solidFill>
                <a:latin typeface="+mn-lt"/>
                <a:ea typeface="+mn-ea"/>
                <a:cs typeface="+mn-cs"/>
              </a:defRPr>
            </a:lvl8pPr>
            <a:lvl9pPr marL="3491045" indent="0" algn="ctr" defTabSz="436381" rtl="0" eaLnBrk="1" latinLnBrk="0" hangingPunct="1">
              <a:spcBef>
                <a:spcPct val="20000"/>
              </a:spcBef>
              <a:buFont typeface="Arial"/>
              <a:buNone/>
              <a:defRPr sz="1900" kern="1200">
                <a:solidFill>
                  <a:schemeClr val="tx1">
                    <a:tint val="75000"/>
                  </a:schemeClr>
                </a:solidFill>
                <a:latin typeface="+mn-lt"/>
                <a:ea typeface="+mn-ea"/>
                <a:cs typeface="+mn-cs"/>
              </a:defRPr>
            </a:lvl9pPr>
          </a:lstStyle>
          <a:p>
            <a:r>
              <a:rPr lang="es-ES" sz="2000" dirty="0" smtClean="0"/>
              <a:t>Los datos nunca duermen</a:t>
            </a:r>
          </a:p>
          <a:p>
            <a:endParaRPr lang="es-ES" dirty="0"/>
          </a:p>
        </p:txBody>
      </p:sp>
    </p:spTree>
    <p:extLst>
      <p:ext uri="{BB962C8B-B14F-4D97-AF65-F5344CB8AC3E}">
        <p14:creationId xmlns:p14="http://schemas.microsoft.com/office/powerpoint/2010/main" val="1768003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s-ES" dirty="0" smtClean="0"/>
              <a:t>Big Data 4 </a:t>
            </a:r>
            <a:r>
              <a:rPr lang="es-ES" dirty="0" err="1" smtClean="0"/>
              <a:t>V’s</a:t>
            </a:r>
            <a:endParaRPr lang="es-ES" dirty="0"/>
          </a:p>
        </p:txBody>
      </p:sp>
      <p:pic>
        <p:nvPicPr>
          <p:cNvPr id="4" name="Picture 4"/>
          <p:cNvPicPr>
            <a:picLocks noChangeAspect="1"/>
          </p:cNvPicPr>
          <p:nvPr/>
        </p:nvPicPr>
        <p:blipFill>
          <a:blip r:embed="rId2"/>
          <a:stretch>
            <a:fillRect/>
          </a:stretch>
        </p:blipFill>
        <p:spPr>
          <a:xfrm>
            <a:off x="1065522" y="904424"/>
            <a:ext cx="7012956" cy="3584037"/>
          </a:xfrm>
          <a:prstGeom prst="rect">
            <a:avLst/>
          </a:prstGeom>
        </p:spPr>
      </p:pic>
    </p:spTree>
    <p:extLst>
      <p:ext uri="{BB962C8B-B14F-4D97-AF65-F5344CB8AC3E}">
        <p14:creationId xmlns:p14="http://schemas.microsoft.com/office/powerpoint/2010/main" val="4503108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s-ES" dirty="0" smtClean="0"/>
              <a:t>Madurez Analítica</a:t>
            </a:r>
            <a:endParaRPr lang="es-ES" dirty="0"/>
          </a:p>
        </p:txBody>
      </p:sp>
      <p:cxnSp>
        <p:nvCxnSpPr>
          <p:cNvPr id="6" name="Conector recto de flecha 5"/>
          <p:cNvCxnSpPr/>
          <p:nvPr/>
        </p:nvCxnSpPr>
        <p:spPr>
          <a:xfrm flipV="1">
            <a:off x="1620299" y="904355"/>
            <a:ext cx="10632" cy="3274828"/>
          </a:xfrm>
          <a:prstGeom prst="straightConnector1">
            <a:avLst/>
          </a:prstGeom>
          <a:ln w="38100">
            <a:solidFill>
              <a:schemeClr val="tx2"/>
            </a:solidFill>
            <a:tailEnd type="triangle"/>
          </a:ln>
        </p:spPr>
        <p:style>
          <a:lnRef idx="2">
            <a:schemeClr val="accent1"/>
          </a:lnRef>
          <a:fillRef idx="0">
            <a:schemeClr val="accent1"/>
          </a:fillRef>
          <a:effectRef idx="1">
            <a:schemeClr val="accent1"/>
          </a:effectRef>
          <a:fontRef idx="minor">
            <a:schemeClr val="tx1"/>
          </a:fontRef>
        </p:style>
      </p:cxnSp>
      <p:cxnSp>
        <p:nvCxnSpPr>
          <p:cNvPr id="11" name="Conector recto de flecha 10"/>
          <p:cNvCxnSpPr/>
          <p:nvPr/>
        </p:nvCxnSpPr>
        <p:spPr>
          <a:xfrm>
            <a:off x="1603469" y="4167965"/>
            <a:ext cx="6083871" cy="11218"/>
          </a:xfrm>
          <a:prstGeom prst="straightConnector1">
            <a:avLst/>
          </a:prstGeom>
          <a:ln w="38100">
            <a:solidFill>
              <a:schemeClr val="tx2"/>
            </a:solidFill>
            <a:tailEnd type="triangle"/>
          </a:ln>
        </p:spPr>
        <p:style>
          <a:lnRef idx="2">
            <a:schemeClr val="accent1"/>
          </a:lnRef>
          <a:fillRef idx="0">
            <a:schemeClr val="accent1"/>
          </a:fillRef>
          <a:effectRef idx="1">
            <a:schemeClr val="accent1"/>
          </a:effectRef>
          <a:fontRef idx="minor">
            <a:schemeClr val="tx1"/>
          </a:fontRef>
        </p:style>
      </p:cxnSp>
      <p:sp>
        <p:nvSpPr>
          <p:cNvPr id="12" name="CuadroTexto 11"/>
          <p:cNvSpPr txBox="1"/>
          <p:nvPr/>
        </p:nvSpPr>
        <p:spPr>
          <a:xfrm>
            <a:off x="3019143" y="3738723"/>
            <a:ext cx="1010093" cy="253916"/>
          </a:xfrm>
          <a:prstGeom prst="rect">
            <a:avLst/>
          </a:prstGeom>
          <a:noFill/>
        </p:spPr>
        <p:txBody>
          <a:bodyPr wrap="square" rtlCol="0">
            <a:spAutoFit/>
          </a:bodyPr>
          <a:lstStyle/>
          <a:p>
            <a:r>
              <a:rPr lang="es-ES" sz="1050" b="1" dirty="0" smtClean="0"/>
              <a:t>¿Qué pasó?</a:t>
            </a:r>
            <a:endParaRPr lang="es-ES" sz="1050" b="1" dirty="0"/>
          </a:p>
        </p:txBody>
      </p:sp>
      <p:sp>
        <p:nvSpPr>
          <p:cNvPr id="14" name="CuadroTexto 13"/>
          <p:cNvSpPr txBox="1"/>
          <p:nvPr/>
        </p:nvSpPr>
        <p:spPr>
          <a:xfrm>
            <a:off x="2416631" y="3151876"/>
            <a:ext cx="1164710" cy="253916"/>
          </a:xfrm>
          <a:prstGeom prst="rect">
            <a:avLst/>
          </a:prstGeom>
          <a:noFill/>
        </p:spPr>
        <p:txBody>
          <a:bodyPr wrap="square" rtlCol="0">
            <a:spAutoFit/>
          </a:bodyPr>
          <a:lstStyle/>
          <a:p>
            <a:r>
              <a:rPr lang="es-ES" sz="1050" b="1" dirty="0" smtClean="0"/>
              <a:t>Datos Crudos</a:t>
            </a:r>
            <a:endParaRPr lang="es-ES" sz="1050" b="1" dirty="0"/>
          </a:p>
        </p:txBody>
      </p:sp>
      <p:sp>
        <p:nvSpPr>
          <p:cNvPr id="13" name="Elipse 12"/>
          <p:cNvSpPr/>
          <p:nvPr/>
        </p:nvSpPr>
        <p:spPr>
          <a:xfrm>
            <a:off x="2353087" y="3216883"/>
            <a:ext cx="127088" cy="123150"/>
          </a:xfrm>
          <a:prstGeom prst="ellipse">
            <a:avLst/>
          </a:prstGeom>
          <a:solidFill>
            <a:srgbClr val="78AD0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p:cNvSpPr txBox="1"/>
          <p:nvPr/>
        </p:nvSpPr>
        <p:spPr>
          <a:xfrm>
            <a:off x="3082687" y="2857837"/>
            <a:ext cx="1164710" cy="253916"/>
          </a:xfrm>
          <a:prstGeom prst="rect">
            <a:avLst/>
          </a:prstGeom>
          <a:noFill/>
        </p:spPr>
        <p:txBody>
          <a:bodyPr wrap="square" rtlCol="0">
            <a:spAutoFit/>
          </a:bodyPr>
          <a:lstStyle/>
          <a:p>
            <a:r>
              <a:rPr lang="es-ES" sz="1050" b="1" dirty="0" smtClean="0"/>
              <a:t>Datos Limpios</a:t>
            </a:r>
            <a:endParaRPr lang="es-ES" sz="1050" b="1" dirty="0"/>
          </a:p>
        </p:txBody>
      </p:sp>
      <p:sp>
        <p:nvSpPr>
          <p:cNvPr id="17" name="Elipse 16"/>
          <p:cNvSpPr/>
          <p:nvPr/>
        </p:nvSpPr>
        <p:spPr>
          <a:xfrm>
            <a:off x="3019143" y="2922844"/>
            <a:ext cx="127088" cy="123150"/>
          </a:xfrm>
          <a:prstGeom prst="ellipse">
            <a:avLst/>
          </a:prstGeom>
          <a:solidFill>
            <a:srgbClr val="78AD0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CuadroTexto 17"/>
          <p:cNvSpPr txBox="1"/>
          <p:nvPr/>
        </p:nvSpPr>
        <p:spPr>
          <a:xfrm>
            <a:off x="3665042" y="2583483"/>
            <a:ext cx="1560100" cy="253916"/>
          </a:xfrm>
          <a:prstGeom prst="rect">
            <a:avLst/>
          </a:prstGeom>
          <a:noFill/>
        </p:spPr>
        <p:txBody>
          <a:bodyPr wrap="square" rtlCol="0">
            <a:spAutoFit/>
          </a:bodyPr>
          <a:lstStyle/>
          <a:p>
            <a:r>
              <a:rPr lang="es-ES" sz="1050" b="1" dirty="0" smtClean="0"/>
              <a:t>Consultas y Reportes</a:t>
            </a:r>
            <a:endParaRPr lang="es-ES" sz="1050" b="1" dirty="0"/>
          </a:p>
        </p:txBody>
      </p:sp>
      <p:sp>
        <p:nvSpPr>
          <p:cNvPr id="19" name="Elipse 18"/>
          <p:cNvSpPr/>
          <p:nvPr/>
        </p:nvSpPr>
        <p:spPr>
          <a:xfrm>
            <a:off x="3601498" y="2648490"/>
            <a:ext cx="127088" cy="123150"/>
          </a:xfrm>
          <a:prstGeom prst="ellipse">
            <a:avLst/>
          </a:prstGeom>
          <a:solidFill>
            <a:srgbClr val="78AD0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p:cNvSpPr txBox="1"/>
          <p:nvPr/>
        </p:nvSpPr>
        <p:spPr>
          <a:xfrm>
            <a:off x="4315800" y="2300785"/>
            <a:ext cx="1727947" cy="253916"/>
          </a:xfrm>
          <a:prstGeom prst="rect">
            <a:avLst/>
          </a:prstGeom>
          <a:noFill/>
        </p:spPr>
        <p:txBody>
          <a:bodyPr wrap="square" rtlCol="0">
            <a:spAutoFit/>
          </a:bodyPr>
          <a:lstStyle/>
          <a:p>
            <a:r>
              <a:rPr lang="es-ES" sz="1050" b="1" dirty="0" smtClean="0"/>
              <a:t>OLAP-Reportes Ad-Hoc</a:t>
            </a:r>
            <a:endParaRPr lang="es-ES" sz="1050" b="1" dirty="0"/>
          </a:p>
        </p:txBody>
      </p:sp>
      <p:sp>
        <p:nvSpPr>
          <p:cNvPr id="21" name="Elipse 20"/>
          <p:cNvSpPr/>
          <p:nvPr/>
        </p:nvSpPr>
        <p:spPr>
          <a:xfrm>
            <a:off x="4252257" y="2365792"/>
            <a:ext cx="127088" cy="123150"/>
          </a:xfrm>
          <a:prstGeom prst="ellipse">
            <a:avLst/>
          </a:prstGeom>
          <a:solidFill>
            <a:srgbClr val="78AD0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2" name="Abrir llave 21"/>
          <p:cNvSpPr/>
          <p:nvPr/>
        </p:nvSpPr>
        <p:spPr>
          <a:xfrm rot="16200000">
            <a:off x="3381129" y="2409463"/>
            <a:ext cx="293458" cy="2349537"/>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a:p>
        </p:txBody>
      </p:sp>
      <p:cxnSp>
        <p:nvCxnSpPr>
          <p:cNvPr id="24" name="Conector recto 23"/>
          <p:cNvCxnSpPr/>
          <p:nvPr/>
        </p:nvCxnSpPr>
        <p:spPr>
          <a:xfrm>
            <a:off x="4835842" y="952902"/>
            <a:ext cx="0" cy="3105292"/>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6" name="CuadroTexto 25"/>
          <p:cNvSpPr txBox="1"/>
          <p:nvPr/>
        </p:nvSpPr>
        <p:spPr>
          <a:xfrm>
            <a:off x="4835842" y="1816119"/>
            <a:ext cx="1560100" cy="253916"/>
          </a:xfrm>
          <a:prstGeom prst="rect">
            <a:avLst/>
          </a:prstGeom>
          <a:noFill/>
        </p:spPr>
        <p:txBody>
          <a:bodyPr wrap="square" rtlCol="0">
            <a:spAutoFit/>
          </a:bodyPr>
          <a:lstStyle/>
          <a:p>
            <a:r>
              <a:rPr lang="es-ES" sz="1050" b="1" dirty="0" smtClean="0"/>
              <a:t>Análisis Estadístico</a:t>
            </a:r>
            <a:endParaRPr lang="es-ES" sz="1050" b="1" dirty="0"/>
          </a:p>
        </p:txBody>
      </p:sp>
      <p:sp>
        <p:nvSpPr>
          <p:cNvPr id="27" name="Elipse 26"/>
          <p:cNvSpPr/>
          <p:nvPr/>
        </p:nvSpPr>
        <p:spPr>
          <a:xfrm>
            <a:off x="4772298" y="1881126"/>
            <a:ext cx="127088" cy="123150"/>
          </a:xfrm>
          <a:prstGeom prst="ellipse">
            <a:avLst/>
          </a:prstGeom>
          <a:solidFill>
            <a:srgbClr val="78AD0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8" name="CuadroTexto 27"/>
          <p:cNvSpPr txBox="1"/>
          <p:nvPr/>
        </p:nvSpPr>
        <p:spPr>
          <a:xfrm>
            <a:off x="6287279" y="2455931"/>
            <a:ext cx="1193129" cy="253916"/>
          </a:xfrm>
          <a:prstGeom prst="rect">
            <a:avLst/>
          </a:prstGeom>
          <a:noFill/>
        </p:spPr>
        <p:txBody>
          <a:bodyPr wrap="square" rtlCol="0">
            <a:spAutoFit/>
          </a:bodyPr>
          <a:lstStyle/>
          <a:p>
            <a:r>
              <a:rPr lang="es-ES" sz="1050" b="1" dirty="0" smtClean="0"/>
              <a:t>¿Por qué pasó?</a:t>
            </a:r>
            <a:endParaRPr lang="es-ES" sz="1050" b="1" dirty="0"/>
          </a:p>
        </p:txBody>
      </p:sp>
      <p:cxnSp>
        <p:nvCxnSpPr>
          <p:cNvPr id="29" name="Conector recto de flecha 28"/>
          <p:cNvCxnSpPr/>
          <p:nvPr/>
        </p:nvCxnSpPr>
        <p:spPr>
          <a:xfrm>
            <a:off x="5842327" y="2019972"/>
            <a:ext cx="773599" cy="4514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2" name="CuadroTexto 31"/>
          <p:cNvSpPr txBox="1"/>
          <p:nvPr/>
        </p:nvSpPr>
        <p:spPr>
          <a:xfrm>
            <a:off x="5615892" y="1335503"/>
            <a:ext cx="1560100" cy="253916"/>
          </a:xfrm>
          <a:prstGeom prst="rect">
            <a:avLst/>
          </a:prstGeom>
          <a:noFill/>
        </p:spPr>
        <p:txBody>
          <a:bodyPr wrap="square" rtlCol="0">
            <a:spAutoFit/>
          </a:bodyPr>
          <a:lstStyle/>
          <a:p>
            <a:r>
              <a:rPr lang="es-ES" sz="1050" b="1" dirty="0" smtClean="0"/>
              <a:t>Modelado Predictivo</a:t>
            </a:r>
            <a:endParaRPr lang="es-ES" sz="1050" b="1" dirty="0"/>
          </a:p>
        </p:txBody>
      </p:sp>
      <p:sp>
        <p:nvSpPr>
          <p:cNvPr id="33" name="Elipse 32"/>
          <p:cNvSpPr/>
          <p:nvPr/>
        </p:nvSpPr>
        <p:spPr>
          <a:xfrm>
            <a:off x="5552348" y="1400510"/>
            <a:ext cx="127088" cy="123150"/>
          </a:xfrm>
          <a:prstGeom prst="ellipse">
            <a:avLst/>
          </a:prstGeom>
          <a:solidFill>
            <a:srgbClr val="78AD0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cxnSp>
        <p:nvCxnSpPr>
          <p:cNvPr id="34" name="Conector recto de flecha 33"/>
          <p:cNvCxnSpPr/>
          <p:nvPr/>
        </p:nvCxnSpPr>
        <p:spPr>
          <a:xfrm>
            <a:off x="6249160" y="1570710"/>
            <a:ext cx="537503" cy="28408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6" name="CuadroTexto 35"/>
          <p:cNvSpPr txBox="1"/>
          <p:nvPr/>
        </p:nvSpPr>
        <p:spPr>
          <a:xfrm>
            <a:off x="6516115" y="1843335"/>
            <a:ext cx="1307583" cy="253916"/>
          </a:xfrm>
          <a:prstGeom prst="rect">
            <a:avLst/>
          </a:prstGeom>
          <a:noFill/>
        </p:spPr>
        <p:txBody>
          <a:bodyPr wrap="square" rtlCol="0">
            <a:spAutoFit/>
          </a:bodyPr>
          <a:lstStyle/>
          <a:p>
            <a:r>
              <a:rPr lang="es-ES" sz="1050" b="1" dirty="0" smtClean="0"/>
              <a:t>¿Qué va a pasar?</a:t>
            </a:r>
            <a:endParaRPr lang="es-ES" sz="1050" b="1" dirty="0"/>
          </a:p>
        </p:txBody>
      </p:sp>
      <p:sp>
        <p:nvSpPr>
          <p:cNvPr id="37" name="CuadroTexto 36"/>
          <p:cNvSpPr txBox="1"/>
          <p:nvPr/>
        </p:nvSpPr>
        <p:spPr>
          <a:xfrm>
            <a:off x="6043747" y="853776"/>
            <a:ext cx="1071154" cy="253916"/>
          </a:xfrm>
          <a:prstGeom prst="rect">
            <a:avLst/>
          </a:prstGeom>
          <a:noFill/>
        </p:spPr>
        <p:txBody>
          <a:bodyPr wrap="square" rtlCol="0">
            <a:spAutoFit/>
          </a:bodyPr>
          <a:lstStyle/>
          <a:p>
            <a:r>
              <a:rPr lang="es-ES" sz="1050" b="1" dirty="0" smtClean="0"/>
              <a:t>Optimización</a:t>
            </a:r>
            <a:endParaRPr lang="es-ES" sz="1050" b="1" dirty="0"/>
          </a:p>
        </p:txBody>
      </p:sp>
      <p:sp>
        <p:nvSpPr>
          <p:cNvPr id="38" name="Elipse 37"/>
          <p:cNvSpPr/>
          <p:nvPr/>
        </p:nvSpPr>
        <p:spPr>
          <a:xfrm>
            <a:off x="5980203" y="918783"/>
            <a:ext cx="127088" cy="123150"/>
          </a:xfrm>
          <a:prstGeom prst="ellipse">
            <a:avLst/>
          </a:prstGeom>
          <a:solidFill>
            <a:srgbClr val="78AD0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9" name="CuadroTexto 38"/>
          <p:cNvSpPr txBox="1"/>
          <p:nvPr/>
        </p:nvSpPr>
        <p:spPr>
          <a:xfrm>
            <a:off x="7052281" y="1052420"/>
            <a:ext cx="1489815" cy="415498"/>
          </a:xfrm>
          <a:prstGeom prst="rect">
            <a:avLst/>
          </a:prstGeom>
          <a:noFill/>
        </p:spPr>
        <p:txBody>
          <a:bodyPr wrap="square" rtlCol="0">
            <a:spAutoFit/>
          </a:bodyPr>
          <a:lstStyle/>
          <a:p>
            <a:r>
              <a:rPr lang="es-ES" sz="1050" b="1" dirty="0" smtClean="0"/>
              <a:t>¿Qué es lo mejor que puede pasar?</a:t>
            </a:r>
            <a:endParaRPr lang="es-ES" sz="1050" b="1" dirty="0"/>
          </a:p>
        </p:txBody>
      </p:sp>
      <p:cxnSp>
        <p:nvCxnSpPr>
          <p:cNvPr id="40" name="Conector recto de flecha 39"/>
          <p:cNvCxnSpPr/>
          <p:nvPr/>
        </p:nvCxnSpPr>
        <p:spPr>
          <a:xfrm>
            <a:off x="6527402" y="1080278"/>
            <a:ext cx="587499" cy="18074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5" name="CuadroTexto 44"/>
          <p:cNvSpPr txBox="1"/>
          <p:nvPr/>
        </p:nvSpPr>
        <p:spPr>
          <a:xfrm>
            <a:off x="5263697" y="4187183"/>
            <a:ext cx="1560100" cy="276999"/>
          </a:xfrm>
          <a:prstGeom prst="rect">
            <a:avLst/>
          </a:prstGeom>
          <a:noFill/>
        </p:spPr>
        <p:txBody>
          <a:bodyPr wrap="square" rtlCol="0">
            <a:spAutoFit/>
          </a:bodyPr>
          <a:lstStyle/>
          <a:p>
            <a:r>
              <a:rPr lang="es-ES" sz="1200" b="1" dirty="0" smtClean="0"/>
              <a:t>Madurez Analítica</a:t>
            </a:r>
            <a:endParaRPr lang="es-ES" sz="1200" b="1" dirty="0"/>
          </a:p>
        </p:txBody>
      </p:sp>
      <p:sp>
        <p:nvSpPr>
          <p:cNvPr id="48" name="CuadroTexto 47"/>
          <p:cNvSpPr txBox="1"/>
          <p:nvPr/>
        </p:nvSpPr>
        <p:spPr>
          <a:xfrm rot="16200000">
            <a:off x="643694" y="1832728"/>
            <a:ext cx="1654102" cy="276999"/>
          </a:xfrm>
          <a:prstGeom prst="rect">
            <a:avLst/>
          </a:prstGeom>
          <a:noFill/>
        </p:spPr>
        <p:txBody>
          <a:bodyPr wrap="square" rtlCol="0">
            <a:spAutoFit/>
          </a:bodyPr>
          <a:lstStyle/>
          <a:p>
            <a:r>
              <a:rPr lang="es-ES" sz="1200" b="1" dirty="0" smtClean="0"/>
              <a:t>Ventaja Competitiva</a:t>
            </a:r>
            <a:endParaRPr lang="es-ES" sz="1200" b="1" dirty="0"/>
          </a:p>
        </p:txBody>
      </p:sp>
    </p:spTree>
    <p:extLst>
      <p:ext uri="{BB962C8B-B14F-4D97-AF65-F5344CB8AC3E}">
        <p14:creationId xmlns:p14="http://schemas.microsoft.com/office/powerpoint/2010/main" val="2548815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ppt_x"/>
                                          </p:val>
                                        </p:tav>
                                        <p:tav tm="100000">
                                          <p:val>
                                            <p:strVal val="#ppt_x"/>
                                          </p:val>
                                        </p:tav>
                                      </p:tavLst>
                                    </p:anim>
                                    <p:anim calcmode="lin" valueType="num">
                                      <p:cBhvr additive="base">
                                        <p:cTn id="32" dur="500" fill="hold"/>
                                        <p:tgtEl>
                                          <p:spTgt spid="24"/>
                                        </p:tgtEl>
                                        <p:attrNameLst>
                                          <p:attrName>ppt_y</p:attrName>
                                        </p:attrNameLst>
                                      </p:cBhvr>
                                      <p:tavLst>
                                        <p:tav tm="0">
                                          <p:val>
                                            <p:strVal val="1+#ppt_h/2"/>
                                          </p:val>
                                        </p:tav>
                                        <p:tav tm="100000">
                                          <p:val>
                                            <p:strVal val="#ppt_y"/>
                                          </p:val>
                                        </p:tav>
                                      </p:tavLst>
                                    </p:anim>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1000"/>
                                        <p:tgtEl>
                                          <p:spTgt spid="29"/>
                                        </p:tgtEl>
                                      </p:cBhvr>
                                    </p:animEffect>
                                    <p:anim calcmode="lin" valueType="num">
                                      <p:cBhvr>
                                        <p:cTn id="42" dur="1000" fill="hold"/>
                                        <p:tgtEl>
                                          <p:spTgt spid="29"/>
                                        </p:tgtEl>
                                        <p:attrNameLst>
                                          <p:attrName>ppt_x</p:attrName>
                                        </p:attrNameLst>
                                      </p:cBhvr>
                                      <p:tavLst>
                                        <p:tav tm="0">
                                          <p:val>
                                            <p:strVal val="#ppt_x"/>
                                          </p:val>
                                        </p:tav>
                                        <p:tav tm="100000">
                                          <p:val>
                                            <p:strVal val="#ppt_x"/>
                                          </p:val>
                                        </p:tav>
                                      </p:tavLst>
                                    </p:anim>
                                    <p:anim calcmode="lin" valueType="num">
                                      <p:cBhvr>
                                        <p:cTn id="43" dur="1000" fill="hold"/>
                                        <p:tgtEl>
                                          <p:spTgt spid="29"/>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fade">
                                      <p:cBhvr>
                                        <p:cTn id="46" dur="1000"/>
                                        <p:tgtEl>
                                          <p:spTgt spid="28"/>
                                        </p:tgtEl>
                                      </p:cBhvr>
                                    </p:animEffect>
                                    <p:anim calcmode="lin" valueType="num">
                                      <p:cBhvr>
                                        <p:cTn id="47" dur="1000" fill="hold"/>
                                        <p:tgtEl>
                                          <p:spTgt spid="28"/>
                                        </p:tgtEl>
                                        <p:attrNameLst>
                                          <p:attrName>ppt_x</p:attrName>
                                        </p:attrNameLst>
                                      </p:cBhvr>
                                      <p:tavLst>
                                        <p:tav tm="0">
                                          <p:val>
                                            <p:strVal val="#ppt_x"/>
                                          </p:val>
                                        </p:tav>
                                        <p:tav tm="100000">
                                          <p:val>
                                            <p:strVal val="#ppt_x"/>
                                          </p:val>
                                        </p:tav>
                                      </p:tavLst>
                                    </p:anim>
                                    <p:anim calcmode="lin" valueType="num">
                                      <p:cBhvr>
                                        <p:cTn id="48"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8"/>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9"/>
                                        </p:tgtEl>
                                        <p:attrNameLst>
                                          <p:attrName>style.visibility</p:attrName>
                                        </p:attrNameLst>
                                      </p:cBhvr>
                                      <p:to>
                                        <p:strVal val="visible"/>
                                      </p:to>
                                    </p:set>
                                  </p:childTnLst>
                                </p:cTn>
                              </p:par>
                              <p:par>
                                <p:cTn id="67" presetID="1" presetClass="entr" presetSubtype="0" fill="hold" grpId="1" nodeType="withEffect">
                                  <p:stCondLst>
                                    <p:cond delay="0"/>
                                  </p:stCondLst>
                                  <p:childTnLst>
                                    <p:set>
                                      <p:cBhvr>
                                        <p:cTn id="68" dur="1" fill="hold">
                                          <p:stCondLst>
                                            <p:cond delay="0"/>
                                          </p:stCondLst>
                                        </p:cTn>
                                        <p:tgtEl>
                                          <p:spTgt spid="38"/>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3" grpId="0" animBg="1"/>
      <p:bldP spid="16" grpId="0"/>
      <p:bldP spid="17" grpId="0" animBg="1"/>
      <p:bldP spid="18" grpId="0"/>
      <p:bldP spid="19" grpId="0" animBg="1"/>
      <p:bldP spid="20" grpId="0"/>
      <p:bldP spid="21" grpId="0" animBg="1"/>
      <p:bldP spid="22" grpId="0" animBg="1"/>
      <p:bldP spid="26" grpId="0"/>
      <p:bldP spid="27" grpId="0" animBg="1"/>
      <p:bldP spid="28" grpId="0"/>
      <p:bldP spid="32" grpId="0"/>
      <p:bldP spid="33" grpId="0" animBg="1"/>
      <p:bldP spid="36" grpId="0"/>
      <p:bldP spid="37" grpId="0"/>
      <p:bldP spid="38" grpId="0" animBg="1"/>
      <p:bldP spid="38" grpId="1" animBg="1"/>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s-ES" dirty="0" smtClean="0"/>
              <a:t>¿Las empresas creen que necesitan Big Data?</a:t>
            </a:r>
            <a:endParaRPr lang="es-E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879" y="768597"/>
            <a:ext cx="8258175" cy="410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57299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1"/>
          <p:cNvSpPr>
            <a:spLocks noGrp="1"/>
          </p:cNvSpPr>
          <p:nvPr>
            <p:ph type="subTitle" idx="1"/>
          </p:nvPr>
        </p:nvSpPr>
        <p:spPr>
          <a:xfrm>
            <a:off x="611560" y="993557"/>
            <a:ext cx="7992888" cy="3432969"/>
          </a:xfrm>
        </p:spPr>
        <p:txBody>
          <a:bodyPr/>
          <a:lstStyle/>
          <a:p>
            <a:pPr marL="327285" indent="-327285">
              <a:buSzPct val="100000"/>
              <a:buBlip>
                <a:blip r:embed="rId2"/>
              </a:buBlip>
            </a:pPr>
            <a:r>
              <a:rPr lang="es-ES" sz="2000" dirty="0">
                <a:latin typeface="+mn-lt"/>
                <a:cs typeface="ＭＳ Ｐゴシック" charset="-128"/>
              </a:rPr>
              <a:t>En la actualidad existen diferentes </a:t>
            </a:r>
            <a:r>
              <a:rPr lang="es-ES" sz="2000" dirty="0" smtClean="0">
                <a:latin typeface="+mn-lt"/>
                <a:cs typeface="ＭＳ Ｐゴシック" charset="-128"/>
              </a:rPr>
              <a:t>herramientas </a:t>
            </a:r>
            <a:r>
              <a:rPr lang="es-ES" sz="2000" dirty="0">
                <a:latin typeface="+mn-lt"/>
                <a:cs typeface="ＭＳ Ｐゴシック" charset="-128"/>
              </a:rPr>
              <a:t>software para el tratamiento de la tecnología Big Data</a:t>
            </a:r>
            <a:r>
              <a:rPr lang="es-ES" sz="2000" dirty="0" smtClean="0">
                <a:latin typeface="+mn-lt"/>
                <a:cs typeface="ＭＳ Ｐゴシック" charset="-128"/>
              </a:rPr>
              <a:t>.</a:t>
            </a:r>
          </a:p>
          <a:p>
            <a:pPr>
              <a:buSzPct val="100000"/>
            </a:pPr>
            <a:endParaRPr lang="es-ES" sz="2000" dirty="0">
              <a:latin typeface="+mn-lt"/>
              <a:cs typeface="ＭＳ Ｐゴシック" charset="-128"/>
            </a:endParaRPr>
          </a:p>
          <a:p>
            <a:pPr marL="327285" indent="-327285">
              <a:buSzPct val="100000"/>
              <a:buBlip>
                <a:blip r:embed="rId2"/>
              </a:buBlip>
            </a:pPr>
            <a:r>
              <a:rPr lang="es-ES" sz="2000" dirty="0">
                <a:latin typeface="+mn-lt"/>
                <a:cs typeface="ＭＳ Ｐゴシック" charset="-128"/>
              </a:rPr>
              <a:t>A la hora de hablar del software de tratamiento de grandes almacenes de datos lo primero que se debe hacer es hablar de </a:t>
            </a:r>
            <a:r>
              <a:rPr lang="es-ES" sz="2000" dirty="0" err="1">
                <a:latin typeface="+mn-lt"/>
                <a:cs typeface="ＭＳ Ｐゴシック" charset="-128"/>
              </a:rPr>
              <a:t>Hadoop</a:t>
            </a:r>
            <a:r>
              <a:rPr lang="es-ES" sz="2000" dirty="0">
                <a:latin typeface="+mn-lt"/>
                <a:cs typeface="ＭＳ Ｐゴシック" charset="-128"/>
              </a:rPr>
              <a:t> que es la base de la programación de los diferentes herramientas y software. </a:t>
            </a:r>
            <a:endParaRPr lang="es-ES" sz="2000" dirty="0" smtClean="0">
              <a:latin typeface="+mn-lt"/>
              <a:cs typeface="ＭＳ Ｐゴシック" charset="-128"/>
            </a:endParaRPr>
          </a:p>
        </p:txBody>
      </p:sp>
      <p:sp>
        <p:nvSpPr>
          <p:cNvPr id="3" name="Título 2"/>
          <p:cNvSpPr>
            <a:spLocks noGrp="1"/>
          </p:cNvSpPr>
          <p:nvPr>
            <p:ph type="title"/>
          </p:nvPr>
        </p:nvSpPr>
        <p:spPr/>
        <p:txBody>
          <a:bodyPr/>
          <a:lstStyle/>
          <a:p>
            <a:r>
              <a:rPr lang="es-ES" dirty="0" err="1" smtClean="0"/>
              <a:t>Hadoop</a:t>
            </a:r>
            <a:endParaRPr lang="es-ES" dirty="0"/>
          </a:p>
        </p:txBody>
      </p:sp>
      <p:pic>
        <p:nvPicPr>
          <p:cNvPr id="2050" name="Picture 2" descr="http://geekfluent.com/wp-content/uploads/2013/05/Hadoop.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3591" y="3365788"/>
            <a:ext cx="2028825" cy="1362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62157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1"/>
          <p:cNvSpPr>
            <a:spLocks noGrp="1"/>
          </p:cNvSpPr>
          <p:nvPr>
            <p:ph type="subTitle" idx="1"/>
          </p:nvPr>
        </p:nvSpPr>
        <p:spPr/>
        <p:txBody>
          <a:bodyPr/>
          <a:lstStyle/>
          <a:p>
            <a:pPr marL="327285" indent="-327285">
              <a:buSzPct val="100000"/>
              <a:buBlip>
                <a:blip r:embed="rId2"/>
              </a:buBlip>
            </a:pPr>
            <a:r>
              <a:rPr lang="es-ES" sz="2000" dirty="0" err="1">
                <a:cs typeface="ＭＳ Ｐゴシック" charset="-128"/>
              </a:rPr>
              <a:t>Hadoop</a:t>
            </a:r>
            <a:r>
              <a:rPr lang="es-ES" sz="2000" dirty="0">
                <a:cs typeface="ＭＳ Ｐゴシック" charset="-128"/>
              </a:rPr>
              <a:t> es un </a:t>
            </a:r>
            <a:r>
              <a:rPr lang="es-ES" sz="2000" dirty="0" err="1">
                <a:cs typeface="ＭＳ Ｐゴシック" charset="-128"/>
              </a:rPr>
              <a:t>framework</a:t>
            </a:r>
            <a:r>
              <a:rPr lang="es-ES" sz="2000" dirty="0">
                <a:cs typeface="ＭＳ Ｐゴシック" charset="-128"/>
              </a:rPr>
              <a:t> Open </a:t>
            </a:r>
            <a:r>
              <a:rPr lang="es-ES" sz="2000" dirty="0" err="1">
                <a:cs typeface="ＭＳ Ｐゴシック" charset="-128"/>
              </a:rPr>
              <a:t>Source</a:t>
            </a:r>
            <a:r>
              <a:rPr lang="es-ES" sz="2000" dirty="0">
                <a:cs typeface="ＭＳ Ｐゴシック" charset="-128"/>
              </a:rPr>
              <a:t> 	que almacena y procesa Big Data de una manera distribuida en grandes agrupaciones de hardware</a:t>
            </a:r>
            <a:r>
              <a:rPr lang="es-ES" sz="2000" dirty="0" smtClean="0">
                <a:cs typeface="ＭＳ Ｐゴシック" charset="-128"/>
              </a:rPr>
              <a:t>.</a:t>
            </a:r>
          </a:p>
          <a:p>
            <a:pPr>
              <a:buSzPct val="100000"/>
            </a:pPr>
            <a:endParaRPr lang="es-ES" sz="2000" dirty="0">
              <a:cs typeface="ＭＳ Ｐゴシック" charset="-128"/>
            </a:endParaRPr>
          </a:p>
          <a:p>
            <a:pPr marL="327285" indent="-327285">
              <a:buSzPct val="100000"/>
              <a:buBlip>
                <a:blip r:embed="rId2"/>
              </a:buBlip>
            </a:pPr>
            <a:r>
              <a:rPr lang="es-ES" sz="2000" dirty="0" err="1">
                <a:cs typeface="ＭＳ Ｐゴシック" charset="-128"/>
              </a:rPr>
              <a:t>Developer</a:t>
            </a:r>
            <a:r>
              <a:rPr lang="es-ES" sz="2000" dirty="0">
                <a:cs typeface="ＭＳ Ｐゴシック" charset="-128"/>
              </a:rPr>
              <a:t>: Apache </a:t>
            </a:r>
            <a:r>
              <a:rPr lang="es-ES" sz="2000" dirty="0" err="1" smtClean="0">
                <a:cs typeface="ＭＳ Ｐゴシック" charset="-128"/>
              </a:rPr>
              <a:t>Foundation</a:t>
            </a:r>
            <a:endParaRPr lang="es-ES" sz="2000" dirty="0" smtClean="0">
              <a:cs typeface="ＭＳ Ｐゴシック" charset="-128"/>
            </a:endParaRPr>
          </a:p>
          <a:p>
            <a:pPr marL="327285" indent="-327285">
              <a:buSzPct val="100000"/>
              <a:buBlip>
                <a:blip r:embed="rId2"/>
              </a:buBlip>
            </a:pPr>
            <a:endParaRPr lang="es-ES" sz="2000" dirty="0">
              <a:cs typeface="ＭＳ Ｐゴシック" charset="-128"/>
            </a:endParaRPr>
          </a:p>
          <a:p>
            <a:pPr marL="327285" indent="-327285">
              <a:buSzPct val="100000"/>
              <a:buBlip>
                <a:blip r:embed="rId2"/>
              </a:buBlip>
            </a:pPr>
            <a:r>
              <a:rPr lang="es-ES" sz="2000" dirty="0">
                <a:cs typeface="ＭＳ Ｐゴシック" charset="-128"/>
              </a:rPr>
              <a:t>Escrito en Java y lenguajes C</a:t>
            </a:r>
          </a:p>
          <a:p>
            <a:endParaRPr lang="es-ES" dirty="0"/>
          </a:p>
        </p:txBody>
      </p:sp>
      <p:sp>
        <p:nvSpPr>
          <p:cNvPr id="3" name="Título 2"/>
          <p:cNvSpPr>
            <a:spLocks noGrp="1"/>
          </p:cNvSpPr>
          <p:nvPr>
            <p:ph type="title"/>
          </p:nvPr>
        </p:nvSpPr>
        <p:spPr/>
        <p:txBody>
          <a:bodyPr/>
          <a:lstStyle/>
          <a:p>
            <a:r>
              <a:rPr lang="es-ES" dirty="0" err="1" smtClean="0"/>
              <a:t>Hadoop</a:t>
            </a:r>
            <a:r>
              <a:rPr lang="es-ES" dirty="0" smtClean="0"/>
              <a:t> Definición</a:t>
            </a:r>
            <a:endParaRPr lang="es-ES" dirty="0"/>
          </a:p>
        </p:txBody>
      </p:sp>
      <p:pic>
        <p:nvPicPr>
          <p:cNvPr id="1026" name="Picture 2" descr="https://www.wired.com/wp-content/uploads/blogs/wiredenterprise/wp-content/uploads/2012/02/apache_feath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7114" y="2490227"/>
            <a:ext cx="1286201" cy="125096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logodatabases.com/wp-content/uploads/2012/03/java-logo-larg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5688" y="2490227"/>
            <a:ext cx="1291646" cy="1291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75821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1"/>
          <p:cNvSpPr>
            <a:spLocks noGrp="1"/>
          </p:cNvSpPr>
          <p:nvPr>
            <p:ph type="subTitle" idx="1"/>
          </p:nvPr>
        </p:nvSpPr>
        <p:spPr>
          <a:xfrm>
            <a:off x="552183" y="1207314"/>
            <a:ext cx="4554363" cy="3414396"/>
          </a:xfrm>
        </p:spPr>
        <p:txBody>
          <a:bodyPr/>
          <a:lstStyle/>
          <a:p>
            <a:pPr marL="327285" indent="-327285">
              <a:buSzPct val="100000"/>
              <a:buBlip>
                <a:blip r:embed="rId3"/>
              </a:buBlip>
            </a:pPr>
            <a:r>
              <a:rPr lang="es-ES" sz="2000" dirty="0">
                <a:cs typeface="ＭＳ Ｐゴシック" charset="-128"/>
              </a:rPr>
              <a:t>Las dos piezas clave en </a:t>
            </a:r>
            <a:r>
              <a:rPr lang="es-ES" sz="2000" dirty="0" err="1">
                <a:cs typeface="ＭＳ Ｐゴシック" charset="-128"/>
              </a:rPr>
              <a:t>Hadoop</a:t>
            </a:r>
            <a:r>
              <a:rPr lang="es-ES" sz="2000" dirty="0">
                <a:cs typeface="ＭＳ Ｐゴシック" charset="-128"/>
              </a:rPr>
              <a:t> son:</a:t>
            </a:r>
          </a:p>
          <a:p>
            <a:pPr marL="709119" lvl="1" indent="-272738" algn="l">
              <a:buSzPct val="100000"/>
              <a:buBlip>
                <a:blip r:embed="rId3"/>
              </a:buBlip>
            </a:pPr>
            <a:r>
              <a:rPr lang="es-ES" dirty="0" err="1">
                <a:solidFill>
                  <a:srgbClr val="58727F"/>
                </a:solidFill>
              </a:rPr>
              <a:t>MapReduce</a:t>
            </a:r>
            <a:endParaRPr lang="es-ES" dirty="0">
              <a:solidFill>
                <a:srgbClr val="58727F"/>
              </a:solidFill>
            </a:endParaRPr>
          </a:p>
          <a:p>
            <a:pPr marL="709119" lvl="1" indent="-272738" algn="l">
              <a:buSzPct val="100000"/>
              <a:buBlip>
                <a:blip r:embed="rId3"/>
              </a:buBlip>
            </a:pPr>
            <a:r>
              <a:rPr lang="es-ES" dirty="0">
                <a:solidFill>
                  <a:srgbClr val="58727F"/>
                </a:solidFill>
              </a:rPr>
              <a:t>Sistema de </a:t>
            </a:r>
            <a:r>
              <a:rPr lang="es-ES" dirty="0" err="1">
                <a:solidFill>
                  <a:srgbClr val="58727F"/>
                </a:solidFill>
              </a:rPr>
              <a:t>Archifos</a:t>
            </a:r>
            <a:r>
              <a:rPr lang="es-ES" dirty="0">
                <a:solidFill>
                  <a:srgbClr val="58727F"/>
                </a:solidFill>
              </a:rPr>
              <a:t> HDFS</a:t>
            </a:r>
          </a:p>
          <a:p>
            <a:endParaRPr lang="es-ES" dirty="0"/>
          </a:p>
        </p:txBody>
      </p:sp>
      <p:sp>
        <p:nvSpPr>
          <p:cNvPr id="3" name="Título 2"/>
          <p:cNvSpPr>
            <a:spLocks noGrp="1"/>
          </p:cNvSpPr>
          <p:nvPr>
            <p:ph type="title"/>
          </p:nvPr>
        </p:nvSpPr>
        <p:spPr/>
        <p:txBody>
          <a:bodyPr/>
          <a:lstStyle/>
          <a:p>
            <a:r>
              <a:rPr lang="es-ES" dirty="0" err="1" smtClean="0"/>
              <a:t>Hadoop</a:t>
            </a:r>
            <a:r>
              <a:rPr lang="es-ES" dirty="0" smtClean="0"/>
              <a:t> </a:t>
            </a:r>
            <a:r>
              <a:rPr lang="es-ES" dirty="0" err="1" smtClean="0"/>
              <a:t>Building</a:t>
            </a:r>
            <a:r>
              <a:rPr lang="es-ES" dirty="0" smtClean="0"/>
              <a:t> Blocks</a:t>
            </a:r>
            <a:endParaRPr lang="es-ES" dirty="0"/>
          </a:p>
        </p:txBody>
      </p:sp>
      <p:pic>
        <p:nvPicPr>
          <p:cNvPr id="3076" name="Picture 4" descr="http://www.ijser.org/paper/Big-Data-challenges-and-Hadoop-as-one-of-the-solution/Image_006.png"/>
          <p:cNvPicPr>
            <a:picLocks noChangeAspect="1" noChangeArrowheads="1"/>
          </p:cNvPicPr>
          <p:nvPr/>
        </p:nvPicPr>
        <p:blipFill rotWithShape="1">
          <a:blip r:embed="rId4">
            <a:extLst>
              <a:ext uri="{28A0092B-C50C-407E-A947-70E740481C1C}">
                <a14:useLocalDpi xmlns:a14="http://schemas.microsoft.com/office/drawing/2010/main" val="0"/>
              </a:ext>
            </a:extLst>
          </a:blip>
          <a:srcRect l="970" t="3324"/>
          <a:stretch/>
        </p:blipFill>
        <p:spPr bwMode="auto">
          <a:xfrm>
            <a:off x="5199321" y="601576"/>
            <a:ext cx="3405127" cy="4106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81749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s-ES" dirty="0" smtClean="0"/>
              <a:t>Arquitectura HDFS</a:t>
            </a:r>
            <a:endParaRPr lang="es-ES" dirty="0"/>
          </a:p>
        </p:txBody>
      </p:sp>
      <p:pic>
        <p:nvPicPr>
          <p:cNvPr id="4" name="Imagen 3"/>
          <p:cNvPicPr>
            <a:picLocks noChangeAspect="1"/>
          </p:cNvPicPr>
          <p:nvPr/>
        </p:nvPicPr>
        <p:blipFill>
          <a:blip r:embed="rId3"/>
          <a:stretch>
            <a:fillRect/>
          </a:stretch>
        </p:blipFill>
        <p:spPr>
          <a:xfrm>
            <a:off x="672948" y="1262179"/>
            <a:ext cx="5098946" cy="2571750"/>
          </a:xfrm>
          <a:prstGeom prst="rect">
            <a:avLst/>
          </a:prstGeom>
        </p:spPr>
      </p:pic>
      <p:grpSp>
        <p:nvGrpSpPr>
          <p:cNvPr id="6" name="Grupo 5"/>
          <p:cNvGrpSpPr/>
          <p:nvPr/>
        </p:nvGrpSpPr>
        <p:grpSpPr>
          <a:xfrm>
            <a:off x="5991225" y="900673"/>
            <a:ext cx="2387864" cy="3438525"/>
            <a:chOff x="5991225" y="666749"/>
            <a:chExt cx="2387864" cy="3438525"/>
          </a:xfrm>
        </p:grpSpPr>
        <p:pic>
          <p:nvPicPr>
            <p:cNvPr id="2" name="Imagen 1"/>
            <p:cNvPicPr>
              <a:picLocks noChangeAspect="1"/>
            </p:cNvPicPr>
            <p:nvPr/>
          </p:nvPicPr>
          <p:blipFill rotWithShape="1">
            <a:blip r:embed="rId4"/>
            <a:srcRect l="36237" t="29166" r="41801" b="14583"/>
            <a:stretch/>
          </p:blipFill>
          <p:spPr>
            <a:xfrm>
              <a:off x="5991225" y="666749"/>
              <a:ext cx="2387864" cy="3438525"/>
            </a:xfrm>
            <a:prstGeom prst="rect">
              <a:avLst/>
            </a:prstGeom>
          </p:spPr>
        </p:pic>
        <p:sp>
          <p:nvSpPr>
            <p:cNvPr id="5" name="Rectángulo 4"/>
            <p:cNvSpPr/>
            <p:nvPr/>
          </p:nvSpPr>
          <p:spPr>
            <a:xfrm>
              <a:off x="6753225" y="2286000"/>
              <a:ext cx="609600" cy="219075"/>
            </a:xfrm>
            <a:prstGeom prst="rect">
              <a:avLst/>
            </a:prstGeom>
            <a:solidFill>
              <a:srgbClr val="F7FC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spTree>
    <p:extLst>
      <p:ext uri="{BB962C8B-B14F-4D97-AF65-F5344CB8AC3E}">
        <p14:creationId xmlns:p14="http://schemas.microsoft.com/office/powerpoint/2010/main" val="4004079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s-ES" dirty="0" err="1" smtClean="0"/>
              <a:t>MapReduce</a:t>
            </a:r>
            <a:endParaRPr lang="es-ES" dirty="0"/>
          </a:p>
        </p:txBody>
      </p:sp>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7969" y="561975"/>
            <a:ext cx="6148136" cy="4310814"/>
          </a:xfrm>
          <a:prstGeom prst="rect">
            <a:avLst/>
          </a:prstGeom>
        </p:spPr>
      </p:pic>
      <p:sp>
        <p:nvSpPr>
          <p:cNvPr id="7" name="Rectángulo 6"/>
          <p:cNvSpPr/>
          <p:nvPr/>
        </p:nvSpPr>
        <p:spPr>
          <a:xfrm>
            <a:off x="3501189" y="4584032"/>
            <a:ext cx="1864895" cy="15641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5141100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s-ES" dirty="0" smtClean="0"/>
              <a:t>Ecosistema </a:t>
            </a:r>
            <a:r>
              <a:rPr lang="es-ES" dirty="0" err="1" smtClean="0"/>
              <a:t>Hadoop</a:t>
            </a:r>
            <a:endParaRPr lang="es-ES" dirty="0"/>
          </a:p>
        </p:txBody>
      </p:sp>
      <p:sp>
        <p:nvSpPr>
          <p:cNvPr id="7" name="Rectángulo 6"/>
          <p:cNvSpPr/>
          <p:nvPr/>
        </p:nvSpPr>
        <p:spPr>
          <a:xfrm>
            <a:off x="1176093" y="720787"/>
            <a:ext cx="6943664" cy="698941"/>
          </a:xfrm>
          <a:prstGeom prst="rect">
            <a:avLst/>
          </a:prstGeom>
          <a:noFill/>
          <a:ln w="190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895997" y="809626"/>
            <a:ext cx="4127045" cy="492443"/>
          </a:xfrm>
          <a:prstGeom prst="rect">
            <a:avLst/>
          </a:prstGeom>
          <a:noFill/>
        </p:spPr>
        <p:txBody>
          <a:bodyPr wrap="square" rtlCol="0">
            <a:spAutoFit/>
          </a:bodyPr>
          <a:lstStyle/>
          <a:p>
            <a:pPr algn="r"/>
            <a:r>
              <a:rPr lang="es-ES" sz="1400" b="1" dirty="0" err="1" smtClean="0"/>
              <a:t>Ambari</a:t>
            </a:r>
            <a:endParaRPr lang="es-ES" sz="1400" b="1" dirty="0" smtClean="0"/>
          </a:p>
          <a:p>
            <a:pPr algn="r"/>
            <a:r>
              <a:rPr lang="es-ES" sz="1200" dirty="0" err="1" smtClean="0"/>
              <a:t>Provisioning</a:t>
            </a:r>
            <a:r>
              <a:rPr lang="es-ES" sz="1200" dirty="0" smtClean="0"/>
              <a:t>, </a:t>
            </a:r>
            <a:r>
              <a:rPr lang="es-ES" sz="1200" dirty="0" err="1" smtClean="0"/>
              <a:t>Managing</a:t>
            </a:r>
            <a:r>
              <a:rPr lang="es-ES" sz="1200" dirty="0" smtClean="0"/>
              <a:t> and </a:t>
            </a:r>
            <a:r>
              <a:rPr lang="es-ES" sz="1200" dirty="0" err="1" smtClean="0"/>
              <a:t>Monitoring</a:t>
            </a:r>
            <a:r>
              <a:rPr lang="es-ES" sz="1200" dirty="0" smtClean="0"/>
              <a:t> </a:t>
            </a:r>
            <a:r>
              <a:rPr lang="es-ES" sz="1200" dirty="0" err="1" smtClean="0"/>
              <a:t>Hadoop</a:t>
            </a:r>
            <a:r>
              <a:rPr lang="es-ES" sz="1200" dirty="0" smtClean="0"/>
              <a:t> </a:t>
            </a:r>
            <a:r>
              <a:rPr lang="es-ES" sz="1200" dirty="0" err="1" smtClean="0"/>
              <a:t>Clusters</a:t>
            </a:r>
            <a:endParaRPr lang="es-ES" sz="1200" dirty="0"/>
          </a:p>
        </p:txBody>
      </p:sp>
      <p:sp>
        <p:nvSpPr>
          <p:cNvPr id="19" name="Rectángulo 18"/>
          <p:cNvSpPr/>
          <p:nvPr/>
        </p:nvSpPr>
        <p:spPr>
          <a:xfrm rot="16200000">
            <a:off x="714130" y="1942168"/>
            <a:ext cx="1625020" cy="698941"/>
          </a:xfrm>
          <a:prstGeom prst="rect">
            <a:avLst/>
          </a:prstGeom>
          <a:noFill/>
          <a:ln w="190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Rectángulo 19"/>
          <p:cNvSpPr/>
          <p:nvPr/>
        </p:nvSpPr>
        <p:spPr>
          <a:xfrm rot="16200000">
            <a:off x="713054" y="3633733"/>
            <a:ext cx="1625020" cy="698941"/>
          </a:xfrm>
          <a:prstGeom prst="rect">
            <a:avLst/>
          </a:prstGeom>
          <a:noFill/>
          <a:ln w="190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1" name="CuadroTexto 20"/>
          <p:cNvSpPr txBox="1"/>
          <p:nvPr/>
        </p:nvSpPr>
        <p:spPr>
          <a:xfrm rot="16200000">
            <a:off x="923053" y="2264212"/>
            <a:ext cx="1269377" cy="492443"/>
          </a:xfrm>
          <a:prstGeom prst="rect">
            <a:avLst/>
          </a:prstGeom>
          <a:noFill/>
        </p:spPr>
        <p:txBody>
          <a:bodyPr wrap="square" rtlCol="0">
            <a:spAutoFit/>
          </a:bodyPr>
          <a:lstStyle/>
          <a:p>
            <a:r>
              <a:rPr lang="es-ES" sz="1400" b="1" dirty="0" err="1" smtClean="0"/>
              <a:t>Sqoop</a:t>
            </a:r>
            <a:endParaRPr lang="es-ES" sz="1400" b="1" dirty="0" smtClean="0"/>
          </a:p>
          <a:p>
            <a:r>
              <a:rPr lang="es-ES" sz="1200" dirty="0" smtClean="0"/>
              <a:t>Data Exchange</a:t>
            </a:r>
            <a:endParaRPr lang="es-ES" sz="1200" dirty="0"/>
          </a:p>
        </p:txBody>
      </p:sp>
      <p:sp>
        <p:nvSpPr>
          <p:cNvPr id="22" name="CuadroTexto 21"/>
          <p:cNvSpPr txBox="1"/>
          <p:nvPr/>
        </p:nvSpPr>
        <p:spPr>
          <a:xfrm rot="16200000">
            <a:off x="918250" y="3933083"/>
            <a:ext cx="1269377" cy="492443"/>
          </a:xfrm>
          <a:prstGeom prst="rect">
            <a:avLst/>
          </a:prstGeom>
          <a:noFill/>
        </p:spPr>
        <p:txBody>
          <a:bodyPr wrap="square" rtlCol="0">
            <a:spAutoFit/>
          </a:bodyPr>
          <a:lstStyle/>
          <a:p>
            <a:r>
              <a:rPr lang="es-ES" sz="1400" b="1" dirty="0" err="1" smtClean="0"/>
              <a:t>Flume</a:t>
            </a:r>
            <a:endParaRPr lang="es-ES" sz="1400" b="1" dirty="0" smtClean="0"/>
          </a:p>
          <a:p>
            <a:r>
              <a:rPr lang="es-ES" sz="1200" dirty="0" smtClean="0"/>
              <a:t>Log </a:t>
            </a:r>
            <a:r>
              <a:rPr lang="es-ES" sz="1200" dirty="0" err="1" smtClean="0"/>
              <a:t>Collector</a:t>
            </a:r>
            <a:endParaRPr lang="es-ES" sz="1200" dirty="0"/>
          </a:p>
        </p:txBody>
      </p:sp>
      <p:sp>
        <p:nvSpPr>
          <p:cNvPr id="23" name="Rectángulo 22"/>
          <p:cNvSpPr/>
          <p:nvPr/>
        </p:nvSpPr>
        <p:spPr>
          <a:xfrm rot="16200000">
            <a:off x="635364" y="2787932"/>
            <a:ext cx="3316621" cy="698941"/>
          </a:xfrm>
          <a:prstGeom prst="rect">
            <a:avLst/>
          </a:prstGeom>
          <a:noFill/>
          <a:ln w="190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4" name="CuadroTexto 23"/>
          <p:cNvSpPr txBox="1"/>
          <p:nvPr/>
        </p:nvSpPr>
        <p:spPr>
          <a:xfrm rot="16200000">
            <a:off x="1638478" y="3921051"/>
            <a:ext cx="1269377" cy="492443"/>
          </a:xfrm>
          <a:prstGeom prst="rect">
            <a:avLst/>
          </a:prstGeom>
          <a:noFill/>
        </p:spPr>
        <p:txBody>
          <a:bodyPr wrap="square" rtlCol="0">
            <a:spAutoFit/>
          </a:bodyPr>
          <a:lstStyle/>
          <a:p>
            <a:r>
              <a:rPr lang="es-ES" sz="1400" b="1" dirty="0" err="1" smtClean="0"/>
              <a:t>Zookeeper</a:t>
            </a:r>
            <a:endParaRPr lang="es-ES" sz="1400" b="1" dirty="0" smtClean="0"/>
          </a:p>
          <a:p>
            <a:r>
              <a:rPr lang="es-ES" sz="1200" dirty="0" err="1" smtClean="0"/>
              <a:t>Coordination</a:t>
            </a:r>
            <a:endParaRPr lang="es-ES" sz="1200" dirty="0"/>
          </a:p>
        </p:txBody>
      </p:sp>
      <p:sp>
        <p:nvSpPr>
          <p:cNvPr id="25" name="Rectángulo 24"/>
          <p:cNvSpPr/>
          <p:nvPr/>
        </p:nvSpPr>
        <p:spPr>
          <a:xfrm rot="16200000">
            <a:off x="2283556" y="1909276"/>
            <a:ext cx="1783703" cy="923326"/>
          </a:xfrm>
          <a:prstGeom prst="rect">
            <a:avLst/>
          </a:prstGeom>
          <a:noFill/>
          <a:ln w="190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6" name="Rectángulo 25"/>
          <p:cNvSpPr/>
          <p:nvPr/>
        </p:nvSpPr>
        <p:spPr>
          <a:xfrm>
            <a:off x="2712314" y="3338395"/>
            <a:ext cx="4637346" cy="698941"/>
          </a:xfrm>
          <a:prstGeom prst="rect">
            <a:avLst/>
          </a:prstGeom>
          <a:noFill/>
          <a:ln w="190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7" name="Rectángulo 26"/>
          <p:cNvSpPr/>
          <p:nvPr/>
        </p:nvSpPr>
        <p:spPr>
          <a:xfrm>
            <a:off x="2712313" y="4101969"/>
            <a:ext cx="5407443" cy="698941"/>
          </a:xfrm>
          <a:prstGeom prst="rect">
            <a:avLst/>
          </a:prstGeom>
          <a:noFill/>
          <a:ln w="190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8" name="Picture 18" descr="https://jujucharms.com/static/img/home/hadoop-elephan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282775" y="4179304"/>
            <a:ext cx="686245" cy="516258"/>
          </a:xfrm>
          <a:prstGeom prst="rect">
            <a:avLst/>
          </a:prstGeom>
          <a:noFill/>
          <a:extLst>
            <a:ext uri="{909E8E84-426E-40DD-AFC4-6F175D3DCCD1}">
              <a14:hiddenFill xmlns:a14="http://schemas.microsoft.com/office/drawing/2010/main">
                <a:solidFill>
                  <a:srgbClr val="FFFFFF"/>
                </a:solidFill>
              </a14:hiddenFill>
            </a:ext>
          </a:extLst>
        </p:spPr>
      </p:pic>
      <p:sp>
        <p:nvSpPr>
          <p:cNvPr id="29" name="CuadroTexto 28"/>
          <p:cNvSpPr txBox="1"/>
          <p:nvPr/>
        </p:nvSpPr>
        <p:spPr>
          <a:xfrm rot="16200000">
            <a:off x="2604502" y="2380950"/>
            <a:ext cx="1269377" cy="492443"/>
          </a:xfrm>
          <a:prstGeom prst="rect">
            <a:avLst/>
          </a:prstGeom>
          <a:noFill/>
        </p:spPr>
        <p:txBody>
          <a:bodyPr wrap="square" rtlCol="0">
            <a:spAutoFit/>
          </a:bodyPr>
          <a:lstStyle/>
          <a:p>
            <a:r>
              <a:rPr lang="es-ES" sz="1400" b="1" dirty="0" err="1" smtClean="0"/>
              <a:t>Oozie</a:t>
            </a:r>
            <a:endParaRPr lang="es-ES" sz="1400" b="1" dirty="0" smtClean="0"/>
          </a:p>
          <a:p>
            <a:r>
              <a:rPr lang="es-ES" sz="1200" dirty="0" err="1" smtClean="0"/>
              <a:t>WorkFlow</a:t>
            </a:r>
            <a:endParaRPr lang="es-ES" sz="1200" dirty="0"/>
          </a:p>
        </p:txBody>
      </p:sp>
      <p:sp>
        <p:nvSpPr>
          <p:cNvPr id="30" name="Rectángulo 29"/>
          <p:cNvSpPr/>
          <p:nvPr/>
        </p:nvSpPr>
        <p:spPr>
          <a:xfrm rot="16200000">
            <a:off x="3269813" y="1920846"/>
            <a:ext cx="1783702" cy="900186"/>
          </a:xfrm>
          <a:prstGeom prst="rect">
            <a:avLst/>
          </a:prstGeom>
          <a:noFill/>
          <a:ln w="190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1" name="CuadroTexto 30"/>
          <p:cNvSpPr txBox="1"/>
          <p:nvPr/>
        </p:nvSpPr>
        <p:spPr>
          <a:xfrm rot="16200000">
            <a:off x="3660936" y="2510731"/>
            <a:ext cx="985747" cy="492443"/>
          </a:xfrm>
          <a:prstGeom prst="rect">
            <a:avLst/>
          </a:prstGeom>
          <a:noFill/>
        </p:spPr>
        <p:txBody>
          <a:bodyPr wrap="square" rtlCol="0">
            <a:spAutoFit/>
          </a:bodyPr>
          <a:lstStyle/>
          <a:p>
            <a:r>
              <a:rPr lang="es-ES" sz="1400" b="1" dirty="0" err="1" smtClean="0"/>
              <a:t>Pig</a:t>
            </a:r>
            <a:endParaRPr lang="es-ES" sz="1400" b="1" dirty="0" smtClean="0"/>
          </a:p>
          <a:p>
            <a:r>
              <a:rPr lang="es-ES" sz="1200" dirty="0" smtClean="0"/>
              <a:t>Scripting</a:t>
            </a:r>
            <a:endParaRPr lang="es-ES" sz="1200" dirty="0"/>
          </a:p>
        </p:txBody>
      </p:sp>
      <p:sp>
        <p:nvSpPr>
          <p:cNvPr id="32" name="Rectángulo 31"/>
          <p:cNvSpPr/>
          <p:nvPr/>
        </p:nvSpPr>
        <p:spPr>
          <a:xfrm rot="16200000">
            <a:off x="4211709" y="1952306"/>
            <a:ext cx="1791849" cy="845420"/>
          </a:xfrm>
          <a:prstGeom prst="rect">
            <a:avLst/>
          </a:prstGeom>
          <a:noFill/>
          <a:ln w="190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3" name="CuadroTexto 32"/>
          <p:cNvSpPr txBox="1"/>
          <p:nvPr/>
        </p:nvSpPr>
        <p:spPr>
          <a:xfrm rot="16200000">
            <a:off x="4516356" y="2331195"/>
            <a:ext cx="1398018" cy="492443"/>
          </a:xfrm>
          <a:prstGeom prst="rect">
            <a:avLst/>
          </a:prstGeom>
          <a:noFill/>
        </p:spPr>
        <p:txBody>
          <a:bodyPr wrap="square" rtlCol="0">
            <a:spAutoFit/>
          </a:bodyPr>
          <a:lstStyle/>
          <a:p>
            <a:r>
              <a:rPr lang="es-ES" sz="1400" b="1" dirty="0" err="1" smtClean="0"/>
              <a:t>Mahout</a:t>
            </a:r>
            <a:endParaRPr lang="es-ES" sz="1400" b="1" dirty="0" smtClean="0"/>
          </a:p>
          <a:p>
            <a:r>
              <a:rPr lang="es-ES" sz="1200" dirty="0" smtClean="0"/>
              <a:t>Machine </a:t>
            </a:r>
            <a:r>
              <a:rPr lang="es-ES" sz="1200" dirty="0" err="1" smtClean="0"/>
              <a:t>Learning</a:t>
            </a:r>
            <a:endParaRPr lang="es-ES" sz="1200" dirty="0"/>
          </a:p>
        </p:txBody>
      </p:sp>
      <p:sp>
        <p:nvSpPr>
          <p:cNvPr id="34" name="Rectángulo 33"/>
          <p:cNvSpPr/>
          <p:nvPr/>
        </p:nvSpPr>
        <p:spPr>
          <a:xfrm rot="16200000">
            <a:off x="5126760" y="1958000"/>
            <a:ext cx="1791850" cy="834030"/>
          </a:xfrm>
          <a:prstGeom prst="rect">
            <a:avLst/>
          </a:prstGeom>
          <a:noFill/>
          <a:ln w="190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5" name="CuadroTexto 34"/>
          <p:cNvSpPr txBox="1"/>
          <p:nvPr/>
        </p:nvSpPr>
        <p:spPr>
          <a:xfrm rot="16200000">
            <a:off x="5378905" y="2326871"/>
            <a:ext cx="1378399" cy="492443"/>
          </a:xfrm>
          <a:prstGeom prst="rect">
            <a:avLst/>
          </a:prstGeom>
          <a:noFill/>
        </p:spPr>
        <p:txBody>
          <a:bodyPr wrap="square" rtlCol="0">
            <a:spAutoFit/>
          </a:bodyPr>
          <a:lstStyle/>
          <a:p>
            <a:r>
              <a:rPr lang="es-ES" sz="1400" b="1" dirty="0" smtClean="0"/>
              <a:t>R </a:t>
            </a:r>
            <a:r>
              <a:rPr lang="es-ES" sz="1400" b="1" dirty="0" err="1" smtClean="0"/>
              <a:t>Connectors</a:t>
            </a:r>
            <a:endParaRPr lang="es-ES" sz="1400" b="1" dirty="0" smtClean="0"/>
          </a:p>
          <a:p>
            <a:r>
              <a:rPr lang="es-ES" sz="1200" dirty="0" err="1" smtClean="0"/>
              <a:t>Statistics</a:t>
            </a:r>
            <a:endParaRPr lang="es-ES" sz="1200" dirty="0"/>
          </a:p>
        </p:txBody>
      </p:sp>
      <p:sp>
        <p:nvSpPr>
          <p:cNvPr id="36" name="Rectángulo 35"/>
          <p:cNvSpPr/>
          <p:nvPr/>
        </p:nvSpPr>
        <p:spPr>
          <a:xfrm rot="16200000">
            <a:off x="6037211" y="1956317"/>
            <a:ext cx="1789677" cy="835221"/>
          </a:xfrm>
          <a:prstGeom prst="rect">
            <a:avLst/>
          </a:prstGeom>
          <a:noFill/>
          <a:ln w="190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7" name="CuadroTexto 36"/>
          <p:cNvSpPr txBox="1"/>
          <p:nvPr/>
        </p:nvSpPr>
        <p:spPr>
          <a:xfrm rot="16200000">
            <a:off x="6205478" y="2331714"/>
            <a:ext cx="1378399" cy="492443"/>
          </a:xfrm>
          <a:prstGeom prst="rect">
            <a:avLst/>
          </a:prstGeom>
          <a:noFill/>
        </p:spPr>
        <p:txBody>
          <a:bodyPr wrap="square" rtlCol="0">
            <a:spAutoFit/>
          </a:bodyPr>
          <a:lstStyle/>
          <a:p>
            <a:r>
              <a:rPr lang="es-ES" sz="1400" b="1" dirty="0" err="1" smtClean="0"/>
              <a:t>Hive</a:t>
            </a:r>
            <a:endParaRPr lang="es-ES" sz="1400" b="1" dirty="0" smtClean="0"/>
          </a:p>
          <a:p>
            <a:r>
              <a:rPr lang="es-ES" sz="1200" dirty="0" smtClean="0"/>
              <a:t>SQL </a:t>
            </a:r>
            <a:r>
              <a:rPr lang="es-ES" sz="1200" dirty="0" err="1" smtClean="0"/>
              <a:t>Query</a:t>
            </a:r>
            <a:endParaRPr lang="es-ES" sz="1200" dirty="0"/>
          </a:p>
        </p:txBody>
      </p:sp>
      <p:sp>
        <p:nvSpPr>
          <p:cNvPr id="38" name="Rectángulo 37"/>
          <p:cNvSpPr/>
          <p:nvPr/>
        </p:nvSpPr>
        <p:spPr>
          <a:xfrm rot="16200000">
            <a:off x="6492065" y="2409645"/>
            <a:ext cx="2556440" cy="698941"/>
          </a:xfrm>
          <a:prstGeom prst="rect">
            <a:avLst/>
          </a:prstGeom>
          <a:noFill/>
          <a:ln w="190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9" name="CuadroTexto 38"/>
          <p:cNvSpPr txBox="1"/>
          <p:nvPr/>
        </p:nvSpPr>
        <p:spPr>
          <a:xfrm rot="16200000">
            <a:off x="7089625" y="3110167"/>
            <a:ext cx="1378399" cy="492443"/>
          </a:xfrm>
          <a:prstGeom prst="rect">
            <a:avLst/>
          </a:prstGeom>
          <a:noFill/>
        </p:spPr>
        <p:txBody>
          <a:bodyPr wrap="square" rtlCol="0">
            <a:spAutoFit/>
          </a:bodyPr>
          <a:lstStyle/>
          <a:p>
            <a:r>
              <a:rPr lang="es-ES" sz="1400" b="1" dirty="0" err="1" smtClean="0"/>
              <a:t>Hbase</a:t>
            </a:r>
            <a:endParaRPr lang="es-ES" sz="1400" b="1" dirty="0" smtClean="0"/>
          </a:p>
          <a:p>
            <a:r>
              <a:rPr lang="es-ES" sz="1200" dirty="0" err="1" smtClean="0"/>
              <a:t>Columnar</a:t>
            </a:r>
            <a:r>
              <a:rPr lang="es-ES" sz="1200" dirty="0" smtClean="0"/>
              <a:t> Store</a:t>
            </a:r>
            <a:endParaRPr lang="es-ES" sz="1200" dirty="0"/>
          </a:p>
        </p:txBody>
      </p:sp>
      <p:sp>
        <p:nvSpPr>
          <p:cNvPr id="40" name="CuadroTexto 39"/>
          <p:cNvSpPr txBox="1"/>
          <p:nvPr/>
        </p:nvSpPr>
        <p:spPr>
          <a:xfrm>
            <a:off x="2707395" y="4183580"/>
            <a:ext cx="3832960" cy="492443"/>
          </a:xfrm>
          <a:prstGeom prst="rect">
            <a:avLst/>
          </a:prstGeom>
          <a:noFill/>
        </p:spPr>
        <p:txBody>
          <a:bodyPr wrap="square" rtlCol="0">
            <a:spAutoFit/>
          </a:bodyPr>
          <a:lstStyle/>
          <a:p>
            <a:r>
              <a:rPr lang="es-ES" sz="1400" b="1" dirty="0" smtClean="0"/>
              <a:t>HDFS</a:t>
            </a:r>
          </a:p>
          <a:p>
            <a:r>
              <a:rPr lang="es-ES" sz="1200" dirty="0" err="1" smtClean="0"/>
              <a:t>Hadoop</a:t>
            </a:r>
            <a:r>
              <a:rPr lang="es-ES" sz="1200" dirty="0" smtClean="0"/>
              <a:t> </a:t>
            </a:r>
            <a:r>
              <a:rPr lang="es-ES" sz="1200" dirty="0" err="1" smtClean="0"/>
              <a:t>Distributed</a:t>
            </a:r>
            <a:r>
              <a:rPr lang="es-ES" sz="1200" dirty="0" smtClean="0"/>
              <a:t> File </a:t>
            </a:r>
            <a:r>
              <a:rPr lang="es-ES" sz="1200" dirty="0" err="1" smtClean="0"/>
              <a:t>System</a:t>
            </a:r>
            <a:endParaRPr lang="es-ES" sz="1200" dirty="0"/>
          </a:p>
        </p:txBody>
      </p:sp>
      <p:sp>
        <p:nvSpPr>
          <p:cNvPr id="41" name="CuadroTexto 40"/>
          <p:cNvSpPr txBox="1"/>
          <p:nvPr/>
        </p:nvSpPr>
        <p:spPr>
          <a:xfrm>
            <a:off x="3364674" y="3445139"/>
            <a:ext cx="3832960" cy="492443"/>
          </a:xfrm>
          <a:prstGeom prst="rect">
            <a:avLst/>
          </a:prstGeom>
          <a:noFill/>
        </p:spPr>
        <p:txBody>
          <a:bodyPr wrap="square" rtlCol="0">
            <a:spAutoFit/>
          </a:bodyPr>
          <a:lstStyle/>
          <a:p>
            <a:pPr algn="r"/>
            <a:r>
              <a:rPr lang="es-ES" sz="1400" b="1" dirty="0" smtClean="0"/>
              <a:t>YARN </a:t>
            </a:r>
            <a:r>
              <a:rPr lang="es-ES" sz="1400" b="1" dirty="0" err="1" smtClean="0"/>
              <a:t>MapReduce</a:t>
            </a:r>
            <a:r>
              <a:rPr lang="es-ES" sz="1400" b="1" dirty="0" smtClean="0"/>
              <a:t> v2</a:t>
            </a:r>
          </a:p>
          <a:p>
            <a:pPr algn="r"/>
            <a:r>
              <a:rPr lang="es-ES" sz="1200" dirty="0" err="1" smtClean="0"/>
              <a:t>Distributed</a:t>
            </a:r>
            <a:r>
              <a:rPr lang="es-ES" sz="1200" dirty="0" smtClean="0"/>
              <a:t> </a:t>
            </a:r>
            <a:r>
              <a:rPr lang="es-ES" sz="1200" dirty="0" err="1" smtClean="0"/>
              <a:t>Processing</a:t>
            </a:r>
            <a:r>
              <a:rPr lang="es-ES" sz="1200" dirty="0" smtClean="0"/>
              <a:t> Framework</a:t>
            </a:r>
            <a:endParaRPr lang="es-ES" sz="1200" dirty="0"/>
          </a:p>
        </p:txBody>
      </p:sp>
      <p:pic>
        <p:nvPicPr>
          <p:cNvPr id="5138" name="Picture 18" descr="https://jujucharms.com/static/img/home/hadoop-elephan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960624" y="3418817"/>
            <a:ext cx="686245" cy="516258"/>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s://upload.wikimedia.org/wikipedia/en/thumb/b/b4/Apache_Sqoop_logo.svg/640px-Apache_Sqoop_logo.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6200000">
            <a:off x="922978" y="1858332"/>
            <a:ext cx="875847" cy="231278"/>
          </a:xfrm>
          <a:prstGeom prst="rect">
            <a:avLst/>
          </a:prstGeom>
          <a:noFill/>
          <a:extLst>
            <a:ext uri="{909E8E84-426E-40DD-AFC4-6F175D3DCCD1}">
              <a14:hiddenFill xmlns:a14="http://schemas.microsoft.com/office/drawing/2010/main">
                <a:solidFill>
                  <a:srgbClr val="FFFFFF"/>
                </a:solidFill>
              </a14:hiddenFill>
            </a:ext>
          </a:extLst>
        </p:spPr>
      </p:pic>
      <p:pic>
        <p:nvPicPr>
          <p:cNvPr id="5134" name="Picture 14" descr="https://upload.wikimedia.org/wikipedia/commons/thumb/b/bb/Apache_Hive_logo.svg/500px-Apache_Hive_logo.sv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00328" y="1591902"/>
            <a:ext cx="603746" cy="54337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http://hortonworks.com/wp-content/uploads/2013/10/pig.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18013" y="1548079"/>
            <a:ext cx="508146" cy="764129"/>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http://people.apache.org/~robinanil/mahout/images/mantle-mahout.png"/>
          <p:cNvPicPr>
            <a:picLocks noChangeAspect="1" noChangeArrowheads="1"/>
          </p:cNvPicPr>
          <p:nvPr/>
        </p:nvPicPr>
        <p:blipFill rotWithShape="1">
          <a:blip r:embed="rId7">
            <a:extLst>
              <a:ext uri="{28A0092B-C50C-407E-A947-70E740481C1C}">
                <a14:useLocalDpi xmlns:a14="http://schemas.microsoft.com/office/drawing/2010/main" val="0"/>
              </a:ext>
            </a:extLst>
          </a:blip>
          <a:srcRect l="16457" t="3503" r="19278" b="19581"/>
          <a:stretch/>
        </p:blipFill>
        <p:spPr bwMode="auto">
          <a:xfrm rot="16200000">
            <a:off x="4488773" y="1764141"/>
            <a:ext cx="958892" cy="451891"/>
          </a:xfrm>
          <a:prstGeom prst="rect">
            <a:avLst/>
          </a:prstGeom>
          <a:noFill/>
          <a:extLst>
            <a:ext uri="{909E8E84-426E-40DD-AFC4-6F175D3DCCD1}">
              <a14:hiddenFill xmlns:a14="http://schemas.microsoft.com/office/drawing/2010/main">
                <a:solidFill>
                  <a:srgbClr val="FFFFFF"/>
                </a:solidFill>
              </a14:hiddenFill>
            </a:ext>
          </a:extLst>
        </p:spPr>
      </p:pic>
      <p:pic>
        <p:nvPicPr>
          <p:cNvPr id="5140" name="Picture 20" descr="https://splendait.files.wordpress.com/2015/10/apache-ambari-project1.png?w=333&amp;h=10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10318" y="780151"/>
            <a:ext cx="1934036" cy="580211"/>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35162" y="1573100"/>
            <a:ext cx="511439" cy="727076"/>
          </a:xfrm>
          <a:prstGeom prst="rect">
            <a:avLst/>
          </a:prstGeom>
        </p:spPr>
      </p:pic>
      <p:pic>
        <p:nvPicPr>
          <p:cNvPr id="5136" name="Picture 16" descr="https://4cti9u1qldo011vlvp4eutwnxf4-wpengine.netdna-ssl.com/wp-content/themes/qubole/images/why_qubole/hbase_logo-lg.png"/>
          <p:cNvPicPr>
            <a:picLocks noChangeAspect="1" noChangeArrowheads="1"/>
          </p:cNvPicPr>
          <p:nvPr/>
        </p:nvPicPr>
        <p:blipFill rotWithShape="1">
          <a:blip r:embed="rId10">
            <a:extLst>
              <a:ext uri="{28A0092B-C50C-407E-A947-70E740481C1C}">
                <a14:useLocalDpi xmlns:a14="http://schemas.microsoft.com/office/drawing/2010/main" val="0"/>
              </a:ext>
            </a:extLst>
          </a:blip>
          <a:srcRect t="35420" b="34749"/>
          <a:stretch/>
        </p:blipFill>
        <p:spPr bwMode="auto">
          <a:xfrm rot="16200000">
            <a:off x="7057653" y="1996235"/>
            <a:ext cx="1285554" cy="38924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s://portal.altiscale.com/client/img/oozie2.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16200000">
            <a:off x="2319587" y="1983546"/>
            <a:ext cx="1191504" cy="285233"/>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https://flume.apache.org/_static/flume-logo.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54477" y="3211666"/>
            <a:ext cx="542173" cy="5421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1335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1000" fill="hold"/>
                                        <p:tgtEl>
                                          <p:spTgt spid="27"/>
                                        </p:tgtEl>
                                        <p:attrNameLst>
                                          <p:attrName>fillcolor</p:attrName>
                                        </p:attrNameLst>
                                      </p:cBhvr>
                                      <p:to>
                                        <a:srgbClr val="669900"/>
                                      </p:to>
                                    </p:animClr>
                                    <p:set>
                                      <p:cBhvr>
                                        <p:cTn id="7" dur="1000" fill="hold"/>
                                        <p:tgtEl>
                                          <p:spTgt spid="27"/>
                                        </p:tgtEl>
                                        <p:attrNameLst>
                                          <p:attrName>fill.type</p:attrName>
                                        </p:attrNameLst>
                                      </p:cBhvr>
                                      <p:to>
                                        <p:strVal val="solid"/>
                                      </p:to>
                                    </p:set>
                                    <p:set>
                                      <p:cBhvr>
                                        <p:cTn id="8" dur="1000" fill="hold"/>
                                        <p:tgtEl>
                                          <p:spTgt spid="27"/>
                                        </p:tgtEl>
                                        <p:attrNameLst>
                                          <p:attrName>fill.on</p:attrName>
                                        </p:attrNameLst>
                                      </p:cBhvr>
                                      <p:to>
                                        <p:strVal val="true"/>
                                      </p:to>
                                    </p:set>
                                  </p:childTnLst>
                                </p:cTn>
                              </p:par>
                            </p:childTnLst>
                          </p:cTn>
                        </p:par>
                      </p:childTnLst>
                    </p:cTn>
                  </p:par>
                  <p:par>
                    <p:cTn id="9" fill="hold">
                      <p:stCondLst>
                        <p:cond delay="indefinite"/>
                      </p:stCondLst>
                      <p:childTnLst>
                        <p:par>
                          <p:cTn id="10" fill="hold">
                            <p:stCondLst>
                              <p:cond delay="0"/>
                            </p:stCondLst>
                            <p:childTnLst>
                              <p:par>
                                <p:cTn id="11" presetID="1" presetClass="emph" presetSubtype="2" fill="hold" nodeType="clickEffect">
                                  <p:stCondLst>
                                    <p:cond delay="0"/>
                                  </p:stCondLst>
                                  <p:childTnLst>
                                    <p:animClr clrSpc="rgb" dir="cw">
                                      <p:cBhvr>
                                        <p:cTn id="12" dur="1000" fill="hold"/>
                                        <p:tgtEl>
                                          <p:spTgt spid="26"/>
                                        </p:tgtEl>
                                        <p:attrNameLst>
                                          <p:attrName>fillcolor</p:attrName>
                                        </p:attrNameLst>
                                      </p:cBhvr>
                                      <p:to>
                                        <a:srgbClr val="FFCC00"/>
                                      </p:to>
                                    </p:animClr>
                                    <p:set>
                                      <p:cBhvr>
                                        <p:cTn id="13" dur="1000" fill="hold"/>
                                        <p:tgtEl>
                                          <p:spTgt spid="26"/>
                                        </p:tgtEl>
                                        <p:attrNameLst>
                                          <p:attrName>fill.type</p:attrName>
                                        </p:attrNameLst>
                                      </p:cBhvr>
                                      <p:to>
                                        <p:strVal val="solid"/>
                                      </p:to>
                                    </p:set>
                                    <p:set>
                                      <p:cBhvr>
                                        <p:cTn id="14" dur="1000" fill="hold"/>
                                        <p:tgtEl>
                                          <p:spTgt spid="26"/>
                                        </p:tgtEl>
                                        <p:attrNameLst>
                                          <p:attrName>fill.on</p:attrName>
                                        </p:attrNameLst>
                                      </p:cBhvr>
                                      <p:to>
                                        <p:strVal val="true"/>
                                      </p:to>
                                    </p:set>
                                  </p:childTnLst>
                                </p:cTn>
                              </p:par>
                            </p:childTnLst>
                          </p:cTn>
                        </p:par>
                      </p:childTnLst>
                    </p:cTn>
                  </p:par>
                  <p:par>
                    <p:cTn id="15" fill="hold">
                      <p:stCondLst>
                        <p:cond delay="indefinite"/>
                      </p:stCondLst>
                      <p:childTnLst>
                        <p:par>
                          <p:cTn id="16" fill="hold">
                            <p:stCondLst>
                              <p:cond delay="0"/>
                            </p:stCondLst>
                            <p:childTnLst>
                              <p:par>
                                <p:cTn id="17" presetID="1" presetClass="emph" presetSubtype="2" fill="hold" nodeType="clickEffect">
                                  <p:stCondLst>
                                    <p:cond delay="0"/>
                                  </p:stCondLst>
                                  <p:childTnLst>
                                    <p:animClr clrSpc="rgb" dir="cw">
                                      <p:cBhvr>
                                        <p:cTn id="18" dur="1000" fill="hold"/>
                                        <p:tgtEl>
                                          <p:spTgt spid="19"/>
                                        </p:tgtEl>
                                        <p:attrNameLst>
                                          <p:attrName>fillcolor</p:attrName>
                                        </p:attrNameLst>
                                      </p:cBhvr>
                                      <p:to>
                                        <a:srgbClr val="6699FF"/>
                                      </p:to>
                                    </p:animClr>
                                    <p:set>
                                      <p:cBhvr>
                                        <p:cTn id="19" dur="1000" fill="hold"/>
                                        <p:tgtEl>
                                          <p:spTgt spid="19"/>
                                        </p:tgtEl>
                                        <p:attrNameLst>
                                          <p:attrName>fill.type</p:attrName>
                                        </p:attrNameLst>
                                      </p:cBhvr>
                                      <p:to>
                                        <p:strVal val="solid"/>
                                      </p:to>
                                    </p:set>
                                    <p:set>
                                      <p:cBhvr>
                                        <p:cTn id="20" dur="1000" fill="hold"/>
                                        <p:tgtEl>
                                          <p:spTgt spid="19"/>
                                        </p:tgtEl>
                                        <p:attrNameLst>
                                          <p:attrName>fill.on</p:attrName>
                                        </p:attrNameLst>
                                      </p:cBhvr>
                                      <p:to>
                                        <p:strVal val="true"/>
                                      </p:to>
                                    </p:set>
                                  </p:childTnLst>
                                </p:cTn>
                              </p:par>
                            </p:childTnLst>
                          </p:cTn>
                        </p:par>
                      </p:childTnLst>
                    </p:cTn>
                  </p:par>
                  <p:par>
                    <p:cTn id="21" fill="hold">
                      <p:stCondLst>
                        <p:cond delay="indefinite"/>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20"/>
                                        </p:tgtEl>
                                        <p:attrNameLst>
                                          <p:attrName>fillcolor</p:attrName>
                                        </p:attrNameLst>
                                      </p:cBhvr>
                                      <p:to>
                                        <a:srgbClr val="6699FF"/>
                                      </p:to>
                                    </p:animClr>
                                    <p:set>
                                      <p:cBhvr>
                                        <p:cTn id="25" dur="1000" fill="hold"/>
                                        <p:tgtEl>
                                          <p:spTgt spid="20"/>
                                        </p:tgtEl>
                                        <p:attrNameLst>
                                          <p:attrName>fill.type</p:attrName>
                                        </p:attrNameLst>
                                      </p:cBhvr>
                                      <p:to>
                                        <p:strVal val="solid"/>
                                      </p:to>
                                    </p:set>
                                    <p:set>
                                      <p:cBhvr>
                                        <p:cTn id="26" dur="1000" fill="hold"/>
                                        <p:tgtEl>
                                          <p:spTgt spid="20"/>
                                        </p:tgtEl>
                                        <p:attrNameLst>
                                          <p:attrName>fill.on</p:attrName>
                                        </p:attrNameLst>
                                      </p:cBhvr>
                                      <p:to>
                                        <p:strVal val="true"/>
                                      </p:to>
                                    </p:set>
                                  </p:childTnLst>
                                </p:cTn>
                              </p:par>
                            </p:childTnLst>
                          </p:cTn>
                        </p:par>
                      </p:childTnLst>
                    </p:cTn>
                  </p:par>
                  <p:par>
                    <p:cTn id="27" fill="hold">
                      <p:stCondLst>
                        <p:cond delay="indefinite"/>
                      </p:stCondLst>
                      <p:childTnLst>
                        <p:par>
                          <p:cTn id="28" fill="hold">
                            <p:stCondLst>
                              <p:cond delay="0"/>
                            </p:stCondLst>
                            <p:childTnLst>
                              <p:par>
                                <p:cTn id="29" presetID="1" presetClass="emph" presetSubtype="2" fill="hold" nodeType="clickEffect">
                                  <p:stCondLst>
                                    <p:cond delay="0"/>
                                  </p:stCondLst>
                                  <p:childTnLst>
                                    <p:animClr clrSpc="rgb" dir="cw">
                                      <p:cBhvr>
                                        <p:cTn id="30" dur="1000" fill="hold"/>
                                        <p:tgtEl>
                                          <p:spTgt spid="36"/>
                                        </p:tgtEl>
                                        <p:attrNameLst>
                                          <p:attrName>fillcolor</p:attrName>
                                        </p:attrNameLst>
                                      </p:cBhvr>
                                      <p:to>
                                        <a:srgbClr val="FFCC00"/>
                                      </p:to>
                                    </p:animClr>
                                    <p:set>
                                      <p:cBhvr>
                                        <p:cTn id="31" dur="1000" fill="hold"/>
                                        <p:tgtEl>
                                          <p:spTgt spid="36"/>
                                        </p:tgtEl>
                                        <p:attrNameLst>
                                          <p:attrName>fill.type</p:attrName>
                                        </p:attrNameLst>
                                      </p:cBhvr>
                                      <p:to>
                                        <p:strVal val="solid"/>
                                      </p:to>
                                    </p:set>
                                    <p:set>
                                      <p:cBhvr>
                                        <p:cTn id="32" dur="1000" fill="hold"/>
                                        <p:tgtEl>
                                          <p:spTgt spid="36"/>
                                        </p:tgtEl>
                                        <p:attrNameLst>
                                          <p:attrName>fill.on</p:attrName>
                                        </p:attrNameLst>
                                      </p:cBhvr>
                                      <p:to>
                                        <p:strVal val="true"/>
                                      </p:to>
                                    </p:set>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1000" fill="hold"/>
                                        <p:tgtEl>
                                          <p:spTgt spid="30"/>
                                        </p:tgtEl>
                                        <p:attrNameLst>
                                          <p:attrName>fillcolor</p:attrName>
                                        </p:attrNameLst>
                                      </p:cBhvr>
                                      <p:to>
                                        <a:srgbClr val="FFCC00"/>
                                      </p:to>
                                    </p:animClr>
                                    <p:set>
                                      <p:cBhvr>
                                        <p:cTn id="37" dur="1000" fill="hold"/>
                                        <p:tgtEl>
                                          <p:spTgt spid="30"/>
                                        </p:tgtEl>
                                        <p:attrNameLst>
                                          <p:attrName>fill.type</p:attrName>
                                        </p:attrNameLst>
                                      </p:cBhvr>
                                      <p:to>
                                        <p:strVal val="solid"/>
                                      </p:to>
                                    </p:set>
                                    <p:set>
                                      <p:cBhvr>
                                        <p:cTn id="38" dur="1000" fill="hold"/>
                                        <p:tgtEl>
                                          <p:spTgt spid="30"/>
                                        </p:tgtEl>
                                        <p:attrNameLst>
                                          <p:attrName>fill.on</p:attrName>
                                        </p:attrNameLst>
                                      </p:cBhvr>
                                      <p:to>
                                        <p:strVal val="tru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1000" fill="hold"/>
                                        <p:tgtEl>
                                          <p:spTgt spid="32"/>
                                        </p:tgtEl>
                                        <p:attrNameLst>
                                          <p:attrName>fillcolor</p:attrName>
                                        </p:attrNameLst>
                                      </p:cBhvr>
                                      <p:to>
                                        <a:srgbClr val="FFCC00"/>
                                      </p:to>
                                    </p:animClr>
                                    <p:set>
                                      <p:cBhvr>
                                        <p:cTn id="43" dur="1000" fill="hold"/>
                                        <p:tgtEl>
                                          <p:spTgt spid="32"/>
                                        </p:tgtEl>
                                        <p:attrNameLst>
                                          <p:attrName>fill.type</p:attrName>
                                        </p:attrNameLst>
                                      </p:cBhvr>
                                      <p:to>
                                        <p:strVal val="solid"/>
                                      </p:to>
                                    </p:set>
                                    <p:set>
                                      <p:cBhvr>
                                        <p:cTn id="44" dur="1000" fill="hold"/>
                                        <p:tgtEl>
                                          <p:spTgt spid="3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 presetClass="emph" presetSubtype="2" fill="hold" nodeType="clickEffect">
                                  <p:stCondLst>
                                    <p:cond delay="0"/>
                                  </p:stCondLst>
                                  <p:childTnLst>
                                    <p:animClr clrSpc="rgb" dir="cw">
                                      <p:cBhvr>
                                        <p:cTn id="48" dur="1000" fill="hold"/>
                                        <p:tgtEl>
                                          <p:spTgt spid="34"/>
                                        </p:tgtEl>
                                        <p:attrNameLst>
                                          <p:attrName>fillcolor</p:attrName>
                                        </p:attrNameLst>
                                      </p:cBhvr>
                                      <p:to>
                                        <a:srgbClr val="FFCC00"/>
                                      </p:to>
                                    </p:animClr>
                                    <p:set>
                                      <p:cBhvr>
                                        <p:cTn id="49" dur="1000" fill="hold"/>
                                        <p:tgtEl>
                                          <p:spTgt spid="34"/>
                                        </p:tgtEl>
                                        <p:attrNameLst>
                                          <p:attrName>fill.type</p:attrName>
                                        </p:attrNameLst>
                                      </p:cBhvr>
                                      <p:to>
                                        <p:strVal val="solid"/>
                                      </p:to>
                                    </p:set>
                                    <p:set>
                                      <p:cBhvr>
                                        <p:cTn id="50" dur="1000" fill="hold"/>
                                        <p:tgtEl>
                                          <p:spTgt spid="34"/>
                                        </p:tgtEl>
                                        <p:attrNameLst>
                                          <p:attrName>fill.on</p:attrName>
                                        </p:attrNameLst>
                                      </p:cBhvr>
                                      <p:to>
                                        <p:strVal val="true"/>
                                      </p:to>
                                    </p:set>
                                  </p:childTnLst>
                                </p:cTn>
                              </p:par>
                            </p:childTnLst>
                          </p:cTn>
                        </p:par>
                      </p:childTnLst>
                    </p:cTn>
                  </p:par>
                  <p:par>
                    <p:cTn id="51" fill="hold">
                      <p:stCondLst>
                        <p:cond delay="indefinite"/>
                      </p:stCondLst>
                      <p:childTnLst>
                        <p:par>
                          <p:cTn id="52" fill="hold">
                            <p:stCondLst>
                              <p:cond delay="0"/>
                            </p:stCondLst>
                            <p:childTnLst>
                              <p:par>
                                <p:cTn id="53" presetID="1" presetClass="emph" presetSubtype="2" fill="hold" nodeType="clickEffect">
                                  <p:stCondLst>
                                    <p:cond delay="0"/>
                                  </p:stCondLst>
                                  <p:childTnLst>
                                    <p:animClr clrSpc="rgb" dir="cw">
                                      <p:cBhvr>
                                        <p:cTn id="54" dur="1000" fill="hold"/>
                                        <p:tgtEl>
                                          <p:spTgt spid="7"/>
                                        </p:tgtEl>
                                        <p:attrNameLst>
                                          <p:attrName>fillcolor</p:attrName>
                                        </p:attrNameLst>
                                      </p:cBhvr>
                                      <p:to>
                                        <a:schemeClr val="accent2"/>
                                      </p:to>
                                    </p:animClr>
                                    <p:set>
                                      <p:cBhvr>
                                        <p:cTn id="55" dur="1000" fill="hold"/>
                                        <p:tgtEl>
                                          <p:spTgt spid="7"/>
                                        </p:tgtEl>
                                        <p:attrNameLst>
                                          <p:attrName>fill.type</p:attrName>
                                        </p:attrNameLst>
                                      </p:cBhvr>
                                      <p:to>
                                        <p:strVal val="solid"/>
                                      </p:to>
                                    </p:set>
                                    <p:set>
                                      <p:cBhvr>
                                        <p:cTn id="56" dur="1000" fill="hold"/>
                                        <p:tgtEl>
                                          <p:spTgt spid="7"/>
                                        </p:tgtEl>
                                        <p:attrNameLst>
                                          <p:attrName>fill.on</p:attrName>
                                        </p:attrNameLst>
                                      </p:cBhvr>
                                      <p:to>
                                        <p:strVal val="true"/>
                                      </p:to>
                                    </p:set>
                                  </p:childTnLst>
                                </p:cTn>
                              </p:par>
                            </p:childTnLst>
                          </p:cTn>
                        </p:par>
                      </p:childTnLst>
                    </p:cTn>
                  </p:par>
                  <p:par>
                    <p:cTn id="57" fill="hold">
                      <p:stCondLst>
                        <p:cond delay="indefinite"/>
                      </p:stCondLst>
                      <p:childTnLst>
                        <p:par>
                          <p:cTn id="58" fill="hold">
                            <p:stCondLst>
                              <p:cond delay="0"/>
                            </p:stCondLst>
                            <p:childTnLst>
                              <p:par>
                                <p:cTn id="59" presetID="1" presetClass="emph" presetSubtype="2" fill="hold" nodeType="clickEffect">
                                  <p:stCondLst>
                                    <p:cond delay="0"/>
                                  </p:stCondLst>
                                  <p:childTnLst>
                                    <p:animClr clrSpc="rgb" dir="cw">
                                      <p:cBhvr>
                                        <p:cTn id="60" dur="1000" fill="hold"/>
                                        <p:tgtEl>
                                          <p:spTgt spid="23"/>
                                        </p:tgtEl>
                                        <p:attrNameLst>
                                          <p:attrName>fillcolor</p:attrName>
                                        </p:attrNameLst>
                                      </p:cBhvr>
                                      <p:to>
                                        <a:schemeClr val="accent2"/>
                                      </p:to>
                                    </p:animClr>
                                    <p:set>
                                      <p:cBhvr>
                                        <p:cTn id="61" dur="1000" fill="hold"/>
                                        <p:tgtEl>
                                          <p:spTgt spid="23"/>
                                        </p:tgtEl>
                                        <p:attrNameLst>
                                          <p:attrName>fill.type</p:attrName>
                                        </p:attrNameLst>
                                      </p:cBhvr>
                                      <p:to>
                                        <p:strVal val="solid"/>
                                      </p:to>
                                    </p:set>
                                    <p:set>
                                      <p:cBhvr>
                                        <p:cTn id="62" dur="1000" fill="hold"/>
                                        <p:tgtEl>
                                          <p:spTgt spid="23"/>
                                        </p:tgtEl>
                                        <p:attrNameLst>
                                          <p:attrName>fill.on</p:attrName>
                                        </p:attrNameLst>
                                      </p:cBhvr>
                                      <p:to>
                                        <p:strVal val="true"/>
                                      </p:to>
                                    </p:set>
                                  </p:childTnLst>
                                </p:cTn>
                              </p:par>
                            </p:childTnLst>
                          </p:cTn>
                        </p:par>
                      </p:childTnLst>
                    </p:cTn>
                  </p:par>
                  <p:par>
                    <p:cTn id="63" fill="hold">
                      <p:stCondLst>
                        <p:cond delay="indefinite"/>
                      </p:stCondLst>
                      <p:childTnLst>
                        <p:par>
                          <p:cTn id="64" fill="hold">
                            <p:stCondLst>
                              <p:cond delay="0"/>
                            </p:stCondLst>
                            <p:childTnLst>
                              <p:par>
                                <p:cTn id="65" presetID="1" presetClass="emph" presetSubtype="2" fill="hold" nodeType="clickEffect">
                                  <p:stCondLst>
                                    <p:cond delay="0"/>
                                  </p:stCondLst>
                                  <p:childTnLst>
                                    <p:animClr clrSpc="rgb" dir="cw">
                                      <p:cBhvr>
                                        <p:cTn id="66" dur="1000" fill="hold"/>
                                        <p:tgtEl>
                                          <p:spTgt spid="25"/>
                                        </p:tgtEl>
                                        <p:attrNameLst>
                                          <p:attrName>fillcolor</p:attrName>
                                        </p:attrNameLst>
                                      </p:cBhvr>
                                      <p:to>
                                        <a:schemeClr val="accent2"/>
                                      </p:to>
                                    </p:animClr>
                                    <p:set>
                                      <p:cBhvr>
                                        <p:cTn id="67" dur="1000" fill="hold"/>
                                        <p:tgtEl>
                                          <p:spTgt spid="25"/>
                                        </p:tgtEl>
                                        <p:attrNameLst>
                                          <p:attrName>fill.type</p:attrName>
                                        </p:attrNameLst>
                                      </p:cBhvr>
                                      <p:to>
                                        <p:strVal val="solid"/>
                                      </p:to>
                                    </p:set>
                                    <p:set>
                                      <p:cBhvr>
                                        <p:cTn id="68" dur="1000" fill="hold"/>
                                        <p:tgtEl>
                                          <p:spTgt spid="25"/>
                                        </p:tgtEl>
                                        <p:attrNameLst>
                                          <p:attrName>fill.on</p:attrName>
                                        </p:attrNameLst>
                                      </p:cBhvr>
                                      <p:to>
                                        <p:strVal val="true"/>
                                      </p:to>
                                    </p:set>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1000" fill="hold"/>
                                        <p:tgtEl>
                                          <p:spTgt spid="38"/>
                                        </p:tgtEl>
                                        <p:attrNameLst>
                                          <p:attrName>fillcolor</p:attrName>
                                        </p:attrNameLst>
                                      </p:cBhvr>
                                      <p:to>
                                        <a:srgbClr val="669900"/>
                                      </p:to>
                                    </p:animClr>
                                    <p:set>
                                      <p:cBhvr>
                                        <p:cTn id="73" dur="1000" fill="hold"/>
                                        <p:tgtEl>
                                          <p:spTgt spid="38"/>
                                        </p:tgtEl>
                                        <p:attrNameLst>
                                          <p:attrName>fill.type</p:attrName>
                                        </p:attrNameLst>
                                      </p:cBhvr>
                                      <p:to>
                                        <p:strVal val="solid"/>
                                      </p:to>
                                    </p:set>
                                    <p:set>
                                      <p:cBhvr>
                                        <p:cTn id="74" dur="1000" fill="hold"/>
                                        <p:tgtEl>
                                          <p:spTgt spid="3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s-ES" dirty="0" smtClean="0"/>
              <a:t>Servicios Distribuciones</a:t>
            </a:r>
            <a:endParaRPr lang="es-ES" dirty="0"/>
          </a:p>
        </p:txBody>
      </p:sp>
      <p:grpSp>
        <p:nvGrpSpPr>
          <p:cNvPr id="14" name="Grupo 13"/>
          <p:cNvGrpSpPr/>
          <p:nvPr/>
        </p:nvGrpSpPr>
        <p:grpSpPr>
          <a:xfrm>
            <a:off x="721895" y="1263313"/>
            <a:ext cx="2362946" cy="2719137"/>
            <a:chOff x="721895" y="1263313"/>
            <a:chExt cx="2362946" cy="2719137"/>
          </a:xfrm>
        </p:grpSpPr>
        <p:sp>
          <p:nvSpPr>
            <p:cNvPr id="7" name="Rectángulo 6"/>
            <p:cNvSpPr/>
            <p:nvPr/>
          </p:nvSpPr>
          <p:spPr>
            <a:xfrm>
              <a:off x="721895" y="1263313"/>
              <a:ext cx="2362946" cy="2719137"/>
            </a:xfrm>
            <a:prstGeom prst="rect">
              <a:avLst/>
            </a:prstGeom>
            <a:ln w="19050"/>
          </p:spPr>
          <p:style>
            <a:lnRef idx="2">
              <a:schemeClr val="accent3"/>
            </a:lnRef>
            <a:fillRef idx="1">
              <a:schemeClr val="lt1"/>
            </a:fillRef>
            <a:effectRef idx="0">
              <a:schemeClr val="accent3"/>
            </a:effectRef>
            <a:fontRef idx="minor">
              <a:schemeClr val="dk1"/>
            </a:fontRef>
          </p:style>
          <p:txBody>
            <a:bodyPr rtlCol="0" anchor="ctr"/>
            <a:lstStyle/>
            <a:p>
              <a:pPr algn="ctr"/>
              <a:endParaRPr lang="es-ES"/>
            </a:p>
          </p:txBody>
        </p:sp>
        <p:pic>
          <p:nvPicPr>
            <p:cNvPr id="4" name="Imagen 3"/>
            <p:cNvPicPr>
              <a:picLocks noChangeAspect="1"/>
            </p:cNvPicPr>
            <p:nvPr/>
          </p:nvPicPr>
          <p:blipFill rotWithShape="1">
            <a:blip r:embed="rId3"/>
            <a:srcRect l="13543" t="32682" r="66776" b="38281"/>
            <a:stretch/>
          </p:blipFill>
          <p:spPr>
            <a:xfrm>
              <a:off x="947157" y="1405186"/>
              <a:ext cx="1927668" cy="1598968"/>
            </a:xfrm>
            <a:prstGeom prst="rect">
              <a:avLst/>
            </a:prstGeom>
          </p:spPr>
        </p:pic>
        <p:sp>
          <p:nvSpPr>
            <p:cNvPr id="6" name="Rectángulo redondeado 5"/>
            <p:cNvSpPr/>
            <p:nvPr/>
          </p:nvSpPr>
          <p:spPr>
            <a:xfrm>
              <a:off x="944857" y="3232487"/>
              <a:ext cx="1917021" cy="517613"/>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s-ES" sz="1400" dirty="0" err="1" smtClean="0"/>
                <a:t>Soft</a:t>
              </a:r>
              <a:r>
                <a:rPr lang="es-ES" sz="1400" dirty="0" smtClean="0"/>
                <a:t> </a:t>
              </a:r>
              <a:r>
                <a:rPr lang="es-ES" sz="1400" dirty="0" err="1" smtClean="0"/>
                <a:t>Paquetizado</a:t>
              </a:r>
              <a:endParaRPr lang="es-ES" sz="1400" dirty="0"/>
            </a:p>
          </p:txBody>
        </p:sp>
      </p:grpSp>
      <p:grpSp>
        <p:nvGrpSpPr>
          <p:cNvPr id="15" name="Grupo 14"/>
          <p:cNvGrpSpPr/>
          <p:nvPr/>
        </p:nvGrpSpPr>
        <p:grpSpPr>
          <a:xfrm>
            <a:off x="3387357" y="1263313"/>
            <a:ext cx="2362946" cy="2719137"/>
            <a:chOff x="3387357" y="1263313"/>
            <a:chExt cx="2362946" cy="2719137"/>
          </a:xfrm>
        </p:grpSpPr>
        <p:sp>
          <p:nvSpPr>
            <p:cNvPr id="8" name="Rectángulo 7"/>
            <p:cNvSpPr/>
            <p:nvPr/>
          </p:nvSpPr>
          <p:spPr>
            <a:xfrm>
              <a:off x="3387357" y="1263313"/>
              <a:ext cx="2362946" cy="2719137"/>
            </a:xfrm>
            <a:prstGeom prst="rect">
              <a:avLst/>
            </a:prstGeom>
            <a:ln w="19050"/>
          </p:spPr>
          <p:style>
            <a:lnRef idx="2">
              <a:schemeClr val="accent3"/>
            </a:lnRef>
            <a:fillRef idx="1">
              <a:schemeClr val="lt1"/>
            </a:fillRef>
            <a:effectRef idx="0">
              <a:schemeClr val="accent3"/>
            </a:effectRef>
            <a:fontRef idx="minor">
              <a:schemeClr val="dk1"/>
            </a:fontRef>
          </p:style>
          <p:txBody>
            <a:bodyPr rtlCol="0" anchor="ctr"/>
            <a:lstStyle/>
            <a:p>
              <a:pPr algn="ctr"/>
              <a:endParaRPr lang="es-ES"/>
            </a:p>
          </p:txBody>
        </p:sp>
        <p:sp>
          <p:nvSpPr>
            <p:cNvPr id="10" name="Rectángulo redondeado 9"/>
            <p:cNvSpPr/>
            <p:nvPr/>
          </p:nvSpPr>
          <p:spPr>
            <a:xfrm>
              <a:off x="3612619" y="3232487"/>
              <a:ext cx="1917021" cy="517613"/>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s-ES" sz="1400" dirty="0" smtClean="0"/>
                <a:t>Soporte</a:t>
              </a:r>
              <a:endParaRPr lang="es-ES" sz="1400" dirty="0"/>
            </a:p>
          </p:txBody>
        </p:sp>
        <p:pic>
          <p:nvPicPr>
            <p:cNvPr id="1026" name="Picture 2" descr="https://www.activatelive.com/images/support.jpg"/>
            <p:cNvPicPr>
              <a:picLocks noChangeAspect="1" noChangeArrowheads="1"/>
            </p:cNvPicPr>
            <p:nvPr/>
          </p:nvPicPr>
          <p:blipFill rotWithShape="1">
            <a:blip r:embed="rId4">
              <a:extLst>
                <a:ext uri="{28A0092B-C50C-407E-A947-70E740481C1C}">
                  <a14:useLocalDpi xmlns:a14="http://schemas.microsoft.com/office/drawing/2010/main" val="0"/>
                </a:ext>
              </a:extLst>
            </a:blip>
            <a:srcRect l="16257" r="11536"/>
            <a:stretch/>
          </p:blipFill>
          <p:spPr bwMode="auto">
            <a:xfrm>
              <a:off x="3612619" y="1372611"/>
              <a:ext cx="1927668" cy="171992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upo 15"/>
          <p:cNvGrpSpPr/>
          <p:nvPr/>
        </p:nvGrpSpPr>
        <p:grpSpPr>
          <a:xfrm>
            <a:off x="6052820" y="1263313"/>
            <a:ext cx="2362946" cy="2719137"/>
            <a:chOff x="6052820" y="1263313"/>
            <a:chExt cx="2362946" cy="2719137"/>
          </a:xfrm>
        </p:grpSpPr>
        <p:sp>
          <p:nvSpPr>
            <p:cNvPr id="11" name="Rectángulo 10"/>
            <p:cNvSpPr/>
            <p:nvPr/>
          </p:nvSpPr>
          <p:spPr>
            <a:xfrm>
              <a:off x="6052820" y="1263313"/>
              <a:ext cx="2362946" cy="2719137"/>
            </a:xfrm>
            <a:prstGeom prst="rect">
              <a:avLst/>
            </a:prstGeom>
            <a:ln w="19050"/>
          </p:spPr>
          <p:style>
            <a:lnRef idx="2">
              <a:schemeClr val="accent3"/>
            </a:lnRef>
            <a:fillRef idx="1">
              <a:schemeClr val="lt1"/>
            </a:fillRef>
            <a:effectRef idx="0">
              <a:schemeClr val="accent3"/>
            </a:effectRef>
            <a:fontRef idx="minor">
              <a:schemeClr val="dk1"/>
            </a:fontRef>
          </p:style>
          <p:txBody>
            <a:bodyPr rtlCol="0" anchor="ctr"/>
            <a:lstStyle/>
            <a:p>
              <a:pPr algn="ctr"/>
              <a:endParaRPr lang="es-ES"/>
            </a:p>
          </p:txBody>
        </p:sp>
        <p:sp>
          <p:nvSpPr>
            <p:cNvPr id="13" name="Rectángulo redondeado 12"/>
            <p:cNvSpPr/>
            <p:nvPr/>
          </p:nvSpPr>
          <p:spPr>
            <a:xfrm>
              <a:off x="6312792" y="3232487"/>
              <a:ext cx="1917021" cy="517613"/>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s-ES" sz="1400" dirty="0" smtClean="0"/>
                <a:t>Training</a:t>
              </a:r>
              <a:endParaRPr lang="es-ES" sz="1400" dirty="0"/>
            </a:p>
          </p:txBody>
        </p:sp>
        <p:pic>
          <p:nvPicPr>
            <p:cNvPr id="1028" name="Picture 4" descr="http://www.studiodav.com/img/customer_training.jpg"/>
            <p:cNvPicPr>
              <a:picLocks noChangeAspect="1" noChangeArrowheads="1"/>
            </p:cNvPicPr>
            <p:nvPr/>
          </p:nvPicPr>
          <p:blipFill rotWithShape="1">
            <a:blip r:embed="rId5">
              <a:extLst>
                <a:ext uri="{28A0092B-C50C-407E-A947-70E740481C1C}">
                  <a14:useLocalDpi xmlns:a14="http://schemas.microsoft.com/office/drawing/2010/main" val="0"/>
                </a:ext>
              </a:extLst>
            </a:blip>
            <a:srcRect l="9355" r="18614"/>
            <a:stretch/>
          </p:blipFill>
          <p:spPr bwMode="auto">
            <a:xfrm>
              <a:off x="6369088" y="1389920"/>
              <a:ext cx="1812390" cy="167047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481968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s-ES" dirty="0" smtClean="0"/>
              <a:t>Distribuciones Big Data (</a:t>
            </a:r>
            <a:r>
              <a:rPr lang="es-ES" dirty="0" err="1" smtClean="0"/>
              <a:t>Forrester</a:t>
            </a:r>
            <a:r>
              <a:rPr lang="es-ES" dirty="0" smtClean="0"/>
              <a:t>)</a:t>
            </a:r>
            <a:endParaRPr lang="es-ES" dirty="0"/>
          </a:p>
        </p:txBody>
      </p:sp>
      <p:pic>
        <p:nvPicPr>
          <p:cNvPr id="5" name="Imagen 4"/>
          <p:cNvPicPr>
            <a:picLocks noChangeAspect="1"/>
          </p:cNvPicPr>
          <p:nvPr/>
        </p:nvPicPr>
        <p:blipFill>
          <a:blip r:embed="rId2"/>
          <a:stretch>
            <a:fillRect/>
          </a:stretch>
        </p:blipFill>
        <p:spPr>
          <a:xfrm>
            <a:off x="2923674" y="566040"/>
            <a:ext cx="4188767" cy="4227624"/>
          </a:xfrm>
          <a:prstGeom prst="rect">
            <a:avLst/>
          </a:prstGeom>
        </p:spPr>
      </p:pic>
    </p:spTree>
    <p:extLst>
      <p:ext uri="{BB962C8B-B14F-4D97-AF65-F5344CB8AC3E}">
        <p14:creationId xmlns:p14="http://schemas.microsoft.com/office/powerpoint/2010/main" val="31925116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115" y="917894"/>
            <a:ext cx="2048522" cy="586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ítulo 2"/>
          <p:cNvSpPr>
            <a:spLocks noGrp="1"/>
          </p:cNvSpPr>
          <p:nvPr>
            <p:ph type="title"/>
          </p:nvPr>
        </p:nvSpPr>
        <p:spPr/>
        <p:txBody>
          <a:bodyPr/>
          <a:lstStyle/>
          <a:p>
            <a:r>
              <a:rPr lang="es-ES" dirty="0" smtClean="0"/>
              <a:t>Comparación Distribuciones</a:t>
            </a:r>
            <a:endParaRPr lang="es-ES" dirty="0"/>
          </a:p>
        </p:txBody>
      </p:sp>
      <p:pic>
        <p:nvPicPr>
          <p:cNvPr id="6150" name="Picture 6" descr="https://sakurasky.com/wp-content/uploads/2014/03/Hortonworks-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6039" y="887361"/>
            <a:ext cx="1440306" cy="544402"/>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491590" y="1739078"/>
            <a:ext cx="841897" cy="307777"/>
          </a:xfrm>
          <a:prstGeom prst="rect">
            <a:avLst/>
          </a:prstGeom>
          <a:noFill/>
        </p:spPr>
        <p:txBody>
          <a:bodyPr wrap="none" rtlCol="0">
            <a:spAutoFit/>
          </a:bodyPr>
          <a:lstStyle/>
          <a:p>
            <a:r>
              <a:rPr lang="es-ES" sz="1400" dirty="0" smtClean="0"/>
              <a:t>Licencia</a:t>
            </a:r>
            <a:endParaRPr lang="es-ES" sz="1400" dirty="0"/>
          </a:p>
        </p:txBody>
      </p:sp>
      <p:sp>
        <p:nvSpPr>
          <p:cNvPr id="8" name="CuadroTexto 7"/>
          <p:cNvSpPr txBox="1"/>
          <p:nvPr/>
        </p:nvSpPr>
        <p:spPr>
          <a:xfrm>
            <a:off x="2845862" y="1735559"/>
            <a:ext cx="990977" cy="307777"/>
          </a:xfrm>
          <a:prstGeom prst="rect">
            <a:avLst/>
          </a:prstGeom>
          <a:noFill/>
        </p:spPr>
        <p:txBody>
          <a:bodyPr wrap="none" rtlCol="0">
            <a:spAutoFit/>
          </a:bodyPr>
          <a:lstStyle/>
          <a:p>
            <a:pPr algn="ctr"/>
            <a:r>
              <a:rPr lang="es-ES" sz="1400" dirty="0" smtClean="0"/>
              <a:t>Comercial</a:t>
            </a:r>
            <a:endParaRPr lang="es-ES" sz="1400" dirty="0"/>
          </a:p>
        </p:txBody>
      </p:sp>
      <p:sp>
        <p:nvSpPr>
          <p:cNvPr id="9" name="CuadroTexto 8"/>
          <p:cNvSpPr txBox="1"/>
          <p:nvPr/>
        </p:nvSpPr>
        <p:spPr>
          <a:xfrm>
            <a:off x="5099859" y="1735559"/>
            <a:ext cx="990977" cy="307777"/>
          </a:xfrm>
          <a:prstGeom prst="rect">
            <a:avLst/>
          </a:prstGeom>
          <a:noFill/>
        </p:spPr>
        <p:txBody>
          <a:bodyPr wrap="none" rtlCol="0">
            <a:spAutoFit/>
          </a:bodyPr>
          <a:lstStyle/>
          <a:p>
            <a:pPr algn="ctr"/>
            <a:r>
              <a:rPr lang="es-ES" sz="1400" dirty="0" smtClean="0"/>
              <a:t>Comercial</a:t>
            </a:r>
            <a:endParaRPr lang="es-ES" sz="1400" dirty="0"/>
          </a:p>
        </p:txBody>
      </p:sp>
      <p:sp>
        <p:nvSpPr>
          <p:cNvPr id="10" name="CuadroTexto 9"/>
          <p:cNvSpPr txBox="1"/>
          <p:nvPr/>
        </p:nvSpPr>
        <p:spPr>
          <a:xfrm>
            <a:off x="7088648" y="1735559"/>
            <a:ext cx="1239442" cy="307777"/>
          </a:xfrm>
          <a:prstGeom prst="rect">
            <a:avLst/>
          </a:prstGeom>
          <a:noFill/>
        </p:spPr>
        <p:txBody>
          <a:bodyPr wrap="none" rtlCol="0">
            <a:spAutoFit/>
          </a:bodyPr>
          <a:lstStyle/>
          <a:p>
            <a:pPr algn="ctr"/>
            <a:r>
              <a:rPr lang="es-ES" sz="1400" dirty="0" smtClean="0"/>
              <a:t>Open </a:t>
            </a:r>
            <a:r>
              <a:rPr lang="es-ES" sz="1400" dirty="0" err="1" smtClean="0"/>
              <a:t>Source</a:t>
            </a:r>
            <a:endParaRPr lang="es-ES" sz="1400" dirty="0"/>
          </a:p>
        </p:txBody>
      </p:sp>
      <p:sp>
        <p:nvSpPr>
          <p:cNvPr id="11" name="CuadroTexto 10"/>
          <p:cNvSpPr txBox="1"/>
          <p:nvPr/>
        </p:nvSpPr>
        <p:spPr>
          <a:xfrm>
            <a:off x="491590" y="2074096"/>
            <a:ext cx="1915909" cy="307777"/>
          </a:xfrm>
          <a:prstGeom prst="rect">
            <a:avLst/>
          </a:prstGeom>
          <a:noFill/>
        </p:spPr>
        <p:txBody>
          <a:bodyPr wrap="none" rtlCol="0">
            <a:spAutoFit/>
          </a:bodyPr>
          <a:lstStyle/>
          <a:p>
            <a:r>
              <a:rPr lang="es-ES" sz="1400" dirty="0" smtClean="0"/>
              <a:t>Soporte y Comunidad</a:t>
            </a:r>
            <a:endParaRPr lang="es-ES" sz="1400" dirty="0"/>
          </a:p>
        </p:txBody>
      </p:sp>
      <p:sp>
        <p:nvSpPr>
          <p:cNvPr id="12" name="CuadroTexto 11"/>
          <p:cNvSpPr txBox="1"/>
          <p:nvPr/>
        </p:nvSpPr>
        <p:spPr>
          <a:xfrm>
            <a:off x="3198309" y="2074096"/>
            <a:ext cx="354584" cy="307777"/>
          </a:xfrm>
          <a:prstGeom prst="rect">
            <a:avLst/>
          </a:prstGeom>
          <a:noFill/>
        </p:spPr>
        <p:txBody>
          <a:bodyPr wrap="none" rtlCol="0">
            <a:spAutoFit/>
          </a:bodyPr>
          <a:lstStyle/>
          <a:p>
            <a:pPr algn="ctr"/>
            <a:r>
              <a:rPr lang="es-ES" sz="1400" dirty="0" smtClean="0"/>
              <a:t>Sí</a:t>
            </a:r>
            <a:endParaRPr lang="es-ES" sz="1400" dirty="0"/>
          </a:p>
        </p:txBody>
      </p:sp>
      <p:sp>
        <p:nvSpPr>
          <p:cNvPr id="13" name="CuadroTexto 12"/>
          <p:cNvSpPr txBox="1"/>
          <p:nvPr/>
        </p:nvSpPr>
        <p:spPr>
          <a:xfrm>
            <a:off x="5453361" y="2074096"/>
            <a:ext cx="354584" cy="307777"/>
          </a:xfrm>
          <a:prstGeom prst="rect">
            <a:avLst/>
          </a:prstGeom>
          <a:noFill/>
        </p:spPr>
        <p:txBody>
          <a:bodyPr wrap="none" rtlCol="0">
            <a:spAutoFit/>
          </a:bodyPr>
          <a:lstStyle/>
          <a:p>
            <a:pPr algn="ctr"/>
            <a:r>
              <a:rPr lang="es-ES" sz="1400" dirty="0" smtClean="0"/>
              <a:t>Sí</a:t>
            </a:r>
            <a:endParaRPr lang="es-ES" sz="1400" dirty="0"/>
          </a:p>
        </p:txBody>
      </p:sp>
      <p:sp>
        <p:nvSpPr>
          <p:cNvPr id="14" name="CuadroTexto 13"/>
          <p:cNvSpPr txBox="1"/>
          <p:nvPr/>
        </p:nvSpPr>
        <p:spPr>
          <a:xfrm>
            <a:off x="7585072" y="2074096"/>
            <a:ext cx="354584" cy="307777"/>
          </a:xfrm>
          <a:prstGeom prst="rect">
            <a:avLst/>
          </a:prstGeom>
          <a:noFill/>
        </p:spPr>
        <p:txBody>
          <a:bodyPr wrap="none" rtlCol="0">
            <a:spAutoFit/>
          </a:bodyPr>
          <a:lstStyle/>
          <a:p>
            <a:pPr algn="ctr"/>
            <a:r>
              <a:rPr lang="es-ES" sz="1400" dirty="0" smtClean="0"/>
              <a:t>Sí</a:t>
            </a:r>
            <a:endParaRPr lang="es-ES" sz="1400" dirty="0"/>
          </a:p>
        </p:txBody>
      </p:sp>
      <p:sp>
        <p:nvSpPr>
          <p:cNvPr id="15" name="CuadroTexto 14"/>
          <p:cNvSpPr txBox="1"/>
          <p:nvPr/>
        </p:nvSpPr>
        <p:spPr>
          <a:xfrm>
            <a:off x="492445" y="2405202"/>
            <a:ext cx="1598515" cy="307777"/>
          </a:xfrm>
          <a:prstGeom prst="rect">
            <a:avLst/>
          </a:prstGeom>
          <a:noFill/>
        </p:spPr>
        <p:txBody>
          <a:bodyPr wrap="none" rtlCol="0">
            <a:spAutoFit/>
          </a:bodyPr>
          <a:lstStyle/>
          <a:p>
            <a:r>
              <a:rPr lang="es-ES" sz="1400" dirty="0" smtClean="0"/>
              <a:t>Elementos únicos</a:t>
            </a:r>
            <a:endParaRPr lang="es-ES" sz="1400" dirty="0"/>
          </a:p>
        </p:txBody>
      </p:sp>
      <p:sp>
        <p:nvSpPr>
          <p:cNvPr id="16" name="CuadroTexto 15"/>
          <p:cNvSpPr txBox="1"/>
          <p:nvPr/>
        </p:nvSpPr>
        <p:spPr>
          <a:xfrm>
            <a:off x="2493934" y="2405202"/>
            <a:ext cx="1665841" cy="307777"/>
          </a:xfrm>
          <a:prstGeom prst="rect">
            <a:avLst/>
          </a:prstGeom>
          <a:noFill/>
        </p:spPr>
        <p:txBody>
          <a:bodyPr wrap="none" rtlCol="0">
            <a:spAutoFit/>
          </a:bodyPr>
          <a:lstStyle/>
          <a:p>
            <a:pPr algn="ctr"/>
            <a:r>
              <a:rPr lang="es-ES" sz="1400" dirty="0" err="1" smtClean="0"/>
              <a:t>Cloudera</a:t>
            </a:r>
            <a:r>
              <a:rPr lang="es-ES" sz="1400" dirty="0" smtClean="0"/>
              <a:t> </a:t>
            </a:r>
            <a:r>
              <a:rPr lang="es-ES" sz="1400" dirty="0" smtClean="0"/>
              <a:t>Manager</a:t>
            </a:r>
            <a:endParaRPr lang="es-ES" sz="1400" dirty="0"/>
          </a:p>
        </p:txBody>
      </p:sp>
      <p:sp>
        <p:nvSpPr>
          <p:cNvPr id="17" name="CuadroTexto 16"/>
          <p:cNvSpPr txBox="1"/>
          <p:nvPr/>
        </p:nvSpPr>
        <p:spPr>
          <a:xfrm>
            <a:off x="4732119" y="2391481"/>
            <a:ext cx="1680012" cy="307777"/>
          </a:xfrm>
          <a:prstGeom prst="rect">
            <a:avLst/>
          </a:prstGeom>
          <a:noFill/>
        </p:spPr>
        <p:txBody>
          <a:bodyPr wrap="none" rtlCol="0">
            <a:spAutoFit/>
          </a:bodyPr>
          <a:lstStyle/>
          <a:p>
            <a:pPr algn="ctr"/>
            <a:r>
              <a:rPr lang="es-ES" sz="1400" dirty="0" err="1" smtClean="0"/>
              <a:t>Direct</a:t>
            </a:r>
            <a:r>
              <a:rPr lang="es-ES" sz="1400" dirty="0" smtClean="0"/>
              <a:t> Access NFS</a:t>
            </a:r>
            <a:endParaRPr lang="es-ES" sz="1400" dirty="0"/>
          </a:p>
        </p:txBody>
      </p:sp>
      <p:sp>
        <p:nvSpPr>
          <p:cNvPr id="18" name="CuadroTexto 17"/>
          <p:cNvSpPr txBox="1"/>
          <p:nvPr/>
        </p:nvSpPr>
        <p:spPr>
          <a:xfrm>
            <a:off x="6835256" y="2405202"/>
            <a:ext cx="1747594" cy="307777"/>
          </a:xfrm>
          <a:prstGeom prst="rect">
            <a:avLst/>
          </a:prstGeom>
          <a:noFill/>
        </p:spPr>
        <p:txBody>
          <a:bodyPr wrap="none" rtlCol="0">
            <a:spAutoFit/>
          </a:bodyPr>
          <a:lstStyle/>
          <a:p>
            <a:pPr algn="ctr"/>
            <a:r>
              <a:rPr lang="es-ES" sz="1400" dirty="0" smtClean="0"/>
              <a:t>100% Open </a:t>
            </a:r>
            <a:r>
              <a:rPr lang="es-ES" sz="1400" dirty="0" err="1" smtClean="0"/>
              <a:t>Source</a:t>
            </a:r>
            <a:endParaRPr lang="es-ES" sz="1400" dirty="0"/>
          </a:p>
        </p:txBody>
      </p:sp>
      <p:sp>
        <p:nvSpPr>
          <p:cNvPr id="19" name="CuadroTexto 18"/>
          <p:cNvSpPr txBox="1"/>
          <p:nvPr/>
        </p:nvSpPr>
        <p:spPr>
          <a:xfrm>
            <a:off x="491590" y="2754389"/>
            <a:ext cx="543739" cy="307777"/>
          </a:xfrm>
          <a:prstGeom prst="rect">
            <a:avLst/>
          </a:prstGeom>
          <a:noFill/>
        </p:spPr>
        <p:txBody>
          <a:bodyPr wrap="none" rtlCol="0">
            <a:spAutoFit/>
          </a:bodyPr>
          <a:lstStyle/>
          <a:p>
            <a:r>
              <a:rPr lang="es-ES" sz="1400" dirty="0" smtClean="0"/>
              <a:t>SQL</a:t>
            </a:r>
            <a:endParaRPr lang="es-ES" sz="1400" dirty="0"/>
          </a:p>
        </p:txBody>
      </p:sp>
      <p:sp>
        <p:nvSpPr>
          <p:cNvPr id="20" name="CuadroTexto 19"/>
          <p:cNvSpPr txBox="1"/>
          <p:nvPr/>
        </p:nvSpPr>
        <p:spPr>
          <a:xfrm>
            <a:off x="2986467" y="2754389"/>
            <a:ext cx="721672" cy="307777"/>
          </a:xfrm>
          <a:prstGeom prst="rect">
            <a:avLst/>
          </a:prstGeom>
          <a:noFill/>
        </p:spPr>
        <p:txBody>
          <a:bodyPr wrap="none" rtlCol="0">
            <a:spAutoFit/>
          </a:bodyPr>
          <a:lstStyle/>
          <a:p>
            <a:pPr algn="ctr"/>
            <a:r>
              <a:rPr lang="es-ES" sz="1400" dirty="0" smtClean="0"/>
              <a:t>Impala</a:t>
            </a:r>
            <a:endParaRPr lang="es-ES" sz="1400" dirty="0"/>
          </a:p>
        </p:txBody>
      </p:sp>
      <p:sp>
        <p:nvSpPr>
          <p:cNvPr id="21" name="CuadroTexto 20"/>
          <p:cNvSpPr txBox="1"/>
          <p:nvPr/>
        </p:nvSpPr>
        <p:spPr>
          <a:xfrm>
            <a:off x="4807464" y="2740668"/>
            <a:ext cx="1519968" cy="307777"/>
          </a:xfrm>
          <a:prstGeom prst="rect">
            <a:avLst/>
          </a:prstGeom>
          <a:noFill/>
        </p:spPr>
        <p:txBody>
          <a:bodyPr wrap="none" rtlCol="0">
            <a:spAutoFit/>
          </a:bodyPr>
          <a:lstStyle/>
          <a:p>
            <a:pPr algn="ctr"/>
            <a:r>
              <a:rPr lang="es-ES" sz="1400" dirty="0" err="1" smtClean="0"/>
              <a:t>Hive</a:t>
            </a:r>
            <a:r>
              <a:rPr lang="es-ES" sz="1400" dirty="0" smtClean="0"/>
              <a:t>, Drill, </a:t>
            </a:r>
            <a:r>
              <a:rPr lang="es-ES" sz="1400" dirty="0" err="1" smtClean="0"/>
              <a:t>Shark</a:t>
            </a:r>
            <a:endParaRPr lang="es-ES" sz="1400" dirty="0"/>
          </a:p>
        </p:txBody>
      </p:sp>
      <p:sp>
        <p:nvSpPr>
          <p:cNvPr id="22" name="CuadroTexto 21"/>
          <p:cNvSpPr txBox="1"/>
          <p:nvPr/>
        </p:nvSpPr>
        <p:spPr>
          <a:xfrm>
            <a:off x="7120752" y="2754389"/>
            <a:ext cx="1210588" cy="307777"/>
          </a:xfrm>
          <a:prstGeom prst="rect">
            <a:avLst/>
          </a:prstGeom>
          <a:noFill/>
        </p:spPr>
        <p:txBody>
          <a:bodyPr wrap="none" rtlCol="0">
            <a:spAutoFit/>
          </a:bodyPr>
          <a:lstStyle/>
          <a:p>
            <a:pPr algn="ctr"/>
            <a:r>
              <a:rPr lang="es-ES" sz="1400" dirty="0" err="1" smtClean="0"/>
              <a:t>Hive</a:t>
            </a:r>
            <a:r>
              <a:rPr lang="es-ES" sz="1400" dirty="0" smtClean="0"/>
              <a:t>, </a:t>
            </a:r>
            <a:r>
              <a:rPr lang="es-ES" sz="1400" dirty="0" err="1" smtClean="0"/>
              <a:t>Stinger</a:t>
            </a:r>
            <a:endParaRPr lang="es-ES" sz="1400" dirty="0"/>
          </a:p>
        </p:txBody>
      </p:sp>
      <p:sp>
        <p:nvSpPr>
          <p:cNvPr id="23" name="CuadroTexto 22"/>
          <p:cNvSpPr txBox="1"/>
          <p:nvPr/>
        </p:nvSpPr>
        <p:spPr>
          <a:xfrm>
            <a:off x="492445" y="3099367"/>
            <a:ext cx="1610762" cy="307777"/>
          </a:xfrm>
          <a:prstGeom prst="rect">
            <a:avLst/>
          </a:prstGeom>
          <a:noFill/>
        </p:spPr>
        <p:txBody>
          <a:bodyPr wrap="none" rtlCol="0">
            <a:spAutoFit/>
          </a:bodyPr>
          <a:lstStyle/>
          <a:p>
            <a:r>
              <a:rPr lang="es-ES" sz="1400" dirty="0" err="1" smtClean="0"/>
              <a:t>MapReduce</a:t>
            </a:r>
            <a:r>
              <a:rPr lang="es-ES" sz="1400" dirty="0" smtClean="0"/>
              <a:t>, </a:t>
            </a:r>
            <a:r>
              <a:rPr lang="es-ES" sz="1400" dirty="0" err="1" smtClean="0"/>
              <a:t>Yarn</a:t>
            </a:r>
            <a:endParaRPr lang="es-ES" sz="1400" dirty="0"/>
          </a:p>
        </p:txBody>
      </p:sp>
      <p:sp>
        <p:nvSpPr>
          <p:cNvPr id="24" name="CuadroTexto 23"/>
          <p:cNvSpPr txBox="1"/>
          <p:nvPr/>
        </p:nvSpPr>
        <p:spPr>
          <a:xfrm>
            <a:off x="3198116" y="3085646"/>
            <a:ext cx="354584" cy="307777"/>
          </a:xfrm>
          <a:prstGeom prst="rect">
            <a:avLst/>
          </a:prstGeom>
          <a:noFill/>
        </p:spPr>
        <p:txBody>
          <a:bodyPr wrap="none" rtlCol="0">
            <a:spAutoFit/>
          </a:bodyPr>
          <a:lstStyle/>
          <a:p>
            <a:pPr algn="ctr"/>
            <a:r>
              <a:rPr lang="es-ES" sz="1400" dirty="0" smtClean="0"/>
              <a:t>Sí</a:t>
            </a:r>
            <a:endParaRPr lang="es-ES" sz="1400" dirty="0"/>
          </a:p>
        </p:txBody>
      </p:sp>
      <p:sp>
        <p:nvSpPr>
          <p:cNvPr id="25" name="CuadroTexto 24"/>
          <p:cNvSpPr txBox="1"/>
          <p:nvPr/>
        </p:nvSpPr>
        <p:spPr>
          <a:xfrm>
            <a:off x="5454216" y="3085646"/>
            <a:ext cx="354584" cy="307777"/>
          </a:xfrm>
          <a:prstGeom prst="rect">
            <a:avLst/>
          </a:prstGeom>
          <a:noFill/>
        </p:spPr>
        <p:txBody>
          <a:bodyPr wrap="none" rtlCol="0">
            <a:spAutoFit/>
          </a:bodyPr>
          <a:lstStyle/>
          <a:p>
            <a:pPr algn="ctr"/>
            <a:r>
              <a:rPr lang="es-ES" sz="1400" dirty="0" smtClean="0"/>
              <a:t>Sí</a:t>
            </a:r>
            <a:endParaRPr lang="es-ES" sz="1400" dirty="0"/>
          </a:p>
        </p:txBody>
      </p:sp>
      <p:sp>
        <p:nvSpPr>
          <p:cNvPr id="26" name="CuadroTexto 25"/>
          <p:cNvSpPr txBox="1"/>
          <p:nvPr/>
        </p:nvSpPr>
        <p:spPr>
          <a:xfrm>
            <a:off x="7595998" y="3099367"/>
            <a:ext cx="354584" cy="307777"/>
          </a:xfrm>
          <a:prstGeom prst="rect">
            <a:avLst/>
          </a:prstGeom>
          <a:noFill/>
        </p:spPr>
        <p:txBody>
          <a:bodyPr wrap="none" rtlCol="0">
            <a:spAutoFit/>
          </a:bodyPr>
          <a:lstStyle/>
          <a:p>
            <a:pPr algn="ctr"/>
            <a:r>
              <a:rPr lang="es-ES" sz="1400" dirty="0" smtClean="0"/>
              <a:t>Sí</a:t>
            </a:r>
            <a:endParaRPr lang="es-ES" sz="1400" dirty="0"/>
          </a:p>
        </p:txBody>
      </p:sp>
      <p:sp>
        <p:nvSpPr>
          <p:cNvPr id="27" name="CuadroTexto 26"/>
          <p:cNvSpPr txBox="1"/>
          <p:nvPr/>
        </p:nvSpPr>
        <p:spPr>
          <a:xfrm>
            <a:off x="492445" y="3451331"/>
            <a:ext cx="1608133" cy="307777"/>
          </a:xfrm>
          <a:prstGeom prst="rect">
            <a:avLst/>
          </a:prstGeom>
          <a:noFill/>
        </p:spPr>
        <p:txBody>
          <a:bodyPr wrap="none" rtlCol="0">
            <a:spAutoFit/>
          </a:bodyPr>
          <a:lstStyle/>
          <a:p>
            <a:r>
              <a:rPr lang="es-ES" sz="1400" dirty="0" smtClean="0"/>
              <a:t>Modo Replicación</a:t>
            </a:r>
            <a:endParaRPr lang="es-ES" sz="1400" dirty="0"/>
          </a:p>
        </p:txBody>
      </p:sp>
      <p:sp>
        <p:nvSpPr>
          <p:cNvPr id="28" name="CuadroTexto 27"/>
          <p:cNvSpPr txBox="1"/>
          <p:nvPr/>
        </p:nvSpPr>
        <p:spPr>
          <a:xfrm>
            <a:off x="2719341" y="3437868"/>
            <a:ext cx="1239442" cy="307777"/>
          </a:xfrm>
          <a:prstGeom prst="rect">
            <a:avLst/>
          </a:prstGeom>
          <a:noFill/>
        </p:spPr>
        <p:txBody>
          <a:bodyPr wrap="none" rtlCol="0">
            <a:spAutoFit/>
          </a:bodyPr>
          <a:lstStyle/>
          <a:p>
            <a:pPr algn="ctr"/>
            <a:r>
              <a:rPr lang="es-ES" sz="1400" dirty="0" smtClean="0"/>
              <a:t>Master-Slave</a:t>
            </a:r>
            <a:endParaRPr lang="es-ES" sz="1400" dirty="0"/>
          </a:p>
        </p:txBody>
      </p:sp>
      <p:sp>
        <p:nvSpPr>
          <p:cNvPr id="29" name="CuadroTexto 28"/>
          <p:cNvSpPr txBox="1"/>
          <p:nvPr/>
        </p:nvSpPr>
        <p:spPr>
          <a:xfrm>
            <a:off x="4965916" y="3437868"/>
            <a:ext cx="1239442" cy="307777"/>
          </a:xfrm>
          <a:prstGeom prst="rect">
            <a:avLst/>
          </a:prstGeom>
          <a:noFill/>
        </p:spPr>
        <p:txBody>
          <a:bodyPr wrap="none" rtlCol="0">
            <a:spAutoFit/>
          </a:bodyPr>
          <a:lstStyle/>
          <a:p>
            <a:pPr algn="ctr"/>
            <a:r>
              <a:rPr lang="es-ES" sz="1400" dirty="0" smtClean="0"/>
              <a:t>Master-Slave</a:t>
            </a:r>
            <a:endParaRPr lang="es-ES" sz="1400" dirty="0"/>
          </a:p>
        </p:txBody>
      </p:sp>
      <p:sp>
        <p:nvSpPr>
          <p:cNvPr id="30" name="CuadroTexto 29"/>
          <p:cNvSpPr txBox="1"/>
          <p:nvPr/>
        </p:nvSpPr>
        <p:spPr>
          <a:xfrm>
            <a:off x="7117223" y="3451331"/>
            <a:ext cx="1239442" cy="307777"/>
          </a:xfrm>
          <a:prstGeom prst="rect">
            <a:avLst/>
          </a:prstGeom>
          <a:noFill/>
        </p:spPr>
        <p:txBody>
          <a:bodyPr wrap="none" rtlCol="0">
            <a:spAutoFit/>
          </a:bodyPr>
          <a:lstStyle/>
          <a:p>
            <a:pPr algn="ctr"/>
            <a:r>
              <a:rPr lang="es-ES" sz="1400" dirty="0" smtClean="0"/>
              <a:t>Master-Slave</a:t>
            </a:r>
            <a:endParaRPr lang="es-ES" sz="1400" dirty="0"/>
          </a:p>
        </p:txBody>
      </p:sp>
      <p:sp>
        <p:nvSpPr>
          <p:cNvPr id="31" name="CuadroTexto 30"/>
          <p:cNvSpPr txBox="1"/>
          <p:nvPr/>
        </p:nvSpPr>
        <p:spPr>
          <a:xfrm>
            <a:off x="492445" y="3796309"/>
            <a:ext cx="1149674" cy="307777"/>
          </a:xfrm>
          <a:prstGeom prst="rect">
            <a:avLst/>
          </a:prstGeom>
          <a:noFill/>
        </p:spPr>
        <p:txBody>
          <a:bodyPr wrap="none" rtlCol="0">
            <a:spAutoFit/>
          </a:bodyPr>
          <a:lstStyle/>
          <a:p>
            <a:r>
              <a:rPr lang="es-ES" sz="1400" dirty="0" smtClean="0"/>
              <a:t>Arquitectura</a:t>
            </a:r>
            <a:endParaRPr lang="es-ES" sz="1400" dirty="0"/>
          </a:p>
        </p:txBody>
      </p:sp>
      <p:sp>
        <p:nvSpPr>
          <p:cNvPr id="32" name="CuadroTexto 31"/>
          <p:cNvSpPr txBox="1"/>
          <p:nvPr/>
        </p:nvSpPr>
        <p:spPr>
          <a:xfrm>
            <a:off x="2623062" y="3796309"/>
            <a:ext cx="1428596" cy="307777"/>
          </a:xfrm>
          <a:prstGeom prst="rect">
            <a:avLst/>
          </a:prstGeom>
          <a:noFill/>
        </p:spPr>
        <p:txBody>
          <a:bodyPr wrap="none" rtlCol="0">
            <a:spAutoFit/>
          </a:bodyPr>
          <a:lstStyle/>
          <a:p>
            <a:pPr algn="ctr"/>
            <a:r>
              <a:rPr lang="es-ES" sz="1400" dirty="0" err="1" smtClean="0"/>
              <a:t>Shared</a:t>
            </a:r>
            <a:r>
              <a:rPr lang="es-ES" sz="1400" dirty="0" smtClean="0"/>
              <a:t> </a:t>
            </a:r>
            <a:r>
              <a:rPr lang="es-ES" sz="1400" dirty="0" err="1" smtClean="0"/>
              <a:t>Nothing</a:t>
            </a:r>
            <a:endParaRPr lang="es-ES" sz="1400" dirty="0"/>
          </a:p>
        </p:txBody>
      </p:sp>
      <p:sp>
        <p:nvSpPr>
          <p:cNvPr id="33" name="CuadroTexto 32"/>
          <p:cNvSpPr txBox="1"/>
          <p:nvPr/>
        </p:nvSpPr>
        <p:spPr>
          <a:xfrm>
            <a:off x="4862429" y="3796309"/>
            <a:ext cx="1438214" cy="307777"/>
          </a:xfrm>
          <a:prstGeom prst="rect">
            <a:avLst/>
          </a:prstGeom>
          <a:noFill/>
        </p:spPr>
        <p:txBody>
          <a:bodyPr wrap="none" rtlCol="0">
            <a:spAutoFit/>
          </a:bodyPr>
          <a:lstStyle/>
          <a:p>
            <a:pPr algn="ctr"/>
            <a:r>
              <a:rPr lang="es-ES" sz="1400" dirty="0" err="1" smtClean="0"/>
              <a:t>Shared-Nothing</a:t>
            </a:r>
            <a:endParaRPr lang="es-ES" sz="1400" dirty="0"/>
          </a:p>
        </p:txBody>
      </p:sp>
      <p:sp>
        <p:nvSpPr>
          <p:cNvPr id="34" name="CuadroTexto 33"/>
          <p:cNvSpPr txBox="1"/>
          <p:nvPr/>
        </p:nvSpPr>
        <p:spPr>
          <a:xfrm>
            <a:off x="7013736" y="3796309"/>
            <a:ext cx="1438214" cy="307777"/>
          </a:xfrm>
          <a:prstGeom prst="rect">
            <a:avLst/>
          </a:prstGeom>
          <a:noFill/>
        </p:spPr>
        <p:txBody>
          <a:bodyPr wrap="none" rtlCol="0">
            <a:spAutoFit/>
          </a:bodyPr>
          <a:lstStyle/>
          <a:p>
            <a:pPr algn="ctr"/>
            <a:r>
              <a:rPr lang="es-ES" sz="1400" dirty="0" err="1" smtClean="0"/>
              <a:t>Shared-Nothing</a:t>
            </a:r>
            <a:endParaRPr lang="es-ES" sz="1400" dirty="0"/>
          </a:p>
        </p:txBody>
      </p:sp>
      <p:sp>
        <p:nvSpPr>
          <p:cNvPr id="36" name="CuadroTexto 35"/>
          <p:cNvSpPr txBox="1"/>
          <p:nvPr/>
        </p:nvSpPr>
        <p:spPr>
          <a:xfrm>
            <a:off x="491590" y="4118312"/>
            <a:ext cx="1065676" cy="307777"/>
          </a:xfrm>
          <a:prstGeom prst="rect">
            <a:avLst/>
          </a:prstGeom>
          <a:noFill/>
        </p:spPr>
        <p:txBody>
          <a:bodyPr wrap="none" rtlCol="0">
            <a:spAutoFit/>
          </a:bodyPr>
          <a:lstStyle/>
          <a:p>
            <a:r>
              <a:rPr lang="es-ES" sz="1400" dirty="0" smtClean="0"/>
              <a:t>Uso Libre	</a:t>
            </a:r>
            <a:endParaRPr lang="es-ES" sz="1400" dirty="0"/>
          </a:p>
        </p:txBody>
      </p:sp>
      <p:sp>
        <p:nvSpPr>
          <p:cNvPr id="37" name="CuadroTexto 36"/>
          <p:cNvSpPr txBox="1"/>
          <p:nvPr/>
        </p:nvSpPr>
        <p:spPr>
          <a:xfrm>
            <a:off x="2753706" y="4118312"/>
            <a:ext cx="1162241" cy="307777"/>
          </a:xfrm>
          <a:prstGeom prst="rect">
            <a:avLst/>
          </a:prstGeom>
          <a:noFill/>
        </p:spPr>
        <p:txBody>
          <a:bodyPr wrap="none" rtlCol="0">
            <a:spAutoFit/>
          </a:bodyPr>
          <a:lstStyle/>
          <a:p>
            <a:pPr algn="ctr"/>
            <a:r>
              <a:rPr lang="es-ES" sz="1400" dirty="0" smtClean="0"/>
              <a:t>Trial 60 días</a:t>
            </a:r>
            <a:endParaRPr lang="es-ES" sz="1400" dirty="0"/>
          </a:p>
        </p:txBody>
      </p:sp>
      <p:sp>
        <p:nvSpPr>
          <p:cNvPr id="38" name="CuadroTexto 37"/>
          <p:cNvSpPr txBox="1"/>
          <p:nvPr/>
        </p:nvSpPr>
        <p:spPr>
          <a:xfrm>
            <a:off x="5009806" y="4118312"/>
            <a:ext cx="1162241" cy="307777"/>
          </a:xfrm>
          <a:prstGeom prst="rect">
            <a:avLst/>
          </a:prstGeom>
          <a:noFill/>
        </p:spPr>
        <p:txBody>
          <a:bodyPr wrap="none" rtlCol="0">
            <a:spAutoFit/>
          </a:bodyPr>
          <a:lstStyle/>
          <a:p>
            <a:pPr algn="ctr"/>
            <a:r>
              <a:rPr lang="es-ES" sz="1400" dirty="0" smtClean="0"/>
              <a:t>Trial 90 días</a:t>
            </a:r>
            <a:endParaRPr lang="es-ES" sz="1400" dirty="0"/>
          </a:p>
        </p:txBody>
      </p:sp>
      <p:sp>
        <p:nvSpPr>
          <p:cNvPr id="39" name="CuadroTexto 38"/>
          <p:cNvSpPr txBox="1"/>
          <p:nvPr/>
        </p:nvSpPr>
        <p:spPr>
          <a:xfrm>
            <a:off x="7181901" y="4118312"/>
            <a:ext cx="1090363" cy="307777"/>
          </a:xfrm>
          <a:prstGeom prst="rect">
            <a:avLst/>
          </a:prstGeom>
          <a:noFill/>
        </p:spPr>
        <p:txBody>
          <a:bodyPr wrap="none" rtlCol="0">
            <a:spAutoFit/>
          </a:bodyPr>
          <a:lstStyle/>
          <a:p>
            <a:pPr algn="ctr"/>
            <a:r>
              <a:rPr lang="es-ES" sz="1400" dirty="0" smtClean="0"/>
              <a:t>100% Libre</a:t>
            </a:r>
            <a:endParaRPr lang="es-ES" sz="1400" dirty="0"/>
          </a:p>
        </p:txBody>
      </p:sp>
      <p:pic>
        <p:nvPicPr>
          <p:cNvPr id="3074" name="Picture 2" descr="https://dv-website.s3.amazonaws.com/uploads/2014/09/mr.png"/>
          <p:cNvPicPr>
            <a:picLocks noChangeAspect="1" noChangeArrowheads="1"/>
          </p:cNvPicPr>
          <p:nvPr/>
        </p:nvPicPr>
        <p:blipFill rotWithShape="1">
          <a:blip r:embed="rId5">
            <a:extLst>
              <a:ext uri="{28A0092B-C50C-407E-A947-70E740481C1C}">
                <a14:useLocalDpi xmlns:a14="http://schemas.microsoft.com/office/drawing/2010/main" val="0"/>
              </a:ext>
            </a:extLst>
          </a:blip>
          <a:srcRect l="4942" t="19056" r="4844" b="27167"/>
          <a:stretch/>
        </p:blipFill>
        <p:spPr bwMode="auto">
          <a:xfrm>
            <a:off x="4763815" y="857250"/>
            <a:ext cx="1733676"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0827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2" presetClass="entr" presetSubtype="8"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500"/>
                                        <p:tgtEl>
                                          <p:spTgt spid="8"/>
                                        </p:tgtEl>
                                        <p:attrNameLst>
                                          <p:attrName>ppt_x</p:attrName>
                                        </p:attrNameLst>
                                      </p:cBhvr>
                                      <p:tavLst>
                                        <p:tav tm="0">
                                          <p:val>
                                            <p:strVal val="#ppt_x-#ppt_w*1.125000"/>
                                          </p:val>
                                        </p:tav>
                                        <p:tav tm="100000">
                                          <p:val>
                                            <p:strVal val="#ppt_x"/>
                                          </p:val>
                                        </p:tav>
                                      </p:tavLst>
                                    </p:anim>
                                    <p:animEffect transition="in" filter="wipe(right)">
                                      <p:cBhvr>
                                        <p:cTn id="11" dur="500"/>
                                        <p:tgtEl>
                                          <p:spTgt spid="8"/>
                                        </p:tgtEl>
                                      </p:cBhvr>
                                    </p:animEffect>
                                  </p:childTnLst>
                                </p:cTn>
                              </p:par>
                              <p:par>
                                <p:cTn id="12" presetID="12" presetClass="entr" presetSubtype="8"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p:tgtEl>
                                          <p:spTgt spid="9"/>
                                        </p:tgtEl>
                                        <p:attrNameLst>
                                          <p:attrName>ppt_x</p:attrName>
                                        </p:attrNameLst>
                                      </p:cBhvr>
                                      <p:tavLst>
                                        <p:tav tm="0">
                                          <p:val>
                                            <p:strVal val="#ppt_x-#ppt_w*1.125000"/>
                                          </p:val>
                                        </p:tav>
                                        <p:tav tm="100000">
                                          <p:val>
                                            <p:strVal val="#ppt_x"/>
                                          </p:val>
                                        </p:tav>
                                      </p:tavLst>
                                    </p:anim>
                                    <p:animEffect transition="in" filter="wipe(right)">
                                      <p:cBhvr>
                                        <p:cTn id="15" dur="500"/>
                                        <p:tgtEl>
                                          <p:spTgt spid="9"/>
                                        </p:tgtEl>
                                      </p:cBhvr>
                                    </p:animEffect>
                                  </p:childTnLst>
                                </p:cTn>
                              </p:par>
                              <p:par>
                                <p:cTn id="16" presetID="12" presetClass="entr" presetSubtype="8"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p:tgtEl>
                                          <p:spTgt spid="10"/>
                                        </p:tgtEl>
                                        <p:attrNameLst>
                                          <p:attrName>ppt_x</p:attrName>
                                        </p:attrNameLst>
                                      </p:cBhvr>
                                      <p:tavLst>
                                        <p:tav tm="0">
                                          <p:val>
                                            <p:strVal val="#ppt_x-#ppt_w*1.125000"/>
                                          </p:val>
                                        </p:tav>
                                        <p:tav tm="100000">
                                          <p:val>
                                            <p:strVal val="#ppt_x"/>
                                          </p:val>
                                        </p:tav>
                                      </p:tavLst>
                                    </p:anim>
                                    <p:animEffect transition="in" filter="wipe(right)">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childTnLst>
                                </p:cTn>
                              </p:par>
                            </p:childTnLst>
                          </p:cTn>
                        </p:par>
                        <p:par>
                          <p:cTn id="24" fill="hold">
                            <p:stCondLst>
                              <p:cond delay="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left)">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childTnLst>
                                </p:cTn>
                              </p:par>
                            </p:childTnLst>
                          </p:cTn>
                        </p:par>
                        <p:par>
                          <p:cTn id="38" fill="hold">
                            <p:stCondLst>
                              <p:cond delay="0"/>
                            </p:stCondLst>
                            <p:childTnLst>
                              <p:par>
                                <p:cTn id="39" presetID="22" presetClass="entr" presetSubtype="8"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500"/>
                                        <p:tgtEl>
                                          <p:spTgt spid="17"/>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left)">
                                      <p:cBhvr>
                                        <p:cTn id="47" dur="5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childTnLst>
                                </p:cTn>
                              </p:par>
                            </p:childTnLst>
                          </p:cTn>
                        </p:par>
                        <p:par>
                          <p:cTn id="52" fill="hold">
                            <p:stCondLst>
                              <p:cond delay="0"/>
                            </p:stCondLst>
                            <p:childTnLst>
                              <p:par>
                                <p:cTn id="53" presetID="22" presetClass="entr" presetSubtype="8"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wipe(left)">
                                      <p:cBhvr>
                                        <p:cTn id="58" dur="500"/>
                                        <p:tgtEl>
                                          <p:spTgt spid="21"/>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wipe(left)">
                                      <p:cBhvr>
                                        <p:cTn id="61" dur="500"/>
                                        <p:tgtEl>
                                          <p:spTgt spid="22"/>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23"/>
                                        </p:tgtEl>
                                        <p:attrNameLst>
                                          <p:attrName>style.visibility</p:attrName>
                                        </p:attrNameLst>
                                      </p:cBhvr>
                                      <p:to>
                                        <p:strVal val="visible"/>
                                      </p:to>
                                    </p:set>
                                  </p:childTnLst>
                                </p:cTn>
                              </p:par>
                            </p:childTnLst>
                          </p:cTn>
                        </p:par>
                        <p:par>
                          <p:cTn id="66" fill="hold">
                            <p:stCondLst>
                              <p:cond delay="0"/>
                            </p:stCondLst>
                            <p:childTnLst>
                              <p:par>
                                <p:cTn id="67" presetID="22" presetClass="entr" presetSubtype="8" fill="hold" grpId="0" nodeType="after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wipe(left)">
                                      <p:cBhvr>
                                        <p:cTn id="69" dur="500"/>
                                        <p:tgtEl>
                                          <p:spTgt spid="24"/>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wipe(left)">
                                      <p:cBhvr>
                                        <p:cTn id="72" dur="500"/>
                                        <p:tgtEl>
                                          <p:spTgt spid="25"/>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wipe(left)">
                                      <p:cBhvr>
                                        <p:cTn id="75" dur="500"/>
                                        <p:tgtEl>
                                          <p:spTgt spid="26"/>
                                        </p:tgtEl>
                                      </p:cBhvr>
                                    </p:animEffec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27"/>
                                        </p:tgtEl>
                                        <p:attrNameLst>
                                          <p:attrName>style.visibility</p:attrName>
                                        </p:attrNameLst>
                                      </p:cBhvr>
                                      <p:to>
                                        <p:strVal val="visible"/>
                                      </p:to>
                                    </p:set>
                                  </p:childTnLst>
                                </p:cTn>
                              </p:par>
                            </p:childTnLst>
                          </p:cTn>
                        </p:par>
                        <p:par>
                          <p:cTn id="80" fill="hold">
                            <p:stCondLst>
                              <p:cond delay="0"/>
                            </p:stCondLst>
                            <p:childTnLst>
                              <p:par>
                                <p:cTn id="81" presetID="22" presetClass="entr" presetSubtype="8" fill="hold" grpId="0"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wipe(left)">
                                      <p:cBhvr>
                                        <p:cTn id="83" dur="500"/>
                                        <p:tgtEl>
                                          <p:spTgt spid="28"/>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wipe(left)">
                                      <p:cBhvr>
                                        <p:cTn id="86" dur="500"/>
                                        <p:tgtEl>
                                          <p:spTgt spid="29"/>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30"/>
                                        </p:tgtEl>
                                        <p:attrNameLst>
                                          <p:attrName>style.visibility</p:attrName>
                                        </p:attrNameLst>
                                      </p:cBhvr>
                                      <p:to>
                                        <p:strVal val="visible"/>
                                      </p:to>
                                    </p:set>
                                    <p:animEffect transition="in" filter="wipe(left)">
                                      <p:cBhvr>
                                        <p:cTn id="89" dur="500"/>
                                        <p:tgtEl>
                                          <p:spTgt spid="30"/>
                                        </p:tgtEl>
                                      </p:cBhvr>
                                    </p:animEffect>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31"/>
                                        </p:tgtEl>
                                        <p:attrNameLst>
                                          <p:attrName>style.visibility</p:attrName>
                                        </p:attrNameLst>
                                      </p:cBhvr>
                                      <p:to>
                                        <p:strVal val="visible"/>
                                      </p:to>
                                    </p:set>
                                  </p:childTnLst>
                                </p:cTn>
                              </p:par>
                            </p:childTnLst>
                          </p:cTn>
                        </p:par>
                        <p:par>
                          <p:cTn id="94" fill="hold">
                            <p:stCondLst>
                              <p:cond delay="0"/>
                            </p:stCondLst>
                            <p:childTnLst>
                              <p:par>
                                <p:cTn id="95" presetID="22" presetClass="entr" presetSubtype="8" fill="hold" grpId="0" nodeType="afterEffect">
                                  <p:stCondLst>
                                    <p:cond delay="0"/>
                                  </p:stCondLst>
                                  <p:childTnLst>
                                    <p:set>
                                      <p:cBhvr>
                                        <p:cTn id="96" dur="1" fill="hold">
                                          <p:stCondLst>
                                            <p:cond delay="0"/>
                                          </p:stCondLst>
                                        </p:cTn>
                                        <p:tgtEl>
                                          <p:spTgt spid="33"/>
                                        </p:tgtEl>
                                        <p:attrNameLst>
                                          <p:attrName>style.visibility</p:attrName>
                                        </p:attrNameLst>
                                      </p:cBhvr>
                                      <p:to>
                                        <p:strVal val="visible"/>
                                      </p:to>
                                    </p:set>
                                    <p:animEffect transition="in" filter="wipe(left)">
                                      <p:cBhvr>
                                        <p:cTn id="97" dur="500"/>
                                        <p:tgtEl>
                                          <p:spTgt spid="33"/>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32"/>
                                        </p:tgtEl>
                                        <p:attrNameLst>
                                          <p:attrName>style.visibility</p:attrName>
                                        </p:attrNameLst>
                                      </p:cBhvr>
                                      <p:to>
                                        <p:strVal val="visible"/>
                                      </p:to>
                                    </p:set>
                                    <p:animEffect transition="in" filter="wipe(left)">
                                      <p:cBhvr>
                                        <p:cTn id="100" dur="500"/>
                                        <p:tgtEl>
                                          <p:spTgt spid="32"/>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34"/>
                                        </p:tgtEl>
                                        <p:attrNameLst>
                                          <p:attrName>style.visibility</p:attrName>
                                        </p:attrNameLst>
                                      </p:cBhvr>
                                      <p:to>
                                        <p:strVal val="visible"/>
                                      </p:to>
                                    </p:set>
                                    <p:animEffect transition="in" filter="wipe(left)">
                                      <p:cBhvr>
                                        <p:cTn id="103" dur="500"/>
                                        <p:tgtEl>
                                          <p:spTgt spid="34"/>
                                        </p:tgtEl>
                                      </p:cBhvr>
                                    </p:animEffect>
                                  </p:childTnLst>
                                </p:cTn>
                              </p:par>
                            </p:childTnLst>
                          </p:cTn>
                        </p:par>
                      </p:childTnLst>
                    </p:cTn>
                  </p:par>
                  <p:par>
                    <p:cTn id="104" fill="hold">
                      <p:stCondLst>
                        <p:cond delay="indefinite"/>
                      </p:stCondLst>
                      <p:childTnLst>
                        <p:par>
                          <p:cTn id="105" fill="hold">
                            <p:stCondLst>
                              <p:cond delay="0"/>
                            </p:stCondLst>
                            <p:childTnLst>
                              <p:par>
                                <p:cTn id="106" presetID="1" presetClass="entr" presetSubtype="0" fill="hold" grpId="0" nodeType="clickEffect">
                                  <p:stCondLst>
                                    <p:cond delay="0"/>
                                  </p:stCondLst>
                                  <p:childTnLst>
                                    <p:set>
                                      <p:cBhvr>
                                        <p:cTn id="107" dur="1" fill="hold">
                                          <p:stCondLst>
                                            <p:cond delay="0"/>
                                          </p:stCondLst>
                                        </p:cTn>
                                        <p:tgtEl>
                                          <p:spTgt spid="36"/>
                                        </p:tgtEl>
                                        <p:attrNameLst>
                                          <p:attrName>style.visibility</p:attrName>
                                        </p:attrNameLst>
                                      </p:cBhvr>
                                      <p:to>
                                        <p:strVal val="visible"/>
                                      </p:to>
                                    </p:set>
                                  </p:childTnLst>
                                </p:cTn>
                              </p:par>
                            </p:childTnLst>
                          </p:cTn>
                        </p:par>
                        <p:par>
                          <p:cTn id="108" fill="hold">
                            <p:stCondLst>
                              <p:cond delay="0"/>
                            </p:stCondLst>
                            <p:childTnLst>
                              <p:par>
                                <p:cTn id="109" presetID="22" presetClass="entr" presetSubtype="8" fill="hold" grpId="0" nodeType="afterEffect">
                                  <p:stCondLst>
                                    <p:cond delay="0"/>
                                  </p:stCondLst>
                                  <p:childTnLst>
                                    <p:set>
                                      <p:cBhvr>
                                        <p:cTn id="110" dur="1" fill="hold">
                                          <p:stCondLst>
                                            <p:cond delay="0"/>
                                          </p:stCondLst>
                                        </p:cTn>
                                        <p:tgtEl>
                                          <p:spTgt spid="37"/>
                                        </p:tgtEl>
                                        <p:attrNameLst>
                                          <p:attrName>style.visibility</p:attrName>
                                        </p:attrNameLst>
                                      </p:cBhvr>
                                      <p:to>
                                        <p:strVal val="visible"/>
                                      </p:to>
                                    </p:set>
                                    <p:animEffect transition="in" filter="wipe(left)">
                                      <p:cBhvr>
                                        <p:cTn id="111" dur="500"/>
                                        <p:tgtEl>
                                          <p:spTgt spid="37"/>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38"/>
                                        </p:tgtEl>
                                        <p:attrNameLst>
                                          <p:attrName>style.visibility</p:attrName>
                                        </p:attrNameLst>
                                      </p:cBhvr>
                                      <p:to>
                                        <p:strVal val="visible"/>
                                      </p:to>
                                    </p:set>
                                    <p:animEffect transition="in" filter="wipe(left)">
                                      <p:cBhvr>
                                        <p:cTn id="114" dur="500"/>
                                        <p:tgtEl>
                                          <p:spTgt spid="38"/>
                                        </p:tgtEl>
                                      </p:cBhvr>
                                    </p:animEffect>
                                  </p:childTnLst>
                                </p:cTn>
                              </p:par>
                              <p:par>
                                <p:cTn id="115" presetID="22" presetClass="entr" presetSubtype="8" fill="hold" grpId="0" nodeType="withEffect">
                                  <p:stCondLst>
                                    <p:cond delay="0"/>
                                  </p:stCondLst>
                                  <p:childTnLst>
                                    <p:set>
                                      <p:cBhvr>
                                        <p:cTn id="116" dur="1" fill="hold">
                                          <p:stCondLst>
                                            <p:cond delay="0"/>
                                          </p:stCondLst>
                                        </p:cTn>
                                        <p:tgtEl>
                                          <p:spTgt spid="39"/>
                                        </p:tgtEl>
                                        <p:attrNameLst>
                                          <p:attrName>style.visibility</p:attrName>
                                        </p:attrNameLst>
                                      </p:cBhvr>
                                      <p:to>
                                        <p:strVal val="visible"/>
                                      </p:to>
                                    </p:set>
                                    <p:animEffect transition="in" filter="wipe(left)">
                                      <p:cBhvr>
                                        <p:cTn id="11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6" grpId="0"/>
      <p:bldP spid="37" grpId="0"/>
      <p:bldP spid="38" grpId="0"/>
      <p:bldP spid="3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p:cNvGrpSpPr/>
          <p:nvPr/>
        </p:nvGrpSpPr>
        <p:grpSpPr>
          <a:xfrm>
            <a:off x="6456098" y="2109115"/>
            <a:ext cx="1552575" cy="2011313"/>
            <a:chOff x="6403822" y="2113362"/>
            <a:chExt cx="1552575" cy="2011313"/>
          </a:xfrm>
        </p:grpSpPr>
        <p:sp>
          <p:nvSpPr>
            <p:cNvPr id="13" name="Rectángulo redondeado 12"/>
            <p:cNvSpPr/>
            <p:nvPr/>
          </p:nvSpPr>
          <p:spPr>
            <a:xfrm>
              <a:off x="6403822" y="2113362"/>
              <a:ext cx="1552575" cy="2011313"/>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s-ES"/>
            </a:p>
          </p:txBody>
        </p:sp>
        <p:sp>
          <p:nvSpPr>
            <p:cNvPr id="18" name="Rectángulo 17"/>
            <p:cNvSpPr/>
            <p:nvPr/>
          </p:nvSpPr>
          <p:spPr>
            <a:xfrm>
              <a:off x="6438620" y="2499410"/>
              <a:ext cx="1482977" cy="1200329"/>
            </a:xfrm>
            <a:prstGeom prst="rect">
              <a:avLst/>
            </a:prstGeom>
          </p:spPr>
          <p:txBody>
            <a:bodyPr wrap="square">
              <a:spAutoFit/>
            </a:bodyPr>
            <a:lstStyle/>
            <a:p>
              <a:pPr algn="ctr"/>
              <a:r>
                <a:rPr lang="es-ES" sz="1200" dirty="0" smtClean="0">
                  <a:solidFill>
                    <a:schemeClr val="bg1"/>
                  </a:solidFill>
                </a:rPr>
                <a:t>Servicio en el Cloud</a:t>
              </a:r>
            </a:p>
            <a:p>
              <a:pPr algn="ctr"/>
              <a:endParaRPr lang="es-ES" sz="1200" dirty="0" smtClean="0">
                <a:solidFill>
                  <a:schemeClr val="bg1"/>
                </a:solidFill>
              </a:endParaRPr>
            </a:p>
            <a:p>
              <a:pPr algn="ctr"/>
              <a:r>
                <a:rPr lang="es-ES" sz="1200" dirty="0" smtClean="0">
                  <a:solidFill>
                    <a:schemeClr val="bg1"/>
                  </a:solidFill>
                </a:rPr>
                <a:t>Mejor integración con otros servicios AWS</a:t>
              </a:r>
              <a:endParaRPr lang="es-ES" sz="1200" dirty="0">
                <a:solidFill>
                  <a:schemeClr val="bg1"/>
                </a:solidFill>
              </a:endParaRPr>
            </a:p>
          </p:txBody>
        </p:sp>
      </p:grpSp>
      <p:sp>
        <p:nvSpPr>
          <p:cNvPr id="21" name="Rectángulo 20"/>
          <p:cNvSpPr/>
          <p:nvPr/>
        </p:nvSpPr>
        <p:spPr>
          <a:xfrm>
            <a:off x="6318461" y="1117247"/>
            <a:ext cx="1837118" cy="1344247"/>
          </a:xfrm>
          <a:prstGeom prst="rect">
            <a:avLst/>
          </a:prstGeom>
          <a:solidFill>
            <a:schemeClr val="accent3">
              <a:lumMod val="20000"/>
              <a:lumOff val="80000"/>
            </a:schemeClr>
          </a:solidFill>
          <a:ln>
            <a:noFill/>
          </a:ln>
          <a:effectLst/>
        </p:spPr>
        <p:style>
          <a:lnRef idx="1">
            <a:schemeClr val="dk1"/>
          </a:lnRef>
          <a:fillRef idx="2">
            <a:schemeClr val="dk1"/>
          </a:fillRef>
          <a:effectRef idx="1">
            <a:schemeClr val="dk1"/>
          </a:effectRef>
          <a:fontRef idx="minor">
            <a:schemeClr val="dk1"/>
          </a:fontRef>
        </p:style>
        <p:txBody>
          <a:bodyPr rtlCol="0" anchor="ctr"/>
          <a:lstStyle/>
          <a:p>
            <a:pPr algn="ctr"/>
            <a:endParaRPr lang="es-ES"/>
          </a:p>
        </p:txBody>
      </p:sp>
      <p:grpSp>
        <p:nvGrpSpPr>
          <p:cNvPr id="14" name="Grupo 13"/>
          <p:cNvGrpSpPr/>
          <p:nvPr/>
        </p:nvGrpSpPr>
        <p:grpSpPr>
          <a:xfrm>
            <a:off x="4642951" y="2113362"/>
            <a:ext cx="1552575" cy="2011313"/>
            <a:chOff x="4642951" y="2113362"/>
            <a:chExt cx="1552575" cy="2011313"/>
          </a:xfrm>
        </p:grpSpPr>
        <p:sp>
          <p:nvSpPr>
            <p:cNvPr id="11" name="Rectángulo redondeado 10"/>
            <p:cNvSpPr/>
            <p:nvPr/>
          </p:nvSpPr>
          <p:spPr>
            <a:xfrm>
              <a:off x="4642951" y="2113362"/>
              <a:ext cx="1552575" cy="2011313"/>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s-ES"/>
            </a:p>
          </p:txBody>
        </p:sp>
        <p:sp>
          <p:nvSpPr>
            <p:cNvPr id="17" name="Rectángulo 16"/>
            <p:cNvSpPr/>
            <p:nvPr/>
          </p:nvSpPr>
          <p:spPr>
            <a:xfrm>
              <a:off x="4678057" y="2499410"/>
              <a:ext cx="1482977" cy="830997"/>
            </a:xfrm>
            <a:prstGeom prst="rect">
              <a:avLst/>
            </a:prstGeom>
          </p:spPr>
          <p:txBody>
            <a:bodyPr wrap="square">
              <a:spAutoFit/>
            </a:bodyPr>
            <a:lstStyle/>
            <a:p>
              <a:pPr algn="ctr"/>
              <a:r>
                <a:rPr lang="es-ES" sz="1200" dirty="0" smtClean="0">
                  <a:solidFill>
                    <a:schemeClr val="bg1"/>
                  </a:solidFill>
                </a:rPr>
                <a:t>Herramientas propietarias</a:t>
              </a:r>
            </a:p>
            <a:p>
              <a:pPr algn="ctr"/>
              <a:endParaRPr lang="es-ES" sz="1200" dirty="0" smtClean="0">
                <a:solidFill>
                  <a:schemeClr val="bg1"/>
                </a:solidFill>
              </a:endParaRPr>
            </a:p>
            <a:p>
              <a:pPr algn="ctr"/>
              <a:r>
                <a:rPr lang="es-ES" sz="1200" dirty="0" err="1" smtClean="0">
                  <a:solidFill>
                    <a:schemeClr val="bg1"/>
                  </a:solidFill>
                </a:rPr>
                <a:t>Direct</a:t>
              </a:r>
              <a:r>
                <a:rPr lang="es-ES" sz="1200" dirty="0" smtClean="0">
                  <a:solidFill>
                    <a:schemeClr val="bg1"/>
                  </a:solidFill>
                </a:rPr>
                <a:t> </a:t>
              </a:r>
              <a:r>
                <a:rPr lang="es-ES" sz="1200" dirty="0" err="1" smtClean="0">
                  <a:solidFill>
                    <a:schemeClr val="bg1"/>
                  </a:solidFill>
                </a:rPr>
                <a:t>Acces</a:t>
              </a:r>
              <a:r>
                <a:rPr lang="es-ES" sz="1200" dirty="0" smtClean="0">
                  <a:solidFill>
                    <a:schemeClr val="bg1"/>
                  </a:solidFill>
                </a:rPr>
                <a:t> NFS</a:t>
              </a:r>
              <a:endParaRPr lang="es-ES" sz="1200" dirty="0">
                <a:solidFill>
                  <a:schemeClr val="bg1"/>
                </a:solidFill>
              </a:endParaRPr>
            </a:p>
          </p:txBody>
        </p:sp>
      </p:grpSp>
      <p:grpSp>
        <p:nvGrpSpPr>
          <p:cNvPr id="12" name="Grupo 11"/>
          <p:cNvGrpSpPr/>
          <p:nvPr/>
        </p:nvGrpSpPr>
        <p:grpSpPr>
          <a:xfrm>
            <a:off x="2893860" y="2113362"/>
            <a:ext cx="1552575" cy="2011313"/>
            <a:chOff x="2893860" y="2113362"/>
            <a:chExt cx="1552575" cy="2011313"/>
          </a:xfrm>
        </p:grpSpPr>
        <p:sp>
          <p:nvSpPr>
            <p:cNvPr id="9" name="Rectángulo redondeado 8"/>
            <p:cNvSpPr/>
            <p:nvPr/>
          </p:nvSpPr>
          <p:spPr>
            <a:xfrm>
              <a:off x="2893860" y="2113362"/>
              <a:ext cx="1552575" cy="2011313"/>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s-ES"/>
            </a:p>
          </p:txBody>
        </p:sp>
        <p:sp>
          <p:nvSpPr>
            <p:cNvPr id="16" name="Rectángulo 15"/>
            <p:cNvSpPr/>
            <p:nvPr/>
          </p:nvSpPr>
          <p:spPr>
            <a:xfrm>
              <a:off x="2951677" y="2499411"/>
              <a:ext cx="1482977" cy="1015663"/>
            </a:xfrm>
            <a:prstGeom prst="rect">
              <a:avLst/>
            </a:prstGeom>
          </p:spPr>
          <p:txBody>
            <a:bodyPr wrap="square">
              <a:spAutoFit/>
            </a:bodyPr>
            <a:lstStyle/>
            <a:p>
              <a:pPr algn="ctr"/>
              <a:r>
                <a:rPr lang="es-ES" sz="1200" dirty="0" smtClean="0">
                  <a:solidFill>
                    <a:schemeClr val="bg1"/>
                  </a:solidFill>
                </a:rPr>
                <a:t>Herramientas propietarias</a:t>
              </a:r>
            </a:p>
            <a:p>
              <a:pPr algn="ctr"/>
              <a:endParaRPr lang="es-ES" sz="1200" dirty="0" smtClean="0">
                <a:solidFill>
                  <a:schemeClr val="bg1"/>
                </a:solidFill>
              </a:endParaRPr>
            </a:p>
            <a:p>
              <a:pPr algn="ctr"/>
              <a:r>
                <a:rPr lang="es-ES" sz="1200" dirty="0" err="1" smtClean="0">
                  <a:solidFill>
                    <a:schemeClr val="bg1"/>
                  </a:solidFill>
                </a:rPr>
                <a:t>Cloudera</a:t>
              </a:r>
              <a:r>
                <a:rPr lang="es-ES" sz="1200" dirty="0" smtClean="0">
                  <a:solidFill>
                    <a:schemeClr val="bg1"/>
                  </a:solidFill>
                </a:rPr>
                <a:t> Manager</a:t>
              </a:r>
            </a:p>
            <a:p>
              <a:pPr algn="ctr"/>
              <a:r>
                <a:rPr lang="es-ES" sz="1200" dirty="0" smtClean="0">
                  <a:solidFill>
                    <a:schemeClr val="bg1"/>
                  </a:solidFill>
                </a:rPr>
                <a:t>Impala</a:t>
              </a:r>
              <a:endParaRPr lang="es-ES" sz="1200" dirty="0">
                <a:solidFill>
                  <a:schemeClr val="bg1"/>
                </a:solidFill>
              </a:endParaRPr>
            </a:p>
          </p:txBody>
        </p:sp>
      </p:grpSp>
      <p:grpSp>
        <p:nvGrpSpPr>
          <p:cNvPr id="7" name="Grupo 6"/>
          <p:cNvGrpSpPr/>
          <p:nvPr/>
        </p:nvGrpSpPr>
        <p:grpSpPr>
          <a:xfrm>
            <a:off x="1144343" y="2113362"/>
            <a:ext cx="1553001" cy="2011313"/>
            <a:chOff x="1144343" y="2113362"/>
            <a:chExt cx="1553001" cy="2011313"/>
          </a:xfrm>
        </p:grpSpPr>
        <p:sp>
          <p:nvSpPr>
            <p:cNvPr id="5" name="Rectángulo redondeado 4"/>
            <p:cNvSpPr/>
            <p:nvPr/>
          </p:nvSpPr>
          <p:spPr>
            <a:xfrm>
              <a:off x="1144769" y="2113362"/>
              <a:ext cx="1552575" cy="2011313"/>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s-ES"/>
            </a:p>
          </p:txBody>
        </p:sp>
        <p:sp>
          <p:nvSpPr>
            <p:cNvPr id="6" name="Rectángulo 5"/>
            <p:cNvSpPr/>
            <p:nvPr/>
          </p:nvSpPr>
          <p:spPr>
            <a:xfrm>
              <a:off x="1399102" y="2499412"/>
              <a:ext cx="1031277" cy="461665"/>
            </a:xfrm>
            <a:prstGeom prst="rect">
              <a:avLst/>
            </a:prstGeom>
          </p:spPr>
          <p:txBody>
            <a:bodyPr wrap="square">
              <a:spAutoFit/>
            </a:bodyPr>
            <a:lstStyle/>
            <a:p>
              <a:pPr algn="ctr"/>
              <a:r>
                <a:rPr lang="es-ES" sz="1200" dirty="0" smtClean="0">
                  <a:solidFill>
                    <a:schemeClr val="bg1"/>
                  </a:solidFill>
                </a:rPr>
                <a:t>100% Open </a:t>
              </a:r>
              <a:r>
                <a:rPr lang="es-ES" sz="1200" dirty="0" err="1" smtClean="0">
                  <a:solidFill>
                    <a:schemeClr val="bg1"/>
                  </a:solidFill>
                </a:rPr>
                <a:t>Source</a:t>
              </a:r>
              <a:endParaRPr lang="es-ES" sz="1200" dirty="0">
                <a:solidFill>
                  <a:schemeClr val="bg1"/>
                </a:solidFill>
              </a:endParaRPr>
            </a:p>
          </p:txBody>
        </p:sp>
        <p:sp>
          <p:nvSpPr>
            <p:cNvPr id="15" name="Rectángulo 14"/>
            <p:cNvSpPr/>
            <p:nvPr/>
          </p:nvSpPr>
          <p:spPr>
            <a:xfrm>
              <a:off x="1144343" y="3035044"/>
              <a:ext cx="1540794" cy="1015663"/>
            </a:xfrm>
            <a:prstGeom prst="rect">
              <a:avLst/>
            </a:prstGeom>
          </p:spPr>
          <p:txBody>
            <a:bodyPr wrap="square">
              <a:spAutoFit/>
            </a:bodyPr>
            <a:lstStyle/>
            <a:p>
              <a:pPr algn="ctr"/>
              <a:r>
                <a:rPr lang="es-ES" sz="1200" dirty="0" smtClean="0">
                  <a:solidFill>
                    <a:schemeClr val="bg1"/>
                  </a:solidFill>
                </a:rPr>
                <a:t>Siguen desarrollando herramientas Open </a:t>
              </a:r>
              <a:r>
                <a:rPr lang="es-ES" sz="1200" dirty="0" err="1" smtClean="0">
                  <a:solidFill>
                    <a:schemeClr val="bg1"/>
                  </a:solidFill>
                </a:rPr>
                <a:t>Source</a:t>
              </a:r>
              <a:r>
                <a:rPr lang="es-ES" sz="1200" dirty="0">
                  <a:solidFill>
                    <a:schemeClr val="bg1"/>
                  </a:solidFill>
                </a:rPr>
                <a:t> </a:t>
              </a:r>
              <a:r>
                <a:rPr lang="es-ES" sz="1200" dirty="0" smtClean="0">
                  <a:solidFill>
                    <a:schemeClr val="bg1"/>
                  </a:solidFill>
                </a:rPr>
                <a:t>(E. </a:t>
              </a:r>
              <a:r>
                <a:rPr lang="es-ES" sz="1200" dirty="0" err="1" smtClean="0">
                  <a:solidFill>
                    <a:schemeClr val="bg1"/>
                  </a:solidFill>
                </a:rPr>
                <a:t>Ambari</a:t>
              </a:r>
              <a:r>
                <a:rPr lang="es-ES" sz="1200" dirty="0" smtClean="0">
                  <a:solidFill>
                    <a:schemeClr val="bg1"/>
                  </a:solidFill>
                </a:rPr>
                <a:t>, </a:t>
              </a:r>
              <a:r>
                <a:rPr lang="es-ES" sz="1200" dirty="0" err="1" smtClean="0">
                  <a:solidFill>
                    <a:schemeClr val="bg1"/>
                  </a:solidFill>
                </a:rPr>
                <a:t>Yarn</a:t>
              </a:r>
              <a:r>
                <a:rPr lang="es-ES" sz="1200" dirty="0" smtClean="0">
                  <a:solidFill>
                    <a:schemeClr val="bg1"/>
                  </a:solidFill>
                </a:rPr>
                <a:t>)</a:t>
              </a:r>
              <a:endParaRPr lang="es-ES" sz="1200" dirty="0">
                <a:solidFill>
                  <a:schemeClr val="bg1"/>
                </a:solidFill>
              </a:endParaRPr>
            </a:p>
          </p:txBody>
        </p:sp>
      </p:grpSp>
      <p:sp>
        <p:nvSpPr>
          <p:cNvPr id="3" name="Título 2"/>
          <p:cNvSpPr>
            <a:spLocks noGrp="1"/>
          </p:cNvSpPr>
          <p:nvPr>
            <p:ph type="title"/>
          </p:nvPr>
        </p:nvSpPr>
        <p:spPr/>
        <p:txBody>
          <a:bodyPr/>
          <a:lstStyle/>
          <a:p>
            <a:r>
              <a:rPr lang="es-ES" dirty="0" smtClean="0"/>
              <a:t>Claves Diferenciadoras</a:t>
            </a:r>
            <a:endParaRPr lang="es-ES" dirty="0"/>
          </a:p>
        </p:txBody>
      </p:sp>
      <p:sp>
        <p:nvSpPr>
          <p:cNvPr id="4" name="Rectángulo 3"/>
          <p:cNvSpPr/>
          <p:nvPr/>
        </p:nvSpPr>
        <p:spPr>
          <a:xfrm>
            <a:off x="948254" y="1117247"/>
            <a:ext cx="5331204" cy="1347537"/>
          </a:xfrm>
          <a:prstGeom prst="rect">
            <a:avLst/>
          </a:prstGeom>
          <a:solidFill>
            <a:schemeClr val="accent3">
              <a:lumMod val="20000"/>
              <a:lumOff val="80000"/>
            </a:schemeClr>
          </a:solidFill>
          <a:ln>
            <a:noFill/>
          </a:ln>
          <a:effectLst/>
        </p:spPr>
        <p:style>
          <a:lnRef idx="1">
            <a:schemeClr val="dk1"/>
          </a:lnRef>
          <a:fillRef idx="2">
            <a:schemeClr val="dk1"/>
          </a:fillRef>
          <a:effectRef idx="1">
            <a:schemeClr val="dk1"/>
          </a:effectRef>
          <a:fontRef idx="minor">
            <a:schemeClr val="dk1"/>
          </a:fontRef>
        </p:style>
        <p:txBody>
          <a:bodyPr rtlCol="0" anchor="ctr"/>
          <a:lstStyle/>
          <a:p>
            <a:pPr algn="ctr"/>
            <a:endParaRPr lang="es-ES"/>
          </a:p>
        </p:txBody>
      </p:sp>
      <p:pic>
        <p:nvPicPr>
          <p:cNvPr id="2050" name="Picture 2" descr="http://allvectorlogo.com/img/2016/05/hortonworks-logo.png"/>
          <p:cNvPicPr>
            <a:picLocks noChangeAspect="1" noChangeArrowheads="1"/>
          </p:cNvPicPr>
          <p:nvPr/>
        </p:nvPicPr>
        <p:blipFill rotWithShape="1">
          <a:blip r:embed="rId3">
            <a:extLst>
              <a:ext uri="{28A0092B-C50C-407E-A947-70E740481C1C}">
                <a14:useLocalDpi xmlns:a14="http://schemas.microsoft.com/office/drawing/2010/main" val="0"/>
              </a:ext>
            </a:extLst>
          </a:blip>
          <a:srcRect l="3189" r="3350"/>
          <a:stretch/>
        </p:blipFill>
        <p:spPr bwMode="auto">
          <a:xfrm>
            <a:off x="1144769" y="1336541"/>
            <a:ext cx="1552575" cy="90282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52" name="Picture 4" descr="http://www.baoss.es/wp-content/uploads/2015/06/Cloudera-Logo.png"/>
          <p:cNvPicPr>
            <a:picLocks noChangeAspect="1" noChangeArrowheads="1"/>
          </p:cNvPicPr>
          <p:nvPr/>
        </p:nvPicPr>
        <p:blipFill rotWithShape="1">
          <a:blip r:embed="rId4">
            <a:extLst>
              <a:ext uri="{28A0092B-C50C-407E-A947-70E740481C1C}">
                <a14:useLocalDpi xmlns:a14="http://schemas.microsoft.com/office/drawing/2010/main" val="0"/>
              </a:ext>
            </a:extLst>
          </a:blip>
          <a:srcRect t="18905" b="24381"/>
          <a:stretch/>
        </p:blipFill>
        <p:spPr bwMode="auto">
          <a:xfrm>
            <a:off x="2896535" y="1336541"/>
            <a:ext cx="1549900" cy="90237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 name="Picture 2" descr="https://dv-website.s3.amazonaws.com/uploads/2014/09/mr.png"/>
          <p:cNvPicPr>
            <a:picLocks noChangeAspect="1" noChangeArrowheads="1"/>
          </p:cNvPicPr>
          <p:nvPr/>
        </p:nvPicPr>
        <p:blipFill rotWithShape="1">
          <a:blip r:embed="rId5">
            <a:extLst>
              <a:ext uri="{28A0092B-C50C-407E-A947-70E740481C1C}">
                <a14:useLocalDpi xmlns:a14="http://schemas.microsoft.com/office/drawing/2010/main" val="0"/>
              </a:ext>
            </a:extLst>
          </a:blip>
          <a:srcRect l="4942" t="9682" r="4844" b="12898"/>
          <a:stretch/>
        </p:blipFill>
        <p:spPr bwMode="auto">
          <a:xfrm>
            <a:off x="4642951" y="1336541"/>
            <a:ext cx="1552575" cy="90582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54" name="Picture 6" descr="https://conceptdraw.com/a1765c3/p11/preview/640/pict--amazon-elastic-mapreduce-aws-simple-icons-v2.0---vector-stencils-library.png--diagram-flowchart-example.png"/>
          <p:cNvPicPr>
            <a:picLocks noChangeAspect="1" noChangeArrowheads="1"/>
          </p:cNvPicPr>
          <p:nvPr/>
        </p:nvPicPr>
        <p:blipFill rotWithShape="1">
          <a:blip r:embed="rId6">
            <a:extLst>
              <a:ext uri="{28A0092B-C50C-407E-A947-70E740481C1C}">
                <a14:useLocalDpi xmlns:a14="http://schemas.microsoft.com/office/drawing/2010/main" val="0"/>
              </a:ext>
            </a:extLst>
          </a:blip>
          <a:srcRect l="3792" t="24700" r="1325" b="25021"/>
          <a:stretch/>
        </p:blipFill>
        <p:spPr bwMode="auto">
          <a:xfrm>
            <a:off x="6460859" y="1336541"/>
            <a:ext cx="1543050" cy="91605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4767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5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5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551708" y="3638349"/>
            <a:ext cx="1915427" cy="276999"/>
          </a:xfrm>
          <a:prstGeom prst="rect">
            <a:avLst/>
          </a:prstGeom>
          <a:noFill/>
        </p:spPr>
        <p:txBody>
          <a:bodyPr wrap="square" rtlCol="0">
            <a:spAutoFit/>
          </a:bodyPr>
          <a:lstStyle/>
          <a:p>
            <a:pPr algn="ctr"/>
            <a:r>
              <a:rPr lang="es-ES" sz="1200" dirty="0" smtClean="0">
                <a:solidFill>
                  <a:schemeClr val="bg1"/>
                </a:solidFill>
              </a:rPr>
              <a:t>www.acuntia.es</a:t>
            </a:r>
            <a:endParaRPr lang="es-ES" sz="1200" dirty="0">
              <a:solidFill>
                <a:schemeClr val="bg1"/>
              </a:solidFill>
            </a:endParaRPr>
          </a:p>
        </p:txBody>
      </p:sp>
      <p:pic>
        <p:nvPicPr>
          <p:cNvPr id="1026" name="Picture 2" descr="http://a.memegen.com/udjspg.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883391" y="1194749"/>
            <a:ext cx="5252060" cy="2373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240178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13043</TotalTime>
  <Words>633</Words>
  <Application>Microsoft Office PowerPoint</Application>
  <PresentationFormat>Presentación en pantalla (16:9)</PresentationFormat>
  <Paragraphs>143</Paragraphs>
  <Slides>19</Slides>
  <Notes>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19</vt:i4>
      </vt:variant>
    </vt:vector>
  </HeadingPairs>
  <TitlesOfParts>
    <vt:vector size="24" baseType="lpstr">
      <vt:lpstr>ＭＳ Ｐゴシック</vt:lpstr>
      <vt:lpstr>Arial</vt:lpstr>
      <vt:lpstr>Calibri</vt:lpstr>
      <vt:lpstr>Helvetica</vt:lpstr>
      <vt:lpstr>Tema de Office</vt:lpstr>
      <vt:lpstr>Herramientas Análisis Masivo de Datos</vt:lpstr>
      <vt:lpstr>Big Data Citas</vt:lpstr>
      <vt:lpstr>Big Data Definición</vt:lpstr>
      <vt:lpstr>La Era de Internet of Things</vt:lpstr>
      <vt:lpstr>Generación de Datos abrumadora</vt:lpstr>
      <vt:lpstr>Big Data 4 V’s</vt:lpstr>
      <vt:lpstr>Madurez Analítica</vt:lpstr>
      <vt:lpstr>¿Las empresas creen que necesitan Big Data?</vt:lpstr>
      <vt:lpstr>Hadoop</vt:lpstr>
      <vt:lpstr>Hadoop Definición</vt:lpstr>
      <vt:lpstr>Hadoop Building Blocks</vt:lpstr>
      <vt:lpstr>Arquitectura HDFS</vt:lpstr>
      <vt:lpstr>MapReduce</vt:lpstr>
      <vt:lpstr>Ecosistema Hadoop</vt:lpstr>
      <vt:lpstr>Servicios Distribuciones</vt:lpstr>
      <vt:lpstr>Distribuciones Big Data (Forrester)</vt:lpstr>
      <vt:lpstr>Comparación Distribuciones</vt:lpstr>
      <vt:lpstr>Claves Diferenciadoras</vt:lpstr>
      <vt:lpstr>Presentación de PowerPoint</vt:lpstr>
    </vt:vector>
  </TitlesOfParts>
  <Company>Go Next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xvxcvcxvcx</dc:title>
  <dc:creator>D4</dc:creator>
  <cp:lastModifiedBy>Jorge Quesada Baena</cp:lastModifiedBy>
  <cp:revision>538</cp:revision>
  <cp:lastPrinted>2014-09-30T12:13:41Z</cp:lastPrinted>
  <dcterms:created xsi:type="dcterms:W3CDTF">2011-12-29T16:11:08Z</dcterms:created>
  <dcterms:modified xsi:type="dcterms:W3CDTF">2016-11-14T11:31:18Z</dcterms:modified>
</cp:coreProperties>
</file>