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4" r:id="rId15"/>
    <p:sldId id="273" r:id="rId16"/>
    <p:sldId id="280" r:id="rId17"/>
    <p:sldId id="281" r:id="rId18"/>
    <p:sldId id="267" r:id="rId19"/>
    <p:sldId id="282" r:id="rId20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90" d="100"/>
          <a:sy n="90" d="100"/>
        </p:scale>
        <p:origin x="-616" y="-104"/>
      </p:cViewPr>
      <p:guideLst>
        <p:guide orient="horz" pos="3475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NCE:Users:tomas:Documents:rediris:difusion:eventos:20131023-JJTT:informe_de_gestion:indicadores:Instituciones-con_grafic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NCE:Users:tomas:Documents:rediris:difusion:eventos:20131023-JJTT:informe_de_gestion:indicadores:canales_estadistic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NCE:Users:tomas:Documents:rediris:difusion:eventos:20131023-JJTT:informe_de_gestion:indicadores:certificad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style val="18"/>
  <c:chart>
    <c:view3D>
      <c:rotX val="30"/>
      <c:perspective val="30"/>
    </c:view3D>
    <c:plotArea>
      <c:layout/>
      <c:pie3DChart>
        <c:varyColors val="1"/>
        <c:ser>
          <c:idx val="0"/>
          <c:order val="0"/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explosion val="25"/>
          <c:dPt>
            <c:idx val="0"/>
            <c:spPr/>
          </c:dPt>
          <c:dPt>
            <c:idx val="1"/>
            <c:spPr/>
          </c:dPt>
          <c:dPt>
            <c:idx val="2"/>
            <c:spPr/>
          </c:dPt>
          <c:dPt>
            <c:idx val="3"/>
            <c:spPr/>
          </c:dPt>
          <c:dPt>
            <c:idx val="4"/>
            <c:spPr/>
          </c:dPt>
          <c:dLbls>
            <c:dLbl>
              <c:idx val="0"/>
              <c:layout>
                <c:manualLayout>
                  <c:x val="-0.0878007137597009"/>
                  <c:y val="-0.101795210381311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s-ES_tradnl" sz="1800" b="0" i="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Centros I+D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s-ES_tradnl" sz="1800" b="0" i="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37,50%</a:t>
                    </a:r>
                  </a:p>
                </c:rich>
              </c:tx>
              <c:spPr/>
              <c:dLblPos val="bestFit"/>
            </c:dLbl>
            <c:dLbl>
              <c:idx val="1"/>
              <c:layout>
                <c:manualLayout>
                  <c:x val="0.0373124114881323"/>
                  <c:y val="0.00692261293425263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s-ES_tradnl" sz="1800" b="0" i="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Universidades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s-ES_tradnl" sz="1800" b="0" i="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17,13%</a:t>
                    </a:r>
                  </a:p>
                </c:rich>
              </c:tx>
              <c:spPr/>
              <c:dLblPos val="bestFit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s-ES_tradnl" sz="1800" b="0" i="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Instituciones Sanitarias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s-ES_tradnl" sz="1800" b="0" i="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12,50%</a:t>
                    </a:r>
                  </a:p>
                </c:rich>
              </c:tx>
              <c:spPr/>
              <c:dLblPos val="bestFit"/>
            </c:dLbl>
            <c:dLbl>
              <c:idx val="3"/>
              <c:layout>
                <c:manualLayout>
                  <c:x val="0.0148661417322835"/>
                  <c:y val="-0.14933496244004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s-ES_tradnl" sz="1800" b="0" i="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Gestores I+D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s-ES_tradnl" sz="1800" b="0" i="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18,06%</a:t>
                    </a:r>
                  </a:p>
                </c:rich>
              </c:tx>
              <c:spPr/>
              <c:dLblPos val="bestFit"/>
            </c:dLbl>
            <c:dLbl>
              <c:idx val="4"/>
              <c:layout>
                <c:manualLayout>
                  <c:x val="0.0392813119583074"/>
                  <c:y val="-0.010448476549127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s-ES_tradnl" sz="1800" b="0" i="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Otros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s-ES_tradnl" sz="1800" b="0" i="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14,81%</a:t>
                    </a:r>
                  </a:p>
                </c:rich>
              </c:tx>
              <c:spPr/>
              <c:dLblPos val="bestFit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/>
                </a:pPr>
                <a:endParaRPr lang="es-ES_tradnl"/>
              </a:p>
            </c:txPr>
            <c:showVal val="1"/>
            <c:showLeaderLines val="1"/>
          </c:dLbls>
          <c:cat>
            <c:strRef>
              <c:f>resumen!$A$1:$A$5</c:f>
              <c:strCache>
                <c:ptCount val="5"/>
                <c:pt idx="0">
                  <c:v>Centros I+D</c:v>
                </c:pt>
                <c:pt idx="1">
                  <c:v>Universidades</c:v>
                </c:pt>
                <c:pt idx="2">
                  <c:v>Instituciones Sanitarias</c:v>
                </c:pt>
                <c:pt idx="3">
                  <c:v>Gestores I+D</c:v>
                </c:pt>
                <c:pt idx="4">
                  <c:v>Otros</c:v>
                </c:pt>
              </c:strCache>
            </c:strRef>
          </c:cat>
          <c:val>
            <c:numRef>
              <c:f>resumen!$D$1:$D$5</c:f>
              <c:numCache>
                <c:formatCode>0.00%</c:formatCode>
                <c:ptCount val="5"/>
                <c:pt idx="0">
                  <c:v>0.401234567901235</c:v>
                </c:pt>
                <c:pt idx="1">
                  <c:v>0.162551440329218</c:v>
                </c:pt>
                <c:pt idx="2">
                  <c:v>0.117283950617284</c:v>
                </c:pt>
                <c:pt idx="3">
                  <c:v>0.150205761316872</c:v>
                </c:pt>
                <c:pt idx="4">
                  <c:v>0.168724279835391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noFill/>
      <a:prstDash val="solid"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style val="18"/>
  <c:chart>
    <c:plotArea>
      <c:layout/>
      <c:doughnutChart>
        <c:varyColors val="1"/>
        <c:ser>
          <c:idx val="0"/>
          <c:order val="0"/>
          <c:dLbls>
            <c:showVal val="1"/>
            <c:showLeaderLines val="1"/>
          </c:dLbls>
          <c:cat>
            <c:strRef>
              <c:f>Hoja1!$A$3:$A$6</c:f>
              <c:strCache>
                <c:ptCount val="4"/>
                <c:pt idx="0">
                  <c:v>Red troncal</c:v>
                </c:pt>
                <c:pt idx="1">
                  <c:v>Redes Autonómicas</c:v>
                </c:pt>
                <c:pt idx="2">
                  <c:v>Instituciones</c:v>
                </c:pt>
                <c:pt idx="3">
                  <c:v>Proyectos</c:v>
                </c:pt>
              </c:strCache>
            </c:strRef>
          </c:cat>
          <c:val>
            <c:numRef>
              <c:f>Hoja1!$B$3:$B$6</c:f>
              <c:numCache>
                <c:formatCode>General</c:formatCode>
                <c:ptCount val="4"/>
                <c:pt idx="0">
                  <c:v>68.0</c:v>
                </c:pt>
                <c:pt idx="1">
                  <c:v>48.0</c:v>
                </c:pt>
                <c:pt idx="2">
                  <c:v>28.0</c:v>
                </c:pt>
                <c:pt idx="3">
                  <c:v>18.0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17116797900262"/>
          <c:y val="0.318676727909011"/>
          <c:w val="0.313391432867008"/>
          <c:h val="0.334868766404199"/>
        </c:manualLayout>
      </c:layout>
      <c:txPr>
        <a:bodyPr/>
        <a:lstStyle/>
        <a:p>
          <a:pPr rtl="0">
            <a:defRPr/>
          </a:pPr>
          <a:endParaRPr lang="es-ES_tradnl"/>
        </a:p>
      </c:txPr>
    </c:legend>
    <c:plotVisOnly val="1"/>
  </c:chart>
  <c:txPr>
    <a:bodyPr/>
    <a:lstStyle/>
    <a:p>
      <a:pPr>
        <a:defRPr sz="1050"/>
      </a:pPr>
      <a:endParaRPr lang="es-ES_tradn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style val="2"/>
  <c:chart>
    <c:plotArea>
      <c:layout>
        <c:manualLayout>
          <c:layoutTarget val="inner"/>
          <c:xMode val="edge"/>
          <c:yMode val="edge"/>
          <c:x val="0.0736947652097981"/>
          <c:y val="0.0379310344827586"/>
          <c:w val="0.900214540582045"/>
          <c:h val="0.924137931034483"/>
        </c:manualLayout>
      </c:layout>
      <c:lineChart>
        <c:grouping val="standard"/>
        <c:ser>
          <c:idx val="0"/>
          <c:order val="0"/>
          <c:tx>
            <c:v>pkirisgrid</c:v>
          </c:tx>
          <c:spPr>
            <a:ln>
              <a:solidFill>
                <a:srgbClr val="EECB0A"/>
              </a:solidFill>
            </a:ln>
          </c:spPr>
          <c:marker>
            <c:spPr>
              <a:solidFill>
                <a:srgbClr val="EECB0A"/>
              </a:solidFill>
              <a:ln>
                <a:solidFill>
                  <a:srgbClr val="EECB0A"/>
                </a:solidFill>
              </a:ln>
            </c:spPr>
          </c:marker>
          <c:cat>
            <c:numRef>
              <c:f>Hoja1!$J$1:$J$57</c:f>
              <c:numCache>
                <c:formatCode>General</c:formatCode>
                <c:ptCount val="57"/>
                <c:pt idx="0">
                  <c:v>2009.0</c:v>
                </c:pt>
                <c:pt idx="12">
                  <c:v>2010.0</c:v>
                </c:pt>
                <c:pt idx="24">
                  <c:v>2011.0</c:v>
                </c:pt>
                <c:pt idx="36">
                  <c:v>2012.0</c:v>
                </c:pt>
                <c:pt idx="48">
                  <c:v>2013.0</c:v>
                </c:pt>
              </c:numCache>
            </c:numRef>
          </c:cat>
          <c:val>
            <c:numRef>
              <c:f>Hoja1!$K$1:$K$57</c:f>
              <c:numCache>
                <c:formatCode>General</c:formatCode>
                <c:ptCount val="57"/>
                <c:pt idx="0">
                  <c:v>88.0</c:v>
                </c:pt>
                <c:pt idx="1">
                  <c:v>81.0</c:v>
                </c:pt>
                <c:pt idx="2">
                  <c:v>84.0</c:v>
                </c:pt>
                <c:pt idx="3">
                  <c:v>84.0</c:v>
                </c:pt>
                <c:pt idx="4">
                  <c:v>78.0</c:v>
                </c:pt>
                <c:pt idx="5">
                  <c:v>91.0</c:v>
                </c:pt>
                <c:pt idx="6">
                  <c:v>89.0</c:v>
                </c:pt>
                <c:pt idx="7">
                  <c:v>51.0</c:v>
                </c:pt>
                <c:pt idx="8">
                  <c:v>115.0</c:v>
                </c:pt>
                <c:pt idx="9">
                  <c:v>140.0</c:v>
                </c:pt>
                <c:pt idx="10">
                  <c:v>86.0</c:v>
                </c:pt>
                <c:pt idx="11">
                  <c:v>51.0</c:v>
                </c:pt>
                <c:pt idx="12">
                  <c:v>71.0</c:v>
                </c:pt>
                <c:pt idx="13">
                  <c:v>95.0</c:v>
                </c:pt>
                <c:pt idx="14">
                  <c:v>105.0</c:v>
                </c:pt>
                <c:pt idx="15">
                  <c:v>89.0</c:v>
                </c:pt>
                <c:pt idx="16">
                  <c:v>96.0</c:v>
                </c:pt>
                <c:pt idx="17">
                  <c:v>130.0</c:v>
                </c:pt>
                <c:pt idx="18">
                  <c:v>55.0</c:v>
                </c:pt>
                <c:pt idx="19">
                  <c:v>52.0</c:v>
                </c:pt>
                <c:pt idx="20">
                  <c:v>118.0</c:v>
                </c:pt>
                <c:pt idx="21">
                  <c:v>124.0</c:v>
                </c:pt>
                <c:pt idx="22">
                  <c:v>58.0</c:v>
                </c:pt>
                <c:pt idx="23">
                  <c:v>92.0</c:v>
                </c:pt>
                <c:pt idx="24">
                  <c:v>87.0</c:v>
                </c:pt>
                <c:pt idx="25">
                  <c:v>102.0</c:v>
                </c:pt>
                <c:pt idx="26">
                  <c:v>90.0</c:v>
                </c:pt>
                <c:pt idx="27">
                  <c:v>120.0</c:v>
                </c:pt>
                <c:pt idx="28">
                  <c:v>139.0</c:v>
                </c:pt>
                <c:pt idx="29">
                  <c:v>47.0</c:v>
                </c:pt>
                <c:pt idx="30">
                  <c:v>61.0</c:v>
                </c:pt>
                <c:pt idx="31">
                  <c:v>64.0</c:v>
                </c:pt>
                <c:pt idx="32">
                  <c:v>104.0</c:v>
                </c:pt>
                <c:pt idx="33">
                  <c:v>79.0</c:v>
                </c:pt>
                <c:pt idx="34">
                  <c:v>82.0</c:v>
                </c:pt>
                <c:pt idx="35">
                  <c:v>77.0</c:v>
                </c:pt>
                <c:pt idx="36">
                  <c:v>107.0</c:v>
                </c:pt>
                <c:pt idx="37">
                  <c:v>79.0</c:v>
                </c:pt>
                <c:pt idx="38">
                  <c:v>114.0</c:v>
                </c:pt>
                <c:pt idx="39">
                  <c:v>104.0</c:v>
                </c:pt>
                <c:pt idx="40">
                  <c:v>93.0</c:v>
                </c:pt>
                <c:pt idx="41">
                  <c:v>41.0</c:v>
                </c:pt>
                <c:pt idx="42">
                  <c:v>74.0</c:v>
                </c:pt>
                <c:pt idx="43">
                  <c:v>66.0</c:v>
                </c:pt>
                <c:pt idx="44">
                  <c:v>65.0</c:v>
                </c:pt>
                <c:pt idx="45">
                  <c:v>91.0</c:v>
                </c:pt>
                <c:pt idx="46">
                  <c:v>80.0</c:v>
                </c:pt>
                <c:pt idx="47">
                  <c:v>54.0</c:v>
                </c:pt>
                <c:pt idx="48">
                  <c:v>105.0</c:v>
                </c:pt>
                <c:pt idx="49">
                  <c:v>93.0</c:v>
                </c:pt>
                <c:pt idx="50">
                  <c:v>78.0</c:v>
                </c:pt>
                <c:pt idx="51">
                  <c:v>81.0</c:v>
                </c:pt>
                <c:pt idx="52">
                  <c:v>56.0</c:v>
                </c:pt>
                <c:pt idx="53">
                  <c:v>41.0</c:v>
                </c:pt>
                <c:pt idx="54">
                  <c:v>66.0</c:v>
                </c:pt>
                <c:pt idx="55">
                  <c:v>47.0</c:v>
                </c:pt>
                <c:pt idx="56">
                  <c:v>75.0</c:v>
                </c:pt>
              </c:numCache>
            </c:numRef>
          </c:val>
        </c:ser>
        <c:ser>
          <c:idx val="1"/>
          <c:order val="1"/>
          <c:tx>
            <c:v>scs</c:v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cat>
            <c:numRef>
              <c:f>Hoja1!$J$1:$J$57</c:f>
              <c:numCache>
                <c:formatCode>General</c:formatCode>
                <c:ptCount val="57"/>
                <c:pt idx="0">
                  <c:v>2009.0</c:v>
                </c:pt>
                <c:pt idx="12">
                  <c:v>2010.0</c:v>
                </c:pt>
                <c:pt idx="24">
                  <c:v>2011.0</c:v>
                </c:pt>
                <c:pt idx="36">
                  <c:v>2012.0</c:v>
                </c:pt>
                <c:pt idx="48">
                  <c:v>2013.0</c:v>
                </c:pt>
              </c:numCache>
            </c:numRef>
          </c:cat>
          <c:val>
            <c:numRef>
              <c:f>Hoja1!$L$1:$L$57</c:f>
              <c:numCache>
                <c:formatCode>General</c:formatCode>
                <c:ptCount val="57"/>
                <c:pt idx="0">
                  <c:v>56.0</c:v>
                </c:pt>
                <c:pt idx="1">
                  <c:v>101.0</c:v>
                </c:pt>
                <c:pt idx="2">
                  <c:v>80.0</c:v>
                </c:pt>
                <c:pt idx="3">
                  <c:v>66.0</c:v>
                </c:pt>
                <c:pt idx="4">
                  <c:v>115.0</c:v>
                </c:pt>
                <c:pt idx="5">
                  <c:v>124.0</c:v>
                </c:pt>
                <c:pt idx="6">
                  <c:v>79.0</c:v>
                </c:pt>
                <c:pt idx="7">
                  <c:v>59.0</c:v>
                </c:pt>
                <c:pt idx="8">
                  <c:v>55.0</c:v>
                </c:pt>
                <c:pt idx="9">
                  <c:v>80.0</c:v>
                </c:pt>
                <c:pt idx="10">
                  <c:v>142.0</c:v>
                </c:pt>
                <c:pt idx="11">
                  <c:v>93.0</c:v>
                </c:pt>
                <c:pt idx="12">
                  <c:v>0.0</c:v>
                </c:pt>
                <c:pt idx="13">
                  <c:v>26.0</c:v>
                </c:pt>
                <c:pt idx="14">
                  <c:v>580.0</c:v>
                </c:pt>
                <c:pt idx="15">
                  <c:v>201.0</c:v>
                </c:pt>
                <c:pt idx="16">
                  <c:v>120.0</c:v>
                </c:pt>
                <c:pt idx="17">
                  <c:v>109.0</c:v>
                </c:pt>
                <c:pt idx="18">
                  <c:v>119.0</c:v>
                </c:pt>
                <c:pt idx="19">
                  <c:v>65.0</c:v>
                </c:pt>
                <c:pt idx="20">
                  <c:v>79.0</c:v>
                </c:pt>
                <c:pt idx="21">
                  <c:v>116.0</c:v>
                </c:pt>
                <c:pt idx="22">
                  <c:v>287.0</c:v>
                </c:pt>
                <c:pt idx="23">
                  <c:v>91.0</c:v>
                </c:pt>
                <c:pt idx="24">
                  <c:v>486.0</c:v>
                </c:pt>
                <c:pt idx="25">
                  <c:v>251.0</c:v>
                </c:pt>
                <c:pt idx="26">
                  <c:v>173.0</c:v>
                </c:pt>
                <c:pt idx="27">
                  <c:v>87.0</c:v>
                </c:pt>
                <c:pt idx="28">
                  <c:v>160.0</c:v>
                </c:pt>
                <c:pt idx="29">
                  <c:v>119.0</c:v>
                </c:pt>
                <c:pt idx="30">
                  <c:v>102.0</c:v>
                </c:pt>
                <c:pt idx="31">
                  <c:v>51.0</c:v>
                </c:pt>
                <c:pt idx="32">
                  <c:v>87.0</c:v>
                </c:pt>
                <c:pt idx="33">
                  <c:v>105.0</c:v>
                </c:pt>
                <c:pt idx="34">
                  <c:v>1.0</c:v>
                </c:pt>
                <c:pt idx="35">
                  <c:v>0.0</c:v>
                </c:pt>
                <c:pt idx="36">
                  <c:v>66.0</c:v>
                </c:pt>
                <c:pt idx="37">
                  <c:v>102.0</c:v>
                </c:pt>
                <c:pt idx="38">
                  <c:v>137.0</c:v>
                </c:pt>
                <c:pt idx="39">
                  <c:v>82.0</c:v>
                </c:pt>
                <c:pt idx="40">
                  <c:v>154.0</c:v>
                </c:pt>
                <c:pt idx="41">
                  <c:v>132.0</c:v>
                </c:pt>
                <c:pt idx="42">
                  <c:v>82.0</c:v>
                </c:pt>
                <c:pt idx="43">
                  <c:v>11.0</c:v>
                </c:pt>
                <c:pt idx="44">
                  <c:v>61.0</c:v>
                </c:pt>
                <c:pt idx="45">
                  <c:v>131.0</c:v>
                </c:pt>
                <c:pt idx="46">
                  <c:v>114.0</c:v>
                </c:pt>
                <c:pt idx="47">
                  <c:v>0.0</c:v>
                </c:pt>
                <c:pt idx="48">
                  <c:v>0.0</c:v>
                </c:pt>
                <c:pt idx="49">
                  <c:v>272.0</c:v>
                </c:pt>
                <c:pt idx="50">
                  <c:v>311.0</c:v>
                </c:pt>
                <c:pt idx="51">
                  <c:v>193.0</c:v>
                </c:pt>
                <c:pt idx="52">
                  <c:v>125.0</c:v>
                </c:pt>
                <c:pt idx="53">
                  <c:v>180.0</c:v>
                </c:pt>
                <c:pt idx="54">
                  <c:v>150.0</c:v>
                </c:pt>
                <c:pt idx="55">
                  <c:v>21.0</c:v>
                </c:pt>
                <c:pt idx="56">
                  <c:v>172.0</c:v>
                </c:pt>
              </c:numCache>
            </c:numRef>
          </c:val>
        </c:ser>
        <c:marker val="1"/>
        <c:axId val="358542872"/>
        <c:axId val="358549848"/>
      </c:lineChart>
      <c:catAx>
        <c:axId val="358542872"/>
        <c:scaling>
          <c:orientation val="minMax"/>
        </c:scaling>
        <c:axPos val="b"/>
        <c:numFmt formatCode="General" sourceLinked="1"/>
        <c:tickLblPos val="nextTo"/>
        <c:crossAx val="358549848"/>
        <c:crosses val="autoZero"/>
        <c:auto val="1"/>
        <c:lblAlgn val="ctr"/>
        <c:lblOffset val="100"/>
      </c:catAx>
      <c:valAx>
        <c:axId val="358549848"/>
        <c:scaling>
          <c:orientation val="minMax"/>
        </c:scaling>
        <c:axPos val="l"/>
        <c:majorGridlines/>
        <c:numFmt formatCode="General" sourceLinked="1"/>
        <c:tickLblPos val="nextTo"/>
        <c:crossAx val="358542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4941810571958"/>
          <c:y val="0.0859209883247353"/>
          <c:w val="0.187441014810982"/>
          <c:h val="0.12470974748846"/>
        </c:manualLayout>
      </c:layout>
    </c:legend>
    <c:plotVisOnly val="1"/>
  </c:chart>
  <c:txPr>
    <a:bodyPr/>
    <a:lstStyle/>
    <a:p>
      <a:pPr>
        <a:defRPr sz="1600"/>
      </a:pPr>
      <a:endParaRPr lang="es-ES_tradnl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03633-EB15-D944-98BB-1E53FA6A2F54}" type="datetimeFigureOut">
              <a:rPr lang="es-ES_tradnl" smtClean="0"/>
              <a:pPr/>
              <a:t>27/10/13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849D1-FB4D-B04B-99B2-B1BFE71F2CD3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73A96-E564-F347-AC11-D8F53B985B68}" type="datetimeFigureOut">
              <a:rPr lang="es-ES_tradnl" smtClean="0"/>
              <a:pPr/>
              <a:t>27/10/13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FA7B3-B044-9F42-B7FB-ECED94E604AA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964105"/>
            <a:ext cx="7772400" cy="1951011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s-ES_tradnl" smtClean="0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229372"/>
            <a:ext cx="6400800" cy="14094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624D5-42E1-734F-8A2A-5E61B953935C}" type="datetime1">
              <a:rPr lang="en-US" smtClean="0"/>
              <a:pPr/>
              <a:t>27/10/13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Informe de Gestión 2013</a:t>
            </a: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C772D-9E12-CE41-A8AF-96F4AC085FBA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4077" y="4800600"/>
            <a:ext cx="61158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514077" y="321289"/>
            <a:ext cx="6115845" cy="44062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Haga clic en el icono para agregar una imagen</a:t>
            </a:r>
            <a:endParaRPr lang="es-ES_tradnl" noProof="0" dirty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514077" y="5367338"/>
            <a:ext cx="61158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FC6C21-CEF1-AF49-BEEB-7F013550E122}" type="datetime1">
              <a:rPr lang="en-US" smtClean="0"/>
              <a:pPr/>
              <a:t>27/10/13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Informe de Gestión 2013</a:t>
            </a: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C772D-9E12-CE41-A8AF-96F4AC085FBA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250825" y="754063"/>
            <a:ext cx="8767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863600"/>
            <a:ext cx="8229600" cy="541178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4052E6-77A5-3C4B-A8C8-7D706CFE5440}" type="datetime1">
              <a:rPr lang="en-US" smtClean="0"/>
              <a:pPr/>
              <a:t>27/10/13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Informe de Gestión 2013</a:t>
            </a: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C772D-9E12-CE41-A8AF-96F4AC085FBA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384175"/>
            <a:ext cx="2057400" cy="5891213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84175"/>
            <a:ext cx="6019800" cy="5891213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8C30C5-5852-BD4A-A9E9-C32A533EEE85}" type="datetime1">
              <a:rPr lang="en-US" smtClean="0"/>
              <a:pPr/>
              <a:t>27/10/13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Informe de Gestión 2013</a:t>
            </a: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C772D-9E12-CE41-A8AF-96F4AC085FBA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1397000" y="1447800"/>
            <a:ext cx="63881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s-ES_tradnl" sz="60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rPr>
              <a:t>¡Muchas gracias!</a:t>
            </a:r>
          </a:p>
        </p:txBody>
      </p:sp>
      <p:pic>
        <p:nvPicPr>
          <p:cNvPr id="3" name="Imagen 6" descr="logo-RedIRIS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919413"/>
            <a:ext cx="4903788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adroTexto 4"/>
          <p:cNvSpPr>
            <a:spLocks noChangeArrowheads="1"/>
          </p:cNvSpPr>
          <p:nvPr/>
        </p:nvSpPr>
        <p:spPr bwMode="auto">
          <a:xfrm flipV="1">
            <a:off x="4470400" y="4973638"/>
            <a:ext cx="4356100" cy="93662"/>
          </a:xfrm>
          <a:custGeom>
            <a:avLst/>
            <a:gdLst>
              <a:gd name="T0" fmla="*/ 0 w 8991600"/>
              <a:gd name="T1" fmla="*/ 0 h 369332"/>
              <a:gd name="T2" fmla="*/ 11187347 w 8991600"/>
              <a:gd name="T3" fmla="*/ 0 h 369332"/>
              <a:gd name="T4" fmla="*/ 11187347 w 8991600"/>
              <a:gd name="T5" fmla="*/ 0 h 369332"/>
              <a:gd name="T6" fmla="*/ 0 w 8991600"/>
              <a:gd name="T7" fmla="*/ 0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F1C83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3271044" y="4600904"/>
            <a:ext cx="5415756" cy="554694"/>
          </a:xfrm>
          <a:prstGeom prst="rect">
            <a:avLst/>
          </a:prstGeom>
          <a:effectLst/>
        </p:spPr>
        <p:txBody>
          <a:bodyPr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None/>
              <a:defRPr/>
            </a:pPr>
            <a:r>
              <a:rPr lang="es-ES_tradnl" sz="2000" b="1" i="1" dirty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rPr>
              <a:t>Más </a:t>
            </a:r>
            <a:r>
              <a:rPr lang="es-ES_tradnl" sz="2000" b="1" i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rPr>
              <a:t>de 25 </a:t>
            </a:r>
            <a:r>
              <a:rPr lang="es-ES_tradnl" sz="2000" b="1" i="1" dirty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rPr>
              <a:t>años al servicio de la investigación</a:t>
            </a:r>
          </a:p>
        </p:txBody>
      </p:sp>
      <p:sp>
        <p:nvSpPr>
          <p:cNvPr id="6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1DE0CE-42B2-B948-B425-AB312E65FFFA}" type="datetime1">
              <a:rPr lang="en-US" smtClean="0"/>
              <a:pPr/>
              <a:t>27/10/13</a:t>
            </a:fld>
            <a:endParaRPr lang="es-ES_tradnl"/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Informe de Gestión 2013</a:t>
            </a:r>
            <a:endParaRPr lang="es-ES_tradnl"/>
          </a:p>
        </p:txBody>
      </p:sp>
      <p:sp>
        <p:nvSpPr>
          <p:cNvPr id="8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C772D-9E12-CE41-A8AF-96F4AC085FBA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250825" y="754063"/>
            <a:ext cx="8767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D0808D-FF05-EE4A-A3D6-EA5475A1FEE9}" type="datetime1">
              <a:rPr lang="en-US" smtClean="0"/>
              <a:pPr/>
              <a:t>27/10/13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Informe de Gestión 2013</a:t>
            </a: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C772D-9E12-CE41-A8AF-96F4AC085FBA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09E50A-32B7-C845-95D8-CF8406746BFA}" type="datetime1">
              <a:rPr lang="en-US" smtClean="0"/>
              <a:pPr/>
              <a:t>27/10/13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Informe de Gestión 2013</a:t>
            </a: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C772D-9E12-CE41-A8AF-96F4AC085FBA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50825" y="754063"/>
            <a:ext cx="8767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94468"/>
            <a:ext cx="4038600" cy="52348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94468"/>
            <a:ext cx="4038600" cy="52348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F4559C-A2F9-6F4F-9FAB-5682782328CD}" type="datetime1">
              <a:rPr lang="en-US" smtClean="0"/>
              <a:pPr/>
              <a:t>27/10/13</a:t>
            </a:fld>
            <a:endParaRPr lang="es-ES_tradnl"/>
          </a:p>
        </p:txBody>
      </p:sp>
      <p:sp>
        <p:nvSpPr>
          <p:cNvPr id="7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Informe de Gestión 2013</a:t>
            </a:r>
            <a:endParaRPr lang="es-ES_tradnl"/>
          </a:p>
        </p:txBody>
      </p:sp>
      <p:sp>
        <p:nvSpPr>
          <p:cNvPr id="8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C772D-9E12-CE41-A8AF-96F4AC085FBA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50825" y="754063"/>
            <a:ext cx="8767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999648"/>
            <a:ext cx="4040188" cy="639762"/>
          </a:xfrm>
        </p:spPr>
        <p:txBody>
          <a:bodyPr anchor="b"/>
          <a:lstStyle>
            <a:lvl1pPr marL="0" indent="0">
              <a:buNone/>
              <a:defRPr lang="es-ES_tradnl" sz="2400" kern="120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9410"/>
            <a:ext cx="4040188" cy="45899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999648"/>
            <a:ext cx="4041775" cy="639762"/>
          </a:xfr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0" indent="0">
              <a:buNone/>
              <a:defRPr lang="es-ES_tradnl" sz="2400" kern="1200" dirty="0" smtClean="0">
                <a:solidFill>
                  <a:srgbClr val="005D6D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1639410"/>
            <a:ext cx="4041775" cy="45899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 dirty="0"/>
          </a:p>
        </p:txBody>
      </p:sp>
      <p:sp>
        <p:nvSpPr>
          <p:cNvPr id="8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2EACF0-9DAA-4344-B3FE-B448795D0458}" type="datetime1">
              <a:rPr lang="en-US" smtClean="0"/>
              <a:pPr/>
              <a:t>27/10/13</a:t>
            </a:fld>
            <a:endParaRPr lang="es-ES_tradnl"/>
          </a:p>
        </p:txBody>
      </p:sp>
      <p:sp>
        <p:nvSpPr>
          <p:cNvPr id="9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Informe de Gestión 2013</a:t>
            </a:r>
            <a:endParaRPr lang="es-ES_tradnl"/>
          </a:p>
        </p:txBody>
      </p:sp>
      <p:sp>
        <p:nvSpPr>
          <p:cNvPr id="10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C772D-9E12-CE41-A8AF-96F4AC085FBA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250825" y="754063"/>
            <a:ext cx="8767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4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463C99-79A2-4045-9AF8-1E035C1F4B9A}" type="datetime1">
              <a:rPr lang="en-US" smtClean="0"/>
              <a:pPr/>
              <a:t>27/10/13</a:t>
            </a:fld>
            <a:endParaRPr lang="es-ES_tradnl"/>
          </a:p>
        </p:txBody>
      </p:sp>
      <p:sp>
        <p:nvSpPr>
          <p:cNvPr id="5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Informe de Gestión 2013</a:t>
            </a:r>
            <a:endParaRPr lang="es-ES_tradnl"/>
          </a:p>
        </p:txBody>
      </p:sp>
      <p:sp>
        <p:nvSpPr>
          <p:cNvPr id="6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C772D-9E12-CE41-A8AF-96F4AC085FBA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0F9CD0-D8C1-174E-888F-663249485311}" type="datetime1">
              <a:rPr lang="en-US" smtClean="0"/>
              <a:pPr/>
              <a:t>27/10/13</a:t>
            </a:fld>
            <a:endParaRPr lang="es-ES_tradn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Informe de Gestión 2013</a:t>
            </a:r>
            <a:endParaRPr lang="es-ES_tradnl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C772D-9E12-CE41-A8AF-96F4AC085FBA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3336"/>
            <a:ext cx="3008313" cy="12326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13336"/>
            <a:ext cx="5111750" cy="60620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46010"/>
            <a:ext cx="3008313" cy="48293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1CE485-A4E9-FA4F-BA97-3BAF7794FC5A}" type="datetime1">
              <a:rPr lang="en-US" smtClean="0"/>
              <a:pPr/>
              <a:t>27/10/13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Informe de Gestión 2013</a:t>
            </a: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C772D-9E12-CE41-A8AF-96F4AC085FBA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287338" y="63500"/>
            <a:ext cx="85867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863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464425" y="6483350"/>
            <a:ext cx="1060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C0AEB8D-53D1-1D4C-A226-3CAFE4A8FD04}" type="datetime1">
              <a:rPr lang="en-US" smtClean="0"/>
              <a:pPr/>
              <a:t>27/10/13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35500" y="6483350"/>
            <a:ext cx="2662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s-ES_tradnl" sz="1100" kern="1200">
                <a:solidFill>
                  <a:srgbClr val="005D6D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r>
              <a:rPr lang="es-ES_tradnl" smtClean="0"/>
              <a:t>Informe de Gestión 2013</a:t>
            </a: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34400" y="6483350"/>
            <a:ext cx="608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46C772D-9E12-CE41-A8AF-96F4AC085FBA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12" name="CuadroTexto 5"/>
          <p:cNvSpPr>
            <a:spLocks noChangeArrowheads="1"/>
          </p:cNvSpPr>
          <p:nvPr/>
        </p:nvSpPr>
        <p:spPr bwMode="auto">
          <a:xfrm rot="10800000" flipV="1">
            <a:off x="1588" y="9525"/>
            <a:ext cx="9144000" cy="71438"/>
          </a:xfrm>
          <a:custGeom>
            <a:avLst/>
            <a:gdLst>
              <a:gd name="T0" fmla="*/ 0 w 8991600"/>
              <a:gd name="T1" fmla="*/ 0 h 369332"/>
              <a:gd name="T2" fmla="*/ 11391035 w 8991600"/>
              <a:gd name="T3" fmla="*/ 0 h 369332"/>
              <a:gd name="T4" fmla="*/ 11391035 w 8991600"/>
              <a:gd name="T5" fmla="*/ 27 h 369332"/>
              <a:gd name="T6" fmla="*/ 0 w 8991600"/>
              <a:gd name="T7" fmla="*/ 27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007D8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CuadroTexto 4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36513"/>
          </a:xfrm>
          <a:custGeom>
            <a:avLst/>
            <a:gdLst>
              <a:gd name="T0" fmla="*/ 0 w 8991600"/>
              <a:gd name="T1" fmla="*/ 0 h 369332"/>
              <a:gd name="T2" fmla="*/ 11187347 w 8991600"/>
              <a:gd name="T3" fmla="*/ 0 h 369332"/>
              <a:gd name="T4" fmla="*/ 11187347 w 8991600"/>
              <a:gd name="T5" fmla="*/ 0 h 369332"/>
              <a:gd name="T6" fmla="*/ 0 w 8991600"/>
              <a:gd name="T7" fmla="*/ 0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F1C83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33" name="Imagen 9" descr="logos-presentaciones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3500" y="6307138"/>
            <a:ext cx="4572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s-ES_tradnl" sz="3200" kern="1200" dirty="0">
          <a:solidFill>
            <a:srgbClr val="005D6D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31859C"/>
        </a:buClr>
        <a:buSzPct val="90000"/>
        <a:buFont typeface="Lucida Grande" pitchFamily="-84" charset="0"/>
        <a:buChar char="●"/>
        <a:defRPr lang="es-ES_tradnl" sz="3200" kern="1200" dirty="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31859C"/>
        </a:buClr>
        <a:buFont typeface="Wingdings" pitchFamily="-84" charset="2"/>
        <a:buChar char="§"/>
        <a:defRPr lang="es-ES_tradnl" sz="3200" kern="1200" dirty="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31859C"/>
        </a:buClr>
        <a:buFont typeface="Arial" pitchFamily="-84" charset="0"/>
        <a:buChar char="•"/>
        <a:defRPr lang="es-ES_tradnl" sz="3200" kern="1200" dirty="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31859C"/>
        </a:buClr>
        <a:buFont typeface="Arial" pitchFamily="-84" charset="0"/>
        <a:buChar char="–"/>
        <a:defRPr lang="es-ES_tradnl" sz="3200" kern="1200" dirty="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31859C"/>
        </a:buClr>
        <a:buFont typeface="Arial" pitchFamily="-84" charset="0"/>
        <a:buChar char="»"/>
        <a:defRPr lang="es-ES_tradnl" sz="3200" kern="1200" dirty="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gif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7" Type="http://schemas.openxmlformats.org/officeDocument/2006/relationships/image" Target="../media/image14.pdf"/><Relationship Id="rId8" Type="http://schemas.openxmlformats.org/officeDocument/2006/relationships/image" Target="../media/image15.png"/><Relationship Id="rId9" Type="http://schemas.openxmlformats.org/officeDocument/2006/relationships/image" Target="../media/image16.jpeg"/><Relationship Id="rId10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png"/><Relationship Id="rId6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Informe de Gestión de RedIRIS</a:t>
            </a:r>
            <a:br>
              <a:rPr lang="es-ES_tradnl" dirty="0" smtClean="0"/>
            </a:br>
            <a:r>
              <a:rPr lang="es-ES_tradnl" dirty="0" smtClean="0"/>
              <a:t>2013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Tomás de Miguel</a:t>
            </a:r>
          </a:p>
          <a:p>
            <a:r>
              <a:rPr lang="es-ES_tradnl" dirty="0" smtClean="0"/>
              <a:t>Director de RedIRIS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772D-9E12-CE41-A8AF-96F4AC085FBA}" type="slidenum">
              <a:rPr lang="es-ES_tradnl" smtClean="0"/>
              <a:pPr/>
              <a:t>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Informe de Gestión 2013</a:t>
            </a:r>
            <a:endParaRPr lang="es-ES_tradn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Plataforma unificada antispam (lavadora)</a:t>
            </a:r>
            <a:endParaRPr lang="es-ES_tradnl" dirty="0"/>
          </a:p>
        </p:txBody>
      </p:sp>
      <p:sp>
        <p:nvSpPr>
          <p:cNvPr id="3" name="Rectángulo 2"/>
          <p:cNvSpPr/>
          <p:nvPr/>
        </p:nvSpPr>
        <p:spPr>
          <a:xfrm>
            <a:off x="2610551" y="3091917"/>
            <a:ext cx="409222" cy="17074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3"/>
          <p:cNvSpPr/>
          <p:nvPr/>
        </p:nvSpPr>
        <p:spPr>
          <a:xfrm>
            <a:off x="5401729" y="3090329"/>
            <a:ext cx="409222" cy="17074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5" name="Conector angular 4"/>
          <p:cNvCxnSpPr>
            <a:stCxn id="7" idx="2"/>
          </p:cNvCxnSpPr>
          <p:nvPr/>
        </p:nvCxnSpPr>
        <p:spPr>
          <a:xfrm rot="16200000" flipH="1">
            <a:off x="1512229" y="2401230"/>
            <a:ext cx="917180" cy="906929"/>
          </a:xfrm>
          <a:prstGeom prst="bentConnector3">
            <a:avLst>
              <a:gd name="adj1" fmla="val 9923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angular 5"/>
          <p:cNvCxnSpPr>
            <a:endCxn id="8" idx="0"/>
          </p:cNvCxnSpPr>
          <p:nvPr/>
        </p:nvCxnSpPr>
        <p:spPr>
          <a:xfrm rot="5400000">
            <a:off x="1489044" y="4388641"/>
            <a:ext cx="963556" cy="906935"/>
          </a:xfrm>
          <a:prstGeom prst="bentConnector3">
            <a:avLst>
              <a:gd name="adj1" fmla="val 20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314873" y="1749774"/>
            <a:ext cx="2404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b="1" dirty="0" smtClean="0">
                <a:latin typeface="Cambria"/>
                <a:cs typeface="Cambria"/>
              </a:rPr>
              <a:t>Conexiones SMTP</a:t>
            </a:r>
          </a:p>
          <a:p>
            <a:pPr algn="ctr"/>
            <a:r>
              <a:rPr lang="es-ES_tradnl" b="1" dirty="0" smtClean="0">
                <a:latin typeface="Cambria"/>
                <a:cs typeface="Cambria"/>
              </a:rPr>
              <a:t>~ 212 millones / mes</a:t>
            </a:r>
            <a:endParaRPr lang="es-ES_tradnl" b="1" dirty="0">
              <a:latin typeface="Cambria"/>
              <a:cs typeface="Cambria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80000" y="5323886"/>
            <a:ext cx="12747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dirty="0" smtClean="0"/>
              <a:t>Conexiones</a:t>
            </a:r>
          </a:p>
          <a:p>
            <a:pPr algn="ctr"/>
            <a:r>
              <a:rPr lang="es-ES_tradnl" dirty="0" smtClean="0"/>
              <a:t>bloqueadas</a:t>
            </a:r>
          </a:p>
          <a:p>
            <a:pPr algn="ctr"/>
            <a:r>
              <a:rPr lang="es-ES_tradnl" dirty="0" smtClean="0"/>
              <a:t>~69%</a:t>
            </a:r>
            <a:endParaRPr lang="es-ES_tradnl" dirty="0"/>
          </a:p>
        </p:txBody>
      </p:sp>
      <p:cxnSp>
        <p:nvCxnSpPr>
          <p:cNvPr id="9" name="Conector angular 8"/>
          <p:cNvCxnSpPr/>
          <p:nvPr/>
        </p:nvCxnSpPr>
        <p:spPr>
          <a:xfrm>
            <a:off x="3217327" y="3313285"/>
            <a:ext cx="196145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3181960" y="2502030"/>
            <a:ext cx="2032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dirty="0" smtClean="0"/>
              <a:t>Correos procesados</a:t>
            </a:r>
          </a:p>
          <a:p>
            <a:pPr algn="ctr"/>
            <a:r>
              <a:rPr lang="es-ES_tradnl" dirty="0" smtClean="0"/>
              <a:t>~65 millones/mes</a:t>
            </a:r>
            <a:endParaRPr lang="es-ES_tradnl" dirty="0"/>
          </a:p>
        </p:txBody>
      </p:sp>
      <p:cxnSp>
        <p:nvCxnSpPr>
          <p:cNvPr id="11" name="Conector angular 10"/>
          <p:cNvCxnSpPr>
            <a:stCxn id="4" idx="3"/>
            <a:endCxn id="12" idx="1"/>
          </p:cNvCxnSpPr>
          <p:nvPr/>
        </p:nvCxnSpPr>
        <p:spPr>
          <a:xfrm>
            <a:off x="5810951" y="3944051"/>
            <a:ext cx="659939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470890" y="3482386"/>
            <a:ext cx="2038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Correos</a:t>
            </a:r>
          </a:p>
          <a:p>
            <a:pPr algn="ctr"/>
            <a:r>
              <a:rPr lang="es-ES_tradnl" dirty="0" smtClean="0"/>
              <a:t>entregados válidos</a:t>
            </a:r>
          </a:p>
          <a:p>
            <a:pPr algn="ctr"/>
            <a:r>
              <a:rPr lang="es-ES_tradnl" dirty="0" smtClean="0"/>
              <a:t>~52 millones/mes</a:t>
            </a:r>
            <a:endParaRPr lang="es-ES_tradnl" dirty="0"/>
          </a:p>
        </p:txBody>
      </p:sp>
      <p:cxnSp>
        <p:nvCxnSpPr>
          <p:cNvPr id="13" name="Conector angular 12"/>
          <p:cNvCxnSpPr>
            <a:endCxn id="14" idx="0"/>
          </p:cNvCxnSpPr>
          <p:nvPr/>
        </p:nvCxnSpPr>
        <p:spPr>
          <a:xfrm rot="5400000">
            <a:off x="4250200" y="4366475"/>
            <a:ext cx="1007891" cy="906930"/>
          </a:xfrm>
          <a:prstGeom prst="bentConnector3">
            <a:avLst>
              <a:gd name="adj1" fmla="val -180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3372706" y="5323886"/>
            <a:ext cx="18559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dirty="0" smtClean="0"/>
              <a:t>Correos spam</a:t>
            </a:r>
          </a:p>
          <a:p>
            <a:pPr algn="ctr"/>
            <a:r>
              <a:rPr lang="es-ES_tradnl" dirty="0" smtClean="0"/>
              <a:t>Bloqueados</a:t>
            </a:r>
          </a:p>
          <a:p>
            <a:pPr algn="ctr"/>
            <a:r>
              <a:rPr lang="es-ES_tradnl" dirty="0" smtClean="0"/>
              <a:t>~13 millones/mes</a:t>
            </a:r>
            <a:endParaRPr lang="es-ES_tradnl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329761" y="1632589"/>
            <a:ext cx="232647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800" b="1" dirty="0" smtClean="0">
                <a:latin typeface="Cambria"/>
                <a:cs typeface="Cambria"/>
              </a:rPr>
              <a:t>Servicio a</a:t>
            </a:r>
          </a:p>
          <a:p>
            <a:pPr algn="ctr"/>
            <a:r>
              <a:rPr lang="es-ES_tradnl" sz="2800" b="1" dirty="0" smtClean="0">
                <a:latin typeface="Cambria"/>
                <a:cs typeface="Cambria"/>
              </a:rPr>
              <a:t>75 </a:t>
            </a:r>
          </a:p>
          <a:p>
            <a:pPr algn="ctr"/>
            <a:r>
              <a:rPr lang="es-ES_tradnl" sz="2800" b="1" dirty="0" smtClean="0">
                <a:latin typeface="Cambria"/>
                <a:cs typeface="Cambria"/>
              </a:rPr>
              <a:t>instituciones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7005216" y="4797774"/>
            <a:ext cx="1206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latin typeface="Cambria"/>
                <a:cs typeface="Cambria"/>
              </a:rPr>
              <a:t>Dominios</a:t>
            </a:r>
          </a:p>
          <a:p>
            <a:pPr algn="ctr"/>
            <a:r>
              <a:rPr lang="es-ES_tradnl" b="1" dirty="0" smtClean="0">
                <a:latin typeface="Cambria"/>
                <a:cs typeface="Cambria"/>
              </a:rPr>
              <a:t>875</a:t>
            </a:r>
          </a:p>
          <a:p>
            <a:pPr algn="ctr"/>
            <a:r>
              <a:rPr lang="es-ES_tradnl" b="1" dirty="0" smtClean="0">
                <a:latin typeface="Cambria"/>
                <a:cs typeface="Cambria"/>
              </a:rPr>
              <a:t>Buzones</a:t>
            </a:r>
          </a:p>
          <a:p>
            <a:pPr algn="ctr"/>
            <a:r>
              <a:rPr lang="es-ES_tradnl" b="1" dirty="0" smtClean="0">
                <a:latin typeface="Cambria"/>
                <a:cs typeface="Cambria"/>
              </a:rPr>
              <a:t>703.001</a:t>
            </a:r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214313" y="839258"/>
            <a:ext cx="8715375" cy="712299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C8103A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s-ES" sz="1400" b="1" dirty="0" smtClean="0">
                <a:latin typeface="Verdana" charset="0"/>
              </a:rPr>
              <a:t>El servicio sigue creciendo a buen ritmo (~27%) en el último año</a:t>
            </a:r>
          </a:p>
        </p:txBody>
      </p:sp>
      <p:sp>
        <p:nvSpPr>
          <p:cNvPr id="18" name="Marcador de número de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772D-9E12-CE41-A8AF-96F4AC085FBA}" type="slidenum">
              <a:rPr lang="es-ES_tradnl" smtClean="0"/>
              <a:pPr/>
              <a:t>10</a:t>
            </a:fld>
            <a:endParaRPr lang="es-ES_tradnl"/>
          </a:p>
        </p:txBody>
      </p:sp>
      <p:sp>
        <p:nvSpPr>
          <p:cNvPr id="19" name="Marcador de pie de pá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Informe de Gestión 2013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Hitos de 2013</a:t>
            </a:r>
            <a:endParaRPr lang="es-ES_tradnl" dirty="0"/>
          </a:p>
        </p:txBody>
      </p:sp>
      <p:pic>
        <p:nvPicPr>
          <p:cNvPr id="24" name="Picture 28" descr="logo_si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787" y="5792517"/>
            <a:ext cx="727243" cy="368470"/>
          </a:xfrm>
          <a:prstGeom prst="rect">
            <a:avLst/>
          </a:prstGeom>
        </p:spPr>
      </p:pic>
      <p:pic>
        <p:nvPicPr>
          <p:cNvPr id="25" name="Picture 6" descr="eduroam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545" y="5775585"/>
            <a:ext cx="1195026" cy="404470"/>
          </a:xfrm>
          <a:prstGeom prst="rect">
            <a:avLst/>
          </a:prstGeom>
        </p:spPr>
      </p:pic>
      <p:pic>
        <p:nvPicPr>
          <p:cNvPr id="26" name="Imagen 25" descr="red_gp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281" y="5800364"/>
            <a:ext cx="356692" cy="349558"/>
          </a:xfrm>
          <a:prstGeom prst="rect">
            <a:avLst/>
          </a:prstGeom>
        </p:spPr>
      </p:pic>
      <p:pic>
        <p:nvPicPr>
          <p:cNvPr id="27" name="Imagen 26" descr="logo-ipv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0400" y="5788760"/>
            <a:ext cx="597371" cy="373357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7543" y="5766657"/>
            <a:ext cx="306582" cy="419975"/>
          </a:xfrm>
          <a:prstGeom prst="rect">
            <a:avLst/>
          </a:prstGeom>
        </p:spPr>
      </p:pic>
      <p:pic>
        <p:nvPicPr>
          <p:cNvPr id="29" name="Imagen 28"/>
          <p:cNvPicPr preferRelativeResize="0"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986095" y="5790681"/>
            <a:ext cx="622569" cy="372626"/>
          </a:xfrm>
          <a:prstGeom prst="rect">
            <a:avLst/>
          </a:prstGeom>
        </p:spPr>
      </p:pic>
      <p:pic>
        <p:nvPicPr>
          <p:cNvPr id="30" name="Picture 6" descr="SSL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9133" y="5778177"/>
            <a:ext cx="577381" cy="382829"/>
          </a:xfrm>
          <a:prstGeom prst="rect">
            <a:avLst/>
          </a:prstGeom>
        </p:spPr>
      </p:pic>
      <p:pic>
        <p:nvPicPr>
          <p:cNvPr id="31" name="Picture 8" descr="rid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2343" y="5754931"/>
            <a:ext cx="560518" cy="420388"/>
          </a:xfrm>
          <a:prstGeom prst="rect">
            <a:avLst/>
          </a:prstGeom>
        </p:spPr>
      </p:pic>
      <p:pic>
        <p:nvPicPr>
          <p:cNvPr id="32" name="Imagen 31" descr="icPAPI-03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70229" y="5802311"/>
            <a:ext cx="774700" cy="349250"/>
          </a:xfrm>
          <a:prstGeom prst="rect">
            <a:avLst/>
          </a:prstGeom>
        </p:spPr>
      </p:pic>
      <p:pic>
        <p:nvPicPr>
          <p:cNvPr id="33" name="Imagen 32" descr="lg-middleware-mini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0692" y="5784563"/>
            <a:ext cx="696819" cy="385930"/>
          </a:xfrm>
          <a:prstGeom prst="rect">
            <a:avLst/>
          </a:prstGeom>
        </p:spPr>
      </p:pic>
      <p:pic>
        <p:nvPicPr>
          <p:cNvPr id="34" name="Imagen 33" descr="noc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8283" y="5788203"/>
            <a:ext cx="673415" cy="372968"/>
          </a:xfrm>
          <a:prstGeom prst="rect">
            <a:avLst/>
          </a:prstGeom>
        </p:spPr>
      </p:pic>
      <p:pic>
        <p:nvPicPr>
          <p:cNvPr id="35" name="Picture 5" descr="iris-cert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653708" y="5760968"/>
            <a:ext cx="393825" cy="4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Marcador de número de diapositiva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8EE-12C1-DE45-8416-28323DC78BC2}" type="slidenum">
              <a:rPr lang="es-ES_tradnl" smtClean="0"/>
              <a:pPr/>
              <a:t>11</a:t>
            </a:fld>
            <a:endParaRPr lang="es-ES_tradnl"/>
          </a:p>
        </p:txBody>
      </p:sp>
      <p:sp>
        <p:nvSpPr>
          <p:cNvPr id="37" name="Marcador de pie de página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Informe de Gestión 2013</a:t>
            </a:r>
            <a:endParaRPr lang="es-ES_tradnl"/>
          </a:p>
        </p:txBody>
      </p:sp>
      <p:grpSp>
        <p:nvGrpSpPr>
          <p:cNvPr id="41" name="Agrupar 40"/>
          <p:cNvGrpSpPr>
            <a:grpSpLocks noChangeAspect="1"/>
          </p:cNvGrpSpPr>
          <p:nvPr/>
        </p:nvGrpSpPr>
        <p:grpSpPr>
          <a:xfrm>
            <a:off x="1289286" y="1163944"/>
            <a:ext cx="6582668" cy="3965609"/>
            <a:chOff x="1842962" y="2150909"/>
            <a:chExt cx="5485564" cy="3304674"/>
          </a:xfrm>
        </p:grpSpPr>
        <p:grpSp>
          <p:nvGrpSpPr>
            <p:cNvPr id="4" name="Group 75"/>
            <p:cNvGrpSpPr>
              <a:grpSpLocks/>
            </p:cNvGrpSpPr>
            <p:nvPr/>
          </p:nvGrpSpPr>
          <p:grpSpPr bwMode="auto">
            <a:xfrm>
              <a:off x="1842962" y="2233778"/>
              <a:ext cx="5485564" cy="3221805"/>
              <a:chOff x="3155950" y="4022725"/>
              <a:chExt cx="5702300" cy="1920875"/>
            </a:xfrm>
          </p:grpSpPr>
          <p:sp>
            <p:nvSpPr>
              <p:cNvPr id="18" name="Ellipse 160"/>
              <p:cNvSpPr>
                <a:spLocks noChangeArrowheads="1"/>
              </p:cNvSpPr>
              <p:nvPr/>
            </p:nvSpPr>
            <p:spPr bwMode="auto">
              <a:xfrm>
                <a:off x="3155950" y="4022725"/>
                <a:ext cx="5702300" cy="1920875"/>
              </a:xfrm>
              <a:prstGeom prst="ellipse">
                <a:avLst/>
              </a:prstGeom>
              <a:gradFill rotWithShape="1">
                <a:gsLst>
                  <a:gs pos="0">
                    <a:srgbClr val="3A3A3A"/>
                  </a:gs>
                  <a:gs pos="100000">
                    <a:srgbClr val="171717"/>
                  </a:gs>
                </a:gsLst>
                <a:lin ang="5400000"/>
              </a:gradFill>
              <a:ln w="9525">
                <a:solidFill>
                  <a:srgbClr val="C1C2C4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noProof="1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19" name="Ellipse 161"/>
              <p:cNvSpPr>
                <a:spLocks noChangeArrowheads="1"/>
              </p:cNvSpPr>
              <p:nvPr/>
            </p:nvSpPr>
            <p:spPr bwMode="auto">
              <a:xfrm>
                <a:off x="3484563" y="4124325"/>
                <a:ext cx="5086350" cy="162718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7D8D9"/>
                  </a:gs>
                </a:gsLst>
                <a:lin ang="5400000"/>
              </a:gradFill>
              <a:ln w="9525">
                <a:solidFill>
                  <a:srgbClr val="C1C2C4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noProof="1">
                  <a:solidFill>
                    <a:srgbClr val="FFFFFF"/>
                  </a:solidFill>
                  <a:latin typeface="Calibri" charset="0"/>
                </a:endParaRPr>
              </a:p>
            </p:txBody>
          </p:sp>
        </p:grpSp>
        <p:grpSp>
          <p:nvGrpSpPr>
            <p:cNvPr id="40" name="Agrupar 39"/>
            <p:cNvGrpSpPr/>
            <p:nvPr/>
          </p:nvGrpSpPr>
          <p:grpSpPr>
            <a:xfrm>
              <a:off x="2445952" y="2150909"/>
              <a:ext cx="1934362" cy="2069280"/>
              <a:chOff x="1730074" y="2737197"/>
              <a:chExt cx="1934362" cy="2069280"/>
            </a:xfrm>
          </p:grpSpPr>
          <p:grpSp>
            <p:nvGrpSpPr>
              <p:cNvPr id="9" name="Gruppe 72"/>
              <p:cNvGrpSpPr>
                <a:grpSpLocks noChangeAspect="1"/>
              </p:cNvGrpSpPr>
              <p:nvPr/>
            </p:nvGrpSpPr>
            <p:grpSpPr bwMode="auto">
              <a:xfrm>
                <a:off x="1730074" y="2737197"/>
                <a:ext cx="1934362" cy="2069280"/>
                <a:chOff x="6736239" y="307975"/>
                <a:chExt cx="1336199" cy="1454438"/>
              </a:xfrm>
            </p:grpSpPr>
            <p:grpSp>
              <p:nvGrpSpPr>
                <p:cNvPr id="13" name="Gruppe 69"/>
                <p:cNvGrpSpPr>
                  <a:grpSpLocks/>
                </p:cNvGrpSpPr>
                <p:nvPr/>
              </p:nvGrpSpPr>
              <p:grpSpPr bwMode="auto">
                <a:xfrm>
                  <a:off x="6736239" y="307975"/>
                  <a:ext cx="1336199" cy="1335088"/>
                  <a:chOff x="6990733" y="4742888"/>
                  <a:chExt cx="1335699" cy="1335810"/>
                </a:xfrm>
              </p:grpSpPr>
              <p:sp>
                <p:nvSpPr>
                  <p:cNvPr id="11" name="Ellipse 99"/>
                  <p:cNvSpPr/>
                  <p:nvPr/>
                </p:nvSpPr>
                <p:spPr bwMode="auto">
                  <a:xfrm>
                    <a:off x="6990733" y="4742888"/>
                    <a:ext cx="1335699" cy="133581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74F4FF"/>
                      </a:gs>
                      <a:gs pos="100000">
                        <a:srgbClr val="208ECD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 algn="ctr">
                    <a:solidFill>
                      <a:srgbClr val="0081BE">
                        <a:lumMod val="75000"/>
                      </a:srgbClr>
                    </a:solidFill>
                    <a:prstDash val="solid"/>
                  </a:ln>
                  <a:effectLst>
                    <a:innerShdw blurRad="190500" dist="114300" dir="5640000">
                      <a:srgbClr val="000000">
                        <a:alpha val="37000"/>
                      </a:srgbClr>
                    </a:innerShdw>
                  </a:effectLst>
                </p:spPr>
                <p:txBody>
                  <a:bodyPr anchor="ctr">
                    <a:prstTxWarp prst="textNoShape">
                      <a:avLst/>
                    </a:prstTxWarp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s-ES_tradnl">
                      <a:solidFill>
                        <a:srgbClr val="FFFFFF"/>
                      </a:solidFill>
                      <a:latin typeface="Calibri" pitchFamily="-107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" name="Ellipse 100"/>
                  <p:cNvSpPr>
                    <a:spLocks noChangeArrowheads="1"/>
                  </p:cNvSpPr>
                  <p:nvPr/>
                </p:nvSpPr>
                <p:spPr bwMode="auto">
                  <a:xfrm>
                    <a:off x="7169968" y="4786328"/>
                    <a:ext cx="982937" cy="72132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>
                          <a:alpha val="76999"/>
                        </a:srgbClr>
                      </a:gs>
                      <a:gs pos="100000">
                        <a:srgbClr val="8EB4E3">
                          <a:alpha val="0"/>
                        </a:srgbClr>
                      </a:gs>
                    </a:gsLst>
                    <a:lin ang="5400000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s-ES">
                      <a:solidFill>
                        <a:srgbClr val="FFFFFF"/>
                      </a:solidFill>
                      <a:latin typeface="Calibri" charset="0"/>
                    </a:endParaRPr>
                  </a:p>
                </p:txBody>
              </p:sp>
            </p:grpSp>
            <p:sp>
              <p:nvSpPr>
                <p:cNvPr id="10" name="Ellipse 98"/>
                <p:cNvSpPr/>
                <p:nvPr/>
              </p:nvSpPr>
              <p:spPr bwMode="auto">
                <a:xfrm>
                  <a:off x="6786578" y="1500174"/>
                  <a:ext cx="1198946" cy="262239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FFFF">
                        <a:alpha val="0"/>
                      </a:srgbClr>
                    </a:gs>
                    <a:gs pos="0">
                      <a:srgbClr val="E6E6E6">
                        <a:lumMod val="10000"/>
                        <a:alpha val="76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_tradnl">
                    <a:solidFill>
                      <a:srgbClr val="FFFFFF"/>
                    </a:solidFill>
                    <a:latin typeface="Calibri" pitchFamily="-107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" name="Tekstboks 84"/>
              <p:cNvSpPr txBox="1">
                <a:spLocks noChangeArrowheads="1"/>
              </p:cNvSpPr>
              <p:nvPr/>
            </p:nvSpPr>
            <p:spPr bwMode="auto">
              <a:xfrm>
                <a:off x="1938843" y="3466135"/>
                <a:ext cx="151828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s-ES_tradnl" noProof="1" smtClean="0">
                    <a:latin typeface="Verdana" charset="0"/>
                    <a:ea typeface="Verdana" charset="0"/>
                    <a:cs typeface="Verdana" charset="0"/>
                  </a:rPr>
                  <a:t>Plataforma FIWAT</a:t>
                </a:r>
                <a:endParaRPr noProof="1">
                  <a:latin typeface="Verdana" charset="0"/>
                  <a:ea typeface="Verdana" charset="0"/>
                  <a:cs typeface="Verdana" charset="0"/>
                </a:endParaRPr>
              </a:p>
            </p:txBody>
          </p:sp>
        </p:grpSp>
        <p:grpSp>
          <p:nvGrpSpPr>
            <p:cNvPr id="38" name="Agrupar 37"/>
            <p:cNvGrpSpPr>
              <a:grpSpLocks noChangeAspect="1"/>
            </p:cNvGrpSpPr>
            <p:nvPr/>
          </p:nvGrpSpPr>
          <p:grpSpPr>
            <a:xfrm>
              <a:off x="5181700" y="2297065"/>
              <a:ext cx="1501535" cy="1655424"/>
              <a:chOff x="5622026" y="2624309"/>
              <a:chExt cx="1876919" cy="2069280"/>
            </a:xfrm>
          </p:grpSpPr>
          <p:grpSp>
            <p:nvGrpSpPr>
              <p:cNvPr id="17" name="Gruppe 88"/>
              <p:cNvGrpSpPr>
                <a:grpSpLocks noChangeAspect="1"/>
              </p:cNvGrpSpPr>
              <p:nvPr/>
            </p:nvGrpSpPr>
            <p:grpSpPr bwMode="auto">
              <a:xfrm>
                <a:off x="5622026" y="2624309"/>
                <a:ext cx="1876919" cy="2069280"/>
                <a:chOff x="473201" y="2942956"/>
                <a:chExt cx="953523" cy="1036016"/>
              </a:xfrm>
            </p:grpSpPr>
            <p:sp>
              <p:nvSpPr>
                <p:cNvPr id="14" name="Ellipse 89"/>
                <p:cNvSpPr/>
                <p:nvPr/>
              </p:nvSpPr>
              <p:spPr bwMode="auto">
                <a:xfrm>
                  <a:off x="517728" y="3793752"/>
                  <a:ext cx="846720" cy="18522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FFFF">
                        <a:alpha val="0"/>
                      </a:srgbClr>
                    </a:gs>
                    <a:gs pos="0">
                      <a:srgbClr val="E6E6E6">
                        <a:lumMod val="10000"/>
                        <a:alpha val="76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>
                    <a:solidFill>
                      <a:srgbClr val="FFFFFF"/>
                    </a:solidFill>
                    <a:latin typeface="Calibri" pitchFamily="-11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Ellipse 90"/>
                <p:cNvSpPr/>
                <p:nvPr/>
              </p:nvSpPr>
              <p:spPr bwMode="auto">
                <a:xfrm>
                  <a:off x="473201" y="2942956"/>
                  <a:ext cx="953523" cy="953523"/>
                </a:xfrm>
                <a:prstGeom prst="ellipse">
                  <a:avLst/>
                </a:prstGeom>
                <a:gradFill flip="none" rotWithShape="1">
                  <a:gsLst>
                    <a:gs pos="55000">
                      <a:srgbClr val="9BBB59">
                        <a:shade val="51000"/>
                        <a:satMod val="130000"/>
                      </a:srgbClr>
                    </a:gs>
                    <a:gs pos="83000">
                      <a:srgbClr val="C0FF4D"/>
                    </a:gs>
                    <a:gs pos="100000">
                      <a:srgbClr val="9BBB59">
                        <a:shade val="94000"/>
                        <a:satMod val="13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>
                  <a:solidFill>
                    <a:srgbClr val="92D050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indent="-342900" algn="ctr" fontAlgn="auto">
                    <a:spcBef>
                      <a:spcPts val="0"/>
                    </a:spcBef>
                    <a:spcAft>
                      <a:spcPts val="0"/>
                    </a:spcAft>
                    <a:buFont typeface="Calibri" pitchFamily="-112" charset="0"/>
                    <a:buAutoNum type="arabicPeriod"/>
                    <a:defRPr/>
                  </a:pPr>
                  <a:endParaRPr lang="en-US" sz="1400">
                    <a:solidFill>
                      <a:srgbClr val="FFFFFF"/>
                    </a:solidFill>
                    <a:latin typeface="Calibri" pitchFamily="-11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Ellipse 91"/>
                <p:cNvSpPr>
                  <a:spLocks noChangeArrowheads="1"/>
                </p:cNvSpPr>
                <p:nvPr/>
              </p:nvSpPr>
              <p:spPr bwMode="auto">
                <a:xfrm>
                  <a:off x="589896" y="2965978"/>
                  <a:ext cx="698636" cy="5172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CF9">
                        <a:alpha val="76999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marL="342900" indent="-342900" algn="ctr">
                    <a:buFont typeface="Calibri" charset="0"/>
                    <a:buAutoNum type="arabicPeriod"/>
                  </a:pPr>
                  <a:endParaRPr lang="en-US" sz="1400">
                    <a:solidFill>
                      <a:srgbClr val="FFFFFF"/>
                    </a:solidFill>
                    <a:latin typeface="Calibri" charset="0"/>
                  </a:endParaRPr>
                </a:p>
              </p:txBody>
            </p:sp>
          </p:grpSp>
          <p:sp>
            <p:nvSpPr>
              <p:cNvPr id="22" name="Tekstboks 84"/>
              <p:cNvSpPr txBox="1">
                <a:spLocks noChangeArrowheads="1"/>
              </p:cNvSpPr>
              <p:nvPr/>
            </p:nvSpPr>
            <p:spPr bwMode="auto">
              <a:xfrm>
                <a:off x="5722609" y="3250837"/>
                <a:ext cx="1691670" cy="750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s-ES_tradnl" sz="1100" noProof="1" smtClean="0">
                    <a:latin typeface="Verdana" charset="0"/>
                    <a:ea typeface="Verdana" charset="0"/>
                    <a:cs typeface="Verdana" charset="0"/>
                  </a:rPr>
                  <a:t>Planificación de nuevos servicios y herramientas</a:t>
                </a:r>
                <a:endParaRPr sz="1100" noProof="1">
                  <a:latin typeface="Verdana" charset="0"/>
                  <a:ea typeface="Verdana" charset="0"/>
                  <a:cs typeface="Verdana" charset="0"/>
                </a:endParaRPr>
              </a:p>
            </p:txBody>
          </p:sp>
        </p:grpSp>
        <p:grpSp>
          <p:nvGrpSpPr>
            <p:cNvPr id="39" name="Agrupar 38"/>
            <p:cNvGrpSpPr/>
            <p:nvPr/>
          </p:nvGrpSpPr>
          <p:grpSpPr>
            <a:xfrm>
              <a:off x="3668462" y="3064572"/>
              <a:ext cx="1980248" cy="2067878"/>
              <a:chOff x="3589268" y="912028"/>
              <a:chExt cx="1980248" cy="2067878"/>
            </a:xfrm>
          </p:grpSpPr>
          <p:grpSp>
            <p:nvGrpSpPr>
              <p:cNvPr id="8" name="Gruppe 303"/>
              <p:cNvGrpSpPr>
                <a:grpSpLocks noChangeAspect="1"/>
              </p:cNvGrpSpPr>
              <p:nvPr/>
            </p:nvGrpSpPr>
            <p:grpSpPr bwMode="auto">
              <a:xfrm>
                <a:off x="3640068" y="912028"/>
                <a:ext cx="1877378" cy="2067878"/>
                <a:chOff x="6450252" y="3628867"/>
                <a:chExt cx="1336199" cy="1472227"/>
              </a:xfrm>
            </p:grpSpPr>
            <p:sp>
              <p:nvSpPr>
                <p:cNvPr id="5" name="Ellipse 257"/>
                <p:cNvSpPr/>
                <p:nvPr/>
              </p:nvSpPr>
              <p:spPr bwMode="auto">
                <a:xfrm>
                  <a:off x="6450252" y="3628867"/>
                  <a:ext cx="1336199" cy="133482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B0036"/>
                    </a:gs>
                    <a:gs pos="100000">
                      <a:srgbClr val="D60015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C00000"/>
                  </a:solidFill>
                  <a:prstDash val="solid"/>
                </a:ln>
                <a:effectLst>
                  <a:innerShdw blurRad="190500" dist="114300" dir="5700000">
                    <a:srgbClr val="000000">
                      <a:alpha val="37000"/>
                    </a:srgbClr>
                  </a:innerShdw>
                </a:effectLst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noProof="1">
                    <a:solidFill>
                      <a:srgbClr val="FFFFFF"/>
                    </a:solidFill>
                    <a:latin typeface="Calibri" pitchFamily="-11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" name="Ellipse 259"/>
                <p:cNvSpPr>
                  <a:spLocks noChangeArrowheads="1"/>
                </p:cNvSpPr>
                <p:nvPr/>
              </p:nvSpPr>
              <p:spPr bwMode="auto">
                <a:xfrm>
                  <a:off x="6629575" y="3671730"/>
                  <a:ext cx="983900" cy="7207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76999"/>
                      </a:srgbClr>
                    </a:gs>
                    <a:gs pos="100000">
                      <a:srgbClr val="8EB4E3">
                        <a:alpha val="0"/>
                      </a:srgbClr>
                    </a:gs>
                  </a:gsLst>
                  <a:lin ang="540000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noProof="1">
                    <a:solidFill>
                      <a:srgbClr val="FFFFFF"/>
                    </a:solidFill>
                    <a:latin typeface="Calibri" charset="0"/>
                  </a:endParaRPr>
                </a:p>
              </p:txBody>
            </p:sp>
            <p:sp>
              <p:nvSpPr>
                <p:cNvPr id="7" name="Ellipse 256"/>
                <p:cNvSpPr/>
                <p:nvPr/>
              </p:nvSpPr>
              <p:spPr bwMode="auto">
                <a:xfrm>
                  <a:off x="6500591" y="4838907"/>
                  <a:ext cx="1198946" cy="262187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FFFF">
                        <a:alpha val="0"/>
                      </a:srgbClr>
                    </a:gs>
                    <a:gs pos="0">
                      <a:srgbClr val="E6E6E6">
                        <a:lumMod val="10000"/>
                        <a:alpha val="76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noProof="1">
                    <a:solidFill>
                      <a:srgbClr val="FFFFFF"/>
                    </a:solidFill>
                    <a:latin typeface="Calibri" pitchFamily="-11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Tekstboks 86"/>
              <p:cNvSpPr txBox="1">
                <a:spLocks noChangeArrowheads="1"/>
              </p:cNvSpPr>
              <p:nvPr/>
            </p:nvSpPr>
            <p:spPr bwMode="auto">
              <a:xfrm>
                <a:off x="3589268" y="1587513"/>
                <a:ext cx="1980248" cy="480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sz="2000" noProof="1" smtClean="0">
                    <a:solidFill>
                      <a:srgbClr val="FFFCF9"/>
                    </a:solidFill>
                    <a:latin typeface="Calibri" charset="0"/>
                    <a:ea typeface="Verdana" charset="0"/>
                    <a:cs typeface="Verdana" charset="0"/>
                  </a:rPr>
                  <a:t>RedIRIS</a:t>
                </a:r>
                <a:r>
                  <a:rPr sz="2000" noProof="1">
                    <a:solidFill>
                      <a:srgbClr val="FFFCF9"/>
                    </a:solidFill>
                    <a:latin typeface="Calibri" charset="0"/>
                    <a:ea typeface="Verdana" charset="0"/>
                    <a:cs typeface="Verdana" charset="0"/>
                  </a:rPr>
                  <a:t>-NOVA</a:t>
                </a:r>
                <a:endParaRPr sz="1100" noProof="1">
                  <a:solidFill>
                    <a:srgbClr val="FFFCF9"/>
                  </a:solidFill>
                  <a:latin typeface="Calibri" charset="0"/>
                  <a:ea typeface="Verdana" charset="0"/>
                  <a:cs typeface="Verdana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 red óptica RedIRIS-NOVA</a:t>
            </a:r>
            <a:endParaRPr lang="es-ES_tradnl" dirty="0"/>
          </a:p>
        </p:txBody>
      </p:sp>
      <p:pic>
        <p:nvPicPr>
          <p:cNvPr id="4" name="Marcador de contenido 3" descr="mapa_red_20120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301" r="-2301"/>
          <a:stretch>
            <a:fillRect/>
          </a:stretch>
        </p:blipFill>
        <p:spPr>
          <a:xfrm>
            <a:off x="1340556" y="1322070"/>
            <a:ext cx="6462887" cy="4213860"/>
          </a:xfrm>
        </p:spPr>
      </p:pic>
      <p:sp>
        <p:nvSpPr>
          <p:cNvPr id="5" name="CuadroTexto 4"/>
          <p:cNvSpPr txBox="1"/>
          <p:nvPr/>
        </p:nvSpPr>
        <p:spPr>
          <a:xfrm>
            <a:off x="329671" y="2840363"/>
            <a:ext cx="232321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/>
              <a:t>Activado el plano de control GMPLS</a:t>
            </a:r>
            <a:endParaRPr lang="es-ES_tradnl" sz="1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6759223" y="973320"/>
            <a:ext cx="19879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/>
              <a:t>Extensión de fibra en Canarias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28450" y="5575335"/>
            <a:ext cx="8304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El esfuerzo principal se ha centrado en dotar de protección a los servicios desplegados previamente y activar el plano de control GMPLS</a:t>
            </a:r>
            <a:endParaRPr lang="es-ES_tradnl" sz="1100" b="1" dirty="0"/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269434" y="2798030"/>
            <a:ext cx="2425788" cy="1265971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C8103A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" sz="1400" b="1" dirty="0">
              <a:latin typeface="Verdana" charset="0"/>
            </a:endParaRPr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368212" y="5592375"/>
            <a:ext cx="8407135" cy="685736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C8103A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" sz="1400" b="1" dirty="0">
              <a:latin typeface="Verdana" charset="0"/>
            </a:endParaRP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6634162" y="987431"/>
            <a:ext cx="2215533" cy="556554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C8103A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" sz="1400" b="1" dirty="0">
              <a:latin typeface="Verdana" charset="0"/>
            </a:endParaRPr>
          </a:p>
        </p:txBody>
      </p:sp>
      <p:pic>
        <p:nvPicPr>
          <p:cNvPr id="12" name="Imagen 11" descr="logos-integrados_baja-resol._72dp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34" y="751730"/>
            <a:ext cx="2011522" cy="1140680"/>
          </a:xfrm>
          <a:prstGeom prst="rect">
            <a:avLst/>
          </a:prstGeom>
        </p:spPr>
      </p:pic>
      <p:pic>
        <p:nvPicPr>
          <p:cNvPr id="13" name="Imagen 12" descr="telefonic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879" y="1723078"/>
            <a:ext cx="1193246" cy="553807"/>
          </a:xfrm>
          <a:prstGeom prst="rect">
            <a:avLst/>
          </a:prstGeom>
        </p:spPr>
      </p:pic>
      <p:pic>
        <p:nvPicPr>
          <p:cNvPr id="14" name="Imagen 13" descr="canalin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323" y="4910996"/>
            <a:ext cx="1269859" cy="369586"/>
          </a:xfrm>
          <a:prstGeom prst="rect">
            <a:avLst/>
          </a:prstGeom>
        </p:spPr>
      </p:pic>
      <p:pic>
        <p:nvPicPr>
          <p:cNvPr id="15" name="Imagen 14" descr="alcatellucent_logo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5596" y="2367287"/>
            <a:ext cx="994100" cy="346077"/>
          </a:xfrm>
          <a:prstGeom prst="rect">
            <a:avLst/>
          </a:prstGeom>
        </p:spPr>
      </p:pic>
      <p:sp>
        <p:nvSpPr>
          <p:cNvPr id="16" name="Marcador de número de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8EE-12C1-DE45-8416-28323DC78BC2}" type="slidenum">
              <a:rPr lang="es-ES_tradnl" smtClean="0"/>
              <a:pPr/>
              <a:t>12</a:t>
            </a:fld>
            <a:endParaRPr lang="es-ES_tradnl"/>
          </a:p>
        </p:txBody>
      </p:sp>
      <p:sp>
        <p:nvSpPr>
          <p:cNvPr id="17" name="Marcador de pie de pá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Informe de Gestión 2013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Mecanismos de protección en la red óptica</a:t>
            </a:r>
            <a:endParaRPr lang="es-ES_tradnl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/>
        </p:nvGraphicFramePr>
        <p:xfrm>
          <a:off x="287336" y="1254393"/>
          <a:ext cx="8586788" cy="4853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5997"/>
                <a:gridCol w="2887397"/>
                <a:gridCol w="2146697"/>
                <a:gridCol w="2146697"/>
              </a:tblGrid>
              <a:tr h="1213305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Circuito sencillo sin protección</a:t>
                      </a:r>
                      <a:endParaRPr lang="es-ES_trad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Bajo coste</a:t>
                      </a:r>
                      <a:endParaRPr lang="es-ES_trad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No</a:t>
                      </a:r>
                      <a:r>
                        <a:rPr lang="es-ES_tradnl" baseline="0" dirty="0" smtClean="0"/>
                        <a:t> protegido</a:t>
                      </a:r>
                      <a:endParaRPr lang="es-ES_tradnl" dirty="0"/>
                    </a:p>
                  </a:txBody>
                  <a:tcPr anchor="ctr"/>
                </a:tc>
              </a:tr>
              <a:tr h="1213305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Dos circuitos para dar protección</a:t>
                      </a:r>
                      <a:endParaRPr lang="es-ES_trad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El usuario</a:t>
                      </a:r>
                      <a:r>
                        <a:rPr lang="es-ES_tradnl" baseline="0" dirty="0" smtClean="0"/>
                        <a:t> gestiona la protección</a:t>
                      </a:r>
                      <a:endParaRPr lang="es-ES_trad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Alto coste tanto para la red óptica como para el servicio</a:t>
                      </a:r>
                      <a:endParaRPr lang="es-ES_tradnl" dirty="0"/>
                    </a:p>
                  </a:txBody>
                  <a:tcPr anchor="ctr"/>
                </a:tc>
              </a:tr>
              <a:tr h="1213305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Circuito protegido</a:t>
                      </a:r>
                      <a:endParaRPr lang="es-ES_trad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Una conexión para el usuario y la red hace la  conmutación</a:t>
                      </a:r>
                      <a:endParaRPr lang="es-ES_trad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Consume recursos de red, aunque no se utilicen</a:t>
                      </a:r>
                      <a:endParaRPr lang="es-ES_tradnl" dirty="0"/>
                    </a:p>
                  </a:txBody>
                  <a:tcPr anchor="ctr"/>
                </a:tc>
              </a:tr>
              <a:tr h="1213305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Circuito con restauración GMPLS</a:t>
                      </a:r>
                      <a:endParaRPr lang="es-ES_trad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La protección no consume recursos mientras</a:t>
                      </a:r>
                      <a:r>
                        <a:rPr lang="es-ES_tradnl" baseline="0" dirty="0" smtClean="0"/>
                        <a:t> no se use</a:t>
                      </a:r>
                      <a:endParaRPr lang="es-ES_trad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La conmutación es un poco mas lenta</a:t>
                      </a:r>
                      <a:endParaRPr lang="es-ES_tradnl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253892" y="1771788"/>
            <a:ext cx="180000" cy="180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Elipse 6"/>
          <p:cNvSpPr/>
          <p:nvPr/>
        </p:nvSpPr>
        <p:spPr>
          <a:xfrm>
            <a:off x="3833203" y="1771788"/>
            <a:ext cx="180000" cy="180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CuadroTexto 7"/>
          <p:cNvSpPr txBox="1"/>
          <p:nvPr/>
        </p:nvSpPr>
        <p:spPr>
          <a:xfrm>
            <a:off x="1718730" y="161471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A</a:t>
            </a:r>
            <a:endParaRPr lang="es-ES_tradnl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4072327" y="161471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B</a:t>
            </a:r>
            <a:endParaRPr lang="es-ES_tradnl" sz="2400" dirty="0"/>
          </a:p>
        </p:txBody>
      </p:sp>
      <p:cxnSp>
        <p:nvCxnSpPr>
          <p:cNvPr id="11" name="Conector recto 10"/>
          <p:cNvCxnSpPr>
            <a:stCxn id="6" idx="6"/>
            <a:endCxn id="7" idx="2"/>
          </p:cNvCxnSpPr>
          <p:nvPr/>
        </p:nvCxnSpPr>
        <p:spPr>
          <a:xfrm>
            <a:off x="2433892" y="1861788"/>
            <a:ext cx="1399311" cy="1588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5" name="Elipse 14"/>
          <p:cNvSpPr/>
          <p:nvPr/>
        </p:nvSpPr>
        <p:spPr>
          <a:xfrm>
            <a:off x="2253892" y="2768910"/>
            <a:ext cx="180000" cy="180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Elipse 15"/>
          <p:cNvSpPr/>
          <p:nvPr/>
        </p:nvSpPr>
        <p:spPr>
          <a:xfrm>
            <a:off x="3833203" y="2768910"/>
            <a:ext cx="180000" cy="180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CuadroTexto 16"/>
          <p:cNvSpPr txBox="1"/>
          <p:nvPr/>
        </p:nvSpPr>
        <p:spPr>
          <a:xfrm>
            <a:off x="1718730" y="2611838"/>
            <a:ext cx="466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A</a:t>
            </a:r>
            <a:r>
              <a:rPr lang="es-ES_tradnl" sz="2400" baseline="-25000" dirty="0" smtClean="0"/>
              <a:t>1</a:t>
            </a:r>
            <a:endParaRPr lang="es-ES_tradnl" sz="2400" baseline="-250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4072327" y="2611838"/>
            <a:ext cx="456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B</a:t>
            </a:r>
            <a:r>
              <a:rPr lang="es-ES_tradnl" sz="2400" baseline="-25000" dirty="0" smtClean="0"/>
              <a:t>1</a:t>
            </a:r>
            <a:endParaRPr lang="es-ES_tradnl" sz="2400" baseline="-25000" dirty="0"/>
          </a:p>
        </p:txBody>
      </p:sp>
      <p:cxnSp>
        <p:nvCxnSpPr>
          <p:cNvPr id="19" name="Conector recto 18"/>
          <p:cNvCxnSpPr>
            <a:stCxn id="15" idx="6"/>
            <a:endCxn id="16" idx="2"/>
          </p:cNvCxnSpPr>
          <p:nvPr/>
        </p:nvCxnSpPr>
        <p:spPr>
          <a:xfrm>
            <a:off x="2433892" y="2858910"/>
            <a:ext cx="1399311" cy="1588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0" name="Elipse 19"/>
          <p:cNvSpPr/>
          <p:nvPr/>
        </p:nvSpPr>
        <p:spPr>
          <a:xfrm>
            <a:off x="2253892" y="3114443"/>
            <a:ext cx="180000" cy="180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Elipse 20"/>
          <p:cNvSpPr/>
          <p:nvPr/>
        </p:nvSpPr>
        <p:spPr>
          <a:xfrm>
            <a:off x="3833203" y="3114443"/>
            <a:ext cx="180000" cy="180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CuadroTexto 21"/>
          <p:cNvSpPr txBox="1"/>
          <p:nvPr/>
        </p:nvSpPr>
        <p:spPr>
          <a:xfrm>
            <a:off x="1718730" y="2957371"/>
            <a:ext cx="466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A</a:t>
            </a:r>
            <a:r>
              <a:rPr lang="es-ES_tradnl" sz="2400" baseline="-25000" dirty="0" smtClean="0"/>
              <a:t>2</a:t>
            </a:r>
            <a:endParaRPr lang="es-ES_tradnl" sz="2400" baseline="-250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4072327" y="2957371"/>
            <a:ext cx="456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B</a:t>
            </a:r>
            <a:r>
              <a:rPr lang="es-ES_tradnl" sz="2400" baseline="-25000" dirty="0" smtClean="0"/>
              <a:t>2</a:t>
            </a:r>
            <a:endParaRPr lang="es-ES_tradnl" sz="2400" baseline="-25000" dirty="0"/>
          </a:p>
        </p:txBody>
      </p:sp>
      <p:cxnSp>
        <p:nvCxnSpPr>
          <p:cNvPr id="24" name="Conector recto 23"/>
          <p:cNvCxnSpPr>
            <a:stCxn id="20" idx="6"/>
            <a:endCxn id="21" idx="2"/>
          </p:cNvCxnSpPr>
          <p:nvPr/>
        </p:nvCxnSpPr>
        <p:spPr>
          <a:xfrm>
            <a:off x="2433892" y="3204443"/>
            <a:ext cx="1399311" cy="1588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5" name="Elipse 24"/>
          <p:cNvSpPr/>
          <p:nvPr/>
        </p:nvSpPr>
        <p:spPr>
          <a:xfrm>
            <a:off x="2253892" y="4250577"/>
            <a:ext cx="180000" cy="180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Elipse 25"/>
          <p:cNvSpPr/>
          <p:nvPr/>
        </p:nvSpPr>
        <p:spPr>
          <a:xfrm>
            <a:off x="3833203" y="4250577"/>
            <a:ext cx="180000" cy="180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CuadroTexto 26"/>
          <p:cNvSpPr txBox="1"/>
          <p:nvPr/>
        </p:nvSpPr>
        <p:spPr>
          <a:xfrm>
            <a:off x="1718730" y="409350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A</a:t>
            </a:r>
            <a:endParaRPr lang="es-ES_tradnl" sz="24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4072327" y="409350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B</a:t>
            </a:r>
            <a:endParaRPr lang="es-ES_tradnl" sz="2400" dirty="0"/>
          </a:p>
        </p:txBody>
      </p:sp>
      <p:sp>
        <p:nvSpPr>
          <p:cNvPr id="30" name="Forma libre 29"/>
          <p:cNvSpPr/>
          <p:nvPr/>
        </p:nvSpPr>
        <p:spPr>
          <a:xfrm>
            <a:off x="2413000" y="3958166"/>
            <a:ext cx="1439333" cy="314677"/>
          </a:xfrm>
          <a:custGeom>
            <a:avLst/>
            <a:gdLst>
              <a:gd name="connsiteX0" fmla="*/ 0 w 1439333"/>
              <a:gd name="connsiteY0" fmla="*/ 306211 h 314677"/>
              <a:gd name="connsiteX1" fmla="*/ 702733 w 1439333"/>
              <a:gd name="connsiteY1" fmla="*/ 1411 h 314677"/>
              <a:gd name="connsiteX2" fmla="*/ 1439333 w 1439333"/>
              <a:gd name="connsiteY2" fmla="*/ 314677 h 31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9333" h="314677">
                <a:moveTo>
                  <a:pt x="0" y="306211"/>
                </a:moveTo>
                <a:cubicBezTo>
                  <a:pt x="231422" y="153105"/>
                  <a:pt x="462844" y="0"/>
                  <a:pt x="702733" y="1411"/>
                </a:cubicBezTo>
                <a:cubicBezTo>
                  <a:pt x="942622" y="2822"/>
                  <a:pt x="1439333" y="314677"/>
                  <a:pt x="1439333" y="314677"/>
                </a:cubicBezTo>
              </a:path>
            </a:pathLst>
          </a:cu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Forma libre 30"/>
          <p:cNvSpPr/>
          <p:nvPr/>
        </p:nvSpPr>
        <p:spPr>
          <a:xfrm>
            <a:off x="2413000" y="4399843"/>
            <a:ext cx="1430867" cy="228600"/>
          </a:xfrm>
          <a:custGeom>
            <a:avLst/>
            <a:gdLst>
              <a:gd name="connsiteX0" fmla="*/ 0 w 1430867"/>
              <a:gd name="connsiteY0" fmla="*/ 0 h 228600"/>
              <a:gd name="connsiteX1" fmla="*/ 711200 w 1430867"/>
              <a:gd name="connsiteY1" fmla="*/ 228600 h 228600"/>
              <a:gd name="connsiteX2" fmla="*/ 1430867 w 1430867"/>
              <a:gd name="connsiteY2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0867" h="228600">
                <a:moveTo>
                  <a:pt x="0" y="0"/>
                </a:moveTo>
                <a:cubicBezTo>
                  <a:pt x="236361" y="114300"/>
                  <a:pt x="472722" y="228600"/>
                  <a:pt x="711200" y="228600"/>
                </a:cubicBezTo>
                <a:cubicBezTo>
                  <a:pt x="949678" y="228600"/>
                  <a:pt x="1430867" y="0"/>
                  <a:pt x="1430867" y="0"/>
                </a:cubicBezTo>
              </a:path>
            </a:pathLst>
          </a:cu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2" name="CuadroTexto 31"/>
          <p:cNvSpPr txBox="1"/>
          <p:nvPr/>
        </p:nvSpPr>
        <p:spPr>
          <a:xfrm>
            <a:off x="5122333" y="859557"/>
            <a:ext cx="87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ventaja</a:t>
            </a:r>
            <a:endParaRPr lang="es-ES_tradnl" dirty="0"/>
          </a:p>
        </p:txBody>
      </p:sp>
      <p:sp>
        <p:nvSpPr>
          <p:cNvPr id="33" name="CuadroTexto 32"/>
          <p:cNvSpPr txBox="1"/>
          <p:nvPr/>
        </p:nvSpPr>
        <p:spPr>
          <a:xfrm>
            <a:off x="7045359" y="885061"/>
            <a:ext cx="1508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inconveniente</a:t>
            </a:r>
            <a:endParaRPr lang="es-ES_tradnl" dirty="0"/>
          </a:p>
        </p:txBody>
      </p:sp>
      <p:sp>
        <p:nvSpPr>
          <p:cNvPr id="34" name="Elipse 33"/>
          <p:cNvSpPr/>
          <p:nvPr/>
        </p:nvSpPr>
        <p:spPr>
          <a:xfrm>
            <a:off x="2253892" y="5411745"/>
            <a:ext cx="180000" cy="180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Elipse 34"/>
          <p:cNvSpPr/>
          <p:nvPr/>
        </p:nvSpPr>
        <p:spPr>
          <a:xfrm>
            <a:off x="3833203" y="5411745"/>
            <a:ext cx="180000" cy="180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6" name="CuadroTexto 35"/>
          <p:cNvSpPr txBox="1"/>
          <p:nvPr/>
        </p:nvSpPr>
        <p:spPr>
          <a:xfrm>
            <a:off x="1718730" y="5254673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A</a:t>
            </a:r>
            <a:endParaRPr lang="es-ES_tradnl" sz="2400" dirty="0"/>
          </a:p>
        </p:txBody>
      </p:sp>
      <p:sp>
        <p:nvSpPr>
          <p:cNvPr id="37" name="CuadroTexto 36"/>
          <p:cNvSpPr txBox="1"/>
          <p:nvPr/>
        </p:nvSpPr>
        <p:spPr>
          <a:xfrm>
            <a:off x="4072327" y="5254673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B</a:t>
            </a:r>
            <a:endParaRPr lang="es-ES_tradnl" sz="2400" dirty="0"/>
          </a:p>
        </p:txBody>
      </p:sp>
      <p:sp>
        <p:nvSpPr>
          <p:cNvPr id="41" name="Forma libre 40"/>
          <p:cNvSpPr/>
          <p:nvPr/>
        </p:nvSpPr>
        <p:spPr>
          <a:xfrm>
            <a:off x="2433892" y="5587927"/>
            <a:ext cx="1430867" cy="228600"/>
          </a:xfrm>
          <a:custGeom>
            <a:avLst/>
            <a:gdLst>
              <a:gd name="connsiteX0" fmla="*/ 0 w 1430867"/>
              <a:gd name="connsiteY0" fmla="*/ 0 h 228600"/>
              <a:gd name="connsiteX1" fmla="*/ 711200 w 1430867"/>
              <a:gd name="connsiteY1" fmla="*/ 228600 h 228600"/>
              <a:gd name="connsiteX2" fmla="*/ 1430867 w 1430867"/>
              <a:gd name="connsiteY2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0867" h="228600">
                <a:moveTo>
                  <a:pt x="0" y="0"/>
                </a:moveTo>
                <a:cubicBezTo>
                  <a:pt x="236361" y="114300"/>
                  <a:pt x="472722" y="228600"/>
                  <a:pt x="711200" y="228600"/>
                </a:cubicBezTo>
                <a:cubicBezTo>
                  <a:pt x="949678" y="228600"/>
                  <a:pt x="1430867" y="0"/>
                  <a:pt x="1430867" y="0"/>
                </a:cubicBezTo>
              </a:path>
            </a:pathLst>
          </a:cu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2" name="Forma libre 41"/>
          <p:cNvSpPr/>
          <p:nvPr/>
        </p:nvSpPr>
        <p:spPr>
          <a:xfrm>
            <a:off x="2411479" y="5178778"/>
            <a:ext cx="1483188" cy="338666"/>
          </a:xfrm>
          <a:custGeom>
            <a:avLst/>
            <a:gdLst>
              <a:gd name="connsiteX0" fmla="*/ 1521 w 1483188"/>
              <a:gd name="connsiteY0" fmla="*/ 296333 h 338666"/>
              <a:gd name="connsiteX1" fmla="*/ 86188 w 1483188"/>
              <a:gd name="connsiteY1" fmla="*/ 239889 h 338666"/>
              <a:gd name="connsiteX2" fmla="*/ 170854 w 1483188"/>
              <a:gd name="connsiteY2" fmla="*/ 183444 h 338666"/>
              <a:gd name="connsiteX3" fmla="*/ 199077 w 1483188"/>
              <a:gd name="connsiteY3" fmla="*/ 155222 h 338666"/>
              <a:gd name="connsiteX4" fmla="*/ 255521 w 1483188"/>
              <a:gd name="connsiteY4" fmla="*/ 84666 h 338666"/>
              <a:gd name="connsiteX5" fmla="*/ 297854 w 1483188"/>
              <a:gd name="connsiteY5" fmla="*/ 70555 h 338666"/>
              <a:gd name="connsiteX6" fmla="*/ 326077 w 1483188"/>
              <a:gd name="connsiteY6" fmla="*/ 42333 h 338666"/>
              <a:gd name="connsiteX7" fmla="*/ 368410 w 1483188"/>
              <a:gd name="connsiteY7" fmla="*/ 28222 h 338666"/>
              <a:gd name="connsiteX8" fmla="*/ 410743 w 1483188"/>
              <a:gd name="connsiteY8" fmla="*/ 0 h 338666"/>
              <a:gd name="connsiteX9" fmla="*/ 509521 w 1483188"/>
              <a:gd name="connsiteY9" fmla="*/ 28222 h 338666"/>
              <a:gd name="connsiteX10" fmla="*/ 551854 w 1483188"/>
              <a:gd name="connsiteY10" fmla="*/ 70555 h 338666"/>
              <a:gd name="connsiteX11" fmla="*/ 565965 w 1483188"/>
              <a:gd name="connsiteY11" fmla="*/ 112889 h 338666"/>
              <a:gd name="connsiteX12" fmla="*/ 622410 w 1483188"/>
              <a:gd name="connsiteY12" fmla="*/ 197555 h 338666"/>
              <a:gd name="connsiteX13" fmla="*/ 664743 w 1483188"/>
              <a:gd name="connsiteY13" fmla="*/ 282222 h 338666"/>
              <a:gd name="connsiteX14" fmla="*/ 749410 w 1483188"/>
              <a:gd name="connsiteY14" fmla="*/ 310444 h 338666"/>
              <a:gd name="connsiteX15" fmla="*/ 791743 w 1483188"/>
              <a:gd name="connsiteY15" fmla="*/ 324555 h 338666"/>
              <a:gd name="connsiteX16" fmla="*/ 834077 w 1483188"/>
              <a:gd name="connsiteY16" fmla="*/ 338666 h 338666"/>
              <a:gd name="connsiteX17" fmla="*/ 961077 w 1483188"/>
              <a:gd name="connsiteY17" fmla="*/ 310444 h 338666"/>
              <a:gd name="connsiteX18" fmla="*/ 989299 w 1483188"/>
              <a:gd name="connsiteY18" fmla="*/ 268111 h 338666"/>
              <a:gd name="connsiteX19" fmla="*/ 1031632 w 1483188"/>
              <a:gd name="connsiteY19" fmla="*/ 239889 h 338666"/>
              <a:gd name="connsiteX20" fmla="*/ 1102188 w 1483188"/>
              <a:gd name="connsiteY20" fmla="*/ 197555 h 338666"/>
              <a:gd name="connsiteX21" fmla="*/ 1200965 w 1483188"/>
              <a:gd name="connsiteY21" fmla="*/ 141111 h 338666"/>
              <a:gd name="connsiteX22" fmla="*/ 1285632 w 1483188"/>
              <a:gd name="connsiteY22" fmla="*/ 112889 h 338666"/>
              <a:gd name="connsiteX23" fmla="*/ 1412632 w 1483188"/>
              <a:gd name="connsiteY23" fmla="*/ 127000 h 338666"/>
              <a:gd name="connsiteX24" fmla="*/ 1469077 w 1483188"/>
              <a:gd name="connsiteY24" fmla="*/ 211666 h 338666"/>
              <a:gd name="connsiteX25" fmla="*/ 1483188 w 1483188"/>
              <a:gd name="connsiteY25" fmla="*/ 225778 h 33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83188" h="338666">
                <a:moveTo>
                  <a:pt x="1521" y="296333"/>
                </a:moveTo>
                <a:cubicBezTo>
                  <a:pt x="137996" y="228096"/>
                  <a:pt x="0" y="304530"/>
                  <a:pt x="86188" y="239889"/>
                </a:cubicBezTo>
                <a:cubicBezTo>
                  <a:pt x="113323" y="219538"/>
                  <a:pt x="146869" y="207428"/>
                  <a:pt x="170854" y="183444"/>
                </a:cubicBezTo>
                <a:cubicBezTo>
                  <a:pt x="180262" y="174037"/>
                  <a:pt x="190766" y="165611"/>
                  <a:pt x="199077" y="155222"/>
                </a:cubicBezTo>
                <a:cubicBezTo>
                  <a:pt x="216825" y="133038"/>
                  <a:pt x="229313" y="100391"/>
                  <a:pt x="255521" y="84666"/>
                </a:cubicBezTo>
                <a:cubicBezTo>
                  <a:pt x="268276" y="77013"/>
                  <a:pt x="283743" y="75259"/>
                  <a:pt x="297854" y="70555"/>
                </a:cubicBezTo>
                <a:cubicBezTo>
                  <a:pt x="307262" y="61148"/>
                  <a:pt x="314669" y="49178"/>
                  <a:pt x="326077" y="42333"/>
                </a:cubicBezTo>
                <a:cubicBezTo>
                  <a:pt x="338832" y="34680"/>
                  <a:pt x="355106" y="34874"/>
                  <a:pt x="368410" y="28222"/>
                </a:cubicBezTo>
                <a:cubicBezTo>
                  <a:pt x="383579" y="20638"/>
                  <a:pt x="396632" y="9407"/>
                  <a:pt x="410743" y="0"/>
                </a:cubicBezTo>
                <a:cubicBezTo>
                  <a:pt x="418270" y="1882"/>
                  <a:pt x="497374" y="20124"/>
                  <a:pt x="509521" y="28222"/>
                </a:cubicBezTo>
                <a:cubicBezTo>
                  <a:pt x="526125" y="39292"/>
                  <a:pt x="537743" y="56444"/>
                  <a:pt x="551854" y="70555"/>
                </a:cubicBezTo>
                <a:cubicBezTo>
                  <a:pt x="556558" y="84666"/>
                  <a:pt x="558741" y="99886"/>
                  <a:pt x="565965" y="112889"/>
                </a:cubicBezTo>
                <a:cubicBezTo>
                  <a:pt x="582438" y="142539"/>
                  <a:pt x="622410" y="197555"/>
                  <a:pt x="622410" y="197555"/>
                </a:cubicBezTo>
                <a:cubicBezTo>
                  <a:pt x="630099" y="220621"/>
                  <a:pt x="641707" y="267825"/>
                  <a:pt x="664743" y="282222"/>
                </a:cubicBezTo>
                <a:cubicBezTo>
                  <a:pt x="689970" y="297989"/>
                  <a:pt x="721188" y="301037"/>
                  <a:pt x="749410" y="310444"/>
                </a:cubicBezTo>
                <a:lnTo>
                  <a:pt x="791743" y="324555"/>
                </a:lnTo>
                <a:lnTo>
                  <a:pt x="834077" y="338666"/>
                </a:lnTo>
                <a:cubicBezTo>
                  <a:pt x="834943" y="338522"/>
                  <a:pt x="942794" y="325070"/>
                  <a:pt x="961077" y="310444"/>
                </a:cubicBezTo>
                <a:cubicBezTo>
                  <a:pt x="974320" y="299850"/>
                  <a:pt x="977307" y="280103"/>
                  <a:pt x="989299" y="268111"/>
                </a:cubicBezTo>
                <a:cubicBezTo>
                  <a:pt x="1001291" y="256119"/>
                  <a:pt x="1018389" y="250484"/>
                  <a:pt x="1031632" y="239889"/>
                </a:cubicBezTo>
                <a:cubicBezTo>
                  <a:pt x="1086975" y="195613"/>
                  <a:pt x="1028669" y="222061"/>
                  <a:pt x="1102188" y="197555"/>
                </a:cubicBezTo>
                <a:cubicBezTo>
                  <a:pt x="1163806" y="135937"/>
                  <a:pt x="1119747" y="165476"/>
                  <a:pt x="1200965" y="141111"/>
                </a:cubicBezTo>
                <a:cubicBezTo>
                  <a:pt x="1229459" y="132563"/>
                  <a:pt x="1285632" y="112889"/>
                  <a:pt x="1285632" y="112889"/>
                </a:cubicBezTo>
                <a:cubicBezTo>
                  <a:pt x="1327965" y="117593"/>
                  <a:pt x="1375129" y="106806"/>
                  <a:pt x="1412632" y="127000"/>
                </a:cubicBezTo>
                <a:cubicBezTo>
                  <a:pt x="1442497" y="143081"/>
                  <a:pt x="1445094" y="187681"/>
                  <a:pt x="1469077" y="211666"/>
                </a:cubicBezTo>
                <a:lnTo>
                  <a:pt x="1483188" y="225778"/>
                </a:lnTo>
              </a:path>
            </a:pathLst>
          </a:cu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8" name="Marcador de número de diapositiva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772D-9E12-CE41-A8AF-96F4AC085FBA}" type="slidenum">
              <a:rPr lang="es-ES_tradnl" smtClean="0"/>
              <a:pPr/>
              <a:t>13</a:t>
            </a:fld>
            <a:endParaRPr lang="es-ES_tradnl"/>
          </a:p>
        </p:txBody>
      </p:sp>
      <p:sp>
        <p:nvSpPr>
          <p:cNvPr id="39" name="Marcador de pie de página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Informe de Gestión 2013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Proyectos de infraestructura sobre RedIRIS-NOVA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sz="2800" dirty="0" smtClean="0"/>
              <a:t>Red Troncal (herramientas de gestión)</a:t>
            </a:r>
          </a:p>
          <a:p>
            <a:r>
              <a:rPr lang="es-ES_tradnl" sz="2800" dirty="0" smtClean="0"/>
              <a:t>Extensión de RECETGA en Galicia</a:t>
            </a:r>
          </a:p>
          <a:p>
            <a:r>
              <a:rPr lang="es-ES_tradnl" sz="2800" dirty="0" smtClean="0"/>
              <a:t>Extensión de fibra en Canarias</a:t>
            </a:r>
          </a:p>
          <a:p>
            <a:r>
              <a:rPr lang="es-ES_tradnl" sz="2800" dirty="0" smtClean="0"/>
              <a:t>Adenda a la Red Troncal</a:t>
            </a:r>
          </a:p>
          <a:p>
            <a:pPr lvl="1"/>
            <a:r>
              <a:rPr lang="es-ES_tradnl" sz="2800" dirty="0" smtClean="0"/>
              <a:t>Pendiente de aprobación en Consejo de Ministros</a:t>
            </a:r>
          </a:p>
          <a:p>
            <a:pPr lvl="1"/>
            <a:r>
              <a:rPr lang="es-ES_tradnl" sz="2800" dirty="0" err="1" smtClean="0"/>
              <a:t>Doñana</a:t>
            </a:r>
            <a:r>
              <a:rPr lang="es-ES_tradnl" sz="2800" dirty="0" smtClean="0"/>
              <a:t>, Baleares, CNA, IETI, PCTC</a:t>
            </a:r>
          </a:p>
          <a:p>
            <a:r>
              <a:rPr lang="es-ES_tradnl" sz="2800" dirty="0" smtClean="0"/>
              <a:t>Conexión UCLM en Toledo</a:t>
            </a:r>
          </a:p>
          <a:p>
            <a:pPr lvl="1"/>
            <a:r>
              <a:rPr lang="es-ES_tradnl" sz="2800" dirty="0" smtClean="0"/>
              <a:t>Pendiente de firma</a:t>
            </a:r>
          </a:p>
          <a:p>
            <a:r>
              <a:rPr lang="es-ES_tradnl" sz="2800" dirty="0" smtClean="0"/>
              <a:t>Conexión de centros educativos en Ceuta y Melilla</a:t>
            </a:r>
          </a:p>
          <a:p>
            <a:r>
              <a:rPr lang="es-ES_tradnl" sz="2800" dirty="0" smtClean="0"/>
              <a:t>Red Científico Técnica de Castilla y León</a:t>
            </a:r>
          </a:p>
          <a:p>
            <a:pPr lvl="1"/>
            <a:r>
              <a:rPr lang="es-ES_tradnl" sz="2800" dirty="0" smtClean="0"/>
              <a:t>Pendiente de aprobación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772D-9E12-CE41-A8AF-96F4AC085FBA}" type="slidenum">
              <a:rPr lang="es-ES_tradnl" smtClean="0"/>
              <a:pPr/>
              <a:t>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Informe de Gestión 2013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Plataforma FIWAT y XIFI para FI-WARE </a:t>
            </a:r>
            <a:endParaRPr lang="es-ES_tradnl" dirty="0"/>
          </a:p>
        </p:txBody>
      </p:sp>
      <p:pic>
        <p:nvPicPr>
          <p:cNvPr id="5" name="Imagen 4" descr="mapa_red_201109-v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71" y="1919701"/>
            <a:ext cx="6220468" cy="4223159"/>
          </a:xfrm>
          <a:prstGeom prst="rect">
            <a:avLst/>
          </a:prstGeom>
        </p:spPr>
      </p:pic>
      <p:sp>
        <p:nvSpPr>
          <p:cNvPr id="7" name="Elipse 6"/>
          <p:cNvSpPr>
            <a:spLocks noChangeAspect="1"/>
          </p:cNvSpPr>
          <p:nvPr/>
        </p:nvSpPr>
        <p:spPr>
          <a:xfrm>
            <a:off x="3198173" y="2104098"/>
            <a:ext cx="282457" cy="282472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8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 rot="20885403">
            <a:off x="3234748" y="3435047"/>
            <a:ext cx="282457" cy="282472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>
            <a:off x="1238689" y="5803944"/>
            <a:ext cx="282457" cy="282472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8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11" name="Conector recto 10"/>
          <p:cNvCxnSpPr>
            <a:stCxn id="10" idx="0"/>
            <a:endCxn id="8" idx="3"/>
          </p:cNvCxnSpPr>
          <p:nvPr/>
        </p:nvCxnSpPr>
        <p:spPr>
          <a:xfrm rot="5400000" flipH="1" flipV="1">
            <a:off x="2421611" y="4041334"/>
            <a:ext cx="1223985" cy="530540"/>
          </a:xfrm>
          <a:prstGeom prst="line">
            <a:avLst/>
          </a:prstGeom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>
            <a:stCxn id="8" idx="0"/>
            <a:endCxn id="7" idx="4"/>
          </p:cNvCxnSpPr>
          <p:nvPr/>
        </p:nvCxnSpPr>
        <p:spPr>
          <a:xfrm rot="16200000" flipV="1">
            <a:off x="2817358" y="2908615"/>
            <a:ext cx="1051517" cy="7428"/>
          </a:xfrm>
          <a:prstGeom prst="line">
            <a:avLst/>
          </a:prstGeom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>
            <a:stCxn id="10" idx="6"/>
            <a:endCxn id="6" idx="1"/>
          </p:cNvCxnSpPr>
          <p:nvPr/>
        </p:nvCxnSpPr>
        <p:spPr>
          <a:xfrm>
            <a:off x="2858790" y="5096671"/>
            <a:ext cx="239519" cy="97431"/>
          </a:xfrm>
          <a:prstGeom prst="line">
            <a:avLst/>
          </a:prstGeom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n 15" descr="mapa-geant.jpg"/>
          <p:cNvPicPr preferRelativeResize="0"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7107" y="1335597"/>
            <a:ext cx="2807018" cy="276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Elipse 28"/>
          <p:cNvSpPr>
            <a:spLocks noChangeAspect="1"/>
          </p:cNvSpPr>
          <p:nvPr/>
        </p:nvSpPr>
        <p:spPr>
          <a:xfrm>
            <a:off x="6634163" y="2244191"/>
            <a:ext cx="141229" cy="141236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" name="Elipse 29"/>
          <p:cNvSpPr>
            <a:spLocks noChangeAspect="1"/>
          </p:cNvSpPr>
          <p:nvPr/>
        </p:nvSpPr>
        <p:spPr>
          <a:xfrm>
            <a:off x="6901627" y="2409291"/>
            <a:ext cx="141229" cy="141236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1" name="Elipse 30"/>
          <p:cNvSpPr>
            <a:spLocks noChangeAspect="1"/>
          </p:cNvSpPr>
          <p:nvPr/>
        </p:nvSpPr>
        <p:spPr>
          <a:xfrm>
            <a:off x="6901627" y="2711060"/>
            <a:ext cx="141229" cy="141236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2" name="Elipse 31"/>
          <p:cNvSpPr>
            <a:spLocks noChangeAspect="1"/>
          </p:cNvSpPr>
          <p:nvPr/>
        </p:nvSpPr>
        <p:spPr>
          <a:xfrm>
            <a:off x="7270750" y="2656317"/>
            <a:ext cx="141229" cy="141236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3" name="Elipse 32"/>
          <p:cNvSpPr>
            <a:spLocks noChangeAspect="1"/>
          </p:cNvSpPr>
          <p:nvPr/>
        </p:nvSpPr>
        <p:spPr>
          <a:xfrm>
            <a:off x="7270750" y="3009004"/>
            <a:ext cx="141229" cy="141236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4" name="Elipse 33"/>
          <p:cNvSpPr>
            <a:spLocks noChangeAspect="1"/>
          </p:cNvSpPr>
          <p:nvPr/>
        </p:nvSpPr>
        <p:spPr>
          <a:xfrm>
            <a:off x="7977129" y="3577329"/>
            <a:ext cx="141229" cy="141236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39" name="Conector recto 38"/>
          <p:cNvCxnSpPr>
            <a:stCxn id="33" idx="2"/>
            <a:endCxn id="8" idx="6"/>
          </p:cNvCxnSpPr>
          <p:nvPr/>
        </p:nvCxnSpPr>
        <p:spPr>
          <a:xfrm rot="10800000" flipV="1">
            <a:off x="3514166" y="3079621"/>
            <a:ext cx="3756585" cy="467515"/>
          </a:xfrm>
          <a:prstGeom prst="line">
            <a:avLst/>
          </a:prstGeom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/>
          <p:cNvCxnSpPr>
            <a:stCxn id="30" idx="4"/>
            <a:endCxn id="31" idx="0"/>
          </p:cNvCxnSpPr>
          <p:nvPr/>
        </p:nvCxnSpPr>
        <p:spPr>
          <a:xfrm rot="5400000">
            <a:off x="6891976" y="2630793"/>
            <a:ext cx="160533" cy="1588"/>
          </a:xfrm>
          <a:prstGeom prst="line">
            <a:avLst/>
          </a:prstGeom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/>
          <p:cNvCxnSpPr>
            <a:stCxn id="32" idx="2"/>
            <a:endCxn id="31" idx="6"/>
          </p:cNvCxnSpPr>
          <p:nvPr/>
        </p:nvCxnSpPr>
        <p:spPr>
          <a:xfrm rot="10800000" flipV="1">
            <a:off x="7042856" y="2726934"/>
            <a:ext cx="227894" cy="54743"/>
          </a:xfrm>
          <a:prstGeom prst="line">
            <a:avLst/>
          </a:prstGeom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/>
          <p:cNvCxnSpPr>
            <a:stCxn id="32" idx="4"/>
            <a:endCxn id="33" idx="0"/>
          </p:cNvCxnSpPr>
          <p:nvPr/>
        </p:nvCxnSpPr>
        <p:spPr>
          <a:xfrm rot="5400000">
            <a:off x="7235640" y="2903278"/>
            <a:ext cx="211451" cy="1588"/>
          </a:xfrm>
          <a:prstGeom prst="line">
            <a:avLst/>
          </a:prstGeom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ector angular 56"/>
          <p:cNvCxnSpPr>
            <a:stCxn id="33" idx="4"/>
          </p:cNvCxnSpPr>
          <p:nvPr/>
        </p:nvCxnSpPr>
        <p:spPr>
          <a:xfrm rot="16200000" flipH="1">
            <a:off x="7420738" y="3070867"/>
            <a:ext cx="477018" cy="635764"/>
          </a:xfrm>
          <a:prstGeom prst="bentConnector2">
            <a:avLst/>
          </a:prstGeom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ector angular 60"/>
          <p:cNvCxnSpPr>
            <a:stCxn id="29" idx="6"/>
            <a:endCxn id="30" idx="0"/>
          </p:cNvCxnSpPr>
          <p:nvPr/>
        </p:nvCxnSpPr>
        <p:spPr>
          <a:xfrm>
            <a:off x="6775392" y="2314809"/>
            <a:ext cx="196850" cy="94482"/>
          </a:xfrm>
          <a:prstGeom prst="bentConnector2">
            <a:avLst/>
          </a:prstGeom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CuadroTexto 63"/>
          <p:cNvSpPr txBox="1"/>
          <p:nvPr/>
        </p:nvSpPr>
        <p:spPr>
          <a:xfrm>
            <a:off x="6137662" y="972445"/>
            <a:ext cx="1606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Plataforma XIFI</a:t>
            </a:r>
            <a:endParaRPr lang="es-ES_tradnl" dirty="0"/>
          </a:p>
        </p:txBody>
      </p:sp>
      <p:sp>
        <p:nvSpPr>
          <p:cNvPr id="65" name="CuadroTexto 64"/>
          <p:cNvSpPr txBox="1"/>
          <p:nvPr/>
        </p:nvSpPr>
        <p:spPr>
          <a:xfrm>
            <a:off x="3113507" y="1748877"/>
            <a:ext cx="1143387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_tradnl" dirty="0" smtClean="0"/>
              <a:t>Santander</a:t>
            </a:r>
          </a:p>
        </p:txBody>
      </p:sp>
      <p:sp>
        <p:nvSpPr>
          <p:cNvPr id="66" name="CuadroTexto 65"/>
          <p:cNvSpPr txBox="1"/>
          <p:nvPr/>
        </p:nvSpPr>
        <p:spPr>
          <a:xfrm>
            <a:off x="2305812" y="3377455"/>
            <a:ext cx="868597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_tradnl" dirty="0" smtClean="0"/>
              <a:t>Madrid</a:t>
            </a:r>
            <a:endParaRPr lang="es-ES_tradnl" dirty="0"/>
          </a:p>
        </p:txBody>
      </p:sp>
      <p:sp>
        <p:nvSpPr>
          <p:cNvPr id="67" name="CuadroTexto 66"/>
          <p:cNvSpPr txBox="1"/>
          <p:nvPr/>
        </p:nvSpPr>
        <p:spPr>
          <a:xfrm>
            <a:off x="1579205" y="4619819"/>
            <a:ext cx="1106869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s-ES_tradnl" dirty="0" smtClean="0"/>
              <a:t>Ay. Sevilla</a:t>
            </a:r>
            <a:endParaRPr lang="es-ES_tradnl" dirty="0"/>
          </a:p>
        </p:txBody>
      </p:sp>
      <p:sp>
        <p:nvSpPr>
          <p:cNvPr id="68" name="CuadroTexto 67"/>
          <p:cNvSpPr txBox="1"/>
          <p:nvPr/>
        </p:nvSpPr>
        <p:spPr>
          <a:xfrm>
            <a:off x="3325409" y="5102726"/>
            <a:ext cx="1156687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_tradnl" dirty="0" smtClean="0"/>
              <a:t>Ay Málaga</a:t>
            </a:r>
            <a:endParaRPr lang="es-ES_tradnl" dirty="0"/>
          </a:p>
        </p:txBody>
      </p:sp>
      <p:sp>
        <p:nvSpPr>
          <p:cNvPr id="69" name="CuadroTexto 68"/>
          <p:cNvSpPr txBox="1"/>
          <p:nvPr/>
        </p:nvSpPr>
        <p:spPr>
          <a:xfrm>
            <a:off x="1540703" y="5774751"/>
            <a:ext cx="2753240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_tradnl" dirty="0" smtClean="0"/>
              <a:t>Las Palmas de Gran Canaria</a:t>
            </a:r>
            <a:endParaRPr lang="es-ES_tradnl" dirty="0"/>
          </a:p>
        </p:txBody>
      </p:sp>
      <p:sp>
        <p:nvSpPr>
          <p:cNvPr id="10" name="Elipse 9"/>
          <p:cNvSpPr>
            <a:spLocks noChangeAspect="1"/>
          </p:cNvSpPr>
          <p:nvPr/>
        </p:nvSpPr>
        <p:spPr>
          <a:xfrm rot="1084135">
            <a:off x="2583298" y="4911631"/>
            <a:ext cx="282457" cy="28247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12" name="Conector recto 11"/>
          <p:cNvCxnSpPr>
            <a:stCxn id="10" idx="3"/>
            <a:endCxn id="9" idx="7"/>
          </p:cNvCxnSpPr>
          <p:nvPr/>
        </p:nvCxnSpPr>
        <p:spPr>
          <a:xfrm rot="5400000">
            <a:off x="1674960" y="4921659"/>
            <a:ext cx="728474" cy="1118831"/>
          </a:xfrm>
          <a:prstGeom prst="line">
            <a:avLst/>
          </a:prstGeom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ipse 5"/>
          <p:cNvSpPr>
            <a:spLocks noChangeAspect="1"/>
          </p:cNvSpPr>
          <p:nvPr/>
        </p:nvSpPr>
        <p:spPr>
          <a:xfrm>
            <a:off x="3056944" y="5152735"/>
            <a:ext cx="282457" cy="282472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0" name="AutoShape 16"/>
          <p:cNvSpPr>
            <a:spLocks noChangeArrowheads="1"/>
          </p:cNvSpPr>
          <p:nvPr/>
        </p:nvSpPr>
        <p:spPr bwMode="auto">
          <a:xfrm>
            <a:off x="123057" y="839258"/>
            <a:ext cx="5944050" cy="909619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C8103A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s-ES" sz="1400" b="1" dirty="0" smtClean="0">
                <a:latin typeface="Verdana" charset="0"/>
              </a:rPr>
              <a:t>Se ha utilizado en varios eventos con desarrolladores sobre la red de </a:t>
            </a:r>
            <a:r>
              <a:rPr lang="es-ES" sz="1400" b="1" dirty="0" smtClean="0">
                <a:latin typeface="Verdana" charset="0"/>
              </a:rPr>
              <a:t>FIWAT que da servicio a FI-WARE y XIFI</a:t>
            </a:r>
          </a:p>
          <a:p>
            <a:pPr algn="ctr"/>
            <a:r>
              <a:rPr lang="es-ES" sz="1400" b="1" dirty="0" smtClean="0">
                <a:latin typeface="Verdana" charset="0"/>
              </a:rPr>
              <a:t>El despliegue principal se está produciendo en 2013.</a:t>
            </a:r>
          </a:p>
        </p:txBody>
      </p:sp>
      <p:sp>
        <p:nvSpPr>
          <p:cNvPr id="71" name="AutoShape 16"/>
          <p:cNvSpPr>
            <a:spLocks noChangeArrowheads="1"/>
          </p:cNvSpPr>
          <p:nvPr/>
        </p:nvSpPr>
        <p:spPr bwMode="auto">
          <a:xfrm>
            <a:off x="5644444" y="5435207"/>
            <a:ext cx="3302893" cy="985349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C8103A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s-ES" sz="1400" b="1" dirty="0" smtClean="0">
                <a:latin typeface="Verdana" charset="0"/>
              </a:rPr>
              <a:t>Los ayuntamientos aportan datos abiertos y colaboran con las universidades locales</a:t>
            </a:r>
          </a:p>
        </p:txBody>
      </p:sp>
      <p:sp>
        <p:nvSpPr>
          <p:cNvPr id="72" name="AutoShape 16"/>
          <p:cNvSpPr>
            <a:spLocks noChangeArrowheads="1"/>
          </p:cNvSpPr>
          <p:nvPr/>
        </p:nvSpPr>
        <p:spPr bwMode="auto">
          <a:xfrm>
            <a:off x="5619303" y="4314257"/>
            <a:ext cx="3302893" cy="916685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C8103A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s-ES" sz="1400" b="1" dirty="0" smtClean="0">
                <a:latin typeface="Verdana" charset="0"/>
              </a:rPr>
              <a:t>XIFI tiene partners en 7 países europeos.</a:t>
            </a:r>
          </a:p>
          <a:p>
            <a:pPr algn="ctr"/>
            <a:r>
              <a:rPr lang="es-ES" sz="1400" b="1" dirty="0" smtClean="0">
                <a:latin typeface="Verdana" charset="0"/>
              </a:rPr>
              <a:t>El despliegue de XIFI está previsto en 2014</a:t>
            </a:r>
          </a:p>
        </p:txBody>
      </p:sp>
      <p:pic>
        <p:nvPicPr>
          <p:cNvPr id="75" name="Imagen 74" descr="logo-fiWA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57" y="1947840"/>
            <a:ext cx="1356724" cy="1528028"/>
          </a:xfrm>
          <a:prstGeom prst="rect">
            <a:avLst/>
          </a:prstGeom>
        </p:spPr>
      </p:pic>
      <p:sp>
        <p:nvSpPr>
          <p:cNvPr id="36" name="Marcador de número de diapositiva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772D-9E12-CE41-A8AF-96F4AC085FBA}" type="slidenum">
              <a:rPr lang="es-ES_tradnl" smtClean="0"/>
              <a:pPr/>
              <a:t>15</a:t>
            </a:fld>
            <a:endParaRPr lang="es-ES_tradnl"/>
          </a:p>
        </p:txBody>
      </p:sp>
      <p:sp>
        <p:nvSpPr>
          <p:cNvPr id="37" name="Marcador de pie de página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Informe de Gestión 2013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Herramientas de gestión</a:t>
            </a:r>
            <a:endParaRPr lang="es-ES_tradnl" dirty="0"/>
          </a:p>
        </p:txBody>
      </p:sp>
      <p:grpSp>
        <p:nvGrpSpPr>
          <p:cNvPr id="5" name="Agrupar 4"/>
          <p:cNvGrpSpPr>
            <a:grpSpLocks noChangeAspect="1"/>
          </p:cNvGrpSpPr>
          <p:nvPr/>
        </p:nvGrpSpPr>
        <p:grpSpPr>
          <a:xfrm>
            <a:off x="3440113" y="2427111"/>
            <a:ext cx="2266950" cy="2266950"/>
            <a:chOff x="3784602" y="3063168"/>
            <a:chExt cx="1619250" cy="1619250"/>
          </a:xfrm>
        </p:grpSpPr>
        <p:sp>
          <p:nvSpPr>
            <p:cNvPr id="3" name="Oval 4"/>
            <p:cNvSpPr>
              <a:spLocks noChangeArrowheads="1"/>
            </p:cNvSpPr>
            <p:nvPr/>
          </p:nvSpPr>
          <p:spPr bwMode="gray">
            <a:xfrm>
              <a:off x="3784602" y="3063168"/>
              <a:ext cx="1619250" cy="1619250"/>
            </a:xfrm>
            <a:prstGeom prst="ellipse">
              <a:avLst/>
            </a:prstGeom>
            <a:solidFill>
              <a:srgbClr val="DCDCDC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sp>
          <p:nvSpPr>
            <p:cNvPr id="4" name="Oval 10"/>
            <p:cNvSpPr>
              <a:spLocks noChangeArrowheads="1"/>
            </p:cNvSpPr>
            <p:nvPr/>
          </p:nvSpPr>
          <p:spPr bwMode="gray">
            <a:xfrm>
              <a:off x="3858337" y="3453693"/>
              <a:ext cx="895350" cy="895350"/>
            </a:xfrm>
            <a:prstGeom prst="ellipse">
              <a:avLst/>
            </a:prstGeom>
            <a:solidFill>
              <a:srgbClr val="C0C0C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</p:grpSp>
      <p:pic>
        <p:nvPicPr>
          <p:cNvPr id="6" name="Marcador de contenido 3" descr="mapa_red_201209.jpg"/>
          <p:cNvPicPr preferRelativeResize="0">
            <a:picLocks noChangeAspect="1"/>
          </p:cNvPicPr>
          <p:nvPr/>
        </p:nvPicPr>
        <p:blipFill>
          <a:blip r:embed="rId2"/>
          <a:srcRect l="-2301" r="-2301"/>
          <a:stretch>
            <a:fillRect/>
          </a:stretch>
        </p:blipFill>
        <p:spPr bwMode="auto">
          <a:xfrm>
            <a:off x="3659475" y="3247502"/>
            <a:ext cx="1034056" cy="67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98"/>
          <p:cNvGrpSpPr>
            <a:grpSpLocks/>
          </p:cNvGrpSpPr>
          <p:nvPr/>
        </p:nvGrpSpPr>
        <p:grpSpPr bwMode="auto">
          <a:xfrm>
            <a:off x="2119582" y="2297497"/>
            <a:ext cx="1146175" cy="1357313"/>
            <a:chOff x="2064" y="1008"/>
            <a:chExt cx="722" cy="855"/>
          </a:xfrm>
        </p:grpSpPr>
        <p:sp>
          <p:nvSpPr>
            <p:cNvPr id="8" name="Oval 99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grpSp>
          <p:nvGrpSpPr>
            <p:cNvPr id="9" name="Group 100"/>
            <p:cNvGrpSpPr>
              <a:grpSpLocks/>
            </p:cNvGrpSpPr>
            <p:nvPr/>
          </p:nvGrpSpPr>
          <p:grpSpPr bwMode="auto">
            <a:xfrm>
              <a:off x="2086" y="1024"/>
              <a:ext cx="680" cy="839"/>
              <a:chOff x="3975" y="1593"/>
              <a:chExt cx="931" cy="1155"/>
            </a:xfrm>
          </p:grpSpPr>
          <p:pic>
            <p:nvPicPr>
              <p:cNvPr id="22" name="Picture 101" descr="circuler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23" name="Oval 102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pic>
            <p:nvPicPr>
              <p:cNvPr id="24" name="Picture 103" descr="light_shadow1"/>
              <p:cNvPicPr>
                <a:picLocks noChangeAspect="1" noChangeArrowheads="1"/>
              </p:cNvPicPr>
              <p:nvPr/>
            </p:nvPicPr>
            <p:blipFill>
              <a:blip r:embed="rId4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5" name="Group 104"/>
              <p:cNvGrpSpPr>
                <a:grpSpLocks/>
              </p:cNvGrpSpPr>
              <p:nvPr/>
            </p:nvGrpSpPr>
            <p:grpSpPr bwMode="auto">
              <a:xfrm rot="-3733502" flipH="1" flipV="1">
                <a:off x="4249" y="2240"/>
                <a:ext cx="824" cy="191"/>
                <a:chOff x="2524" y="1060"/>
                <a:chExt cx="898" cy="236"/>
              </a:xfrm>
            </p:grpSpPr>
            <p:grpSp>
              <p:nvGrpSpPr>
                <p:cNvPr id="26" name="Group 105"/>
                <p:cNvGrpSpPr>
                  <a:grpSpLocks/>
                </p:cNvGrpSpPr>
                <p:nvPr/>
              </p:nvGrpSpPr>
              <p:grpSpPr bwMode="auto">
                <a:xfrm>
                  <a:off x="2524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32" name="AutoShape 10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33" name="AutoShape 10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34" name="AutoShape 10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35" name="AutoShape 10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s-ES_tradnl"/>
                  </a:p>
                </p:txBody>
              </p:sp>
            </p:grpSp>
            <p:grpSp>
              <p:nvGrpSpPr>
                <p:cNvPr id="27" name="Group 110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28" name="AutoShape 11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29" name="AutoShape 11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30" name="AutoShape 11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31" name="AutoShape 11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s-ES_tradnl"/>
                  </a:p>
                </p:txBody>
              </p:sp>
            </p:grpSp>
          </p:grpSp>
        </p:grpSp>
        <p:grpSp>
          <p:nvGrpSpPr>
            <p:cNvPr id="10" name="Group 115"/>
            <p:cNvGrpSpPr>
              <a:grpSpLocks/>
            </p:cNvGrpSpPr>
            <p:nvPr/>
          </p:nvGrpSpPr>
          <p:grpSpPr bwMode="auto">
            <a:xfrm rot="-3733502" flipH="1" flipV="1">
              <a:off x="2361" y="1505"/>
              <a:ext cx="530" cy="122"/>
              <a:chOff x="2524" y="1060"/>
              <a:chExt cx="898" cy="236"/>
            </a:xfrm>
          </p:grpSpPr>
          <p:grpSp>
            <p:nvGrpSpPr>
              <p:cNvPr id="12" name="Group 116"/>
              <p:cNvGrpSpPr>
                <a:grpSpLocks/>
              </p:cNvGrpSpPr>
              <p:nvPr/>
            </p:nvGrpSpPr>
            <p:grpSpPr bwMode="auto">
              <a:xfrm>
                <a:off x="2524" y="1060"/>
                <a:ext cx="742" cy="186"/>
                <a:chOff x="1565" y="2568"/>
                <a:chExt cx="1118" cy="279"/>
              </a:xfrm>
            </p:grpSpPr>
            <p:sp>
              <p:nvSpPr>
                <p:cNvPr id="18" name="AutoShape 11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  <p:sp>
              <p:nvSpPr>
                <p:cNvPr id="19" name="AutoShape 11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  <p:sp>
              <p:nvSpPr>
                <p:cNvPr id="20" name="AutoShape 11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  <p:sp>
              <p:nvSpPr>
                <p:cNvPr id="21" name="AutoShape 12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</p:grpSp>
          <p:grpSp>
            <p:nvGrpSpPr>
              <p:cNvPr id="13" name="Group 121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4" name="AutoShape 12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  <p:sp>
              <p:nvSpPr>
                <p:cNvPr id="15" name="AutoShape 12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  <p:sp>
              <p:nvSpPr>
                <p:cNvPr id="16" name="AutoShape 12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  <p:sp>
              <p:nvSpPr>
                <p:cNvPr id="17" name="AutoShape 12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</p:grpSp>
        </p:grpSp>
        <p:sp>
          <p:nvSpPr>
            <p:cNvPr id="11" name="Rectangle 126"/>
            <p:cNvSpPr>
              <a:spLocks noChangeArrowheads="1"/>
            </p:cNvSpPr>
            <p:nvPr/>
          </p:nvSpPr>
          <p:spPr bwMode="gray">
            <a:xfrm>
              <a:off x="2098" y="1272"/>
              <a:ext cx="66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  <a:flatTx/>
            </a:bodyPr>
            <a:lstStyle/>
            <a:p>
              <a:pPr algn="ctr"/>
              <a:r>
                <a:rPr lang="es-ES_tradnl" sz="1600" b="1" dirty="0" smtClean="0">
                  <a:solidFill>
                    <a:srgbClr val="000000"/>
                  </a:solidFill>
                </a:rPr>
                <a:t>Inventario</a:t>
              </a:r>
              <a:endParaRPr lang="es-ES_tradnl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6" name="AutoShape 173"/>
          <p:cNvSpPr>
            <a:spLocks/>
          </p:cNvSpPr>
          <p:nvPr/>
        </p:nvSpPr>
        <p:spPr bwMode="auto">
          <a:xfrm>
            <a:off x="7265636" y="1862664"/>
            <a:ext cx="1509712" cy="392112"/>
          </a:xfrm>
          <a:prstGeom prst="accentCallout2">
            <a:avLst>
              <a:gd name="adj1" fmla="val 29148"/>
              <a:gd name="adj2" fmla="val -5046"/>
              <a:gd name="adj3" fmla="val 29148"/>
              <a:gd name="adj4" fmla="val -16262"/>
              <a:gd name="adj5" fmla="val -20603"/>
              <a:gd name="adj6" fmla="val -54225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diamond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eaLnBrk="0" hangingPunct="0"/>
            <a:r>
              <a:rPr lang="es-ES_tradnl" sz="1400" smtClean="0">
                <a:solidFill>
                  <a:srgbClr val="000000"/>
                </a:solidFill>
              </a:rPr>
              <a:t>5. Gestión de servicios de red</a:t>
            </a:r>
            <a:endParaRPr lang="es-ES_tradnl" sz="1400">
              <a:solidFill>
                <a:srgbClr val="000000"/>
              </a:solidFill>
            </a:endParaRPr>
          </a:p>
        </p:txBody>
      </p:sp>
      <p:sp>
        <p:nvSpPr>
          <p:cNvPr id="37" name="AutoShape 175"/>
          <p:cNvSpPr>
            <a:spLocks/>
          </p:cNvSpPr>
          <p:nvPr/>
        </p:nvSpPr>
        <p:spPr bwMode="auto">
          <a:xfrm>
            <a:off x="315560" y="3401111"/>
            <a:ext cx="1593849" cy="434975"/>
          </a:xfrm>
          <a:prstGeom prst="accentCallout2">
            <a:avLst>
              <a:gd name="adj1" fmla="val 26278"/>
              <a:gd name="adj2" fmla="val 104782"/>
              <a:gd name="adj3" fmla="val 26278"/>
              <a:gd name="adj4" fmla="val 118926"/>
              <a:gd name="adj5" fmla="val -58478"/>
              <a:gd name="adj6" fmla="val 142046"/>
            </a:avLst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 type="diamond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r" eaLnBrk="0" hangingPunct="0"/>
            <a:r>
              <a:rPr lang="es-ES_tradnl" sz="1400" smtClean="0">
                <a:solidFill>
                  <a:srgbClr val="000000"/>
                </a:solidFill>
              </a:rPr>
              <a:t>1. Inventario y control de activos</a:t>
            </a:r>
            <a:endParaRPr lang="es-ES_tradnl" sz="1400">
              <a:solidFill>
                <a:srgbClr val="000000"/>
              </a:solidFill>
            </a:endParaRPr>
          </a:p>
        </p:txBody>
      </p:sp>
      <p:sp>
        <p:nvSpPr>
          <p:cNvPr id="38" name="Line 8"/>
          <p:cNvSpPr>
            <a:spLocks noChangeShapeType="1"/>
          </p:cNvSpPr>
          <p:nvPr/>
        </p:nvSpPr>
        <p:spPr bwMode="gray">
          <a:xfrm rot="10800000">
            <a:off x="3093943" y="3163111"/>
            <a:ext cx="565531" cy="2189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9" name="AutoShape 176"/>
          <p:cNvSpPr>
            <a:spLocks/>
          </p:cNvSpPr>
          <p:nvPr/>
        </p:nvSpPr>
        <p:spPr bwMode="auto">
          <a:xfrm>
            <a:off x="197554" y="5596810"/>
            <a:ext cx="1711855" cy="392113"/>
          </a:xfrm>
          <a:prstGeom prst="accentCallout2">
            <a:avLst>
              <a:gd name="adj1" fmla="val 29148"/>
              <a:gd name="adj2" fmla="val 105046"/>
              <a:gd name="adj3" fmla="val 32747"/>
              <a:gd name="adj4" fmla="val 125609"/>
              <a:gd name="adj5" fmla="val -51688"/>
              <a:gd name="adj6" fmla="val 146090"/>
            </a:avLst>
          </a:prstGeom>
          <a:noFill/>
          <a:ln w="9525">
            <a:solidFill>
              <a:schemeClr val="hlink"/>
            </a:solidFill>
            <a:miter lim="800000"/>
            <a:headEnd/>
            <a:tailEnd type="diamond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r" eaLnBrk="0" hangingPunct="0"/>
            <a:r>
              <a:rPr lang="es-ES_tradnl" sz="1400" smtClean="0">
                <a:solidFill>
                  <a:srgbClr val="000000"/>
                </a:solidFill>
              </a:rPr>
              <a:t>2. Planificación y configuración de red</a:t>
            </a:r>
            <a:endParaRPr lang="es-ES_tradnl" sz="1400">
              <a:solidFill>
                <a:srgbClr val="000000"/>
              </a:solidFill>
            </a:endParaRPr>
          </a:p>
        </p:txBody>
      </p:sp>
      <p:grpSp>
        <p:nvGrpSpPr>
          <p:cNvPr id="40" name="Group 69"/>
          <p:cNvGrpSpPr>
            <a:grpSpLocks/>
          </p:cNvGrpSpPr>
          <p:nvPr/>
        </p:nvGrpSpPr>
        <p:grpSpPr bwMode="auto">
          <a:xfrm>
            <a:off x="5681479" y="952414"/>
            <a:ext cx="1146175" cy="1362075"/>
            <a:chOff x="2064" y="1008"/>
            <a:chExt cx="722" cy="858"/>
          </a:xfrm>
        </p:grpSpPr>
        <p:sp>
          <p:nvSpPr>
            <p:cNvPr id="41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grpSp>
          <p:nvGrpSpPr>
            <p:cNvPr id="42" name="Group 71"/>
            <p:cNvGrpSpPr>
              <a:grpSpLocks/>
            </p:cNvGrpSpPr>
            <p:nvPr/>
          </p:nvGrpSpPr>
          <p:grpSpPr bwMode="auto">
            <a:xfrm>
              <a:off x="2086" y="1027"/>
              <a:ext cx="680" cy="839"/>
              <a:chOff x="3975" y="1593"/>
              <a:chExt cx="931" cy="1154"/>
            </a:xfrm>
          </p:grpSpPr>
          <p:pic>
            <p:nvPicPr>
              <p:cNvPr id="55" name="Picture 72" descr="circuler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56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pic>
            <p:nvPicPr>
              <p:cNvPr id="57" name="Picture 74" descr="light_shadow1"/>
              <p:cNvPicPr>
                <a:picLocks noChangeAspect="1" noChangeArrowheads="1"/>
              </p:cNvPicPr>
              <p:nvPr/>
            </p:nvPicPr>
            <p:blipFill>
              <a:blip r:embed="rId4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58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1" y="2240"/>
                <a:ext cx="822" cy="191"/>
                <a:chOff x="2526" y="1060"/>
                <a:chExt cx="896" cy="236"/>
              </a:xfrm>
            </p:grpSpPr>
            <p:grpSp>
              <p:nvGrpSpPr>
                <p:cNvPr id="59" name="Group 76"/>
                <p:cNvGrpSpPr>
                  <a:grpSpLocks/>
                </p:cNvGrpSpPr>
                <p:nvPr/>
              </p:nvGrpSpPr>
              <p:grpSpPr bwMode="auto">
                <a:xfrm>
                  <a:off x="2526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65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66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67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68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s-ES_tradnl"/>
                  </a:p>
                </p:txBody>
              </p:sp>
            </p:grpSp>
            <p:grpSp>
              <p:nvGrpSpPr>
                <p:cNvPr id="60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61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62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63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64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s-ES_tradnl"/>
                  </a:p>
                </p:txBody>
              </p:sp>
            </p:grpSp>
          </p:grpSp>
        </p:grpSp>
        <p:grpSp>
          <p:nvGrpSpPr>
            <p:cNvPr id="43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6"/>
              <a:ext cx="529" cy="122"/>
              <a:chOff x="2526" y="1060"/>
              <a:chExt cx="896" cy="236"/>
            </a:xfrm>
          </p:grpSpPr>
          <p:grpSp>
            <p:nvGrpSpPr>
              <p:cNvPr id="45" name="Group 87"/>
              <p:cNvGrpSpPr>
                <a:grpSpLocks/>
              </p:cNvGrpSpPr>
              <p:nvPr/>
            </p:nvGrpSpPr>
            <p:grpSpPr bwMode="auto">
              <a:xfrm>
                <a:off x="2526" y="1060"/>
                <a:ext cx="742" cy="186"/>
                <a:chOff x="1565" y="2568"/>
                <a:chExt cx="1118" cy="279"/>
              </a:xfrm>
            </p:grpSpPr>
            <p:sp>
              <p:nvSpPr>
                <p:cNvPr id="51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  <p:sp>
              <p:nvSpPr>
                <p:cNvPr id="52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  <p:sp>
              <p:nvSpPr>
                <p:cNvPr id="53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  <p:sp>
              <p:nvSpPr>
                <p:cNvPr id="54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</p:grpSp>
          <p:grpSp>
            <p:nvGrpSpPr>
              <p:cNvPr id="46" name="Group 92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47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  <p:sp>
              <p:nvSpPr>
                <p:cNvPr id="48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  <p:sp>
              <p:nvSpPr>
                <p:cNvPr id="49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  <p:sp>
              <p:nvSpPr>
                <p:cNvPr id="50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</p:grpSp>
        </p:grpSp>
        <p:sp>
          <p:nvSpPr>
            <p:cNvPr id="44" name="Rectangle 97"/>
            <p:cNvSpPr>
              <a:spLocks noChangeArrowheads="1"/>
            </p:cNvSpPr>
            <p:nvPr/>
          </p:nvSpPr>
          <p:spPr bwMode="gray">
            <a:xfrm>
              <a:off x="2167" y="1272"/>
              <a:ext cx="53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  <a:flatTx/>
            </a:bodyPr>
            <a:lstStyle/>
            <a:p>
              <a:pPr algn="ctr"/>
              <a:r>
                <a:rPr lang="es-ES_tradnl" sz="1600" b="1" smtClean="0">
                  <a:solidFill>
                    <a:srgbClr val="000000"/>
                  </a:solidFill>
                </a:rPr>
                <a:t>Gestión</a:t>
              </a:r>
              <a:endParaRPr lang="es-ES_tradnl" sz="1600" b="1">
                <a:solidFill>
                  <a:srgbClr val="000000"/>
                </a:solidFill>
              </a:endParaRPr>
            </a:p>
          </p:txBody>
        </p:sp>
      </p:grpSp>
      <p:sp>
        <p:nvSpPr>
          <p:cNvPr id="69" name="Line 8"/>
          <p:cNvSpPr>
            <a:spLocks noChangeShapeType="1"/>
          </p:cNvSpPr>
          <p:nvPr/>
        </p:nvSpPr>
        <p:spPr bwMode="gray">
          <a:xfrm rot="10800000" flipH="1">
            <a:off x="4573588" y="1862664"/>
            <a:ext cx="1270752" cy="130044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grpSp>
        <p:nvGrpSpPr>
          <p:cNvPr id="70" name="Group 127"/>
          <p:cNvGrpSpPr>
            <a:grpSpLocks/>
          </p:cNvGrpSpPr>
          <p:nvPr/>
        </p:nvGrpSpPr>
        <p:grpSpPr bwMode="auto">
          <a:xfrm>
            <a:off x="2264712" y="4503875"/>
            <a:ext cx="1262063" cy="1362075"/>
            <a:chOff x="2034" y="1008"/>
            <a:chExt cx="795" cy="858"/>
          </a:xfrm>
        </p:grpSpPr>
        <p:sp>
          <p:nvSpPr>
            <p:cNvPr id="71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grpSp>
          <p:nvGrpSpPr>
            <p:cNvPr id="72" name="Group 129"/>
            <p:cNvGrpSpPr>
              <a:grpSpLocks/>
            </p:cNvGrpSpPr>
            <p:nvPr/>
          </p:nvGrpSpPr>
          <p:grpSpPr bwMode="auto">
            <a:xfrm>
              <a:off x="2086" y="1027"/>
              <a:ext cx="680" cy="839"/>
              <a:chOff x="3975" y="1593"/>
              <a:chExt cx="931" cy="1154"/>
            </a:xfrm>
          </p:grpSpPr>
          <p:pic>
            <p:nvPicPr>
              <p:cNvPr id="85" name="Picture 130" descr="circuler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86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pic>
            <p:nvPicPr>
              <p:cNvPr id="87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4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88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1" y="2240"/>
                <a:ext cx="822" cy="191"/>
                <a:chOff x="2526" y="1060"/>
                <a:chExt cx="896" cy="236"/>
              </a:xfrm>
            </p:grpSpPr>
            <p:grpSp>
              <p:nvGrpSpPr>
                <p:cNvPr id="89" name="Group 134"/>
                <p:cNvGrpSpPr>
                  <a:grpSpLocks/>
                </p:cNvGrpSpPr>
                <p:nvPr/>
              </p:nvGrpSpPr>
              <p:grpSpPr bwMode="auto">
                <a:xfrm>
                  <a:off x="2526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95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96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97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98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s-ES_tradnl"/>
                  </a:p>
                </p:txBody>
              </p:sp>
            </p:grpSp>
            <p:grpSp>
              <p:nvGrpSpPr>
                <p:cNvPr id="90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91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92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93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94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s-ES_tradnl"/>
                  </a:p>
                </p:txBody>
              </p:sp>
            </p:grpSp>
          </p:grpSp>
        </p:grpSp>
        <p:grpSp>
          <p:nvGrpSpPr>
            <p:cNvPr id="73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6"/>
              <a:ext cx="529" cy="122"/>
              <a:chOff x="2526" y="1060"/>
              <a:chExt cx="896" cy="236"/>
            </a:xfrm>
          </p:grpSpPr>
          <p:grpSp>
            <p:nvGrpSpPr>
              <p:cNvPr id="75" name="Group 145"/>
              <p:cNvGrpSpPr>
                <a:grpSpLocks/>
              </p:cNvGrpSpPr>
              <p:nvPr/>
            </p:nvGrpSpPr>
            <p:grpSpPr bwMode="auto">
              <a:xfrm>
                <a:off x="2526" y="1060"/>
                <a:ext cx="742" cy="186"/>
                <a:chOff x="1565" y="2568"/>
                <a:chExt cx="1118" cy="279"/>
              </a:xfrm>
            </p:grpSpPr>
            <p:sp>
              <p:nvSpPr>
                <p:cNvPr id="81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  <p:sp>
              <p:nvSpPr>
                <p:cNvPr id="82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  <p:sp>
              <p:nvSpPr>
                <p:cNvPr id="83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  <p:sp>
              <p:nvSpPr>
                <p:cNvPr id="84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</p:grpSp>
          <p:grpSp>
            <p:nvGrpSpPr>
              <p:cNvPr id="76" name="Group 150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77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  <p:sp>
              <p:nvSpPr>
                <p:cNvPr id="78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  <p:sp>
              <p:nvSpPr>
                <p:cNvPr id="79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  <p:sp>
              <p:nvSpPr>
                <p:cNvPr id="80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</p:grpSp>
        </p:grpSp>
        <p:sp>
          <p:nvSpPr>
            <p:cNvPr id="74" name="Rectangle 155"/>
            <p:cNvSpPr>
              <a:spLocks noChangeArrowheads="1"/>
            </p:cNvSpPr>
            <p:nvPr/>
          </p:nvSpPr>
          <p:spPr bwMode="gray">
            <a:xfrm>
              <a:off x="2034" y="1272"/>
              <a:ext cx="79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  <a:flatTx/>
            </a:bodyPr>
            <a:lstStyle/>
            <a:p>
              <a:pPr algn="ctr"/>
              <a:r>
                <a:rPr lang="es-ES_tradnl" sz="1600" b="1" dirty="0" smtClean="0">
                  <a:solidFill>
                    <a:srgbClr val="000000"/>
                  </a:solidFill>
                </a:rPr>
                <a:t>Planificación</a:t>
              </a:r>
              <a:endParaRPr lang="es-ES_tradnl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00" name="Line 8"/>
          <p:cNvSpPr>
            <a:spLocks noChangeShapeType="1"/>
          </p:cNvSpPr>
          <p:nvPr/>
        </p:nvSpPr>
        <p:spPr bwMode="gray">
          <a:xfrm rot="10800000" flipH="1">
            <a:off x="3260260" y="4100335"/>
            <a:ext cx="512104" cy="593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grpSp>
        <p:nvGrpSpPr>
          <p:cNvPr id="101" name="Group 11"/>
          <p:cNvGrpSpPr>
            <a:grpSpLocks/>
          </p:cNvGrpSpPr>
          <p:nvPr/>
        </p:nvGrpSpPr>
        <p:grpSpPr bwMode="auto">
          <a:xfrm>
            <a:off x="4580665" y="4968064"/>
            <a:ext cx="1146175" cy="1362075"/>
            <a:chOff x="2064" y="1008"/>
            <a:chExt cx="722" cy="858"/>
          </a:xfrm>
        </p:grpSpPr>
        <p:sp>
          <p:nvSpPr>
            <p:cNvPr id="102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grpSp>
          <p:nvGrpSpPr>
            <p:cNvPr id="103" name="Group 13"/>
            <p:cNvGrpSpPr>
              <a:grpSpLocks/>
            </p:cNvGrpSpPr>
            <p:nvPr/>
          </p:nvGrpSpPr>
          <p:grpSpPr bwMode="auto">
            <a:xfrm>
              <a:off x="2086" y="1027"/>
              <a:ext cx="680" cy="839"/>
              <a:chOff x="3975" y="1593"/>
              <a:chExt cx="931" cy="1154"/>
            </a:xfrm>
          </p:grpSpPr>
          <p:pic>
            <p:nvPicPr>
              <p:cNvPr id="116" name="Picture 14" descr="circuler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17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pic>
            <p:nvPicPr>
              <p:cNvPr id="118" name="Picture 16" descr="light_shadow1"/>
              <p:cNvPicPr>
                <a:picLocks noChangeAspect="1" noChangeArrowheads="1"/>
              </p:cNvPicPr>
              <p:nvPr/>
            </p:nvPicPr>
            <p:blipFill>
              <a:blip r:embed="rId4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19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1" y="2240"/>
                <a:ext cx="822" cy="191"/>
                <a:chOff x="2526" y="1060"/>
                <a:chExt cx="896" cy="236"/>
              </a:xfrm>
            </p:grpSpPr>
            <p:grpSp>
              <p:nvGrpSpPr>
                <p:cNvPr id="120" name="Group 18"/>
                <p:cNvGrpSpPr>
                  <a:grpSpLocks/>
                </p:cNvGrpSpPr>
                <p:nvPr/>
              </p:nvGrpSpPr>
              <p:grpSpPr bwMode="auto">
                <a:xfrm>
                  <a:off x="2526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26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127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128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129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s-ES_tradnl"/>
                  </a:p>
                </p:txBody>
              </p:sp>
            </p:grpSp>
            <p:grpSp>
              <p:nvGrpSpPr>
                <p:cNvPr id="121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22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123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124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125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s-ES_tradnl"/>
                  </a:p>
                </p:txBody>
              </p:sp>
            </p:grpSp>
          </p:grpSp>
        </p:grpSp>
        <p:grpSp>
          <p:nvGrpSpPr>
            <p:cNvPr id="104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6"/>
              <a:ext cx="529" cy="122"/>
              <a:chOff x="2526" y="1060"/>
              <a:chExt cx="896" cy="236"/>
            </a:xfrm>
          </p:grpSpPr>
          <p:grpSp>
            <p:nvGrpSpPr>
              <p:cNvPr id="106" name="Group 29"/>
              <p:cNvGrpSpPr>
                <a:grpSpLocks/>
              </p:cNvGrpSpPr>
              <p:nvPr/>
            </p:nvGrpSpPr>
            <p:grpSpPr bwMode="auto">
              <a:xfrm>
                <a:off x="2526" y="1060"/>
                <a:ext cx="742" cy="186"/>
                <a:chOff x="1565" y="2568"/>
                <a:chExt cx="1118" cy="279"/>
              </a:xfrm>
            </p:grpSpPr>
            <p:sp>
              <p:nvSpPr>
                <p:cNvPr id="112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  <p:sp>
              <p:nvSpPr>
                <p:cNvPr id="113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  <p:sp>
              <p:nvSpPr>
                <p:cNvPr id="114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  <p:sp>
              <p:nvSpPr>
                <p:cNvPr id="115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</p:grpSp>
          <p:grpSp>
            <p:nvGrpSpPr>
              <p:cNvPr id="107" name="Group 3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08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  <p:sp>
              <p:nvSpPr>
                <p:cNvPr id="109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  <p:sp>
              <p:nvSpPr>
                <p:cNvPr id="110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  <p:sp>
              <p:nvSpPr>
                <p:cNvPr id="111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</p:grpSp>
        </p:grpSp>
        <p:sp>
          <p:nvSpPr>
            <p:cNvPr id="105" name="Rectangle 39"/>
            <p:cNvSpPr>
              <a:spLocks noChangeArrowheads="1"/>
            </p:cNvSpPr>
            <p:nvPr/>
          </p:nvSpPr>
          <p:spPr bwMode="gray">
            <a:xfrm>
              <a:off x="2266" y="1272"/>
              <a:ext cx="33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  <a:flatTx/>
            </a:bodyPr>
            <a:lstStyle/>
            <a:p>
              <a:pPr algn="ctr"/>
              <a:r>
                <a:rPr lang="es-ES_tradnl" sz="1600" b="1" smtClean="0">
                  <a:solidFill>
                    <a:srgbClr val="000000"/>
                  </a:solidFill>
                </a:rPr>
                <a:t>logs</a:t>
              </a:r>
              <a:endParaRPr lang="es-ES_tradnl" sz="1600" b="1">
                <a:solidFill>
                  <a:srgbClr val="000000"/>
                </a:solidFill>
              </a:endParaRPr>
            </a:p>
          </p:txBody>
        </p:sp>
      </p:grpSp>
      <p:sp>
        <p:nvSpPr>
          <p:cNvPr id="131" name="AutoShape 173"/>
          <p:cNvSpPr>
            <a:spLocks/>
          </p:cNvSpPr>
          <p:nvPr/>
        </p:nvSpPr>
        <p:spPr bwMode="auto">
          <a:xfrm>
            <a:off x="6180090" y="5865003"/>
            <a:ext cx="1509712" cy="392112"/>
          </a:xfrm>
          <a:prstGeom prst="accentCallout2">
            <a:avLst>
              <a:gd name="adj1" fmla="val 29148"/>
              <a:gd name="adj2" fmla="val -5046"/>
              <a:gd name="adj3" fmla="val 29148"/>
              <a:gd name="adj4" fmla="val -26544"/>
              <a:gd name="adj5" fmla="val -20603"/>
              <a:gd name="adj6" fmla="val -54225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diamond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eaLnBrk="0" hangingPunct="0"/>
            <a:r>
              <a:rPr lang="es-ES_tradnl" sz="1400" smtClean="0">
                <a:solidFill>
                  <a:srgbClr val="000000"/>
                </a:solidFill>
              </a:rPr>
              <a:t>3. Gestión y análisis de logs</a:t>
            </a:r>
            <a:endParaRPr lang="es-ES_tradnl" sz="1400">
              <a:solidFill>
                <a:srgbClr val="000000"/>
              </a:solidFill>
            </a:endParaRPr>
          </a:p>
        </p:txBody>
      </p:sp>
      <p:sp>
        <p:nvSpPr>
          <p:cNvPr id="132" name="Line 8"/>
          <p:cNvSpPr>
            <a:spLocks noChangeShapeType="1"/>
          </p:cNvSpPr>
          <p:nvPr/>
        </p:nvSpPr>
        <p:spPr bwMode="gray">
          <a:xfrm rot="10800000">
            <a:off x="4402662" y="4204320"/>
            <a:ext cx="563398" cy="83891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grpSp>
        <p:nvGrpSpPr>
          <p:cNvPr id="133" name="Group 40"/>
          <p:cNvGrpSpPr>
            <a:grpSpLocks/>
          </p:cNvGrpSpPr>
          <p:nvPr/>
        </p:nvGrpSpPr>
        <p:grpSpPr bwMode="auto">
          <a:xfrm>
            <a:off x="5800754" y="3785221"/>
            <a:ext cx="1146175" cy="1362075"/>
            <a:chOff x="2064" y="1008"/>
            <a:chExt cx="722" cy="858"/>
          </a:xfrm>
        </p:grpSpPr>
        <p:sp>
          <p:nvSpPr>
            <p:cNvPr id="134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s-ES_tradnl"/>
            </a:p>
          </p:txBody>
        </p:sp>
        <p:grpSp>
          <p:nvGrpSpPr>
            <p:cNvPr id="135" name="Group 42"/>
            <p:cNvGrpSpPr>
              <a:grpSpLocks/>
            </p:cNvGrpSpPr>
            <p:nvPr/>
          </p:nvGrpSpPr>
          <p:grpSpPr bwMode="auto">
            <a:xfrm>
              <a:off x="2086" y="1027"/>
              <a:ext cx="680" cy="839"/>
              <a:chOff x="3975" y="1593"/>
              <a:chExt cx="931" cy="1154"/>
            </a:xfrm>
          </p:grpSpPr>
          <p:pic>
            <p:nvPicPr>
              <p:cNvPr id="148" name="Picture 43" descr="circuler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49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s-ES_tradnl"/>
              </a:p>
            </p:txBody>
          </p:sp>
          <p:pic>
            <p:nvPicPr>
              <p:cNvPr id="150" name="Picture 45" descr="light_shadow1"/>
              <p:cNvPicPr>
                <a:picLocks noChangeAspect="1" noChangeArrowheads="1"/>
              </p:cNvPicPr>
              <p:nvPr/>
            </p:nvPicPr>
            <p:blipFill>
              <a:blip r:embed="rId4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51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1" y="2240"/>
                <a:ext cx="822" cy="191"/>
                <a:chOff x="2526" y="1060"/>
                <a:chExt cx="896" cy="236"/>
              </a:xfrm>
            </p:grpSpPr>
            <p:grpSp>
              <p:nvGrpSpPr>
                <p:cNvPr id="152" name="Group 47"/>
                <p:cNvGrpSpPr>
                  <a:grpSpLocks/>
                </p:cNvGrpSpPr>
                <p:nvPr/>
              </p:nvGrpSpPr>
              <p:grpSpPr bwMode="auto">
                <a:xfrm>
                  <a:off x="2526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58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159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160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161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s-ES_tradnl"/>
                  </a:p>
                </p:txBody>
              </p:sp>
            </p:grpSp>
            <p:grpSp>
              <p:nvGrpSpPr>
                <p:cNvPr id="153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54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155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156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157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s-ES_tradnl"/>
                  </a:p>
                </p:txBody>
              </p:sp>
            </p:grpSp>
          </p:grpSp>
        </p:grpSp>
        <p:grpSp>
          <p:nvGrpSpPr>
            <p:cNvPr id="136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6"/>
              <a:ext cx="529" cy="122"/>
              <a:chOff x="2526" y="1060"/>
              <a:chExt cx="896" cy="236"/>
            </a:xfrm>
          </p:grpSpPr>
          <p:grpSp>
            <p:nvGrpSpPr>
              <p:cNvPr id="138" name="Group 58"/>
              <p:cNvGrpSpPr>
                <a:grpSpLocks/>
              </p:cNvGrpSpPr>
              <p:nvPr/>
            </p:nvGrpSpPr>
            <p:grpSpPr bwMode="auto">
              <a:xfrm>
                <a:off x="2526" y="1060"/>
                <a:ext cx="742" cy="186"/>
                <a:chOff x="1565" y="2568"/>
                <a:chExt cx="1118" cy="279"/>
              </a:xfrm>
            </p:grpSpPr>
            <p:sp>
              <p:nvSpPr>
                <p:cNvPr id="144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  <p:sp>
              <p:nvSpPr>
                <p:cNvPr id="145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  <p:sp>
              <p:nvSpPr>
                <p:cNvPr id="146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  <p:sp>
              <p:nvSpPr>
                <p:cNvPr id="147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</p:grpSp>
          <p:grpSp>
            <p:nvGrpSpPr>
              <p:cNvPr id="139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40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  <p:sp>
              <p:nvSpPr>
                <p:cNvPr id="141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  <p:sp>
              <p:nvSpPr>
                <p:cNvPr id="142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  <p:sp>
              <p:nvSpPr>
                <p:cNvPr id="143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s-ES_tradnl"/>
                </a:p>
              </p:txBody>
            </p:sp>
          </p:grpSp>
        </p:grpSp>
        <p:sp>
          <p:nvSpPr>
            <p:cNvPr id="137" name="Rectangle 68"/>
            <p:cNvSpPr>
              <a:spLocks noChangeArrowheads="1"/>
            </p:cNvSpPr>
            <p:nvPr/>
          </p:nvSpPr>
          <p:spPr bwMode="gray">
            <a:xfrm>
              <a:off x="2226" y="1272"/>
              <a:ext cx="41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  <a:flatTx/>
            </a:bodyPr>
            <a:lstStyle/>
            <a:p>
              <a:pPr algn="ctr"/>
              <a:r>
                <a:rPr lang="es-ES_tradnl" sz="1600" b="1" dirty="0" smtClean="0">
                  <a:solidFill>
                    <a:srgbClr val="000000"/>
                  </a:solidFill>
                </a:rPr>
                <a:t>flujos</a:t>
              </a:r>
              <a:endParaRPr lang="es-ES_tradnl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63" name="AutoShape 173"/>
          <p:cNvSpPr>
            <a:spLocks/>
          </p:cNvSpPr>
          <p:nvPr/>
        </p:nvSpPr>
        <p:spPr bwMode="auto">
          <a:xfrm>
            <a:off x="7223303" y="3194021"/>
            <a:ext cx="1650822" cy="392112"/>
          </a:xfrm>
          <a:prstGeom prst="accentCallout2">
            <a:avLst>
              <a:gd name="adj1" fmla="val 29148"/>
              <a:gd name="adj2" fmla="val -5046"/>
              <a:gd name="adj3" fmla="val 29148"/>
              <a:gd name="adj4" fmla="val -16262"/>
              <a:gd name="adj5" fmla="val 195322"/>
              <a:gd name="adj6" fmla="val -41726"/>
            </a:avLst>
          </a:prstGeom>
          <a:noFill/>
          <a:ln w="9525">
            <a:solidFill>
              <a:schemeClr val="accent2"/>
            </a:solidFill>
            <a:miter lim="800000"/>
            <a:headEnd/>
            <a:tailEnd type="diamond" w="med" len="me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eaLnBrk="0" hangingPunct="0"/>
            <a:r>
              <a:rPr lang="es-ES_tradnl" sz="1400" dirty="0" smtClean="0">
                <a:solidFill>
                  <a:srgbClr val="000000"/>
                </a:solidFill>
              </a:rPr>
              <a:t>4. Captura, registro y análisis de flujos</a:t>
            </a:r>
          </a:p>
          <a:p>
            <a:pPr eaLnBrk="0" hangingPunct="0"/>
            <a:endParaRPr lang="es-ES_tradnl" sz="1400" dirty="0">
              <a:solidFill>
                <a:srgbClr val="000000"/>
              </a:solidFill>
            </a:endParaRPr>
          </a:p>
        </p:txBody>
      </p:sp>
      <p:sp>
        <p:nvSpPr>
          <p:cNvPr id="164" name="Line 8"/>
          <p:cNvSpPr>
            <a:spLocks noChangeShapeType="1"/>
          </p:cNvSpPr>
          <p:nvPr/>
        </p:nvSpPr>
        <p:spPr bwMode="gray">
          <a:xfrm rot="10800000">
            <a:off x="4796831" y="3785218"/>
            <a:ext cx="1049284" cy="31511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65" name="AutoShape 16"/>
          <p:cNvSpPr>
            <a:spLocks noChangeArrowheads="1"/>
          </p:cNvSpPr>
          <p:nvPr/>
        </p:nvSpPr>
        <p:spPr bwMode="auto">
          <a:xfrm>
            <a:off x="214314" y="895702"/>
            <a:ext cx="4751747" cy="909619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C8103A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s-ES" sz="1400" b="1" dirty="0" smtClean="0">
                <a:latin typeface="Verdana" charset="0"/>
              </a:rPr>
              <a:t>La tarea consiste en renovar y/o añadir herramientas de gestión para adaptarse a RedIRIS-NOVA y automatizar procesos.</a:t>
            </a:r>
          </a:p>
        </p:txBody>
      </p:sp>
      <p:sp>
        <p:nvSpPr>
          <p:cNvPr id="166" name="Marcador de número de diapositiva 1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772D-9E12-CE41-A8AF-96F4AC085FBA}" type="slidenum">
              <a:rPr lang="es-ES_tradnl" smtClean="0"/>
              <a:pPr/>
              <a:t>16</a:t>
            </a:fld>
            <a:endParaRPr lang="es-ES_tradnl"/>
          </a:p>
        </p:txBody>
      </p:sp>
      <p:sp>
        <p:nvSpPr>
          <p:cNvPr id="167" name="Marcador de pie de página 1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Informe de Gestión 2013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Nuevos servicios en la nube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ES_tradnl" dirty="0" smtClean="0"/>
              <a:t>Pasarela a Red SARA</a:t>
            </a:r>
          </a:p>
          <a:p>
            <a:pPr lvl="1"/>
            <a:r>
              <a:rPr lang="es-ES_tradnl" dirty="0" smtClean="0"/>
              <a:t>Convenio para extender el servicio a otras instituciones y no solo a las universidades</a:t>
            </a:r>
          </a:p>
          <a:p>
            <a:r>
              <a:rPr lang="es-ES_tradnl" dirty="0" err="1" smtClean="0"/>
              <a:t>IRISmail</a:t>
            </a:r>
            <a:endParaRPr lang="es-ES_tradnl" dirty="0" smtClean="0"/>
          </a:p>
          <a:p>
            <a:pPr lvl="1"/>
            <a:r>
              <a:rPr lang="es-ES_tradnl" dirty="0" smtClean="0"/>
              <a:t>Definición de un modelo de servicio controlado por RedIRIS y apoyado por socios tecnológicos</a:t>
            </a:r>
          </a:p>
          <a:p>
            <a:pPr lvl="1"/>
            <a:r>
              <a:rPr lang="es-ES_tradnl" dirty="0" smtClean="0"/>
              <a:t>Identificación de un modelo de servicio que pueda ser gestionado por una empresa de manera eficiente.</a:t>
            </a:r>
          </a:p>
          <a:p>
            <a:pPr lvl="1"/>
            <a:r>
              <a:rPr lang="es-ES_tradnl" dirty="0" smtClean="0"/>
              <a:t>Definición de la plataforma mínima para arrancar el servicio</a:t>
            </a:r>
          </a:p>
          <a:p>
            <a:r>
              <a:rPr lang="es-ES_tradnl" dirty="0" err="1" smtClean="0"/>
              <a:t>ToIP</a:t>
            </a:r>
            <a:endParaRPr lang="es-ES_tradnl" dirty="0" smtClean="0"/>
          </a:p>
          <a:p>
            <a:pPr lvl="1"/>
            <a:r>
              <a:rPr lang="es-ES_tradnl" dirty="0" smtClean="0"/>
              <a:t>Estudio de una propuesta que integre a los principales operadores del mercado</a:t>
            </a:r>
          </a:p>
          <a:p>
            <a:pPr lvl="1"/>
            <a:r>
              <a:rPr lang="es-ES_tradnl" dirty="0" smtClean="0"/>
              <a:t>Establecer diferentes niveles de servicio</a:t>
            </a:r>
          </a:p>
          <a:p>
            <a:pPr lvl="2"/>
            <a:r>
              <a:rPr lang="es-ES_tradnl" dirty="0" smtClean="0"/>
              <a:t>en función de las instalaciones actuales de las instituciones</a:t>
            </a:r>
          </a:p>
          <a:p>
            <a:pPr lvl="2"/>
            <a:r>
              <a:rPr lang="es-ES_tradnl" dirty="0" smtClean="0"/>
              <a:t>en función de la demanda</a:t>
            </a:r>
          </a:p>
          <a:p>
            <a:r>
              <a:rPr lang="es-ES_tradnl" dirty="0" smtClean="0"/>
              <a:t>Otros servicios</a:t>
            </a:r>
          </a:p>
          <a:p>
            <a:pPr lvl="1"/>
            <a:r>
              <a:rPr lang="es-ES_tradnl" dirty="0" smtClean="0"/>
              <a:t>En coordinación con CRUE</a:t>
            </a:r>
          </a:p>
          <a:p>
            <a:pPr lvl="1"/>
            <a:r>
              <a:rPr lang="es-ES_tradnl" dirty="0" smtClean="0"/>
              <a:t>Trabajando con </a:t>
            </a:r>
            <a:r>
              <a:rPr lang="es-ES_tradnl" dirty="0" err="1" smtClean="0"/>
              <a:t>Géant</a:t>
            </a:r>
            <a:r>
              <a:rPr lang="es-ES_tradnl" dirty="0" smtClean="0"/>
              <a:t> para lanzar servicios comunes (actividad SA7 de </a:t>
            </a:r>
            <a:r>
              <a:rPr lang="es-ES_tradnl" dirty="0" err="1" smtClean="0"/>
              <a:t>GN3Plus</a:t>
            </a:r>
            <a:r>
              <a:rPr lang="es-ES_tradnl" dirty="0" smtClean="0"/>
              <a:t>)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772D-9E12-CE41-A8AF-96F4AC085FBA}" type="slidenum">
              <a:rPr lang="es-ES_tradnl" smtClean="0"/>
              <a:pPr/>
              <a:t>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Informe de Gestión 2013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Objetivos 2014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764823"/>
            <a:ext cx="8229600" cy="561975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50"/>
              </a:spcBef>
            </a:pPr>
            <a:r>
              <a:rPr lang="es-ES_tradnl" dirty="0" smtClean="0"/>
              <a:t>Extensión de RedIRIS-NOVA</a:t>
            </a:r>
          </a:p>
          <a:p>
            <a:pPr lvl="1">
              <a:spcBef>
                <a:spcPts val="650"/>
              </a:spcBef>
            </a:pPr>
            <a:r>
              <a:rPr lang="es-ES_tradnl" dirty="0" smtClean="0"/>
              <a:t>A través de la aprobación de la Segunda Adenda y de todos los convenios que se han tramitado.</a:t>
            </a:r>
          </a:p>
          <a:p>
            <a:pPr lvl="1">
              <a:spcBef>
                <a:spcPts val="650"/>
              </a:spcBef>
            </a:pPr>
            <a:r>
              <a:rPr lang="es-ES_tradnl" dirty="0" smtClean="0"/>
              <a:t>Es muy importante que se aprueben en 2013</a:t>
            </a:r>
          </a:p>
          <a:p>
            <a:pPr>
              <a:spcBef>
                <a:spcPts val="650"/>
              </a:spcBef>
            </a:pPr>
            <a:r>
              <a:rPr lang="es-ES_tradnl" dirty="0" smtClean="0"/>
              <a:t>Automatización de procesos</a:t>
            </a:r>
          </a:p>
          <a:p>
            <a:pPr lvl="1">
              <a:spcBef>
                <a:spcPts val="650"/>
              </a:spcBef>
            </a:pPr>
            <a:r>
              <a:rPr lang="es-ES_tradnl" dirty="0" smtClean="0"/>
              <a:t>Desplegar herramientas de planificación, configuración y gestión</a:t>
            </a:r>
          </a:p>
          <a:p>
            <a:pPr lvl="1">
              <a:spcBef>
                <a:spcPts val="650"/>
              </a:spcBef>
            </a:pPr>
            <a:r>
              <a:rPr lang="es-ES_tradnl" dirty="0" smtClean="0"/>
              <a:t>Integrar las nuevas herramientas con las ya existentes y con los equipos en producción</a:t>
            </a:r>
          </a:p>
          <a:p>
            <a:pPr>
              <a:spcBef>
                <a:spcPts val="650"/>
              </a:spcBef>
            </a:pPr>
            <a:r>
              <a:rPr lang="es-ES_tradnl" dirty="0" smtClean="0"/>
              <a:t>Plataforma FIWAT</a:t>
            </a:r>
          </a:p>
          <a:p>
            <a:pPr lvl="1">
              <a:spcBef>
                <a:spcPts val="650"/>
              </a:spcBef>
            </a:pPr>
            <a:r>
              <a:rPr lang="es-ES_tradnl" dirty="0" smtClean="0"/>
              <a:t>Ampliar la plataforma con otros nodos</a:t>
            </a:r>
          </a:p>
          <a:p>
            <a:pPr lvl="1">
              <a:spcBef>
                <a:spcPts val="650"/>
              </a:spcBef>
            </a:pPr>
            <a:r>
              <a:rPr lang="es-ES_tradnl" dirty="0" smtClean="0"/>
              <a:t>Integrarse con la red europea XIFI</a:t>
            </a:r>
          </a:p>
          <a:p>
            <a:pPr lvl="1">
              <a:spcBef>
                <a:spcPts val="650"/>
              </a:spcBef>
            </a:pPr>
            <a:r>
              <a:rPr lang="es-ES_tradnl" dirty="0" smtClean="0"/>
              <a:t>Integrar proyectos de desarrollo de aplicaciones</a:t>
            </a:r>
          </a:p>
          <a:p>
            <a:pPr lvl="1">
              <a:spcBef>
                <a:spcPts val="650"/>
              </a:spcBef>
            </a:pPr>
            <a:r>
              <a:rPr lang="es-ES_tradnl" dirty="0" smtClean="0"/>
              <a:t>Integrar datos abiertos sobre todo de los municipios participantes</a:t>
            </a:r>
            <a:r>
              <a:rPr lang="es-ES_tradnl" dirty="0" smtClean="0"/>
              <a:t>.</a:t>
            </a:r>
          </a:p>
          <a:p>
            <a:pPr>
              <a:spcBef>
                <a:spcPts val="650"/>
              </a:spcBef>
            </a:pPr>
            <a:r>
              <a:rPr lang="es-ES_tradnl" dirty="0" smtClean="0"/>
              <a:t>Evoluci</a:t>
            </a:r>
            <a:r>
              <a:rPr lang="es-ES_tradnl" dirty="0" smtClean="0"/>
              <a:t>ón del Servicio de Identidad de RedIRIS</a:t>
            </a:r>
            <a:endParaRPr lang="es-ES_tradnl" dirty="0" smtClean="0"/>
          </a:p>
          <a:p>
            <a:pPr>
              <a:spcBef>
                <a:spcPts val="650"/>
              </a:spcBef>
            </a:pPr>
            <a:r>
              <a:rPr lang="es-ES_tradnl" dirty="0" smtClean="0"/>
              <a:t>Poner en marcha un primer servicio en pago por uso	</a:t>
            </a:r>
          </a:p>
          <a:p>
            <a:pPr>
              <a:spcBef>
                <a:spcPts val="650"/>
              </a:spcBef>
            </a:pP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772D-9E12-CE41-A8AF-96F4AC085FBA}" type="slidenum">
              <a:rPr lang="es-ES_tradnl" smtClean="0"/>
              <a:pPr/>
              <a:t>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Informe de Gestión 2013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772D-9E12-CE41-A8AF-96F4AC085FBA}" type="slidenum">
              <a:rPr lang="es-ES_tradnl" smtClean="0"/>
              <a:pPr/>
              <a:t>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Informe de Gestión 2013</a:t>
            </a:r>
            <a:endParaRPr lang="es-ES_trad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Resumen Ejecutivo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764823"/>
            <a:ext cx="8229600" cy="5619750"/>
          </a:xfrm>
        </p:spPr>
        <p:txBody>
          <a:bodyPr>
            <a:normAutofit fontScale="55000" lnSpcReduction="20000"/>
          </a:bodyPr>
          <a:lstStyle/>
          <a:p>
            <a:r>
              <a:rPr lang="es-ES_tradnl" dirty="0" smtClean="0"/>
              <a:t>RedIRIS-NOVA</a:t>
            </a:r>
          </a:p>
          <a:p>
            <a:pPr lvl="1"/>
            <a:r>
              <a:rPr lang="es-ES_tradnl" dirty="0" smtClean="0"/>
              <a:t>Hemos activado el plano de control GMPLS</a:t>
            </a:r>
          </a:p>
          <a:p>
            <a:pPr lvl="1"/>
            <a:r>
              <a:rPr lang="es-ES_tradnl" dirty="0" smtClean="0"/>
              <a:t>Hemos concluido el despliegue del equipamiento óptico de la red troncal</a:t>
            </a:r>
          </a:p>
          <a:p>
            <a:pPr lvl="1"/>
            <a:r>
              <a:rPr lang="es-ES_tradnl" dirty="0" smtClean="0"/>
              <a:t>Se ha realizado una importante obra de recolocación del cable submarino en Cádiz y Tenerife, pero sin que haya afectado al servicio de acceso a Internet para los usuarios de Canarias. </a:t>
            </a:r>
          </a:p>
          <a:p>
            <a:pPr lvl="1"/>
            <a:r>
              <a:rPr lang="es-ES_tradnl" dirty="0" smtClean="0"/>
              <a:t>Seguimos ejecutando la extensión de la red en varias regiones </a:t>
            </a:r>
          </a:p>
          <a:p>
            <a:r>
              <a:rPr lang="es-ES_tradnl" dirty="0" smtClean="0"/>
              <a:t>Plan Estratégico para el nuevo periodo 2014 </a:t>
            </a:r>
            <a:r>
              <a:rPr lang="es-ES_tradnl" dirty="0" err="1" smtClean="0"/>
              <a:t>–</a:t>
            </a:r>
            <a:r>
              <a:rPr lang="es-ES_tradnl" dirty="0" smtClean="0"/>
              <a:t> 2016</a:t>
            </a:r>
          </a:p>
          <a:p>
            <a:pPr lvl="1"/>
            <a:r>
              <a:rPr lang="es-ES_tradnl" dirty="0" smtClean="0"/>
              <a:t>El plan se ha remitido a MINECO para evaluación</a:t>
            </a:r>
          </a:p>
          <a:p>
            <a:pPr lvl="1"/>
            <a:r>
              <a:rPr lang="es-ES_tradnl" dirty="0" smtClean="0"/>
              <a:t>Centrado en la consolidación del servicio</a:t>
            </a:r>
          </a:p>
          <a:p>
            <a:pPr lvl="1"/>
            <a:r>
              <a:rPr lang="es-ES_tradnl" dirty="0" smtClean="0"/>
              <a:t>La introducción de servicios para ayudar a agregar demanda a las instituciones (servicios en la nube)</a:t>
            </a:r>
          </a:p>
          <a:p>
            <a:pPr lvl="1"/>
            <a:r>
              <a:rPr lang="es-ES_tradnl" dirty="0" smtClean="0"/>
              <a:t>Aceptación de nuevos colectivos de usuarios</a:t>
            </a:r>
          </a:p>
          <a:p>
            <a:r>
              <a:rPr lang="es-ES_tradnl" dirty="0" smtClean="0"/>
              <a:t>MINECO ha mantenido el presupuesto durante este año y lo va a incrementar al año que viene para poder contratar otros servicios</a:t>
            </a:r>
          </a:p>
          <a:p>
            <a:pPr lvl="1"/>
            <a:r>
              <a:rPr lang="es-ES_tradnl" dirty="0" smtClean="0"/>
              <a:t>Conexión con Baleares</a:t>
            </a:r>
          </a:p>
          <a:p>
            <a:pPr lvl="1"/>
            <a:r>
              <a:rPr lang="es-ES_tradnl" dirty="0" smtClean="0"/>
              <a:t>Mantenimiento y monitorización de la red óptica </a:t>
            </a:r>
          </a:p>
          <a:p>
            <a:r>
              <a:rPr lang="es-ES_tradnl" dirty="0" smtClean="0"/>
              <a:t>Alto nivel de aceptación por parte de la comunidad</a:t>
            </a:r>
          </a:p>
          <a:p>
            <a:pPr lvl="1"/>
            <a:r>
              <a:rPr lang="es-ES_tradnl" dirty="0" smtClean="0"/>
              <a:t>Las encuestas que realizamos periódicamente son muy positivas</a:t>
            </a:r>
          </a:p>
          <a:p>
            <a:r>
              <a:rPr lang="es-ES_tradnl" dirty="0" smtClean="0"/>
              <a:t>Celebración del 25 Aniversario de RedIRIS presidido por SAR el Príncipe Felipe</a:t>
            </a:r>
          </a:p>
          <a:p>
            <a:pPr lvl="1"/>
            <a:r>
              <a:rPr lang="es-ES_tradnl" dirty="0" smtClean="0"/>
              <a:t>Martes 29 de octubre a las 12:00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772D-9E12-CE41-A8AF-96F4AC085FBA}" type="slidenum">
              <a:rPr lang="es-ES_tradnl" smtClean="0"/>
              <a:pPr/>
              <a:t>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Informe de Gestión 2013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 afiliación de RedIRIS</a:t>
            </a:r>
            <a:endParaRPr lang="es-ES_tradnl" dirty="0"/>
          </a:p>
        </p:txBody>
      </p:sp>
      <p:sp>
        <p:nvSpPr>
          <p:cNvPr id="4" name="AutoShape 16"/>
          <p:cNvSpPr>
            <a:spLocks noChangeArrowheads="1"/>
          </p:cNvSpPr>
          <p:nvPr/>
        </p:nvSpPr>
        <p:spPr bwMode="auto">
          <a:xfrm>
            <a:off x="214313" y="878770"/>
            <a:ext cx="8715375" cy="529519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C8103A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s-ES" sz="1400" b="1" dirty="0" smtClean="0">
                <a:latin typeface="Verdana" charset="0"/>
              </a:rPr>
              <a:t>En 2013 el número de instituciones afiliadas ha crecido un 9% hasta 486</a:t>
            </a:r>
            <a:endParaRPr lang="es-ES" sz="1400" b="1" dirty="0">
              <a:latin typeface="Verdana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867832" y="1820334"/>
          <a:ext cx="7408335" cy="4337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772D-9E12-CE41-A8AF-96F4AC085FBA}" type="slidenum">
              <a:rPr lang="es-ES_tradnl" smtClean="0"/>
              <a:pPr/>
              <a:t>3</a:t>
            </a:fld>
            <a:endParaRPr lang="es-ES_tradnl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Informe de Gestión 2013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ea typeface="ＭＳ Ｐゴシック"/>
                <a:cs typeface="ＭＳ Ｐゴシック"/>
              </a:rPr>
              <a:t>Catálogo de Servicios</a:t>
            </a:r>
          </a:p>
        </p:txBody>
      </p:sp>
      <p:sp>
        <p:nvSpPr>
          <p:cNvPr id="20482" name="Marcador de pie de página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latin typeface="Calibri" pitchFamily="34" charset="0"/>
                <a:ea typeface="ＭＳ Ｐゴシック"/>
                <a:cs typeface="ＭＳ Ｐゴシック"/>
              </a:rPr>
              <a:t>Informe de Gestión 2013</a:t>
            </a:r>
            <a:endParaRPr lang="es-ES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83E85-D082-46A7-A209-3075A6AD2A9F}" type="slidenum">
              <a:rPr lang="es-ES"/>
              <a:pPr>
                <a:defRPr/>
              </a:pPr>
              <a:t>4</a:t>
            </a:fld>
            <a:endParaRPr lang="es-ES"/>
          </a:p>
        </p:txBody>
      </p:sp>
      <p:pic>
        <p:nvPicPr>
          <p:cNvPr id="20484" name="Imagen 6" descr="nueva_imagen-servicios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" y="922338"/>
            <a:ext cx="7713663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1975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Tráfico total interno y externo</a:t>
            </a:r>
            <a:endParaRPr lang="es-ES_tradnl" dirty="0"/>
          </a:p>
        </p:txBody>
      </p:sp>
      <p:pic>
        <p:nvPicPr>
          <p:cNvPr id="3" name="Imagen 2" descr="ch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1" y="821464"/>
            <a:ext cx="7907480" cy="273006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8056143" y="1577943"/>
            <a:ext cx="75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rgbClr val="067FB8"/>
                </a:solidFill>
              </a:rPr>
              <a:t>+43%</a:t>
            </a:r>
            <a:endParaRPr lang="es-ES_tradnl" sz="2000" b="1" dirty="0">
              <a:solidFill>
                <a:srgbClr val="067FB8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052511" y="2130453"/>
            <a:ext cx="759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rgbClr val="C2B60F"/>
                </a:solidFill>
              </a:rPr>
              <a:t>+34%</a:t>
            </a:r>
            <a:endParaRPr lang="es-ES_tradnl" sz="2000" b="1" dirty="0">
              <a:solidFill>
                <a:srgbClr val="C2B60F"/>
              </a:solidFill>
            </a:endParaRPr>
          </a:p>
        </p:txBody>
      </p:sp>
      <p:pic>
        <p:nvPicPr>
          <p:cNvPr id="6" name="Imagen 5" descr="chart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51" y="3551526"/>
            <a:ext cx="7923599" cy="273914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059775" y="4358157"/>
            <a:ext cx="75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rgbClr val="067FB8"/>
                </a:solidFill>
              </a:rPr>
              <a:t>+20%</a:t>
            </a:r>
            <a:endParaRPr lang="es-ES_tradnl" sz="2000" b="1" dirty="0">
              <a:solidFill>
                <a:srgbClr val="067FB8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056143" y="4910667"/>
            <a:ext cx="759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rgbClr val="C2B60F"/>
                </a:solidFill>
              </a:rPr>
              <a:t>+26%</a:t>
            </a:r>
            <a:endParaRPr lang="es-ES_tradnl" sz="2000" b="1" dirty="0">
              <a:solidFill>
                <a:srgbClr val="C2B60F"/>
              </a:solidFill>
            </a:endParaRP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772D-9E12-CE41-A8AF-96F4AC085FBA}" type="slidenum">
              <a:rPr lang="es-ES_tradnl" smtClean="0"/>
              <a:pPr/>
              <a:t>5</a:t>
            </a:fld>
            <a:endParaRPr lang="es-ES_tradnl"/>
          </a:p>
        </p:txBody>
      </p:sp>
      <p:sp>
        <p:nvSpPr>
          <p:cNvPr id="11" name="Marcador de pie de pá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Informe de Gestión 2013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132"/>
          <p:cNvGrpSpPr>
            <a:grpSpLocks noChangeAspect="1"/>
          </p:cNvGrpSpPr>
          <p:nvPr/>
        </p:nvGrpSpPr>
        <p:grpSpPr>
          <a:xfrm>
            <a:off x="511888" y="1035520"/>
            <a:ext cx="2880000" cy="1955166"/>
            <a:chOff x="3316771" y="1493421"/>
            <a:chExt cx="5760000" cy="3910332"/>
          </a:xfrm>
        </p:grpSpPr>
        <p:pic>
          <p:nvPicPr>
            <p:cNvPr id="112" name="Imagen 111" descr="mapa_red_201109-v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6771" y="1493421"/>
              <a:ext cx="5760000" cy="3910332"/>
            </a:xfrm>
            <a:prstGeom prst="rect">
              <a:avLst/>
            </a:prstGeom>
          </p:spPr>
        </p:pic>
        <p:sp>
          <p:nvSpPr>
            <p:cNvPr id="113" name="Elipse 112"/>
            <p:cNvSpPr>
              <a:spLocks noChangeAspect="1"/>
            </p:cNvSpPr>
            <p:nvPr/>
          </p:nvSpPr>
          <p:spPr>
            <a:xfrm>
              <a:off x="4635500" y="1794933"/>
              <a:ext cx="261547" cy="261547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14" name="Elipse 113"/>
            <p:cNvSpPr>
              <a:spLocks noChangeAspect="1"/>
            </p:cNvSpPr>
            <p:nvPr/>
          </p:nvSpPr>
          <p:spPr>
            <a:xfrm>
              <a:off x="6096920" y="1664159"/>
              <a:ext cx="261547" cy="261547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15" name="Elipse 114"/>
            <p:cNvSpPr>
              <a:spLocks noChangeAspect="1"/>
            </p:cNvSpPr>
            <p:nvPr/>
          </p:nvSpPr>
          <p:spPr>
            <a:xfrm>
              <a:off x="6130788" y="2896519"/>
              <a:ext cx="261547" cy="261547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16" name="Elipse 115"/>
            <p:cNvSpPr>
              <a:spLocks noChangeAspect="1"/>
            </p:cNvSpPr>
            <p:nvPr/>
          </p:nvSpPr>
          <p:spPr>
            <a:xfrm>
              <a:off x="7255403" y="3352801"/>
              <a:ext cx="261547" cy="261547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17" name="Elipse 116"/>
            <p:cNvSpPr>
              <a:spLocks noChangeAspect="1"/>
            </p:cNvSpPr>
            <p:nvPr/>
          </p:nvSpPr>
          <p:spPr>
            <a:xfrm>
              <a:off x="8044253" y="2526363"/>
              <a:ext cx="261547" cy="261547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cxnSp>
          <p:nvCxnSpPr>
            <p:cNvPr id="118" name="Conector recto 117"/>
            <p:cNvCxnSpPr>
              <a:stCxn id="117" idx="2"/>
              <a:endCxn id="115" idx="6"/>
            </p:cNvCxnSpPr>
            <p:nvPr/>
          </p:nvCxnSpPr>
          <p:spPr>
            <a:xfrm rot="10800000" flipV="1">
              <a:off x="6392335" y="2657137"/>
              <a:ext cx="1651918" cy="370156"/>
            </a:xfrm>
            <a:prstGeom prst="line">
              <a:avLst/>
            </a:prstGeom>
            <a:ln w="508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/>
            <p:cNvCxnSpPr>
              <a:stCxn id="117" idx="3"/>
              <a:endCxn id="116" idx="7"/>
            </p:cNvCxnSpPr>
            <p:nvPr/>
          </p:nvCxnSpPr>
          <p:spPr>
            <a:xfrm rot="5400000">
              <a:off x="7459854" y="2768401"/>
              <a:ext cx="641497" cy="603909"/>
            </a:xfrm>
            <a:prstGeom prst="line">
              <a:avLst/>
            </a:prstGeom>
            <a:ln w="508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/>
            <p:cNvCxnSpPr>
              <a:stCxn id="117" idx="1"/>
              <a:endCxn id="114" idx="6"/>
            </p:cNvCxnSpPr>
            <p:nvPr/>
          </p:nvCxnSpPr>
          <p:spPr>
            <a:xfrm rot="16200000" flipV="1">
              <a:off x="6835646" y="1317755"/>
              <a:ext cx="769733" cy="1724089"/>
            </a:xfrm>
            <a:prstGeom prst="line">
              <a:avLst/>
            </a:prstGeom>
            <a:ln w="508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/>
            <p:cNvCxnSpPr>
              <a:stCxn id="117" idx="2"/>
              <a:endCxn id="113" idx="6"/>
            </p:cNvCxnSpPr>
            <p:nvPr/>
          </p:nvCxnSpPr>
          <p:spPr>
            <a:xfrm rot="10800000">
              <a:off x="4897047" y="1925707"/>
              <a:ext cx="3147206" cy="731430"/>
            </a:xfrm>
            <a:prstGeom prst="line">
              <a:avLst/>
            </a:prstGeom>
            <a:ln w="508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Agrupar 3"/>
          <p:cNvGrpSpPr>
            <a:grpSpLocks noChangeAspect="1"/>
          </p:cNvGrpSpPr>
          <p:nvPr/>
        </p:nvGrpSpPr>
        <p:grpSpPr>
          <a:xfrm>
            <a:off x="5637238" y="4043673"/>
            <a:ext cx="2880000" cy="1955166"/>
            <a:chOff x="3316771" y="1493421"/>
            <a:chExt cx="5760000" cy="3910332"/>
          </a:xfrm>
        </p:grpSpPr>
        <p:pic>
          <p:nvPicPr>
            <p:cNvPr id="5" name="Imagen 4" descr="mapa_red_201109-v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6771" y="1493421"/>
              <a:ext cx="5760000" cy="3910332"/>
            </a:xfrm>
            <a:prstGeom prst="rect">
              <a:avLst/>
            </a:prstGeom>
          </p:spPr>
        </p:pic>
        <p:sp>
          <p:nvSpPr>
            <p:cNvPr id="6" name="Elipse 5"/>
            <p:cNvSpPr>
              <a:spLocks noChangeAspect="1"/>
            </p:cNvSpPr>
            <p:nvPr/>
          </p:nvSpPr>
          <p:spPr>
            <a:xfrm rot="1053266">
              <a:off x="5861508" y="2341812"/>
              <a:ext cx="261547" cy="261547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800"/>
            </a:p>
          </p:txBody>
        </p:sp>
        <p:sp>
          <p:nvSpPr>
            <p:cNvPr id="7" name="Elipse 6"/>
            <p:cNvSpPr>
              <a:spLocks noChangeAspect="1"/>
            </p:cNvSpPr>
            <p:nvPr/>
          </p:nvSpPr>
          <p:spPr>
            <a:xfrm>
              <a:off x="7087553" y="2433309"/>
              <a:ext cx="261547" cy="261547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800"/>
            </a:p>
          </p:txBody>
        </p:sp>
        <p:sp>
          <p:nvSpPr>
            <p:cNvPr id="8" name="Elipse 7"/>
            <p:cNvSpPr>
              <a:spLocks noChangeAspect="1"/>
            </p:cNvSpPr>
            <p:nvPr/>
          </p:nvSpPr>
          <p:spPr>
            <a:xfrm>
              <a:off x="7270698" y="3312428"/>
              <a:ext cx="261547" cy="261547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800"/>
            </a:p>
          </p:txBody>
        </p:sp>
        <p:sp>
          <p:nvSpPr>
            <p:cNvPr id="9" name="Elipse 8"/>
            <p:cNvSpPr>
              <a:spLocks noChangeAspect="1"/>
            </p:cNvSpPr>
            <p:nvPr/>
          </p:nvSpPr>
          <p:spPr>
            <a:xfrm>
              <a:off x="5521403" y="4161593"/>
              <a:ext cx="261547" cy="261547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800"/>
            </a:p>
          </p:txBody>
        </p:sp>
        <p:sp>
          <p:nvSpPr>
            <p:cNvPr id="10" name="Elipse 9"/>
            <p:cNvSpPr>
              <a:spLocks noChangeAspect="1"/>
            </p:cNvSpPr>
            <p:nvPr/>
          </p:nvSpPr>
          <p:spPr>
            <a:xfrm>
              <a:off x="4663599" y="1825840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800"/>
            </a:p>
          </p:txBody>
        </p:sp>
        <p:sp>
          <p:nvSpPr>
            <p:cNvPr id="11" name="Elipse 10"/>
            <p:cNvSpPr>
              <a:spLocks noChangeAspect="1"/>
            </p:cNvSpPr>
            <p:nvPr/>
          </p:nvSpPr>
          <p:spPr>
            <a:xfrm>
              <a:off x="5546804" y="1651978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800"/>
            </a:p>
          </p:txBody>
        </p:sp>
        <p:sp>
          <p:nvSpPr>
            <p:cNvPr id="12" name="Elipse 11"/>
            <p:cNvSpPr>
              <a:spLocks noChangeAspect="1"/>
            </p:cNvSpPr>
            <p:nvPr/>
          </p:nvSpPr>
          <p:spPr>
            <a:xfrm>
              <a:off x="6165390" y="1713508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800"/>
            </a:p>
          </p:txBody>
        </p:sp>
        <p:sp>
          <p:nvSpPr>
            <p:cNvPr id="13" name="Elipse 12"/>
            <p:cNvSpPr>
              <a:spLocks noChangeAspect="1"/>
            </p:cNvSpPr>
            <p:nvPr/>
          </p:nvSpPr>
          <p:spPr>
            <a:xfrm>
              <a:off x="6567855" y="1738909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800"/>
            </a:p>
          </p:txBody>
        </p:sp>
        <p:sp>
          <p:nvSpPr>
            <p:cNvPr id="14" name="Elipse 13"/>
            <p:cNvSpPr>
              <a:spLocks noChangeAspect="1"/>
            </p:cNvSpPr>
            <p:nvPr/>
          </p:nvSpPr>
          <p:spPr>
            <a:xfrm>
              <a:off x="6905224" y="1972034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800"/>
            </a:p>
          </p:txBody>
        </p:sp>
        <p:sp>
          <p:nvSpPr>
            <p:cNvPr id="15" name="Elipse 14"/>
            <p:cNvSpPr>
              <a:spLocks noChangeAspect="1"/>
            </p:cNvSpPr>
            <p:nvPr/>
          </p:nvSpPr>
          <p:spPr>
            <a:xfrm>
              <a:off x="6584789" y="2179764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800"/>
            </a:p>
          </p:txBody>
        </p:sp>
        <p:sp>
          <p:nvSpPr>
            <p:cNvPr id="16" name="Elipse 15"/>
            <p:cNvSpPr>
              <a:spLocks noChangeAspect="1"/>
            </p:cNvSpPr>
            <p:nvPr/>
          </p:nvSpPr>
          <p:spPr>
            <a:xfrm>
              <a:off x="6131522" y="3582442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800"/>
            </a:p>
          </p:txBody>
        </p:sp>
        <p:sp>
          <p:nvSpPr>
            <p:cNvPr id="17" name="Elipse 16"/>
            <p:cNvSpPr>
              <a:spLocks noChangeAspect="1"/>
            </p:cNvSpPr>
            <p:nvPr/>
          </p:nvSpPr>
          <p:spPr>
            <a:xfrm>
              <a:off x="7053685" y="3970797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800"/>
            </a:p>
          </p:txBody>
        </p:sp>
        <p:sp>
          <p:nvSpPr>
            <p:cNvPr id="18" name="Elipse 17"/>
            <p:cNvSpPr>
              <a:spLocks noChangeAspect="1"/>
            </p:cNvSpPr>
            <p:nvPr/>
          </p:nvSpPr>
          <p:spPr>
            <a:xfrm>
              <a:off x="5121719" y="3531640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800"/>
            </a:p>
          </p:txBody>
        </p:sp>
        <p:sp>
          <p:nvSpPr>
            <p:cNvPr id="19" name="Elipse 18"/>
            <p:cNvSpPr>
              <a:spLocks noChangeAspect="1"/>
            </p:cNvSpPr>
            <p:nvPr/>
          </p:nvSpPr>
          <p:spPr>
            <a:xfrm>
              <a:off x="3981736" y="4903178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800"/>
            </a:p>
          </p:txBody>
        </p:sp>
        <p:sp>
          <p:nvSpPr>
            <p:cNvPr id="20" name="Elipse 19"/>
            <p:cNvSpPr>
              <a:spLocks noChangeAspect="1"/>
            </p:cNvSpPr>
            <p:nvPr/>
          </p:nvSpPr>
          <p:spPr>
            <a:xfrm>
              <a:off x="4371203" y="5064045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800"/>
            </a:p>
          </p:txBody>
        </p:sp>
        <p:sp>
          <p:nvSpPr>
            <p:cNvPr id="21" name="Elipse 20"/>
            <p:cNvSpPr>
              <a:spLocks noChangeAspect="1"/>
            </p:cNvSpPr>
            <p:nvPr/>
          </p:nvSpPr>
          <p:spPr>
            <a:xfrm>
              <a:off x="8049739" y="2537928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800"/>
            </a:p>
          </p:txBody>
        </p:sp>
        <p:sp>
          <p:nvSpPr>
            <p:cNvPr id="22" name="Elipse 21"/>
            <p:cNvSpPr>
              <a:spLocks noChangeAspect="1"/>
            </p:cNvSpPr>
            <p:nvPr/>
          </p:nvSpPr>
          <p:spPr>
            <a:xfrm>
              <a:off x="8362997" y="3278560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21596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800"/>
            </a:p>
          </p:txBody>
        </p:sp>
        <p:cxnSp>
          <p:nvCxnSpPr>
            <p:cNvPr id="23" name="Conector recto 22"/>
            <p:cNvCxnSpPr>
              <a:stCxn id="7" idx="2"/>
              <a:endCxn id="6" idx="6"/>
            </p:cNvCxnSpPr>
            <p:nvPr/>
          </p:nvCxnSpPr>
          <p:spPr>
            <a:xfrm rot="10800000">
              <a:off x="6116965" y="2512029"/>
              <a:ext cx="970588" cy="52054"/>
            </a:xfrm>
            <a:prstGeom prst="line">
              <a:avLst/>
            </a:prstGeom>
            <a:ln w="508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>
              <a:stCxn id="8" idx="0"/>
              <a:endCxn id="7" idx="4"/>
            </p:cNvCxnSpPr>
            <p:nvPr/>
          </p:nvCxnSpPr>
          <p:spPr>
            <a:xfrm rot="16200000" flipV="1">
              <a:off x="7001114" y="2912069"/>
              <a:ext cx="617572" cy="183145"/>
            </a:xfrm>
            <a:prstGeom prst="line">
              <a:avLst/>
            </a:prstGeom>
            <a:ln w="508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/>
            <p:cNvCxnSpPr>
              <a:stCxn id="8" idx="2"/>
              <a:endCxn id="44" idx="6"/>
            </p:cNvCxnSpPr>
            <p:nvPr/>
          </p:nvCxnSpPr>
          <p:spPr>
            <a:xfrm rot="10800000">
              <a:off x="6375254" y="3064718"/>
              <a:ext cx="895444" cy="378485"/>
            </a:xfrm>
            <a:prstGeom prst="line">
              <a:avLst/>
            </a:prstGeom>
            <a:ln w="508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/>
            <p:cNvCxnSpPr>
              <a:stCxn id="8" idx="3"/>
              <a:endCxn id="9" idx="6"/>
            </p:cNvCxnSpPr>
            <p:nvPr/>
          </p:nvCxnSpPr>
          <p:spPr>
            <a:xfrm rot="5400000">
              <a:off x="6167629" y="3150994"/>
              <a:ext cx="756695" cy="1526051"/>
            </a:xfrm>
            <a:prstGeom prst="line">
              <a:avLst/>
            </a:prstGeom>
            <a:ln w="508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>
              <a:stCxn id="44" idx="4"/>
              <a:endCxn id="9" idx="0"/>
            </p:cNvCxnSpPr>
            <p:nvPr/>
          </p:nvCxnSpPr>
          <p:spPr>
            <a:xfrm rot="5400000">
              <a:off x="5416724" y="3373042"/>
              <a:ext cx="1024004" cy="553098"/>
            </a:xfrm>
            <a:prstGeom prst="line">
              <a:avLst/>
            </a:prstGeom>
            <a:ln w="508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>
              <a:stCxn id="6" idx="5"/>
              <a:endCxn id="44" idx="1"/>
            </p:cNvCxnSpPr>
            <p:nvPr/>
          </p:nvCxnSpPr>
          <p:spPr>
            <a:xfrm rot="16200000" flipH="1">
              <a:off x="5973764" y="2667432"/>
              <a:ext cx="307329" cy="149744"/>
            </a:xfrm>
            <a:prstGeom prst="line">
              <a:avLst/>
            </a:prstGeom>
            <a:ln w="508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>
              <a:stCxn id="9" idx="2"/>
              <a:endCxn id="19" idx="7"/>
            </p:cNvCxnSpPr>
            <p:nvPr/>
          </p:nvCxnSpPr>
          <p:spPr>
            <a:xfrm rot="10800000" flipV="1">
              <a:off x="4115683" y="4292366"/>
              <a:ext cx="1405721" cy="633793"/>
            </a:xfrm>
            <a:prstGeom prst="line">
              <a:avLst/>
            </a:prstGeom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/>
            <p:cNvCxnSpPr>
              <a:stCxn id="20" idx="2"/>
              <a:endCxn id="19" idx="5"/>
            </p:cNvCxnSpPr>
            <p:nvPr/>
          </p:nvCxnSpPr>
          <p:spPr>
            <a:xfrm rot="10800000">
              <a:off x="4115683" y="5037125"/>
              <a:ext cx="255521" cy="105385"/>
            </a:xfrm>
            <a:prstGeom prst="line">
              <a:avLst/>
            </a:prstGeom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/>
            <p:cNvCxnSpPr>
              <a:stCxn id="17" idx="2"/>
            </p:cNvCxnSpPr>
            <p:nvPr/>
          </p:nvCxnSpPr>
          <p:spPr>
            <a:xfrm rot="10800000" flipV="1">
              <a:off x="5828155" y="4049261"/>
              <a:ext cx="1225530" cy="243106"/>
            </a:xfrm>
            <a:prstGeom prst="line">
              <a:avLst/>
            </a:prstGeom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/>
            <p:cNvCxnSpPr>
              <a:stCxn id="44" idx="5"/>
              <a:endCxn id="16" idx="0"/>
            </p:cNvCxnSpPr>
            <p:nvPr/>
          </p:nvCxnSpPr>
          <p:spPr>
            <a:xfrm rot="5400000">
              <a:off x="6034629" y="3311714"/>
              <a:ext cx="446086" cy="95371"/>
            </a:xfrm>
            <a:prstGeom prst="line">
              <a:avLst/>
            </a:prstGeom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/>
            <p:cNvCxnSpPr>
              <a:stCxn id="44" idx="3"/>
              <a:endCxn id="18" idx="7"/>
            </p:cNvCxnSpPr>
            <p:nvPr/>
          </p:nvCxnSpPr>
          <p:spPr>
            <a:xfrm rot="5400000">
              <a:off x="5451185" y="2872171"/>
              <a:ext cx="486931" cy="877970"/>
            </a:xfrm>
            <a:prstGeom prst="line">
              <a:avLst/>
            </a:prstGeom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/>
            <p:cNvCxnSpPr>
              <a:stCxn id="22" idx="2"/>
              <a:endCxn id="8" idx="6"/>
            </p:cNvCxnSpPr>
            <p:nvPr/>
          </p:nvCxnSpPr>
          <p:spPr>
            <a:xfrm rot="10800000" flipV="1">
              <a:off x="7532245" y="3357024"/>
              <a:ext cx="830752" cy="86178"/>
            </a:xfrm>
            <a:prstGeom prst="line">
              <a:avLst/>
            </a:prstGeom>
            <a:ln w="19050" cap="flat" cmpd="sng" algn="ctr">
              <a:solidFill>
                <a:srgbClr val="21596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/>
            <p:cNvCxnSpPr>
              <a:stCxn id="21" idx="2"/>
              <a:endCxn id="7" idx="6"/>
            </p:cNvCxnSpPr>
            <p:nvPr/>
          </p:nvCxnSpPr>
          <p:spPr>
            <a:xfrm rot="10800000">
              <a:off x="7349101" y="2564084"/>
              <a:ext cx="700639" cy="52309"/>
            </a:xfrm>
            <a:prstGeom prst="line">
              <a:avLst/>
            </a:prstGeom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/>
            <p:cNvCxnSpPr>
              <a:stCxn id="7" idx="0"/>
              <a:endCxn id="14" idx="5"/>
            </p:cNvCxnSpPr>
            <p:nvPr/>
          </p:nvCxnSpPr>
          <p:spPr>
            <a:xfrm rot="16200000" flipV="1">
              <a:off x="6965085" y="2180066"/>
              <a:ext cx="327329" cy="179157"/>
            </a:xfrm>
            <a:prstGeom prst="line">
              <a:avLst/>
            </a:prstGeom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>
              <a:stCxn id="7" idx="1"/>
              <a:endCxn id="15" idx="5"/>
            </p:cNvCxnSpPr>
            <p:nvPr/>
          </p:nvCxnSpPr>
          <p:spPr>
            <a:xfrm rot="16200000" flipV="1">
              <a:off x="6843345" y="2189100"/>
              <a:ext cx="157902" cy="407121"/>
            </a:xfrm>
            <a:prstGeom prst="line">
              <a:avLst/>
            </a:prstGeom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/>
            <p:cNvCxnSpPr>
              <a:stCxn id="6" idx="7"/>
              <a:endCxn id="13" idx="3"/>
            </p:cNvCxnSpPr>
            <p:nvPr/>
          </p:nvCxnSpPr>
          <p:spPr>
            <a:xfrm rot="5400000" flipH="1" flipV="1">
              <a:off x="6079858" y="1901333"/>
              <a:ext cx="539456" cy="482501"/>
            </a:xfrm>
            <a:prstGeom prst="line">
              <a:avLst/>
            </a:prstGeom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/>
            <p:cNvCxnSpPr>
              <a:stCxn id="6" idx="0"/>
              <a:endCxn id="12" idx="4"/>
            </p:cNvCxnSpPr>
            <p:nvPr/>
          </p:nvCxnSpPr>
          <p:spPr>
            <a:xfrm rot="5400000" flipH="1" flipV="1">
              <a:off x="5899056" y="2003105"/>
              <a:ext cx="477466" cy="212129"/>
            </a:xfrm>
            <a:prstGeom prst="line">
              <a:avLst/>
            </a:prstGeom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/>
            <p:cNvCxnSpPr>
              <a:stCxn id="6" idx="1"/>
              <a:endCxn id="11" idx="5"/>
            </p:cNvCxnSpPr>
            <p:nvPr/>
          </p:nvCxnSpPr>
          <p:spPr>
            <a:xfrm rot="16200000" flipV="1">
              <a:off x="5521076" y="1945599"/>
              <a:ext cx="570607" cy="251257"/>
            </a:xfrm>
            <a:prstGeom prst="line">
              <a:avLst/>
            </a:prstGeom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/>
            <p:cNvCxnSpPr>
              <a:stCxn id="6" idx="2"/>
              <a:endCxn id="10" idx="5"/>
            </p:cNvCxnSpPr>
            <p:nvPr/>
          </p:nvCxnSpPr>
          <p:spPr>
            <a:xfrm rot="10800000">
              <a:off x="4797546" y="1959787"/>
              <a:ext cx="1070053" cy="473357"/>
            </a:xfrm>
            <a:prstGeom prst="line">
              <a:avLst/>
            </a:prstGeom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Elipse 41"/>
            <p:cNvSpPr>
              <a:spLocks noChangeAspect="1"/>
            </p:cNvSpPr>
            <p:nvPr/>
          </p:nvSpPr>
          <p:spPr>
            <a:xfrm>
              <a:off x="5736825" y="2836835"/>
              <a:ext cx="261547" cy="261547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800"/>
            </a:p>
          </p:txBody>
        </p:sp>
        <p:cxnSp>
          <p:nvCxnSpPr>
            <p:cNvPr id="43" name="Conector recto 42"/>
            <p:cNvCxnSpPr>
              <a:stCxn id="42" idx="6"/>
              <a:endCxn id="44" idx="2"/>
            </p:cNvCxnSpPr>
            <p:nvPr/>
          </p:nvCxnSpPr>
          <p:spPr>
            <a:xfrm>
              <a:off x="5998372" y="2967609"/>
              <a:ext cx="134030" cy="1588"/>
            </a:xfrm>
            <a:prstGeom prst="line">
              <a:avLst/>
            </a:prstGeom>
            <a:ln w="508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Elipse 43"/>
            <p:cNvSpPr>
              <a:spLocks noChangeAspect="1"/>
            </p:cNvSpPr>
            <p:nvPr/>
          </p:nvSpPr>
          <p:spPr>
            <a:xfrm rot="1307674">
              <a:off x="6123055" y="2885389"/>
              <a:ext cx="261547" cy="261547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800"/>
            </a:p>
          </p:txBody>
        </p:sp>
        <p:sp>
          <p:nvSpPr>
            <p:cNvPr id="45" name="Elipse 44"/>
            <p:cNvSpPr>
              <a:spLocks noChangeAspect="1"/>
            </p:cNvSpPr>
            <p:nvPr/>
          </p:nvSpPr>
          <p:spPr>
            <a:xfrm>
              <a:off x="7321056" y="5015053"/>
              <a:ext cx="261547" cy="261547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800"/>
            </a:p>
          </p:txBody>
        </p:sp>
        <p:sp>
          <p:nvSpPr>
            <p:cNvPr id="46" name="Elipse 45"/>
            <p:cNvSpPr>
              <a:spLocks noChangeAspect="1"/>
            </p:cNvSpPr>
            <p:nvPr/>
          </p:nvSpPr>
          <p:spPr>
            <a:xfrm>
              <a:off x="7371852" y="4623633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800"/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7572203" y="4533199"/>
              <a:ext cx="1334362" cy="800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500" dirty="0" smtClean="0"/>
                <a:t>Nodo autonómico</a:t>
              </a:r>
            </a:p>
            <a:p>
              <a:endParaRPr lang="es-ES" sz="500" dirty="0" smtClean="0"/>
            </a:p>
            <a:p>
              <a:r>
                <a:rPr lang="es-ES" sz="500" dirty="0" smtClean="0"/>
                <a:t>Nodo IP RedIRIS + Nodo autonómico</a:t>
              </a:r>
              <a:endParaRPr lang="es-ES" sz="500" dirty="0"/>
            </a:p>
          </p:txBody>
        </p:sp>
      </p:grpSp>
      <p:grpSp>
        <p:nvGrpSpPr>
          <p:cNvPr id="111" name="Agrupar 71"/>
          <p:cNvGrpSpPr>
            <a:grpSpLocks noChangeAspect="1"/>
          </p:cNvGrpSpPr>
          <p:nvPr/>
        </p:nvGrpSpPr>
        <p:grpSpPr>
          <a:xfrm>
            <a:off x="512330" y="4049955"/>
            <a:ext cx="2880000" cy="1955166"/>
            <a:chOff x="3350600" y="1484575"/>
            <a:chExt cx="5760000" cy="3910332"/>
          </a:xfrm>
        </p:grpSpPr>
        <p:pic>
          <p:nvPicPr>
            <p:cNvPr id="50" name="Imagen 49" descr="mapa_red_201109-v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0600" y="1484575"/>
              <a:ext cx="5760000" cy="3910332"/>
            </a:xfrm>
            <a:prstGeom prst="rect">
              <a:avLst/>
            </a:prstGeom>
          </p:spPr>
        </p:pic>
        <p:sp>
          <p:nvSpPr>
            <p:cNvPr id="51" name="Elipse 50"/>
            <p:cNvSpPr>
              <a:spLocks noChangeAspect="1"/>
            </p:cNvSpPr>
            <p:nvPr/>
          </p:nvSpPr>
          <p:spPr>
            <a:xfrm>
              <a:off x="4697428" y="1816994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2" name="Elipse 51"/>
            <p:cNvSpPr>
              <a:spLocks noChangeAspect="1"/>
            </p:cNvSpPr>
            <p:nvPr/>
          </p:nvSpPr>
          <p:spPr>
            <a:xfrm>
              <a:off x="4697428" y="2047858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3" name="Elipse 52"/>
            <p:cNvSpPr>
              <a:spLocks noChangeAspect="1"/>
            </p:cNvSpPr>
            <p:nvPr/>
          </p:nvSpPr>
          <p:spPr>
            <a:xfrm>
              <a:off x="4975917" y="2092308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4" name="Elipse 53"/>
            <p:cNvSpPr>
              <a:spLocks noChangeAspect="1"/>
            </p:cNvSpPr>
            <p:nvPr/>
          </p:nvSpPr>
          <p:spPr>
            <a:xfrm>
              <a:off x="4849828" y="1660066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5" name="Elipse 54"/>
            <p:cNvSpPr>
              <a:spLocks noChangeAspect="1"/>
            </p:cNvSpPr>
            <p:nvPr/>
          </p:nvSpPr>
          <p:spPr>
            <a:xfrm>
              <a:off x="5057556" y="1757580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cxnSp>
          <p:nvCxnSpPr>
            <p:cNvPr id="56" name="Conector recto 55"/>
            <p:cNvCxnSpPr>
              <a:stCxn id="54" idx="3"/>
              <a:endCxn id="51" idx="7"/>
            </p:cNvCxnSpPr>
            <p:nvPr/>
          </p:nvCxnSpPr>
          <p:spPr>
            <a:xfrm rot="5400000">
              <a:off x="4829110" y="1796276"/>
              <a:ext cx="45964" cy="41436"/>
            </a:xfrm>
            <a:prstGeom prst="line">
              <a:avLst/>
            </a:prstGeom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/>
            <p:cNvCxnSpPr>
              <a:stCxn id="54" idx="6"/>
              <a:endCxn id="55" idx="1"/>
            </p:cNvCxnSpPr>
            <p:nvPr/>
          </p:nvCxnSpPr>
          <p:spPr>
            <a:xfrm>
              <a:off x="5006756" y="1738530"/>
              <a:ext cx="73782" cy="42032"/>
            </a:xfrm>
            <a:prstGeom prst="line">
              <a:avLst/>
            </a:prstGeom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/>
            <p:cNvCxnSpPr>
              <a:stCxn id="55" idx="4"/>
              <a:endCxn id="53" idx="0"/>
            </p:cNvCxnSpPr>
            <p:nvPr/>
          </p:nvCxnSpPr>
          <p:spPr>
            <a:xfrm rot="5400000">
              <a:off x="5006301" y="1962589"/>
              <a:ext cx="177800" cy="81639"/>
            </a:xfrm>
            <a:prstGeom prst="line">
              <a:avLst/>
            </a:prstGeom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/>
            <p:cNvCxnSpPr>
              <a:stCxn id="53" idx="2"/>
              <a:endCxn id="52" idx="6"/>
            </p:cNvCxnSpPr>
            <p:nvPr/>
          </p:nvCxnSpPr>
          <p:spPr>
            <a:xfrm rot="10800000">
              <a:off x="4854357" y="2126322"/>
              <a:ext cx="121561" cy="44450"/>
            </a:xfrm>
            <a:prstGeom prst="line">
              <a:avLst/>
            </a:prstGeom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Elipse 59"/>
            <p:cNvSpPr>
              <a:spLocks noChangeAspect="1"/>
            </p:cNvSpPr>
            <p:nvPr/>
          </p:nvSpPr>
          <p:spPr>
            <a:xfrm>
              <a:off x="6197789" y="3605547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1" name="Elipse 60"/>
            <p:cNvSpPr>
              <a:spLocks noChangeAspect="1"/>
            </p:cNvSpPr>
            <p:nvPr/>
          </p:nvSpPr>
          <p:spPr>
            <a:xfrm rot="21008273">
              <a:off x="5594048" y="4275342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2" name="Elipse 61"/>
            <p:cNvSpPr>
              <a:spLocks noChangeAspect="1"/>
            </p:cNvSpPr>
            <p:nvPr/>
          </p:nvSpPr>
          <p:spPr>
            <a:xfrm rot="843067">
              <a:off x="7375230" y="3387891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3" name="Elipse 62"/>
            <p:cNvSpPr>
              <a:spLocks noChangeAspect="1"/>
            </p:cNvSpPr>
            <p:nvPr/>
          </p:nvSpPr>
          <p:spPr>
            <a:xfrm rot="1082344">
              <a:off x="7075619" y="3989031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4" name="Elipse 63"/>
            <p:cNvSpPr>
              <a:spLocks noChangeAspect="1"/>
            </p:cNvSpPr>
            <p:nvPr/>
          </p:nvSpPr>
          <p:spPr>
            <a:xfrm>
              <a:off x="5956047" y="2440337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5" name="Elipse 64"/>
            <p:cNvSpPr>
              <a:spLocks noChangeAspect="1"/>
            </p:cNvSpPr>
            <p:nvPr/>
          </p:nvSpPr>
          <p:spPr>
            <a:xfrm>
              <a:off x="6295303" y="2135847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6" name="Elipse 65"/>
            <p:cNvSpPr>
              <a:spLocks noChangeAspect="1"/>
            </p:cNvSpPr>
            <p:nvPr/>
          </p:nvSpPr>
          <p:spPr>
            <a:xfrm>
              <a:off x="5691562" y="2013844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7" name="Elipse 66"/>
            <p:cNvSpPr>
              <a:spLocks noChangeAspect="1"/>
            </p:cNvSpPr>
            <p:nvPr/>
          </p:nvSpPr>
          <p:spPr>
            <a:xfrm>
              <a:off x="5625798" y="2707037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cxnSp>
          <p:nvCxnSpPr>
            <p:cNvPr id="68" name="Conector recto 67"/>
            <p:cNvCxnSpPr>
              <a:stCxn id="65" idx="2"/>
              <a:endCxn id="66" idx="6"/>
            </p:cNvCxnSpPr>
            <p:nvPr/>
          </p:nvCxnSpPr>
          <p:spPr>
            <a:xfrm rot="10800000">
              <a:off x="5848491" y="2092309"/>
              <a:ext cx="446813" cy="122003"/>
            </a:xfrm>
            <a:prstGeom prst="line">
              <a:avLst/>
            </a:prstGeom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cto 68"/>
            <p:cNvCxnSpPr>
              <a:stCxn id="65" idx="3"/>
              <a:endCxn id="64" idx="7"/>
            </p:cNvCxnSpPr>
            <p:nvPr/>
          </p:nvCxnSpPr>
          <p:spPr>
            <a:xfrm rot="5400000">
              <a:off x="6107376" y="2252410"/>
              <a:ext cx="193526" cy="228292"/>
            </a:xfrm>
            <a:prstGeom prst="line">
              <a:avLst/>
            </a:prstGeom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69"/>
            <p:cNvCxnSpPr>
              <a:stCxn id="67" idx="0"/>
              <a:endCxn id="66" idx="4"/>
            </p:cNvCxnSpPr>
            <p:nvPr/>
          </p:nvCxnSpPr>
          <p:spPr>
            <a:xfrm rot="5400000" flipH="1" flipV="1">
              <a:off x="5469012" y="2406023"/>
              <a:ext cx="536265" cy="65764"/>
            </a:xfrm>
            <a:prstGeom prst="line">
              <a:avLst/>
            </a:prstGeom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70"/>
            <p:cNvCxnSpPr>
              <a:stCxn id="67" idx="7"/>
              <a:endCxn id="64" idx="3"/>
            </p:cNvCxnSpPr>
            <p:nvPr/>
          </p:nvCxnSpPr>
          <p:spPr>
            <a:xfrm rot="5400000" flipH="1" flipV="1">
              <a:off x="5791518" y="2542509"/>
              <a:ext cx="155736" cy="219285"/>
            </a:xfrm>
            <a:prstGeom prst="line">
              <a:avLst/>
            </a:prstGeom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Elipse 71"/>
            <p:cNvSpPr>
              <a:spLocks noChangeAspect="1"/>
            </p:cNvSpPr>
            <p:nvPr/>
          </p:nvSpPr>
          <p:spPr>
            <a:xfrm>
              <a:off x="6849091" y="3594669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3" name="Elipse 72"/>
            <p:cNvSpPr>
              <a:spLocks noChangeAspect="1"/>
            </p:cNvSpPr>
            <p:nvPr/>
          </p:nvSpPr>
          <p:spPr>
            <a:xfrm>
              <a:off x="6776977" y="3135647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cxnSp>
          <p:nvCxnSpPr>
            <p:cNvPr id="74" name="Conector recto 73"/>
            <p:cNvCxnSpPr>
              <a:stCxn id="60" idx="7"/>
              <a:endCxn id="73" idx="3"/>
            </p:cNvCxnSpPr>
            <p:nvPr/>
          </p:nvCxnSpPr>
          <p:spPr>
            <a:xfrm rot="5400000" flipH="1" flipV="1">
              <a:off x="6386379" y="3214949"/>
              <a:ext cx="358936" cy="468224"/>
            </a:xfrm>
            <a:prstGeom prst="line">
              <a:avLst/>
            </a:prstGeom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74"/>
            <p:cNvCxnSpPr>
              <a:stCxn id="60" idx="6"/>
              <a:endCxn id="72" idx="2"/>
            </p:cNvCxnSpPr>
            <p:nvPr/>
          </p:nvCxnSpPr>
          <p:spPr>
            <a:xfrm flipV="1">
              <a:off x="6354717" y="3673133"/>
              <a:ext cx="494374" cy="10878"/>
            </a:xfrm>
            <a:prstGeom prst="line">
              <a:avLst/>
            </a:prstGeom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cto 75"/>
            <p:cNvCxnSpPr>
              <a:stCxn id="72" idx="0"/>
              <a:endCxn id="73" idx="4"/>
            </p:cNvCxnSpPr>
            <p:nvPr/>
          </p:nvCxnSpPr>
          <p:spPr>
            <a:xfrm rot="16200000" flipV="1">
              <a:off x="6740451" y="3407565"/>
              <a:ext cx="302094" cy="72114"/>
            </a:xfrm>
            <a:prstGeom prst="line">
              <a:avLst/>
            </a:prstGeom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Elipse 76"/>
            <p:cNvSpPr>
              <a:spLocks noChangeAspect="1"/>
            </p:cNvSpPr>
            <p:nvPr/>
          </p:nvSpPr>
          <p:spPr>
            <a:xfrm rot="20301654">
              <a:off x="7154083" y="4196878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cxnSp>
          <p:nvCxnSpPr>
            <p:cNvPr id="78" name="Conector recto 77"/>
            <p:cNvCxnSpPr>
              <a:stCxn id="63" idx="5"/>
              <a:endCxn id="77" idx="0"/>
            </p:cNvCxnSpPr>
            <p:nvPr/>
          </p:nvCxnSpPr>
          <p:spPr>
            <a:xfrm rot="16200000" flipH="1">
              <a:off x="7164147" y="4162941"/>
              <a:ext cx="64977" cy="13956"/>
            </a:xfrm>
            <a:prstGeom prst="line">
              <a:avLst/>
            </a:prstGeom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Elipse 78"/>
            <p:cNvSpPr>
              <a:spLocks noChangeAspect="1"/>
            </p:cNvSpPr>
            <p:nvPr/>
          </p:nvSpPr>
          <p:spPr>
            <a:xfrm>
              <a:off x="7315816" y="3875864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cxnSp>
          <p:nvCxnSpPr>
            <p:cNvPr id="80" name="Conector recto 79"/>
            <p:cNvCxnSpPr>
              <a:stCxn id="62" idx="4"/>
              <a:endCxn id="79" idx="0"/>
            </p:cNvCxnSpPr>
            <p:nvPr/>
          </p:nvCxnSpPr>
          <p:spPr>
            <a:xfrm rot="5400000">
              <a:off x="7247766" y="3688985"/>
              <a:ext cx="333393" cy="40364"/>
            </a:xfrm>
            <a:prstGeom prst="line">
              <a:avLst/>
            </a:prstGeom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Elipse 80"/>
            <p:cNvSpPr>
              <a:spLocks noChangeAspect="1"/>
            </p:cNvSpPr>
            <p:nvPr/>
          </p:nvSpPr>
          <p:spPr>
            <a:xfrm rot="20889609">
              <a:off x="7472744" y="3135646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cxnSp>
          <p:nvCxnSpPr>
            <p:cNvPr id="82" name="Conector recto 81"/>
            <p:cNvCxnSpPr>
              <a:stCxn id="81" idx="3"/>
              <a:endCxn id="62" idx="0"/>
            </p:cNvCxnSpPr>
            <p:nvPr/>
          </p:nvCxnSpPr>
          <p:spPr>
            <a:xfrm rot="5400000">
              <a:off x="7435295" y="3317244"/>
              <a:ext cx="110444" cy="35546"/>
            </a:xfrm>
            <a:prstGeom prst="line">
              <a:avLst/>
            </a:prstGeom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Elipse 82"/>
            <p:cNvSpPr>
              <a:spLocks noChangeAspect="1"/>
            </p:cNvSpPr>
            <p:nvPr/>
          </p:nvSpPr>
          <p:spPr>
            <a:xfrm>
              <a:off x="6665256" y="4347456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84" name="Elipse 83"/>
            <p:cNvSpPr>
              <a:spLocks noChangeAspect="1"/>
            </p:cNvSpPr>
            <p:nvPr/>
          </p:nvSpPr>
          <p:spPr>
            <a:xfrm>
              <a:off x="6668431" y="4562445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85" name="Elipse 84"/>
            <p:cNvSpPr>
              <a:spLocks noChangeAspect="1"/>
            </p:cNvSpPr>
            <p:nvPr/>
          </p:nvSpPr>
          <p:spPr>
            <a:xfrm>
              <a:off x="6028161" y="4552920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86" name="Elipse 85"/>
            <p:cNvSpPr>
              <a:spLocks noChangeAspect="1"/>
            </p:cNvSpPr>
            <p:nvPr/>
          </p:nvSpPr>
          <p:spPr>
            <a:xfrm>
              <a:off x="6265817" y="4325231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87" name="Elipse 86"/>
            <p:cNvSpPr>
              <a:spLocks noChangeAspect="1"/>
            </p:cNvSpPr>
            <p:nvPr/>
          </p:nvSpPr>
          <p:spPr>
            <a:xfrm>
              <a:off x="6239821" y="4093014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88" name="Elipse 87"/>
            <p:cNvSpPr>
              <a:spLocks noChangeAspect="1"/>
            </p:cNvSpPr>
            <p:nvPr/>
          </p:nvSpPr>
          <p:spPr>
            <a:xfrm>
              <a:off x="5900565" y="4118414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89" name="Elipse 88"/>
            <p:cNvSpPr>
              <a:spLocks noChangeAspect="1"/>
            </p:cNvSpPr>
            <p:nvPr/>
          </p:nvSpPr>
          <p:spPr>
            <a:xfrm>
              <a:off x="5246234" y="4341106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90" name="Elipse 89"/>
            <p:cNvSpPr>
              <a:spLocks noChangeAspect="1"/>
            </p:cNvSpPr>
            <p:nvPr/>
          </p:nvSpPr>
          <p:spPr>
            <a:xfrm>
              <a:off x="5392670" y="4622770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cxnSp>
          <p:nvCxnSpPr>
            <p:cNvPr id="91" name="Conector recto 90"/>
            <p:cNvCxnSpPr>
              <a:stCxn id="89" idx="6"/>
              <a:endCxn id="61" idx="2"/>
            </p:cNvCxnSpPr>
            <p:nvPr/>
          </p:nvCxnSpPr>
          <p:spPr>
            <a:xfrm flipV="1">
              <a:off x="5403162" y="4367245"/>
              <a:ext cx="192045" cy="52325"/>
            </a:xfrm>
            <a:prstGeom prst="line">
              <a:avLst/>
            </a:prstGeom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recto 91"/>
            <p:cNvCxnSpPr>
              <a:stCxn id="61" idx="6"/>
              <a:endCxn id="88" idx="3"/>
            </p:cNvCxnSpPr>
            <p:nvPr/>
          </p:nvCxnSpPr>
          <p:spPr>
            <a:xfrm flipV="1">
              <a:off x="5749817" y="4252360"/>
              <a:ext cx="173730" cy="88007"/>
            </a:xfrm>
            <a:prstGeom prst="line">
              <a:avLst/>
            </a:prstGeom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ector recto 92"/>
            <p:cNvCxnSpPr>
              <a:stCxn id="61" idx="3"/>
              <a:endCxn id="90" idx="7"/>
            </p:cNvCxnSpPr>
            <p:nvPr/>
          </p:nvCxnSpPr>
          <p:spPr>
            <a:xfrm rot="5400000">
              <a:off x="5463095" y="4481493"/>
              <a:ext cx="227781" cy="100737"/>
            </a:xfrm>
            <a:prstGeom prst="line">
              <a:avLst/>
            </a:prstGeom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ctor recto 93"/>
            <p:cNvCxnSpPr>
              <a:stCxn id="90" idx="6"/>
              <a:endCxn id="85" idx="2"/>
            </p:cNvCxnSpPr>
            <p:nvPr/>
          </p:nvCxnSpPr>
          <p:spPr>
            <a:xfrm flipV="1">
              <a:off x="5549598" y="4631384"/>
              <a:ext cx="478563" cy="69850"/>
            </a:xfrm>
            <a:prstGeom prst="line">
              <a:avLst/>
            </a:prstGeom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ector recto 94"/>
            <p:cNvCxnSpPr>
              <a:stCxn id="85" idx="6"/>
              <a:endCxn id="84" idx="2"/>
            </p:cNvCxnSpPr>
            <p:nvPr/>
          </p:nvCxnSpPr>
          <p:spPr>
            <a:xfrm>
              <a:off x="6185089" y="4631384"/>
              <a:ext cx="483342" cy="9525"/>
            </a:xfrm>
            <a:prstGeom prst="line">
              <a:avLst/>
            </a:prstGeom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ector recto 95"/>
            <p:cNvCxnSpPr>
              <a:stCxn id="84" idx="0"/>
              <a:endCxn id="83" idx="4"/>
            </p:cNvCxnSpPr>
            <p:nvPr/>
          </p:nvCxnSpPr>
          <p:spPr>
            <a:xfrm rot="16200000" flipV="1">
              <a:off x="6716278" y="4531827"/>
              <a:ext cx="58061" cy="3175"/>
            </a:xfrm>
            <a:prstGeom prst="line">
              <a:avLst/>
            </a:prstGeom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ector recto 96"/>
            <p:cNvCxnSpPr>
              <a:stCxn id="83" idx="1"/>
              <a:endCxn id="101" idx="5"/>
            </p:cNvCxnSpPr>
            <p:nvPr/>
          </p:nvCxnSpPr>
          <p:spPr>
            <a:xfrm rot="16200000" flipV="1">
              <a:off x="6626800" y="4308999"/>
              <a:ext cx="34335" cy="88543"/>
            </a:xfrm>
            <a:prstGeom prst="line">
              <a:avLst/>
            </a:prstGeom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ector recto 97"/>
            <p:cNvCxnSpPr>
              <a:stCxn id="86" idx="0"/>
              <a:endCxn id="87" idx="4"/>
            </p:cNvCxnSpPr>
            <p:nvPr/>
          </p:nvCxnSpPr>
          <p:spPr>
            <a:xfrm rot="16200000" flipV="1">
              <a:off x="6293639" y="4274589"/>
              <a:ext cx="75289" cy="25996"/>
            </a:xfrm>
            <a:prstGeom prst="line">
              <a:avLst/>
            </a:prstGeom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ctor recto 98"/>
            <p:cNvCxnSpPr>
              <a:stCxn id="87" idx="2"/>
              <a:endCxn id="88" idx="6"/>
            </p:cNvCxnSpPr>
            <p:nvPr/>
          </p:nvCxnSpPr>
          <p:spPr>
            <a:xfrm rot="10800000" flipV="1">
              <a:off x="6057493" y="4171478"/>
              <a:ext cx="182328" cy="25400"/>
            </a:xfrm>
            <a:prstGeom prst="line">
              <a:avLst/>
            </a:prstGeom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 recto 99"/>
            <p:cNvCxnSpPr>
              <a:stCxn id="85" idx="1"/>
              <a:endCxn id="61" idx="5"/>
            </p:cNvCxnSpPr>
            <p:nvPr/>
          </p:nvCxnSpPr>
          <p:spPr>
            <a:xfrm rot="16200000" flipV="1">
              <a:off x="5805442" y="4330201"/>
              <a:ext cx="176937" cy="314466"/>
            </a:xfrm>
            <a:prstGeom prst="line">
              <a:avLst/>
            </a:prstGeom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Elipse 100"/>
            <p:cNvSpPr>
              <a:spLocks noChangeAspect="1"/>
            </p:cNvSpPr>
            <p:nvPr/>
          </p:nvSpPr>
          <p:spPr>
            <a:xfrm rot="20605827">
              <a:off x="6452231" y="4220283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cxnSp>
          <p:nvCxnSpPr>
            <p:cNvPr id="102" name="Conector recto 101"/>
            <p:cNvCxnSpPr>
              <a:stCxn id="101" idx="2"/>
              <a:endCxn id="86" idx="7"/>
            </p:cNvCxnSpPr>
            <p:nvPr/>
          </p:nvCxnSpPr>
          <p:spPr>
            <a:xfrm rot="10800000" flipV="1">
              <a:off x="6399763" y="4321123"/>
              <a:ext cx="55726" cy="27090"/>
            </a:xfrm>
            <a:prstGeom prst="line">
              <a:avLst/>
            </a:prstGeom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Elipse 102"/>
            <p:cNvSpPr>
              <a:spLocks noChangeAspect="1"/>
            </p:cNvSpPr>
            <p:nvPr/>
          </p:nvSpPr>
          <p:spPr>
            <a:xfrm>
              <a:off x="5167770" y="3561522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04" name="Elipse 103"/>
            <p:cNvSpPr>
              <a:spLocks noChangeAspect="1"/>
            </p:cNvSpPr>
            <p:nvPr/>
          </p:nvSpPr>
          <p:spPr>
            <a:xfrm>
              <a:off x="5314206" y="3311775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05" name="Elipse 104"/>
            <p:cNvSpPr>
              <a:spLocks noChangeAspect="1"/>
            </p:cNvSpPr>
            <p:nvPr/>
          </p:nvSpPr>
          <p:spPr>
            <a:xfrm>
              <a:off x="5549598" y="3311775"/>
              <a:ext cx="156928" cy="15692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cxnSp>
          <p:nvCxnSpPr>
            <p:cNvPr id="106" name="Conector recto 105"/>
            <p:cNvCxnSpPr>
              <a:stCxn id="103" idx="0"/>
              <a:endCxn id="104" idx="3"/>
            </p:cNvCxnSpPr>
            <p:nvPr/>
          </p:nvCxnSpPr>
          <p:spPr>
            <a:xfrm rot="5400000" flipH="1" flipV="1">
              <a:off x="5233811" y="3458145"/>
              <a:ext cx="115801" cy="90954"/>
            </a:xfrm>
            <a:prstGeom prst="line">
              <a:avLst/>
            </a:prstGeom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cto 106"/>
            <p:cNvCxnSpPr>
              <a:stCxn id="104" idx="6"/>
              <a:endCxn id="105" idx="2"/>
            </p:cNvCxnSpPr>
            <p:nvPr/>
          </p:nvCxnSpPr>
          <p:spPr>
            <a:xfrm>
              <a:off x="5471134" y="3390239"/>
              <a:ext cx="78464" cy="1588"/>
            </a:xfrm>
            <a:prstGeom prst="line">
              <a:avLst/>
            </a:prstGeom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cto 107"/>
            <p:cNvCxnSpPr>
              <a:stCxn id="103" idx="6"/>
              <a:endCxn id="105" idx="3"/>
            </p:cNvCxnSpPr>
            <p:nvPr/>
          </p:nvCxnSpPr>
          <p:spPr>
            <a:xfrm flipV="1">
              <a:off x="5324698" y="3445721"/>
              <a:ext cx="247882" cy="194265"/>
            </a:xfrm>
            <a:prstGeom prst="line">
              <a:avLst/>
            </a:prstGeom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Canales ópticos desplegados</a:t>
            </a:r>
            <a:endParaRPr lang="es-ES_tradnl" dirty="0"/>
          </a:p>
        </p:txBody>
      </p:sp>
      <p:sp>
        <p:nvSpPr>
          <p:cNvPr id="48" name="CuadroTexto 47"/>
          <p:cNvSpPr txBox="1"/>
          <p:nvPr/>
        </p:nvSpPr>
        <p:spPr>
          <a:xfrm>
            <a:off x="6316034" y="3604357"/>
            <a:ext cx="15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b="1" dirty="0" smtClean="0">
                <a:solidFill>
                  <a:srgbClr val="4E82BC"/>
                </a:solidFill>
              </a:rPr>
              <a:t>Red Troncal IP</a:t>
            </a:r>
            <a:endParaRPr lang="es-ES_tradnl" b="1" dirty="0">
              <a:solidFill>
                <a:srgbClr val="4E82BC"/>
              </a:solidFill>
            </a:endParaRPr>
          </a:p>
        </p:txBody>
      </p:sp>
      <p:sp>
        <p:nvSpPr>
          <p:cNvPr id="109" name="CuadroTexto 108"/>
          <p:cNvSpPr txBox="1"/>
          <p:nvPr/>
        </p:nvSpPr>
        <p:spPr>
          <a:xfrm>
            <a:off x="921388" y="3698534"/>
            <a:ext cx="2071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Redes Autonómicas</a:t>
            </a:r>
            <a:endParaRPr lang="es-ES_tradn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0" name="CuadroTexto 109"/>
          <p:cNvSpPr txBox="1"/>
          <p:nvPr/>
        </p:nvSpPr>
        <p:spPr>
          <a:xfrm>
            <a:off x="793324" y="2993332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b="1" dirty="0" smtClean="0">
                <a:solidFill>
                  <a:srgbClr val="89A532"/>
                </a:solidFill>
              </a:rPr>
              <a:t>Redes de instituciones</a:t>
            </a:r>
            <a:endParaRPr lang="es-ES_tradnl" b="1" dirty="0">
              <a:solidFill>
                <a:srgbClr val="89A532"/>
              </a:solidFill>
            </a:endParaRPr>
          </a:p>
        </p:txBody>
      </p:sp>
      <p:sp>
        <p:nvSpPr>
          <p:cNvPr id="122" name="CuadroTexto 121"/>
          <p:cNvSpPr txBox="1"/>
          <p:nvPr/>
        </p:nvSpPr>
        <p:spPr>
          <a:xfrm>
            <a:off x="3391888" y="936223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accent4">
                    <a:lumMod val="75000"/>
                  </a:schemeClr>
                </a:solidFill>
              </a:rPr>
              <a:t>Redes de proyectos</a:t>
            </a:r>
            <a:endParaRPr lang="es-ES_tradnl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3" name="CuadroTexto 122"/>
          <p:cNvSpPr txBox="1"/>
          <p:nvPr/>
        </p:nvSpPr>
        <p:spPr>
          <a:xfrm>
            <a:off x="6018763" y="993884"/>
            <a:ext cx="267257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dirty="0" smtClean="0"/>
              <a:t>Canales desplegados</a:t>
            </a:r>
          </a:p>
          <a:p>
            <a:pPr algn="ctr"/>
            <a:r>
              <a:rPr lang="es-ES_tradnl" sz="2800" dirty="0" smtClean="0"/>
              <a:t>162</a:t>
            </a:r>
          </a:p>
          <a:p>
            <a:pPr algn="ctr"/>
            <a:r>
              <a:rPr lang="es-ES_tradnl" sz="1200" dirty="0" smtClean="0"/>
              <a:t>(el despliegue todavía no ha terminado)</a:t>
            </a:r>
          </a:p>
        </p:txBody>
      </p:sp>
      <p:sp>
        <p:nvSpPr>
          <p:cNvPr id="124" name="Marcador de número de diapositiva 1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88EE-12C1-DE45-8416-28323DC78BC2}" type="slidenum">
              <a:rPr lang="es-ES_tradnl" smtClean="0"/>
              <a:pPr/>
              <a:t>6</a:t>
            </a:fld>
            <a:endParaRPr lang="es-ES_tradnl"/>
          </a:p>
        </p:txBody>
      </p:sp>
      <p:sp>
        <p:nvSpPr>
          <p:cNvPr id="125" name="Marcador de pie de página 1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Informe de Gestión 2013</a:t>
            </a:r>
            <a:endParaRPr lang="es-ES_tradnl"/>
          </a:p>
        </p:txBody>
      </p:sp>
      <p:graphicFrame>
        <p:nvGraphicFramePr>
          <p:cNvPr id="126" name="Gráfico 125"/>
          <p:cNvGraphicFramePr/>
          <p:nvPr/>
        </p:nvGraphicFramePr>
        <p:xfrm>
          <a:off x="3056303" y="1420769"/>
          <a:ext cx="4267805" cy="3103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IRIS-CERT: incidentes informados</a:t>
            </a:r>
            <a:endParaRPr lang="es-ES_tradnl" dirty="0"/>
          </a:p>
        </p:txBody>
      </p:sp>
      <p:sp>
        <p:nvSpPr>
          <p:cNvPr id="3" name="AutoShape 16"/>
          <p:cNvSpPr>
            <a:spLocks noChangeArrowheads="1"/>
          </p:cNvSpPr>
          <p:nvPr/>
        </p:nvSpPr>
        <p:spPr bwMode="auto">
          <a:xfrm>
            <a:off x="214313" y="839258"/>
            <a:ext cx="8715375" cy="882298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C8103A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s-ES" sz="1400" b="1" dirty="0" smtClean="0">
                <a:latin typeface="Verdana" charset="0"/>
              </a:rPr>
              <a:t>El número total de incidentes y de mensajes gestionados ha descendido este año.</a:t>
            </a:r>
          </a:p>
          <a:p>
            <a:pPr algn="ctr"/>
            <a:r>
              <a:rPr lang="es-ES" sz="1400" b="1" dirty="0" smtClean="0">
                <a:latin typeface="Verdana" charset="0"/>
              </a:rPr>
              <a:t>La razón fundamental es que no hemos sufrido ataques masivos o nuevas formas de asaltar la seguridad de las instituciones.</a:t>
            </a:r>
            <a:endParaRPr lang="es-ES" sz="1400" b="1" dirty="0">
              <a:latin typeface="Verdana" charset="0"/>
            </a:endParaRPr>
          </a:p>
        </p:txBody>
      </p:sp>
      <p:pic>
        <p:nvPicPr>
          <p:cNvPr id="4" name="Imagen 3" descr="incidentes_ce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88" y="1907731"/>
            <a:ext cx="8874124" cy="3296537"/>
          </a:xfrm>
          <a:prstGeom prst="rect">
            <a:avLst/>
          </a:prstGeom>
        </p:spPr>
      </p:pic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214313" y="5204268"/>
            <a:ext cx="8715375" cy="882298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C8103A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s-ES" sz="1400" b="1" dirty="0" smtClean="0">
                <a:latin typeface="Verdana" charset="0"/>
              </a:rPr>
              <a:t>Red.es ha llegado a un acuerdo con INTECO para transferir el servicio de gestión de incidentes de seguridad, proceso que previsiblemente quedará completado a lo largo del presente año.</a:t>
            </a:r>
            <a:endParaRPr lang="es-ES" sz="1400" b="1" dirty="0">
              <a:latin typeface="Verdana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772D-9E12-CE41-A8AF-96F4AC085FBA}" type="slidenum">
              <a:rPr lang="es-ES_tradnl" smtClean="0"/>
              <a:pPr/>
              <a:t>7</a:t>
            </a:fld>
            <a:endParaRPr lang="es-ES_tradnl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Informe de Gestión 2013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Certificados de servidor</a:t>
            </a:r>
            <a:endParaRPr lang="es-ES_tradnl" dirty="0"/>
          </a:p>
        </p:txBody>
      </p:sp>
      <p:sp>
        <p:nvSpPr>
          <p:cNvPr id="3" name="AutoShape 16"/>
          <p:cNvSpPr>
            <a:spLocks noChangeArrowheads="1"/>
          </p:cNvSpPr>
          <p:nvPr/>
        </p:nvSpPr>
        <p:spPr bwMode="auto">
          <a:xfrm>
            <a:off x="214313" y="839258"/>
            <a:ext cx="8715375" cy="712299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C8103A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s-ES" sz="1400" b="1" dirty="0" smtClean="0">
                <a:latin typeface="Verdana" charset="0"/>
              </a:rPr>
              <a:t>Ha aumentado notablemente el número de certificador de servidor emitidos (79%) pero sigue descendiendo el de los certificados pkirisgrid (-22%)</a:t>
            </a:r>
          </a:p>
        </p:txBody>
      </p:sp>
      <p:graphicFrame>
        <p:nvGraphicFramePr>
          <p:cNvPr id="5" name="Gráfico 4"/>
          <p:cNvGraphicFramePr/>
          <p:nvPr/>
        </p:nvGraphicFramePr>
        <p:xfrm>
          <a:off x="996950" y="2336054"/>
          <a:ext cx="7150100" cy="368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772D-9E12-CE41-A8AF-96F4AC085FBA}" type="slidenum">
              <a:rPr lang="es-ES_tradnl" smtClean="0"/>
              <a:pPr/>
              <a:t>8</a:t>
            </a:fld>
            <a:endParaRPr lang="es-ES_tradnl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Informe de Gestión 2013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Movilidad </a:t>
            </a:r>
            <a:r>
              <a:rPr lang="es-ES_tradnl" dirty="0" err="1" smtClean="0"/>
              <a:t>eduroam</a:t>
            </a:r>
            <a:endParaRPr lang="es-ES_tradnl" dirty="0"/>
          </a:p>
        </p:txBody>
      </p:sp>
      <p:pic>
        <p:nvPicPr>
          <p:cNvPr id="3" name="Imagen 2" descr="eduro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223" y="2815096"/>
            <a:ext cx="4041838" cy="2619273"/>
          </a:xfrm>
          <a:prstGeom prst="rect">
            <a:avLst/>
          </a:prstGeom>
        </p:spPr>
      </p:pic>
      <p:grpSp>
        <p:nvGrpSpPr>
          <p:cNvPr id="4" name="Agrupar 180"/>
          <p:cNvGrpSpPr/>
          <p:nvPr/>
        </p:nvGrpSpPr>
        <p:grpSpPr>
          <a:xfrm>
            <a:off x="488676" y="2155426"/>
            <a:ext cx="3796692" cy="2807846"/>
            <a:chOff x="3305634" y="2119856"/>
            <a:chExt cx="5423845" cy="4011209"/>
          </a:xfrm>
        </p:grpSpPr>
        <p:grpSp>
          <p:nvGrpSpPr>
            <p:cNvPr id="5" name="Agrupar 33"/>
            <p:cNvGrpSpPr/>
            <p:nvPr/>
          </p:nvGrpSpPr>
          <p:grpSpPr>
            <a:xfrm>
              <a:off x="3354402" y="2178784"/>
              <a:ext cx="5375077" cy="3952275"/>
              <a:chOff x="1264271" y="614363"/>
              <a:chExt cx="7465383" cy="5489267"/>
            </a:xfrm>
            <a:solidFill>
              <a:schemeClr val="tx1"/>
            </a:solidFill>
          </p:grpSpPr>
          <p:sp>
            <p:nvSpPr>
              <p:cNvPr id="35" name="Freeform 21"/>
              <p:cNvSpPr>
                <a:spLocks noChangeArrowheads="1"/>
              </p:cNvSpPr>
              <p:nvPr/>
            </p:nvSpPr>
            <p:spPr bwMode="auto">
              <a:xfrm>
                <a:off x="3524250" y="2244725"/>
                <a:ext cx="2435226" cy="2105025"/>
              </a:xfrm>
              <a:custGeom>
                <a:avLst/>
                <a:gdLst>
                  <a:gd name="T0" fmla="*/ 2147483647 w 952"/>
                  <a:gd name="T1" fmla="*/ 2147483647 h 900"/>
                  <a:gd name="T2" fmla="*/ 2147483647 w 952"/>
                  <a:gd name="T3" fmla="*/ 2147483647 h 900"/>
                  <a:gd name="T4" fmla="*/ 2147483647 w 952"/>
                  <a:gd name="T5" fmla="*/ 2147483647 h 900"/>
                  <a:gd name="T6" fmla="*/ 2147483647 w 952"/>
                  <a:gd name="T7" fmla="*/ 2147483647 h 900"/>
                  <a:gd name="T8" fmla="*/ 2147483647 w 952"/>
                  <a:gd name="T9" fmla="*/ 2147483647 h 900"/>
                  <a:gd name="T10" fmla="*/ 2147483647 w 952"/>
                  <a:gd name="T11" fmla="*/ 2147483647 h 900"/>
                  <a:gd name="T12" fmla="*/ 2147483647 w 952"/>
                  <a:gd name="T13" fmla="*/ 2147483647 h 900"/>
                  <a:gd name="T14" fmla="*/ 2147483647 w 952"/>
                  <a:gd name="T15" fmla="*/ 2147483647 h 900"/>
                  <a:gd name="T16" fmla="*/ 2147483647 w 952"/>
                  <a:gd name="T17" fmla="*/ 2147483647 h 900"/>
                  <a:gd name="T18" fmla="*/ 2147483647 w 952"/>
                  <a:gd name="T19" fmla="*/ 2147483647 h 900"/>
                  <a:gd name="T20" fmla="*/ 2147483647 w 952"/>
                  <a:gd name="T21" fmla="*/ 2147483647 h 900"/>
                  <a:gd name="T22" fmla="*/ 2147483647 w 952"/>
                  <a:gd name="T23" fmla="*/ 2147483647 h 900"/>
                  <a:gd name="T24" fmla="*/ 2147483647 w 952"/>
                  <a:gd name="T25" fmla="*/ 2147483647 h 900"/>
                  <a:gd name="T26" fmla="*/ 2147483647 w 952"/>
                  <a:gd name="T27" fmla="*/ 2147483647 h 900"/>
                  <a:gd name="T28" fmla="*/ 2147483647 w 952"/>
                  <a:gd name="T29" fmla="*/ 2147483647 h 900"/>
                  <a:gd name="T30" fmla="*/ 2147483647 w 952"/>
                  <a:gd name="T31" fmla="*/ 2147483647 h 900"/>
                  <a:gd name="T32" fmla="*/ 2147483647 w 952"/>
                  <a:gd name="T33" fmla="*/ 2147483647 h 900"/>
                  <a:gd name="T34" fmla="*/ 2147483647 w 952"/>
                  <a:gd name="T35" fmla="*/ 2147483647 h 900"/>
                  <a:gd name="T36" fmla="*/ 2147483647 w 952"/>
                  <a:gd name="T37" fmla="*/ 2147483647 h 900"/>
                  <a:gd name="T38" fmla="*/ 2147483647 w 952"/>
                  <a:gd name="T39" fmla="*/ 2147483647 h 900"/>
                  <a:gd name="T40" fmla="*/ 2147483647 w 952"/>
                  <a:gd name="T41" fmla="*/ 2147483647 h 900"/>
                  <a:gd name="T42" fmla="*/ 2147483647 w 952"/>
                  <a:gd name="T43" fmla="*/ 2147483647 h 900"/>
                  <a:gd name="T44" fmla="*/ 2147483647 w 952"/>
                  <a:gd name="T45" fmla="*/ 2147483647 h 900"/>
                  <a:gd name="T46" fmla="*/ 2147483647 w 952"/>
                  <a:gd name="T47" fmla="*/ 2147483647 h 900"/>
                  <a:gd name="T48" fmla="*/ 2147483647 w 952"/>
                  <a:gd name="T49" fmla="*/ 2147483647 h 900"/>
                  <a:gd name="T50" fmla="*/ 2147483647 w 952"/>
                  <a:gd name="T51" fmla="*/ 2147483647 h 900"/>
                  <a:gd name="T52" fmla="*/ 2147483647 w 952"/>
                  <a:gd name="T53" fmla="*/ 2147483647 h 900"/>
                  <a:gd name="T54" fmla="*/ 2147483647 w 952"/>
                  <a:gd name="T55" fmla="*/ 2147483647 h 900"/>
                  <a:gd name="T56" fmla="*/ 2147483647 w 952"/>
                  <a:gd name="T57" fmla="*/ 2147483647 h 900"/>
                  <a:gd name="T58" fmla="*/ 2147483647 w 952"/>
                  <a:gd name="T59" fmla="*/ 2147483647 h 900"/>
                  <a:gd name="T60" fmla="*/ 2147483647 w 952"/>
                  <a:gd name="T61" fmla="*/ 2147483647 h 900"/>
                  <a:gd name="T62" fmla="*/ 2147483647 w 952"/>
                  <a:gd name="T63" fmla="*/ 2147483647 h 900"/>
                  <a:gd name="T64" fmla="*/ 2147483647 w 952"/>
                  <a:gd name="T65" fmla="*/ 2147483647 h 900"/>
                  <a:gd name="T66" fmla="*/ 2147483647 w 952"/>
                  <a:gd name="T67" fmla="*/ 2147483647 h 900"/>
                  <a:gd name="T68" fmla="*/ 2147483647 w 952"/>
                  <a:gd name="T69" fmla="*/ 2147483647 h 900"/>
                  <a:gd name="T70" fmla="*/ 2147483647 w 952"/>
                  <a:gd name="T71" fmla="*/ 2147483647 h 900"/>
                  <a:gd name="T72" fmla="*/ 2147483647 w 952"/>
                  <a:gd name="T73" fmla="*/ 2147483647 h 900"/>
                  <a:gd name="T74" fmla="*/ 2147483647 w 952"/>
                  <a:gd name="T75" fmla="*/ 2147483647 h 900"/>
                  <a:gd name="T76" fmla="*/ 2147483647 w 952"/>
                  <a:gd name="T77" fmla="*/ 2147483647 h 900"/>
                  <a:gd name="T78" fmla="*/ 2147483647 w 952"/>
                  <a:gd name="T79" fmla="*/ 2147483647 h 900"/>
                  <a:gd name="T80" fmla="*/ 2147483647 w 952"/>
                  <a:gd name="T81" fmla="*/ 2147483647 h 900"/>
                  <a:gd name="T82" fmla="*/ 2147483647 w 952"/>
                  <a:gd name="T83" fmla="*/ 2147483647 h 900"/>
                  <a:gd name="T84" fmla="*/ 2147483647 w 952"/>
                  <a:gd name="T85" fmla="*/ 2147483647 h 900"/>
                  <a:gd name="T86" fmla="*/ 2147483647 w 952"/>
                  <a:gd name="T87" fmla="*/ 2147483647 h 900"/>
                  <a:gd name="T88" fmla="*/ 2147483647 w 952"/>
                  <a:gd name="T89" fmla="*/ 2147483647 h 900"/>
                  <a:gd name="T90" fmla="*/ 2147483647 w 952"/>
                  <a:gd name="T91" fmla="*/ 2147483647 h 900"/>
                  <a:gd name="T92" fmla="*/ 2147483647 w 952"/>
                  <a:gd name="T93" fmla="*/ 2147483647 h 900"/>
                  <a:gd name="T94" fmla="*/ 2147483647 w 952"/>
                  <a:gd name="T95" fmla="*/ 2147483647 h 900"/>
                  <a:gd name="T96" fmla="*/ 2147483647 w 952"/>
                  <a:gd name="T97" fmla="*/ 2147483647 h 90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52"/>
                  <a:gd name="T148" fmla="*/ 0 h 900"/>
                  <a:gd name="T149" fmla="*/ 952 w 952"/>
                  <a:gd name="T150" fmla="*/ 900 h 90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52" h="900">
                    <a:moveTo>
                      <a:pt x="25" y="340"/>
                    </a:moveTo>
                    <a:lnTo>
                      <a:pt x="51" y="317"/>
                    </a:lnTo>
                    <a:lnTo>
                      <a:pt x="78" y="310"/>
                    </a:lnTo>
                    <a:lnTo>
                      <a:pt x="105" y="306"/>
                    </a:lnTo>
                    <a:lnTo>
                      <a:pt x="112" y="287"/>
                    </a:lnTo>
                    <a:lnTo>
                      <a:pt x="133" y="278"/>
                    </a:lnTo>
                    <a:lnTo>
                      <a:pt x="147" y="296"/>
                    </a:lnTo>
                    <a:lnTo>
                      <a:pt x="154" y="317"/>
                    </a:lnTo>
                    <a:lnTo>
                      <a:pt x="174" y="312"/>
                    </a:lnTo>
                    <a:lnTo>
                      <a:pt x="213" y="304"/>
                    </a:lnTo>
                    <a:lnTo>
                      <a:pt x="257" y="284"/>
                    </a:lnTo>
                    <a:lnTo>
                      <a:pt x="311" y="317"/>
                    </a:lnTo>
                    <a:lnTo>
                      <a:pt x="367" y="328"/>
                    </a:lnTo>
                    <a:lnTo>
                      <a:pt x="372" y="342"/>
                    </a:lnTo>
                    <a:lnTo>
                      <a:pt x="372" y="347"/>
                    </a:lnTo>
                    <a:lnTo>
                      <a:pt x="356" y="365"/>
                    </a:lnTo>
                    <a:lnTo>
                      <a:pt x="367" y="385"/>
                    </a:lnTo>
                    <a:lnTo>
                      <a:pt x="421" y="337"/>
                    </a:lnTo>
                    <a:lnTo>
                      <a:pt x="460" y="356"/>
                    </a:lnTo>
                    <a:lnTo>
                      <a:pt x="458" y="337"/>
                    </a:lnTo>
                    <a:lnTo>
                      <a:pt x="481" y="328"/>
                    </a:lnTo>
                    <a:lnTo>
                      <a:pt x="481" y="312"/>
                    </a:lnTo>
                    <a:lnTo>
                      <a:pt x="460" y="294"/>
                    </a:lnTo>
                    <a:lnTo>
                      <a:pt x="442" y="209"/>
                    </a:lnTo>
                    <a:lnTo>
                      <a:pt x="439" y="204"/>
                    </a:lnTo>
                    <a:lnTo>
                      <a:pt x="429" y="204"/>
                    </a:lnTo>
                    <a:lnTo>
                      <a:pt x="400" y="117"/>
                    </a:lnTo>
                    <a:lnTo>
                      <a:pt x="410" y="85"/>
                    </a:lnTo>
                    <a:lnTo>
                      <a:pt x="379" y="53"/>
                    </a:lnTo>
                    <a:lnTo>
                      <a:pt x="418" y="37"/>
                    </a:lnTo>
                    <a:lnTo>
                      <a:pt x="448" y="11"/>
                    </a:lnTo>
                    <a:lnTo>
                      <a:pt x="469" y="3"/>
                    </a:lnTo>
                    <a:lnTo>
                      <a:pt x="476" y="16"/>
                    </a:lnTo>
                    <a:lnTo>
                      <a:pt x="490" y="16"/>
                    </a:lnTo>
                    <a:lnTo>
                      <a:pt x="512" y="0"/>
                    </a:lnTo>
                    <a:lnTo>
                      <a:pt x="521" y="14"/>
                    </a:lnTo>
                    <a:lnTo>
                      <a:pt x="537" y="11"/>
                    </a:lnTo>
                    <a:lnTo>
                      <a:pt x="572" y="24"/>
                    </a:lnTo>
                    <a:lnTo>
                      <a:pt x="609" y="28"/>
                    </a:lnTo>
                    <a:lnTo>
                      <a:pt x="585" y="44"/>
                    </a:lnTo>
                    <a:lnTo>
                      <a:pt x="604" y="90"/>
                    </a:lnTo>
                    <a:lnTo>
                      <a:pt x="622" y="80"/>
                    </a:lnTo>
                    <a:lnTo>
                      <a:pt x="668" y="78"/>
                    </a:lnTo>
                    <a:lnTo>
                      <a:pt x="689" y="64"/>
                    </a:lnTo>
                    <a:lnTo>
                      <a:pt x="711" y="44"/>
                    </a:lnTo>
                    <a:lnTo>
                      <a:pt x="770" y="102"/>
                    </a:lnTo>
                    <a:lnTo>
                      <a:pt x="791" y="113"/>
                    </a:lnTo>
                    <a:lnTo>
                      <a:pt x="789" y="175"/>
                    </a:lnTo>
                    <a:lnTo>
                      <a:pt x="805" y="182"/>
                    </a:lnTo>
                    <a:lnTo>
                      <a:pt x="804" y="197"/>
                    </a:lnTo>
                    <a:lnTo>
                      <a:pt x="797" y="202"/>
                    </a:lnTo>
                    <a:lnTo>
                      <a:pt x="787" y="194"/>
                    </a:lnTo>
                    <a:lnTo>
                      <a:pt x="780" y="197"/>
                    </a:lnTo>
                    <a:lnTo>
                      <a:pt x="770" y="204"/>
                    </a:lnTo>
                    <a:lnTo>
                      <a:pt x="769" y="220"/>
                    </a:lnTo>
                    <a:lnTo>
                      <a:pt x="760" y="230"/>
                    </a:lnTo>
                    <a:lnTo>
                      <a:pt x="751" y="239"/>
                    </a:lnTo>
                    <a:lnTo>
                      <a:pt x="739" y="244"/>
                    </a:lnTo>
                    <a:lnTo>
                      <a:pt x="751" y="271"/>
                    </a:lnTo>
                    <a:lnTo>
                      <a:pt x="770" y="305"/>
                    </a:lnTo>
                    <a:lnTo>
                      <a:pt x="797" y="295"/>
                    </a:lnTo>
                    <a:lnTo>
                      <a:pt x="831" y="348"/>
                    </a:lnTo>
                    <a:lnTo>
                      <a:pt x="848" y="352"/>
                    </a:lnTo>
                    <a:lnTo>
                      <a:pt x="868" y="365"/>
                    </a:lnTo>
                    <a:lnTo>
                      <a:pt x="880" y="385"/>
                    </a:lnTo>
                    <a:lnTo>
                      <a:pt x="883" y="412"/>
                    </a:lnTo>
                    <a:lnTo>
                      <a:pt x="866" y="435"/>
                    </a:lnTo>
                    <a:lnTo>
                      <a:pt x="857" y="438"/>
                    </a:lnTo>
                    <a:lnTo>
                      <a:pt x="860" y="454"/>
                    </a:lnTo>
                    <a:lnTo>
                      <a:pt x="826" y="462"/>
                    </a:lnTo>
                    <a:lnTo>
                      <a:pt x="815" y="518"/>
                    </a:lnTo>
                    <a:lnTo>
                      <a:pt x="840" y="531"/>
                    </a:lnTo>
                    <a:lnTo>
                      <a:pt x="862" y="536"/>
                    </a:lnTo>
                    <a:lnTo>
                      <a:pt x="885" y="550"/>
                    </a:lnTo>
                    <a:lnTo>
                      <a:pt x="894" y="561"/>
                    </a:lnTo>
                    <a:lnTo>
                      <a:pt x="883" y="592"/>
                    </a:lnTo>
                    <a:lnTo>
                      <a:pt x="883" y="624"/>
                    </a:lnTo>
                    <a:lnTo>
                      <a:pt x="889" y="640"/>
                    </a:lnTo>
                    <a:lnTo>
                      <a:pt x="939" y="658"/>
                    </a:lnTo>
                    <a:lnTo>
                      <a:pt x="949" y="667"/>
                    </a:lnTo>
                    <a:lnTo>
                      <a:pt x="952" y="685"/>
                    </a:lnTo>
                    <a:lnTo>
                      <a:pt x="942" y="697"/>
                    </a:lnTo>
                    <a:lnTo>
                      <a:pt x="935" y="713"/>
                    </a:lnTo>
                    <a:lnTo>
                      <a:pt x="928" y="724"/>
                    </a:lnTo>
                    <a:lnTo>
                      <a:pt x="912" y="706"/>
                    </a:lnTo>
                    <a:lnTo>
                      <a:pt x="901" y="703"/>
                    </a:lnTo>
                    <a:lnTo>
                      <a:pt x="880" y="716"/>
                    </a:lnTo>
                    <a:lnTo>
                      <a:pt x="871" y="722"/>
                    </a:lnTo>
                    <a:lnTo>
                      <a:pt x="860" y="706"/>
                    </a:lnTo>
                    <a:lnTo>
                      <a:pt x="850" y="713"/>
                    </a:lnTo>
                    <a:lnTo>
                      <a:pt x="852" y="735"/>
                    </a:lnTo>
                    <a:lnTo>
                      <a:pt x="840" y="766"/>
                    </a:lnTo>
                    <a:lnTo>
                      <a:pt x="826" y="782"/>
                    </a:lnTo>
                    <a:lnTo>
                      <a:pt x="829" y="798"/>
                    </a:lnTo>
                    <a:lnTo>
                      <a:pt x="794" y="817"/>
                    </a:lnTo>
                    <a:lnTo>
                      <a:pt x="787" y="801"/>
                    </a:lnTo>
                    <a:lnTo>
                      <a:pt x="778" y="801"/>
                    </a:lnTo>
                    <a:lnTo>
                      <a:pt x="754" y="806"/>
                    </a:lnTo>
                    <a:lnTo>
                      <a:pt x="754" y="824"/>
                    </a:lnTo>
                    <a:lnTo>
                      <a:pt x="732" y="824"/>
                    </a:lnTo>
                    <a:lnTo>
                      <a:pt x="710" y="845"/>
                    </a:lnTo>
                    <a:lnTo>
                      <a:pt x="680" y="861"/>
                    </a:lnTo>
                    <a:lnTo>
                      <a:pt x="643" y="900"/>
                    </a:lnTo>
                    <a:lnTo>
                      <a:pt x="609" y="893"/>
                    </a:lnTo>
                    <a:lnTo>
                      <a:pt x="606" y="885"/>
                    </a:lnTo>
                    <a:lnTo>
                      <a:pt x="638" y="834"/>
                    </a:lnTo>
                    <a:lnTo>
                      <a:pt x="596" y="772"/>
                    </a:lnTo>
                    <a:lnTo>
                      <a:pt x="583" y="777"/>
                    </a:lnTo>
                    <a:lnTo>
                      <a:pt x="550" y="764"/>
                    </a:lnTo>
                    <a:lnTo>
                      <a:pt x="542" y="770"/>
                    </a:lnTo>
                    <a:lnTo>
                      <a:pt x="533" y="782"/>
                    </a:lnTo>
                    <a:lnTo>
                      <a:pt x="514" y="777"/>
                    </a:lnTo>
                    <a:lnTo>
                      <a:pt x="498" y="801"/>
                    </a:lnTo>
                    <a:lnTo>
                      <a:pt x="478" y="782"/>
                    </a:lnTo>
                    <a:lnTo>
                      <a:pt x="450" y="788"/>
                    </a:lnTo>
                    <a:lnTo>
                      <a:pt x="421" y="777"/>
                    </a:lnTo>
                    <a:lnTo>
                      <a:pt x="400" y="798"/>
                    </a:lnTo>
                    <a:lnTo>
                      <a:pt x="376" y="788"/>
                    </a:lnTo>
                    <a:lnTo>
                      <a:pt x="358" y="808"/>
                    </a:lnTo>
                    <a:lnTo>
                      <a:pt x="335" y="788"/>
                    </a:lnTo>
                    <a:lnTo>
                      <a:pt x="319" y="796"/>
                    </a:lnTo>
                    <a:lnTo>
                      <a:pt x="260" y="806"/>
                    </a:lnTo>
                    <a:lnTo>
                      <a:pt x="236" y="806"/>
                    </a:lnTo>
                    <a:lnTo>
                      <a:pt x="229" y="814"/>
                    </a:lnTo>
                    <a:lnTo>
                      <a:pt x="131" y="743"/>
                    </a:lnTo>
                    <a:lnTo>
                      <a:pt x="107" y="738"/>
                    </a:lnTo>
                    <a:lnTo>
                      <a:pt x="60" y="697"/>
                    </a:lnTo>
                    <a:lnTo>
                      <a:pt x="72" y="678"/>
                    </a:lnTo>
                    <a:lnTo>
                      <a:pt x="72" y="664"/>
                    </a:lnTo>
                    <a:lnTo>
                      <a:pt x="94" y="644"/>
                    </a:lnTo>
                    <a:lnTo>
                      <a:pt x="85" y="621"/>
                    </a:lnTo>
                    <a:lnTo>
                      <a:pt x="85" y="598"/>
                    </a:lnTo>
                    <a:lnTo>
                      <a:pt x="120" y="576"/>
                    </a:lnTo>
                    <a:lnTo>
                      <a:pt x="144" y="568"/>
                    </a:lnTo>
                    <a:lnTo>
                      <a:pt x="149" y="555"/>
                    </a:lnTo>
                    <a:lnTo>
                      <a:pt x="154" y="529"/>
                    </a:lnTo>
                    <a:lnTo>
                      <a:pt x="144" y="518"/>
                    </a:lnTo>
                    <a:lnTo>
                      <a:pt x="122" y="520"/>
                    </a:lnTo>
                    <a:lnTo>
                      <a:pt x="105" y="526"/>
                    </a:lnTo>
                    <a:lnTo>
                      <a:pt x="85" y="526"/>
                    </a:lnTo>
                    <a:lnTo>
                      <a:pt x="74" y="502"/>
                    </a:lnTo>
                    <a:lnTo>
                      <a:pt x="74" y="488"/>
                    </a:lnTo>
                    <a:lnTo>
                      <a:pt x="53" y="470"/>
                    </a:lnTo>
                    <a:lnTo>
                      <a:pt x="46" y="451"/>
                    </a:lnTo>
                    <a:lnTo>
                      <a:pt x="60" y="433"/>
                    </a:lnTo>
                    <a:lnTo>
                      <a:pt x="5" y="378"/>
                    </a:lnTo>
                    <a:lnTo>
                      <a:pt x="3" y="368"/>
                    </a:lnTo>
                    <a:lnTo>
                      <a:pt x="0" y="363"/>
                    </a:lnTo>
                    <a:lnTo>
                      <a:pt x="25" y="340"/>
                    </a:lnTo>
                    <a:close/>
                  </a:path>
                </a:pathLst>
              </a:custGeom>
              <a:grpFill/>
              <a:ln w="9398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wrap="none" lIns="65306" tIns="32653" rIns="65306" bIns="32653" anchor="ctr">
                <a:prstTxWarp prst="textNoShape">
                  <a:avLst/>
                </a:prstTxWarp>
              </a:bodyPr>
              <a:lstStyle/>
              <a:p>
                <a:pPr defTabSz="4571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600" dirty="0">
                  <a:latin typeface="Calibri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2"/>
              <p:cNvSpPr>
                <a:spLocks noChangeArrowheads="1"/>
              </p:cNvSpPr>
              <p:nvPr/>
            </p:nvSpPr>
            <p:spPr bwMode="auto">
              <a:xfrm>
                <a:off x="1585913" y="614363"/>
                <a:ext cx="1292225" cy="1255712"/>
              </a:xfrm>
              <a:custGeom>
                <a:avLst/>
                <a:gdLst>
                  <a:gd name="T0" fmla="*/ 2147483647 w 505"/>
                  <a:gd name="T1" fmla="*/ 2147483647 h 536"/>
                  <a:gd name="T2" fmla="*/ 2147483647 w 505"/>
                  <a:gd name="T3" fmla="*/ 2147483647 h 536"/>
                  <a:gd name="T4" fmla="*/ 2147483647 w 505"/>
                  <a:gd name="T5" fmla="*/ 2147483647 h 536"/>
                  <a:gd name="T6" fmla="*/ 2147483647 w 505"/>
                  <a:gd name="T7" fmla="*/ 2147483647 h 536"/>
                  <a:gd name="T8" fmla="*/ 2147483647 w 505"/>
                  <a:gd name="T9" fmla="*/ 2147483647 h 536"/>
                  <a:gd name="T10" fmla="*/ 2147483647 w 505"/>
                  <a:gd name="T11" fmla="*/ 2147483647 h 536"/>
                  <a:gd name="T12" fmla="*/ 2147483647 w 505"/>
                  <a:gd name="T13" fmla="*/ 2147483647 h 536"/>
                  <a:gd name="T14" fmla="*/ 2147483647 w 505"/>
                  <a:gd name="T15" fmla="*/ 2147483647 h 536"/>
                  <a:gd name="T16" fmla="*/ 2147483647 w 505"/>
                  <a:gd name="T17" fmla="*/ 2147483647 h 536"/>
                  <a:gd name="T18" fmla="*/ 2147483647 w 505"/>
                  <a:gd name="T19" fmla="*/ 2147483647 h 536"/>
                  <a:gd name="T20" fmla="*/ 2147483647 w 505"/>
                  <a:gd name="T21" fmla="*/ 2147483647 h 536"/>
                  <a:gd name="T22" fmla="*/ 2147483647 w 505"/>
                  <a:gd name="T23" fmla="*/ 2147483647 h 536"/>
                  <a:gd name="T24" fmla="*/ 2147483647 w 505"/>
                  <a:gd name="T25" fmla="*/ 2147483647 h 536"/>
                  <a:gd name="T26" fmla="*/ 2147483647 w 505"/>
                  <a:gd name="T27" fmla="*/ 2147483647 h 536"/>
                  <a:gd name="T28" fmla="*/ 2147483647 w 505"/>
                  <a:gd name="T29" fmla="*/ 2147483647 h 536"/>
                  <a:gd name="T30" fmla="*/ 2147483647 w 505"/>
                  <a:gd name="T31" fmla="*/ 2147483647 h 536"/>
                  <a:gd name="T32" fmla="*/ 2147483647 w 505"/>
                  <a:gd name="T33" fmla="*/ 2147483647 h 536"/>
                  <a:gd name="T34" fmla="*/ 2147483647 w 505"/>
                  <a:gd name="T35" fmla="*/ 2147483647 h 536"/>
                  <a:gd name="T36" fmla="*/ 2147483647 w 505"/>
                  <a:gd name="T37" fmla="*/ 2147483647 h 536"/>
                  <a:gd name="T38" fmla="*/ 2147483647 w 505"/>
                  <a:gd name="T39" fmla="*/ 2147483647 h 536"/>
                  <a:gd name="T40" fmla="*/ 2147483647 w 505"/>
                  <a:gd name="T41" fmla="*/ 2147483647 h 536"/>
                  <a:gd name="T42" fmla="*/ 2147483647 w 505"/>
                  <a:gd name="T43" fmla="*/ 2147483647 h 536"/>
                  <a:gd name="T44" fmla="*/ 2147483647 w 505"/>
                  <a:gd name="T45" fmla="*/ 2147483647 h 536"/>
                  <a:gd name="T46" fmla="*/ 2147483647 w 505"/>
                  <a:gd name="T47" fmla="*/ 2147483647 h 536"/>
                  <a:gd name="T48" fmla="*/ 2147483647 w 505"/>
                  <a:gd name="T49" fmla="*/ 2147483647 h 536"/>
                  <a:gd name="T50" fmla="*/ 2147483647 w 505"/>
                  <a:gd name="T51" fmla="*/ 2147483647 h 536"/>
                  <a:gd name="T52" fmla="*/ 2147483647 w 505"/>
                  <a:gd name="T53" fmla="*/ 2147483647 h 536"/>
                  <a:gd name="T54" fmla="*/ 2147483647 w 505"/>
                  <a:gd name="T55" fmla="*/ 2147483647 h 536"/>
                  <a:gd name="T56" fmla="*/ 2147483647 w 505"/>
                  <a:gd name="T57" fmla="*/ 2147483647 h 536"/>
                  <a:gd name="T58" fmla="*/ 2147483647 w 505"/>
                  <a:gd name="T59" fmla="*/ 2147483647 h 536"/>
                  <a:gd name="T60" fmla="*/ 2147483647 w 505"/>
                  <a:gd name="T61" fmla="*/ 2147483647 h 536"/>
                  <a:gd name="T62" fmla="*/ 2147483647 w 505"/>
                  <a:gd name="T63" fmla="*/ 2147483647 h 536"/>
                  <a:gd name="T64" fmla="*/ 2147483647 w 505"/>
                  <a:gd name="T65" fmla="*/ 2147483647 h 536"/>
                  <a:gd name="T66" fmla="*/ 2147483647 w 505"/>
                  <a:gd name="T67" fmla="*/ 2147483647 h 536"/>
                  <a:gd name="T68" fmla="*/ 2147483647 w 505"/>
                  <a:gd name="T69" fmla="*/ 2147483647 h 536"/>
                  <a:gd name="T70" fmla="*/ 2147483647 w 505"/>
                  <a:gd name="T71" fmla="*/ 2147483647 h 536"/>
                  <a:gd name="T72" fmla="*/ 2147483647 w 505"/>
                  <a:gd name="T73" fmla="*/ 2147483647 h 536"/>
                  <a:gd name="T74" fmla="*/ 2147483647 w 505"/>
                  <a:gd name="T75" fmla="*/ 2147483647 h 536"/>
                  <a:gd name="T76" fmla="*/ 2147483647 w 505"/>
                  <a:gd name="T77" fmla="*/ 2147483647 h 536"/>
                  <a:gd name="T78" fmla="*/ 2147483647 w 505"/>
                  <a:gd name="T79" fmla="*/ 2147483647 h 536"/>
                  <a:gd name="T80" fmla="*/ 2147483647 w 505"/>
                  <a:gd name="T81" fmla="*/ 2147483647 h 536"/>
                  <a:gd name="T82" fmla="*/ 2147483647 w 505"/>
                  <a:gd name="T83" fmla="*/ 2147483647 h 536"/>
                  <a:gd name="T84" fmla="*/ 2147483647 w 505"/>
                  <a:gd name="T85" fmla="*/ 2147483647 h 536"/>
                  <a:gd name="T86" fmla="*/ 2147483647 w 505"/>
                  <a:gd name="T87" fmla="*/ 2147483647 h 536"/>
                  <a:gd name="T88" fmla="*/ 2147483647 w 505"/>
                  <a:gd name="T89" fmla="*/ 2147483647 h 536"/>
                  <a:gd name="T90" fmla="*/ 2147483647 w 505"/>
                  <a:gd name="T91" fmla="*/ 2147483647 h 536"/>
                  <a:gd name="T92" fmla="*/ 2147483647 w 505"/>
                  <a:gd name="T93" fmla="*/ 2147483647 h 536"/>
                  <a:gd name="T94" fmla="*/ 2147483647 w 505"/>
                  <a:gd name="T95" fmla="*/ 2147483647 h 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05"/>
                  <a:gd name="T145" fmla="*/ 0 h 536"/>
                  <a:gd name="T146" fmla="*/ 505 w 505"/>
                  <a:gd name="T147" fmla="*/ 536 h 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05" h="536">
                    <a:moveTo>
                      <a:pt x="483" y="60"/>
                    </a:moveTo>
                    <a:lnTo>
                      <a:pt x="487" y="74"/>
                    </a:lnTo>
                    <a:lnTo>
                      <a:pt x="478" y="82"/>
                    </a:lnTo>
                    <a:lnTo>
                      <a:pt x="470" y="91"/>
                    </a:lnTo>
                    <a:lnTo>
                      <a:pt x="457" y="108"/>
                    </a:lnTo>
                    <a:lnTo>
                      <a:pt x="449" y="135"/>
                    </a:lnTo>
                    <a:lnTo>
                      <a:pt x="446" y="140"/>
                    </a:lnTo>
                    <a:lnTo>
                      <a:pt x="467" y="167"/>
                    </a:lnTo>
                    <a:lnTo>
                      <a:pt x="467" y="177"/>
                    </a:lnTo>
                    <a:lnTo>
                      <a:pt x="470" y="191"/>
                    </a:lnTo>
                    <a:lnTo>
                      <a:pt x="465" y="207"/>
                    </a:lnTo>
                    <a:lnTo>
                      <a:pt x="462" y="216"/>
                    </a:lnTo>
                    <a:lnTo>
                      <a:pt x="465" y="235"/>
                    </a:lnTo>
                    <a:lnTo>
                      <a:pt x="476" y="256"/>
                    </a:lnTo>
                    <a:lnTo>
                      <a:pt x="483" y="266"/>
                    </a:lnTo>
                    <a:lnTo>
                      <a:pt x="478" y="279"/>
                    </a:lnTo>
                    <a:lnTo>
                      <a:pt x="451" y="311"/>
                    </a:lnTo>
                    <a:lnTo>
                      <a:pt x="444" y="341"/>
                    </a:lnTo>
                    <a:lnTo>
                      <a:pt x="449" y="359"/>
                    </a:lnTo>
                    <a:lnTo>
                      <a:pt x="457" y="368"/>
                    </a:lnTo>
                    <a:lnTo>
                      <a:pt x="470" y="365"/>
                    </a:lnTo>
                    <a:lnTo>
                      <a:pt x="478" y="365"/>
                    </a:lnTo>
                    <a:lnTo>
                      <a:pt x="492" y="385"/>
                    </a:lnTo>
                    <a:lnTo>
                      <a:pt x="500" y="407"/>
                    </a:lnTo>
                    <a:lnTo>
                      <a:pt x="505" y="421"/>
                    </a:lnTo>
                    <a:lnTo>
                      <a:pt x="503" y="428"/>
                    </a:lnTo>
                    <a:lnTo>
                      <a:pt x="492" y="428"/>
                    </a:lnTo>
                    <a:lnTo>
                      <a:pt x="483" y="441"/>
                    </a:lnTo>
                    <a:lnTo>
                      <a:pt x="467" y="467"/>
                    </a:lnTo>
                    <a:lnTo>
                      <a:pt x="454" y="489"/>
                    </a:lnTo>
                    <a:lnTo>
                      <a:pt x="439" y="481"/>
                    </a:lnTo>
                    <a:lnTo>
                      <a:pt x="425" y="481"/>
                    </a:lnTo>
                    <a:lnTo>
                      <a:pt x="414" y="492"/>
                    </a:lnTo>
                    <a:lnTo>
                      <a:pt x="404" y="505"/>
                    </a:lnTo>
                    <a:lnTo>
                      <a:pt x="409" y="515"/>
                    </a:lnTo>
                    <a:lnTo>
                      <a:pt x="412" y="536"/>
                    </a:lnTo>
                    <a:lnTo>
                      <a:pt x="387" y="510"/>
                    </a:lnTo>
                    <a:lnTo>
                      <a:pt x="377" y="515"/>
                    </a:lnTo>
                    <a:lnTo>
                      <a:pt x="364" y="515"/>
                    </a:lnTo>
                    <a:lnTo>
                      <a:pt x="352" y="518"/>
                    </a:lnTo>
                    <a:lnTo>
                      <a:pt x="322" y="510"/>
                    </a:lnTo>
                    <a:lnTo>
                      <a:pt x="306" y="508"/>
                    </a:lnTo>
                    <a:lnTo>
                      <a:pt x="283" y="513"/>
                    </a:lnTo>
                    <a:lnTo>
                      <a:pt x="263" y="503"/>
                    </a:lnTo>
                    <a:lnTo>
                      <a:pt x="253" y="492"/>
                    </a:lnTo>
                    <a:lnTo>
                      <a:pt x="247" y="494"/>
                    </a:lnTo>
                    <a:lnTo>
                      <a:pt x="240" y="503"/>
                    </a:lnTo>
                    <a:lnTo>
                      <a:pt x="214" y="510"/>
                    </a:lnTo>
                    <a:lnTo>
                      <a:pt x="198" y="481"/>
                    </a:lnTo>
                    <a:lnTo>
                      <a:pt x="214" y="444"/>
                    </a:lnTo>
                    <a:lnTo>
                      <a:pt x="214" y="430"/>
                    </a:lnTo>
                    <a:lnTo>
                      <a:pt x="210" y="417"/>
                    </a:lnTo>
                    <a:lnTo>
                      <a:pt x="203" y="403"/>
                    </a:lnTo>
                    <a:lnTo>
                      <a:pt x="198" y="417"/>
                    </a:lnTo>
                    <a:lnTo>
                      <a:pt x="186" y="423"/>
                    </a:lnTo>
                    <a:lnTo>
                      <a:pt x="168" y="434"/>
                    </a:lnTo>
                    <a:lnTo>
                      <a:pt x="138" y="446"/>
                    </a:lnTo>
                    <a:lnTo>
                      <a:pt x="119" y="449"/>
                    </a:lnTo>
                    <a:lnTo>
                      <a:pt x="103" y="451"/>
                    </a:lnTo>
                    <a:lnTo>
                      <a:pt x="95" y="462"/>
                    </a:lnTo>
                    <a:lnTo>
                      <a:pt x="85" y="472"/>
                    </a:lnTo>
                    <a:lnTo>
                      <a:pt x="64" y="483"/>
                    </a:lnTo>
                    <a:lnTo>
                      <a:pt x="66" y="472"/>
                    </a:lnTo>
                    <a:lnTo>
                      <a:pt x="58" y="467"/>
                    </a:lnTo>
                    <a:lnTo>
                      <a:pt x="60" y="451"/>
                    </a:lnTo>
                    <a:lnTo>
                      <a:pt x="58" y="436"/>
                    </a:lnTo>
                    <a:lnTo>
                      <a:pt x="53" y="425"/>
                    </a:lnTo>
                    <a:lnTo>
                      <a:pt x="71" y="412"/>
                    </a:lnTo>
                    <a:lnTo>
                      <a:pt x="95" y="390"/>
                    </a:lnTo>
                    <a:lnTo>
                      <a:pt x="85" y="385"/>
                    </a:lnTo>
                    <a:lnTo>
                      <a:pt x="77" y="373"/>
                    </a:lnTo>
                    <a:lnTo>
                      <a:pt x="87" y="370"/>
                    </a:lnTo>
                    <a:lnTo>
                      <a:pt x="95" y="361"/>
                    </a:lnTo>
                    <a:lnTo>
                      <a:pt x="113" y="357"/>
                    </a:lnTo>
                    <a:lnTo>
                      <a:pt x="122" y="352"/>
                    </a:lnTo>
                    <a:lnTo>
                      <a:pt x="119" y="341"/>
                    </a:lnTo>
                    <a:lnTo>
                      <a:pt x="103" y="341"/>
                    </a:lnTo>
                    <a:lnTo>
                      <a:pt x="95" y="341"/>
                    </a:lnTo>
                    <a:lnTo>
                      <a:pt x="85" y="334"/>
                    </a:lnTo>
                    <a:lnTo>
                      <a:pt x="82" y="325"/>
                    </a:lnTo>
                    <a:lnTo>
                      <a:pt x="82" y="309"/>
                    </a:lnTo>
                    <a:lnTo>
                      <a:pt x="87" y="299"/>
                    </a:lnTo>
                    <a:lnTo>
                      <a:pt x="95" y="288"/>
                    </a:lnTo>
                    <a:lnTo>
                      <a:pt x="108" y="288"/>
                    </a:lnTo>
                    <a:lnTo>
                      <a:pt x="97" y="277"/>
                    </a:lnTo>
                    <a:lnTo>
                      <a:pt x="80" y="283"/>
                    </a:lnTo>
                    <a:lnTo>
                      <a:pt x="74" y="290"/>
                    </a:lnTo>
                    <a:lnTo>
                      <a:pt x="53" y="304"/>
                    </a:lnTo>
                    <a:lnTo>
                      <a:pt x="44" y="290"/>
                    </a:lnTo>
                    <a:lnTo>
                      <a:pt x="47" y="274"/>
                    </a:lnTo>
                    <a:lnTo>
                      <a:pt x="50" y="261"/>
                    </a:lnTo>
                    <a:lnTo>
                      <a:pt x="60" y="250"/>
                    </a:lnTo>
                    <a:lnTo>
                      <a:pt x="64" y="242"/>
                    </a:lnTo>
                    <a:lnTo>
                      <a:pt x="58" y="235"/>
                    </a:lnTo>
                    <a:lnTo>
                      <a:pt x="47" y="240"/>
                    </a:lnTo>
                    <a:lnTo>
                      <a:pt x="39" y="242"/>
                    </a:lnTo>
                    <a:lnTo>
                      <a:pt x="28" y="224"/>
                    </a:lnTo>
                    <a:lnTo>
                      <a:pt x="21" y="211"/>
                    </a:lnTo>
                    <a:lnTo>
                      <a:pt x="14" y="207"/>
                    </a:lnTo>
                    <a:lnTo>
                      <a:pt x="0" y="202"/>
                    </a:lnTo>
                    <a:lnTo>
                      <a:pt x="9" y="193"/>
                    </a:lnTo>
                    <a:lnTo>
                      <a:pt x="9" y="156"/>
                    </a:lnTo>
                    <a:lnTo>
                      <a:pt x="16" y="149"/>
                    </a:lnTo>
                    <a:lnTo>
                      <a:pt x="34" y="135"/>
                    </a:lnTo>
                    <a:lnTo>
                      <a:pt x="47" y="127"/>
                    </a:lnTo>
                    <a:lnTo>
                      <a:pt x="58" y="122"/>
                    </a:lnTo>
                    <a:lnTo>
                      <a:pt x="71" y="127"/>
                    </a:lnTo>
                    <a:lnTo>
                      <a:pt x="71" y="117"/>
                    </a:lnTo>
                    <a:lnTo>
                      <a:pt x="87" y="98"/>
                    </a:lnTo>
                    <a:lnTo>
                      <a:pt x="97" y="101"/>
                    </a:lnTo>
                    <a:lnTo>
                      <a:pt x="129" y="108"/>
                    </a:lnTo>
                    <a:lnTo>
                      <a:pt x="140" y="113"/>
                    </a:lnTo>
                    <a:lnTo>
                      <a:pt x="151" y="108"/>
                    </a:lnTo>
                    <a:lnTo>
                      <a:pt x="172" y="98"/>
                    </a:lnTo>
                    <a:lnTo>
                      <a:pt x="177" y="93"/>
                    </a:lnTo>
                    <a:lnTo>
                      <a:pt x="186" y="98"/>
                    </a:lnTo>
                    <a:lnTo>
                      <a:pt x="192" y="91"/>
                    </a:lnTo>
                    <a:lnTo>
                      <a:pt x="200" y="96"/>
                    </a:lnTo>
                    <a:lnTo>
                      <a:pt x="216" y="101"/>
                    </a:lnTo>
                    <a:lnTo>
                      <a:pt x="221" y="93"/>
                    </a:lnTo>
                    <a:lnTo>
                      <a:pt x="221" y="80"/>
                    </a:lnTo>
                    <a:lnTo>
                      <a:pt x="216" y="66"/>
                    </a:lnTo>
                    <a:lnTo>
                      <a:pt x="214" y="55"/>
                    </a:lnTo>
                    <a:lnTo>
                      <a:pt x="231" y="48"/>
                    </a:lnTo>
                    <a:lnTo>
                      <a:pt x="253" y="34"/>
                    </a:lnTo>
                    <a:lnTo>
                      <a:pt x="267" y="39"/>
                    </a:lnTo>
                    <a:lnTo>
                      <a:pt x="258" y="25"/>
                    </a:lnTo>
                    <a:lnTo>
                      <a:pt x="269" y="18"/>
                    </a:lnTo>
                    <a:lnTo>
                      <a:pt x="283" y="9"/>
                    </a:lnTo>
                    <a:lnTo>
                      <a:pt x="293" y="0"/>
                    </a:lnTo>
                    <a:lnTo>
                      <a:pt x="304" y="0"/>
                    </a:lnTo>
                    <a:lnTo>
                      <a:pt x="313" y="14"/>
                    </a:lnTo>
                    <a:lnTo>
                      <a:pt x="322" y="2"/>
                    </a:lnTo>
                    <a:lnTo>
                      <a:pt x="336" y="2"/>
                    </a:lnTo>
                    <a:lnTo>
                      <a:pt x="341" y="11"/>
                    </a:lnTo>
                    <a:lnTo>
                      <a:pt x="361" y="11"/>
                    </a:lnTo>
                    <a:lnTo>
                      <a:pt x="385" y="18"/>
                    </a:lnTo>
                    <a:lnTo>
                      <a:pt x="398" y="32"/>
                    </a:lnTo>
                    <a:lnTo>
                      <a:pt x="404" y="50"/>
                    </a:lnTo>
                    <a:lnTo>
                      <a:pt x="412" y="55"/>
                    </a:lnTo>
                    <a:lnTo>
                      <a:pt x="428" y="50"/>
                    </a:lnTo>
                    <a:lnTo>
                      <a:pt x="441" y="58"/>
                    </a:lnTo>
                    <a:lnTo>
                      <a:pt x="460" y="64"/>
                    </a:lnTo>
                    <a:lnTo>
                      <a:pt x="483" y="60"/>
                    </a:lnTo>
                    <a:close/>
                  </a:path>
                </a:pathLst>
              </a:custGeom>
              <a:grpFill/>
              <a:ln w="9398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wrap="none" lIns="65306" tIns="32653" rIns="65306" bIns="32653" anchor="ctr">
                <a:prstTxWarp prst="textNoShape">
                  <a:avLst/>
                </a:prstTxWarp>
              </a:bodyPr>
              <a:lstStyle/>
              <a:p>
                <a:pPr defTabSz="4571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600" dirty="0">
                  <a:latin typeface="Calibri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7"/>
              <p:cNvSpPr>
                <a:spLocks noChangeArrowheads="1"/>
              </p:cNvSpPr>
              <p:nvPr/>
            </p:nvSpPr>
            <p:spPr bwMode="auto">
              <a:xfrm>
                <a:off x="5170488" y="3892550"/>
                <a:ext cx="942975" cy="889000"/>
              </a:xfrm>
              <a:custGeom>
                <a:avLst/>
                <a:gdLst>
                  <a:gd name="T0" fmla="*/ 2147483647 w 368"/>
                  <a:gd name="T1" fmla="*/ 2147483647 h 379"/>
                  <a:gd name="T2" fmla="*/ 2147483647 w 368"/>
                  <a:gd name="T3" fmla="*/ 2147483647 h 379"/>
                  <a:gd name="T4" fmla="*/ 2147483647 w 368"/>
                  <a:gd name="T5" fmla="*/ 2147483647 h 379"/>
                  <a:gd name="T6" fmla="*/ 2147483647 w 368"/>
                  <a:gd name="T7" fmla="*/ 2147483647 h 379"/>
                  <a:gd name="T8" fmla="*/ 2147483647 w 368"/>
                  <a:gd name="T9" fmla="*/ 2147483647 h 379"/>
                  <a:gd name="T10" fmla="*/ 2147483647 w 368"/>
                  <a:gd name="T11" fmla="*/ 2147483647 h 379"/>
                  <a:gd name="T12" fmla="*/ 2147483647 w 368"/>
                  <a:gd name="T13" fmla="*/ 2147483647 h 379"/>
                  <a:gd name="T14" fmla="*/ 2147483647 w 368"/>
                  <a:gd name="T15" fmla="*/ 2147483647 h 379"/>
                  <a:gd name="T16" fmla="*/ 2147483647 w 368"/>
                  <a:gd name="T17" fmla="*/ 2147483647 h 379"/>
                  <a:gd name="T18" fmla="*/ 2147483647 w 368"/>
                  <a:gd name="T19" fmla="*/ 2147483647 h 379"/>
                  <a:gd name="T20" fmla="*/ 2147483647 w 368"/>
                  <a:gd name="T21" fmla="*/ 2147483647 h 379"/>
                  <a:gd name="T22" fmla="*/ 2147483647 w 368"/>
                  <a:gd name="T23" fmla="*/ 2147483647 h 379"/>
                  <a:gd name="T24" fmla="*/ 2147483647 w 368"/>
                  <a:gd name="T25" fmla="*/ 2147483647 h 379"/>
                  <a:gd name="T26" fmla="*/ 2147483647 w 368"/>
                  <a:gd name="T27" fmla="*/ 2147483647 h 379"/>
                  <a:gd name="T28" fmla="*/ 2147483647 w 368"/>
                  <a:gd name="T29" fmla="*/ 2147483647 h 379"/>
                  <a:gd name="T30" fmla="*/ 2147483647 w 368"/>
                  <a:gd name="T31" fmla="*/ 2147483647 h 379"/>
                  <a:gd name="T32" fmla="*/ 2147483647 w 368"/>
                  <a:gd name="T33" fmla="*/ 2147483647 h 379"/>
                  <a:gd name="T34" fmla="*/ 2147483647 w 368"/>
                  <a:gd name="T35" fmla="*/ 2147483647 h 379"/>
                  <a:gd name="T36" fmla="*/ 2147483647 w 368"/>
                  <a:gd name="T37" fmla="*/ 2147483647 h 379"/>
                  <a:gd name="T38" fmla="*/ 2147483647 w 368"/>
                  <a:gd name="T39" fmla="*/ 2147483647 h 379"/>
                  <a:gd name="T40" fmla="*/ 2147483647 w 368"/>
                  <a:gd name="T41" fmla="*/ 2147483647 h 379"/>
                  <a:gd name="T42" fmla="*/ 2147483647 w 368"/>
                  <a:gd name="T43" fmla="*/ 2147483647 h 379"/>
                  <a:gd name="T44" fmla="*/ 2147483647 w 368"/>
                  <a:gd name="T45" fmla="*/ 2147483647 h 379"/>
                  <a:gd name="T46" fmla="*/ 2147483647 w 368"/>
                  <a:gd name="T47" fmla="*/ 2147483647 h 379"/>
                  <a:gd name="T48" fmla="*/ 2147483647 w 368"/>
                  <a:gd name="T49" fmla="*/ 2147483647 h 379"/>
                  <a:gd name="T50" fmla="*/ 2147483647 w 368"/>
                  <a:gd name="T51" fmla="*/ 2147483647 h 379"/>
                  <a:gd name="T52" fmla="*/ 2147483647 w 368"/>
                  <a:gd name="T53" fmla="*/ 2147483647 h 379"/>
                  <a:gd name="T54" fmla="*/ 2147483647 w 368"/>
                  <a:gd name="T55" fmla="*/ 2147483647 h 379"/>
                  <a:gd name="T56" fmla="*/ 2147483647 w 368"/>
                  <a:gd name="T57" fmla="*/ 2147483647 h 379"/>
                  <a:gd name="T58" fmla="*/ 2147483647 w 368"/>
                  <a:gd name="T59" fmla="*/ 2147483647 h 379"/>
                  <a:gd name="T60" fmla="*/ 2147483647 w 368"/>
                  <a:gd name="T61" fmla="*/ 0 h 379"/>
                  <a:gd name="T62" fmla="*/ 2147483647 w 368"/>
                  <a:gd name="T63" fmla="*/ 2147483647 h 379"/>
                  <a:gd name="T64" fmla="*/ 2147483647 w 368"/>
                  <a:gd name="T65" fmla="*/ 2147483647 h 379"/>
                  <a:gd name="T66" fmla="*/ 2147483647 w 368"/>
                  <a:gd name="T67" fmla="*/ 2147483647 h 379"/>
                  <a:gd name="T68" fmla="*/ 2147483647 w 368"/>
                  <a:gd name="T69" fmla="*/ 2147483647 h 379"/>
                  <a:gd name="T70" fmla="*/ 2147483647 w 368"/>
                  <a:gd name="T71" fmla="*/ 2147483647 h 379"/>
                  <a:gd name="T72" fmla="*/ 2147483647 w 368"/>
                  <a:gd name="T73" fmla="*/ 2147483647 h 379"/>
                  <a:gd name="T74" fmla="*/ 2147483647 w 368"/>
                  <a:gd name="T75" fmla="*/ 2147483647 h 379"/>
                  <a:gd name="T76" fmla="*/ 2147483647 w 368"/>
                  <a:gd name="T77" fmla="*/ 2147483647 h 379"/>
                  <a:gd name="T78" fmla="*/ 2147483647 w 368"/>
                  <a:gd name="T79" fmla="*/ 2147483647 h 379"/>
                  <a:gd name="T80" fmla="*/ 2147483647 w 368"/>
                  <a:gd name="T81" fmla="*/ 2147483647 h 379"/>
                  <a:gd name="T82" fmla="*/ 2147483647 w 368"/>
                  <a:gd name="T83" fmla="*/ 2147483647 h 379"/>
                  <a:gd name="T84" fmla="*/ 2147483647 w 368"/>
                  <a:gd name="T85" fmla="*/ 2147483647 h 379"/>
                  <a:gd name="T86" fmla="*/ 2147483647 w 368"/>
                  <a:gd name="T87" fmla="*/ 2147483647 h 379"/>
                  <a:gd name="T88" fmla="*/ 2147483647 w 368"/>
                  <a:gd name="T89" fmla="*/ 2147483647 h 379"/>
                  <a:gd name="T90" fmla="*/ 2147483647 w 368"/>
                  <a:gd name="T91" fmla="*/ 2147483647 h 379"/>
                  <a:gd name="T92" fmla="*/ 2147483647 w 368"/>
                  <a:gd name="T93" fmla="*/ 2147483647 h 379"/>
                  <a:gd name="T94" fmla="*/ 0 w 368"/>
                  <a:gd name="T95" fmla="*/ 2147483647 h 379"/>
                  <a:gd name="T96" fmla="*/ 2147483647 w 368"/>
                  <a:gd name="T97" fmla="*/ 2147483647 h 379"/>
                  <a:gd name="T98" fmla="*/ 2147483647 w 368"/>
                  <a:gd name="T99" fmla="*/ 2147483647 h 379"/>
                  <a:gd name="T100" fmla="*/ 2147483647 w 368"/>
                  <a:gd name="T101" fmla="*/ 2147483647 h 379"/>
                  <a:gd name="T102" fmla="*/ 2147483647 w 368"/>
                  <a:gd name="T103" fmla="*/ 2147483647 h 379"/>
                  <a:gd name="T104" fmla="*/ 2147483647 w 368"/>
                  <a:gd name="T105" fmla="*/ 2147483647 h 379"/>
                  <a:gd name="T106" fmla="*/ 2147483647 w 368"/>
                  <a:gd name="T107" fmla="*/ 2147483647 h 379"/>
                  <a:gd name="T108" fmla="*/ 2147483647 w 368"/>
                  <a:gd name="T109" fmla="*/ 2147483647 h 379"/>
                  <a:gd name="T110" fmla="*/ 2147483647 w 368"/>
                  <a:gd name="T111" fmla="*/ 2147483647 h 379"/>
                  <a:gd name="T112" fmla="*/ 2147483647 w 368"/>
                  <a:gd name="T113" fmla="*/ 2147483647 h 379"/>
                  <a:gd name="T114" fmla="*/ 2147483647 w 368"/>
                  <a:gd name="T115" fmla="*/ 2147483647 h 379"/>
                  <a:gd name="T116" fmla="*/ 2147483647 w 368"/>
                  <a:gd name="T117" fmla="*/ 2147483647 h 37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68"/>
                  <a:gd name="T178" fmla="*/ 0 h 379"/>
                  <a:gd name="T179" fmla="*/ 368 w 368"/>
                  <a:gd name="T180" fmla="*/ 379 h 37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68" h="379">
                    <a:moveTo>
                      <a:pt x="162" y="379"/>
                    </a:moveTo>
                    <a:lnTo>
                      <a:pt x="177" y="363"/>
                    </a:lnTo>
                    <a:lnTo>
                      <a:pt x="193" y="357"/>
                    </a:lnTo>
                    <a:lnTo>
                      <a:pt x="204" y="357"/>
                    </a:lnTo>
                    <a:lnTo>
                      <a:pt x="204" y="336"/>
                    </a:lnTo>
                    <a:lnTo>
                      <a:pt x="217" y="323"/>
                    </a:lnTo>
                    <a:lnTo>
                      <a:pt x="237" y="320"/>
                    </a:lnTo>
                    <a:lnTo>
                      <a:pt x="288" y="318"/>
                    </a:lnTo>
                    <a:lnTo>
                      <a:pt x="312" y="320"/>
                    </a:lnTo>
                    <a:lnTo>
                      <a:pt x="332" y="310"/>
                    </a:lnTo>
                    <a:lnTo>
                      <a:pt x="346" y="310"/>
                    </a:lnTo>
                    <a:lnTo>
                      <a:pt x="357" y="304"/>
                    </a:lnTo>
                    <a:lnTo>
                      <a:pt x="368" y="297"/>
                    </a:lnTo>
                    <a:lnTo>
                      <a:pt x="359" y="278"/>
                    </a:lnTo>
                    <a:lnTo>
                      <a:pt x="352" y="286"/>
                    </a:lnTo>
                    <a:lnTo>
                      <a:pt x="343" y="283"/>
                    </a:lnTo>
                    <a:lnTo>
                      <a:pt x="332" y="278"/>
                    </a:lnTo>
                    <a:lnTo>
                      <a:pt x="338" y="254"/>
                    </a:lnTo>
                    <a:lnTo>
                      <a:pt x="346" y="246"/>
                    </a:lnTo>
                    <a:lnTo>
                      <a:pt x="344" y="235"/>
                    </a:lnTo>
                    <a:lnTo>
                      <a:pt x="325" y="211"/>
                    </a:lnTo>
                    <a:lnTo>
                      <a:pt x="309" y="192"/>
                    </a:lnTo>
                    <a:lnTo>
                      <a:pt x="290" y="180"/>
                    </a:lnTo>
                    <a:lnTo>
                      <a:pt x="290" y="165"/>
                    </a:lnTo>
                    <a:lnTo>
                      <a:pt x="294" y="146"/>
                    </a:lnTo>
                    <a:lnTo>
                      <a:pt x="299" y="121"/>
                    </a:lnTo>
                    <a:lnTo>
                      <a:pt x="287" y="106"/>
                    </a:lnTo>
                    <a:lnTo>
                      <a:pt x="292" y="69"/>
                    </a:lnTo>
                    <a:lnTo>
                      <a:pt x="285" y="19"/>
                    </a:lnTo>
                    <a:lnTo>
                      <a:pt x="267" y="3"/>
                    </a:lnTo>
                    <a:lnTo>
                      <a:pt x="258" y="0"/>
                    </a:lnTo>
                    <a:lnTo>
                      <a:pt x="230" y="16"/>
                    </a:lnTo>
                    <a:lnTo>
                      <a:pt x="217" y="3"/>
                    </a:lnTo>
                    <a:lnTo>
                      <a:pt x="207" y="12"/>
                    </a:lnTo>
                    <a:lnTo>
                      <a:pt x="212" y="25"/>
                    </a:lnTo>
                    <a:lnTo>
                      <a:pt x="199" y="58"/>
                    </a:lnTo>
                    <a:lnTo>
                      <a:pt x="183" y="79"/>
                    </a:lnTo>
                    <a:lnTo>
                      <a:pt x="186" y="94"/>
                    </a:lnTo>
                    <a:lnTo>
                      <a:pt x="151" y="114"/>
                    </a:lnTo>
                    <a:lnTo>
                      <a:pt x="142" y="96"/>
                    </a:lnTo>
                    <a:lnTo>
                      <a:pt x="112" y="101"/>
                    </a:lnTo>
                    <a:lnTo>
                      <a:pt x="111" y="121"/>
                    </a:lnTo>
                    <a:lnTo>
                      <a:pt x="86" y="121"/>
                    </a:lnTo>
                    <a:lnTo>
                      <a:pt x="68" y="142"/>
                    </a:lnTo>
                    <a:lnTo>
                      <a:pt x="44" y="154"/>
                    </a:lnTo>
                    <a:lnTo>
                      <a:pt x="32" y="163"/>
                    </a:lnTo>
                    <a:lnTo>
                      <a:pt x="17" y="180"/>
                    </a:lnTo>
                    <a:lnTo>
                      <a:pt x="0" y="198"/>
                    </a:lnTo>
                    <a:lnTo>
                      <a:pt x="20" y="206"/>
                    </a:lnTo>
                    <a:lnTo>
                      <a:pt x="44" y="241"/>
                    </a:lnTo>
                    <a:lnTo>
                      <a:pt x="69" y="244"/>
                    </a:lnTo>
                    <a:lnTo>
                      <a:pt x="80" y="259"/>
                    </a:lnTo>
                    <a:lnTo>
                      <a:pt x="75" y="275"/>
                    </a:lnTo>
                    <a:lnTo>
                      <a:pt x="78" y="291"/>
                    </a:lnTo>
                    <a:lnTo>
                      <a:pt x="94" y="307"/>
                    </a:lnTo>
                    <a:lnTo>
                      <a:pt x="108" y="330"/>
                    </a:lnTo>
                    <a:lnTo>
                      <a:pt x="124" y="352"/>
                    </a:lnTo>
                    <a:lnTo>
                      <a:pt x="144" y="355"/>
                    </a:lnTo>
                    <a:lnTo>
                      <a:pt x="162" y="379"/>
                    </a:lnTo>
                    <a:close/>
                  </a:path>
                </a:pathLst>
              </a:custGeom>
              <a:grpFill/>
              <a:ln w="9398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wrap="none" lIns="65306" tIns="32653" rIns="65306" bIns="32653" anchor="ctr">
                <a:prstTxWarp prst="textNoShape">
                  <a:avLst/>
                </a:prstTxWarp>
              </a:bodyPr>
              <a:lstStyle/>
              <a:p>
                <a:pPr defTabSz="4571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600" dirty="0">
                  <a:latin typeface="Calibri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8"/>
              <p:cNvSpPr>
                <a:spLocks noChangeArrowheads="1"/>
              </p:cNvSpPr>
              <p:nvPr/>
            </p:nvSpPr>
            <p:spPr bwMode="auto">
              <a:xfrm>
                <a:off x="5608638" y="2595563"/>
                <a:ext cx="1039812" cy="1846262"/>
              </a:xfrm>
              <a:custGeom>
                <a:avLst/>
                <a:gdLst>
                  <a:gd name="T0" fmla="*/ 2147483647 w 406"/>
                  <a:gd name="T1" fmla="*/ 2147483647 h 789"/>
                  <a:gd name="T2" fmla="*/ 2147483647 w 406"/>
                  <a:gd name="T3" fmla="*/ 2147483647 h 789"/>
                  <a:gd name="T4" fmla="*/ 2147483647 w 406"/>
                  <a:gd name="T5" fmla="*/ 2147483647 h 789"/>
                  <a:gd name="T6" fmla="*/ 2147483647 w 406"/>
                  <a:gd name="T7" fmla="*/ 2147483647 h 789"/>
                  <a:gd name="T8" fmla="*/ 2147483647 w 406"/>
                  <a:gd name="T9" fmla="*/ 2147483647 h 789"/>
                  <a:gd name="T10" fmla="*/ 2147483647 w 406"/>
                  <a:gd name="T11" fmla="*/ 2147483647 h 789"/>
                  <a:gd name="T12" fmla="*/ 2147483647 w 406"/>
                  <a:gd name="T13" fmla="*/ 2147483647 h 789"/>
                  <a:gd name="T14" fmla="*/ 2147483647 w 406"/>
                  <a:gd name="T15" fmla="*/ 2147483647 h 789"/>
                  <a:gd name="T16" fmla="*/ 2147483647 w 406"/>
                  <a:gd name="T17" fmla="*/ 2147483647 h 789"/>
                  <a:gd name="T18" fmla="*/ 2147483647 w 406"/>
                  <a:gd name="T19" fmla="*/ 2147483647 h 789"/>
                  <a:gd name="T20" fmla="*/ 2147483647 w 406"/>
                  <a:gd name="T21" fmla="*/ 2147483647 h 789"/>
                  <a:gd name="T22" fmla="*/ 2147483647 w 406"/>
                  <a:gd name="T23" fmla="*/ 2147483647 h 789"/>
                  <a:gd name="T24" fmla="*/ 2147483647 w 406"/>
                  <a:gd name="T25" fmla="*/ 2147483647 h 789"/>
                  <a:gd name="T26" fmla="*/ 2147483647 w 406"/>
                  <a:gd name="T27" fmla="*/ 2147483647 h 789"/>
                  <a:gd name="T28" fmla="*/ 2147483647 w 406"/>
                  <a:gd name="T29" fmla="*/ 2147483647 h 789"/>
                  <a:gd name="T30" fmla="*/ 2147483647 w 406"/>
                  <a:gd name="T31" fmla="*/ 2147483647 h 789"/>
                  <a:gd name="T32" fmla="*/ 2147483647 w 406"/>
                  <a:gd name="T33" fmla="*/ 2147483647 h 789"/>
                  <a:gd name="T34" fmla="*/ 2147483647 w 406"/>
                  <a:gd name="T35" fmla="*/ 2147483647 h 789"/>
                  <a:gd name="T36" fmla="*/ 2147483647 w 406"/>
                  <a:gd name="T37" fmla="*/ 2147483647 h 789"/>
                  <a:gd name="T38" fmla="*/ 2147483647 w 406"/>
                  <a:gd name="T39" fmla="*/ 2147483647 h 789"/>
                  <a:gd name="T40" fmla="*/ 2147483647 w 406"/>
                  <a:gd name="T41" fmla="*/ 2147483647 h 789"/>
                  <a:gd name="T42" fmla="*/ 2147483647 w 406"/>
                  <a:gd name="T43" fmla="*/ 2147483647 h 789"/>
                  <a:gd name="T44" fmla="*/ 2147483647 w 406"/>
                  <a:gd name="T45" fmla="*/ 2147483647 h 789"/>
                  <a:gd name="T46" fmla="*/ 2147483647 w 406"/>
                  <a:gd name="T47" fmla="*/ 2147483647 h 789"/>
                  <a:gd name="T48" fmla="*/ 2147483647 w 406"/>
                  <a:gd name="T49" fmla="*/ 2147483647 h 789"/>
                  <a:gd name="T50" fmla="*/ 2147483647 w 406"/>
                  <a:gd name="T51" fmla="*/ 0 h 789"/>
                  <a:gd name="T52" fmla="*/ 2147483647 w 406"/>
                  <a:gd name="T53" fmla="*/ 2147483647 h 789"/>
                  <a:gd name="T54" fmla="*/ 2147483647 w 406"/>
                  <a:gd name="T55" fmla="*/ 2147483647 h 789"/>
                  <a:gd name="T56" fmla="*/ 2147483647 w 406"/>
                  <a:gd name="T57" fmla="*/ 2147483647 h 789"/>
                  <a:gd name="T58" fmla="*/ 2147483647 w 406"/>
                  <a:gd name="T59" fmla="*/ 2147483647 h 789"/>
                  <a:gd name="T60" fmla="*/ 2147483647 w 406"/>
                  <a:gd name="T61" fmla="*/ 2147483647 h 789"/>
                  <a:gd name="T62" fmla="*/ 2147483647 w 406"/>
                  <a:gd name="T63" fmla="*/ 2147483647 h 789"/>
                  <a:gd name="T64" fmla="*/ 2147483647 w 406"/>
                  <a:gd name="T65" fmla="*/ 2147483647 h 789"/>
                  <a:gd name="T66" fmla="*/ 2147483647 w 406"/>
                  <a:gd name="T67" fmla="*/ 2147483647 h 789"/>
                  <a:gd name="T68" fmla="*/ 2147483647 w 406"/>
                  <a:gd name="T69" fmla="*/ 2147483647 h 789"/>
                  <a:gd name="T70" fmla="*/ 2147483647 w 406"/>
                  <a:gd name="T71" fmla="*/ 2147483647 h 789"/>
                  <a:gd name="T72" fmla="*/ 2147483647 w 406"/>
                  <a:gd name="T73" fmla="*/ 2147483647 h 789"/>
                  <a:gd name="T74" fmla="*/ 2147483647 w 406"/>
                  <a:gd name="T75" fmla="*/ 2147483647 h 789"/>
                  <a:gd name="T76" fmla="*/ 2147483647 w 406"/>
                  <a:gd name="T77" fmla="*/ 2147483647 h 789"/>
                  <a:gd name="T78" fmla="*/ 2147483647 w 406"/>
                  <a:gd name="T79" fmla="*/ 2147483647 h 789"/>
                  <a:gd name="T80" fmla="*/ 2147483647 w 406"/>
                  <a:gd name="T81" fmla="*/ 2147483647 h 789"/>
                  <a:gd name="T82" fmla="*/ 0 w 406"/>
                  <a:gd name="T83" fmla="*/ 2147483647 h 789"/>
                  <a:gd name="T84" fmla="*/ 2147483647 w 406"/>
                  <a:gd name="T85" fmla="*/ 2147483647 h 789"/>
                  <a:gd name="T86" fmla="*/ 2147483647 w 406"/>
                  <a:gd name="T87" fmla="*/ 2147483647 h 789"/>
                  <a:gd name="T88" fmla="*/ 2147483647 w 406"/>
                  <a:gd name="T89" fmla="*/ 2147483647 h 789"/>
                  <a:gd name="T90" fmla="*/ 2147483647 w 406"/>
                  <a:gd name="T91" fmla="*/ 2147483647 h 789"/>
                  <a:gd name="T92" fmla="*/ 2147483647 w 406"/>
                  <a:gd name="T93" fmla="*/ 2147483647 h 789"/>
                  <a:gd name="T94" fmla="*/ 2147483647 w 406"/>
                  <a:gd name="T95" fmla="*/ 2147483647 h 789"/>
                  <a:gd name="T96" fmla="*/ 2147483647 w 406"/>
                  <a:gd name="T97" fmla="*/ 2147483647 h 789"/>
                  <a:gd name="T98" fmla="*/ 2147483647 w 406"/>
                  <a:gd name="T99" fmla="*/ 2147483647 h 789"/>
                  <a:gd name="T100" fmla="*/ 2147483647 w 406"/>
                  <a:gd name="T101" fmla="*/ 2147483647 h 789"/>
                  <a:gd name="T102" fmla="*/ 2147483647 w 406"/>
                  <a:gd name="T103" fmla="*/ 2147483647 h 789"/>
                  <a:gd name="T104" fmla="*/ 2147483647 w 406"/>
                  <a:gd name="T105" fmla="*/ 2147483647 h 789"/>
                  <a:gd name="T106" fmla="*/ 2147483647 w 406"/>
                  <a:gd name="T107" fmla="*/ 2147483647 h 789"/>
                  <a:gd name="T108" fmla="*/ 2147483647 w 406"/>
                  <a:gd name="T109" fmla="*/ 2147483647 h 78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06"/>
                  <a:gd name="T166" fmla="*/ 0 h 789"/>
                  <a:gd name="T167" fmla="*/ 406 w 406"/>
                  <a:gd name="T168" fmla="*/ 789 h 78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06" h="789">
                    <a:moveTo>
                      <a:pt x="172" y="789"/>
                    </a:moveTo>
                    <a:lnTo>
                      <a:pt x="183" y="778"/>
                    </a:lnTo>
                    <a:lnTo>
                      <a:pt x="186" y="754"/>
                    </a:lnTo>
                    <a:lnTo>
                      <a:pt x="212" y="716"/>
                    </a:lnTo>
                    <a:lnTo>
                      <a:pt x="214" y="685"/>
                    </a:lnTo>
                    <a:lnTo>
                      <a:pt x="217" y="673"/>
                    </a:lnTo>
                    <a:lnTo>
                      <a:pt x="225" y="657"/>
                    </a:lnTo>
                    <a:lnTo>
                      <a:pt x="267" y="615"/>
                    </a:lnTo>
                    <a:lnTo>
                      <a:pt x="286" y="605"/>
                    </a:lnTo>
                    <a:lnTo>
                      <a:pt x="321" y="595"/>
                    </a:lnTo>
                    <a:lnTo>
                      <a:pt x="337" y="582"/>
                    </a:lnTo>
                    <a:lnTo>
                      <a:pt x="349" y="554"/>
                    </a:lnTo>
                    <a:lnTo>
                      <a:pt x="363" y="552"/>
                    </a:lnTo>
                    <a:lnTo>
                      <a:pt x="370" y="546"/>
                    </a:lnTo>
                    <a:lnTo>
                      <a:pt x="381" y="543"/>
                    </a:lnTo>
                    <a:lnTo>
                      <a:pt x="379" y="538"/>
                    </a:lnTo>
                    <a:lnTo>
                      <a:pt x="376" y="529"/>
                    </a:lnTo>
                    <a:lnTo>
                      <a:pt x="357" y="515"/>
                    </a:lnTo>
                    <a:lnTo>
                      <a:pt x="342" y="507"/>
                    </a:lnTo>
                    <a:lnTo>
                      <a:pt x="326" y="504"/>
                    </a:lnTo>
                    <a:lnTo>
                      <a:pt x="317" y="502"/>
                    </a:lnTo>
                    <a:lnTo>
                      <a:pt x="317" y="493"/>
                    </a:lnTo>
                    <a:lnTo>
                      <a:pt x="301" y="470"/>
                    </a:lnTo>
                    <a:lnTo>
                      <a:pt x="270" y="430"/>
                    </a:lnTo>
                    <a:lnTo>
                      <a:pt x="267" y="406"/>
                    </a:lnTo>
                    <a:lnTo>
                      <a:pt x="262" y="396"/>
                    </a:lnTo>
                    <a:lnTo>
                      <a:pt x="255" y="391"/>
                    </a:lnTo>
                    <a:lnTo>
                      <a:pt x="262" y="353"/>
                    </a:lnTo>
                    <a:lnTo>
                      <a:pt x="265" y="329"/>
                    </a:lnTo>
                    <a:lnTo>
                      <a:pt x="270" y="313"/>
                    </a:lnTo>
                    <a:lnTo>
                      <a:pt x="273" y="289"/>
                    </a:lnTo>
                    <a:lnTo>
                      <a:pt x="281" y="282"/>
                    </a:lnTo>
                    <a:lnTo>
                      <a:pt x="281" y="268"/>
                    </a:lnTo>
                    <a:lnTo>
                      <a:pt x="299" y="240"/>
                    </a:lnTo>
                    <a:lnTo>
                      <a:pt x="310" y="216"/>
                    </a:lnTo>
                    <a:lnTo>
                      <a:pt x="345" y="161"/>
                    </a:lnTo>
                    <a:lnTo>
                      <a:pt x="352" y="147"/>
                    </a:lnTo>
                    <a:lnTo>
                      <a:pt x="365" y="122"/>
                    </a:lnTo>
                    <a:lnTo>
                      <a:pt x="404" y="81"/>
                    </a:lnTo>
                    <a:lnTo>
                      <a:pt x="406" y="66"/>
                    </a:lnTo>
                    <a:lnTo>
                      <a:pt x="397" y="54"/>
                    </a:lnTo>
                    <a:lnTo>
                      <a:pt x="395" y="39"/>
                    </a:lnTo>
                    <a:lnTo>
                      <a:pt x="381" y="36"/>
                    </a:lnTo>
                    <a:lnTo>
                      <a:pt x="370" y="50"/>
                    </a:lnTo>
                    <a:lnTo>
                      <a:pt x="363" y="41"/>
                    </a:lnTo>
                    <a:lnTo>
                      <a:pt x="360" y="15"/>
                    </a:lnTo>
                    <a:lnTo>
                      <a:pt x="348" y="17"/>
                    </a:lnTo>
                    <a:lnTo>
                      <a:pt x="337" y="2"/>
                    </a:lnTo>
                    <a:lnTo>
                      <a:pt x="324" y="2"/>
                    </a:lnTo>
                    <a:lnTo>
                      <a:pt x="313" y="15"/>
                    </a:lnTo>
                    <a:lnTo>
                      <a:pt x="297" y="2"/>
                    </a:lnTo>
                    <a:lnTo>
                      <a:pt x="276" y="0"/>
                    </a:lnTo>
                    <a:lnTo>
                      <a:pt x="256" y="12"/>
                    </a:lnTo>
                    <a:lnTo>
                      <a:pt x="242" y="29"/>
                    </a:lnTo>
                    <a:lnTo>
                      <a:pt x="228" y="41"/>
                    </a:lnTo>
                    <a:lnTo>
                      <a:pt x="257" y="88"/>
                    </a:lnTo>
                    <a:lnTo>
                      <a:pt x="257" y="107"/>
                    </a:lnTo>
                    <a:lnTo>
                      <a:pt x="242" y="116"/>
                    </a:lnTo>
                    <a:lnTo>
                      <a:pt x="224" y="139"/>
                    </a:lnTo>
                    <a:lnTo>
                      <a:pt x="214" y="156"/>
                    </a:lnTo>
                    <a:lnTo>
                      <a:pt x="204" y="147"/>
                    </a:lnTo>
                    <a:lnTo>
                      <a:pt x="191" y="143"/>
                    </a:lnTo>
                    <a:lnTo>
                      <a:pt x="185" y="146"/>
                    </a:lnTo>
                    <a:lnTo>
                      <a:pt x="185" y="176"/>
                    </a:lnTo>
                    <a:lnTo>
                      <a:pt x="182" y="195"/>
                    </a:lnTo>
                    <a:lnTo>
                      <a:pt x="165" y="200"/>
                    </a:lnTo>
                    <a:lnTo>
                      <a:pt x="152" y="208"/>
                    </a:lnTo>
                    <a:lnTo>
                      <a:pt x="144" y="224"/>
                    </a:lnTo>
                    <a:lnTo>
                      <a:pt x="140" y="241"/>
                    </a:lnTo>
                    <a:lnTo>
                      <a:pt x="115" y="241"/>
                    </a:lnTo>
                    <a:lnTo>
                      <a:pt x="108" y="235"/>
                    </a:lnTo>
                    <a:lnTo>
                      <a:pt x="108" y="220"/>
                    </a:lnTo>
                    <a:lnTo>
                      <a:pt x="100" y="211"/>
                    </a:lnTo>
                    <a:lnTo>
                      <a:pt x="90" y="219"/>
                    </a:lnTo>
                    <a:lnTo>
                      <a:pt x="65" y="234"/>
                    </a:lnTo>
                    <a:lnTo>
                      <a:pt x="68" y="256"/>
                    </a:lnTo>
                    <a:lnTo>
                      <a:pt x="67" y="266"/>
                    </a:lnTo>
                    <a:lnTo>
                      <a:pt x="51" y="286"/>
                    </a:lnTo>
                    <a:lnTo>
                      <a:pt x="41" y="286"/>
                    </a:lnTo>
                    <a:lnTo>
                      <a:pt x="42" y="295"/>
                    </a:lnTo>
                    <a:lnTo>
                      <a:pt x="45" y="306"/>
                    </a:lnTo>
                    <a:lnTo>
                      <a:pt x="31" y="310"/>
                    </a:lnTo>
                    <a:lnTo>
                      <a:pt x="11" y="313"/>
                    </a:lnTo>
                    <a:lnTo>
                      <a:pt x="0" y="370"/>
                    </a:lnTo>
                    <a:lnTo>
                      <a:pt x="11" y="375"/>
                    </a:lnTo>
                    <a:lnTo>
                      <a:pt x="27" y="382"/>
                    </a:lnTo>
                    <a:lnTo>
                      <a:pt x="51" y="391"/>
                    </a:lnTo>
                    <a:lnTo>
                      <a:pt x="77" y="406"/>
                    </a:lnTo>
                    <a:lnTo>
                      <a:pt x="77" y="414"/>
                    </a:lnTo>
                    <a:lnTo>
                      <a:pt x="68" y="444"/>
                    </a:lnTo>
                    <a:lnTo>
                      <a:pt x="68" y="478"/>
                    </a:lnTo>
                    <a:lnTo>
                      <a:pt x="74" y="491"/>
                    </a:lnTo>
                    <a:lnTo>
                      <a:pt x="91" y="497"/>
                    </a:lnTo>
                    <a:lnTo>
                      <a:pt x="123" y="510"/>
                    </a:lnTo>
                    <a:lnTo>
                      <a:pt x="134" y="518"/>
                    </a:lnTo>
                    <a:lnTo>
                      <a:pt x="137" y="536"/>
                    </a:lnTo>
                    <a:lnTo>
                      <a:pt x="127" y="546"/>
                    </a:lnTo>
                    <a:lnTo>
                      <a:pt x="115" y="573"/>
                    </a:lnTo>
                    <a:lnTo>
                      <a:pt x="115" y="589"/>
                    </a:lnTo>
                    <a:lnTo>
                      <a:pt x="120" y="623"/>
                    </a:lnTo>
                    <a:lnTo>
                      <a:pt x="117" y="637"/>
                    </a:lnTo>
                    <a:lnTo>
                      <a:pt x="115" y="659"/>
                    </a:lnTo>
                    <a:lnTo>
                      <a:pt x="127" y="675"/>
                    </a:lnTo>
                    <a:lnTo>
                      <a:pt x="122" y="698"/>
                    </a:lnTo>
                    <a:lnTo>
                      <a:pt x="117" y="718"/>
                    </a:lnTo>
                    <a:lnTo>
                      <a:pt x="117" y="734"/>
                    </a:lnTo>
                    <a:lnTo>
                      <a:pt x="120" y="736"/>
                    </a:lnTo>
                    <a:lnTo>
                      <a:pt x="129" y="741"/>
                    </a:lnTo>
                    <a:lnTo>
                      <a:pt x="148" y="757"/>
                    </a:lnTo>
                    <a:lnTo>
                      <a:pt x="156" y="771"/>
                    </a:lnTo>
                    <a:lnTo>
                      <a:pt x="172" y="789"/>
                    </a:lnTo>
                    <a:close/>
                  </a:path>
                </a:pathLst>
              </a:custGeom>
              <a:grpFill/>
              <a:ln w="9398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wrap="none" lIns="65306" tIns="32653" rIns="65306" bIns="32653" anchor="ctr">
                <a:prstTxWarp prst="textNoShape">
                  <a:avLst/>
                </a:prstTxWarp>
              </a:bodyPr>
              <a:lstStyle/>
              <a:p>
                <a:pPr defTabSz="4571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600" dirty="0">
                  <a:latin typeface="Calibri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9"/>
              <p:cNvSpPr>
                <a:spLocks noChangeArrowheads="1"/>
              </p:cNvSpPr>
              <p:nvPr/>
            </p:nvSpPr>
            <p:spPr bwMode="auto">
              <a:xfrm>
                <a:off x="6462713" y="1227138"/>
                <a:ext cx="1598612" cy="1544637"/>
              </a:xfrm>
              <a:custGeom>
                <a:avLst/>
                <a:gdLst>
                  <a:gd name="T0" fmla="*/ 2147483647 w 625"/>
                  <a:gd name="T1" fmla="*/ 2147483647 h 661"/>
                  <a:gd name="T2" fmla="*/ 2147483647 w 625"/>
                  <a:gd name="T3" fmla="*/ 2147483647 h 661"/>
                  <a:gd name="T4" fmla="*/ 2147483647 w 625"/>
                  <a:gd name="T5" fmla="*/ 2147483647 h 661"/>
                  <a:gd name="T6" fmla="*/ 2147483647 w 625"/>
                  <a:gd name="T7" fmla="*/ 2147483647 h 661"/>
                  <a:gd name="T8" fmla="*/ 2147483647 w 625"/>
                  <a:gd name="T9" fmla="*/ 2147483647 h 661"/>
                  <a:gd name="T10" fmla="*/ 2147483647 w 625"/>
                  <a:gd name="T11" fmla="*/ 2147483647 h 661"/>
                  <a:gd name="T12" fmla="*/ 2147483647 w 625"/>
                  <a:gd name="T13" fmla="*/ 2147483647 h 661"/>
                  <a:gd name="T14" fmla="*/ 2147483647 w 625"/>
                  <a:gd name="T15" fmla="*/ 2147483647 h 661"/>
                  <a:gd name="T16" fmla="*/ 2147483647 w 625"/>
                  <a:gd name="T17" fmla="*/ 2147483647 h 661"/>
                  <a:gd name="T18" fmla="*/ 0 w 625"/>
                  <a:gd name="T19" fmla="*/ 2147483647 h 661"/>
                  <a:gd name="T20" fmla="*/ 2147483647 w 625"/>
                  <a:gd name="T21" fmla="*/ 2147483647 h 661"/>
                  <a:gd name="T22" fmla="*/ 2147483647 w 625"/>
                  <a:gd name="T23" fmla="*/ 2147483647 h 661"/>
                  <a:gd name="T24" fmla="*/ 2147483647 w 625"/>
                  <a:gd name="T25" fmla="*/ 2147483647 h 661"/>
                  <a:gd name="T26" fmla="*/ 2147483647 w 625"/>
                  <a:gd name="T27" fmla="*/ 2147483647 h 661"/>
                  <a:gd name="T28" fmla="*/ 2147483647 w 625"/>
                  <a:gd name="T29" fmla="*/ 2147483647 h 661"/>
                  <a:gd name="T30" fmla="*/ 2147483647 w 625"/>
                  <a:gd name="T31" fmla="*/ 2147483647 h 661"/>
                  <a:gd name="T32" fmla="*/ 2147483647 w 625"/>
                  <a:gd name="T33" fmla="*/ 2147483647 h 661"/>
                  <a:gd name="T34" fmla="*/ 2147483647 w 625"/>
                  <a:gd name="T35" fmla="*/ 2147483647 h 661"/>
                  <a:gd name="T36" fmla="*/ 2147483647 w 625"/>
                  <a:gd name="T37" fmla="*/ 2147483647 h 661"/>
                  <a:gd name="T38" fmla="*/ 2147483647 w 625"/>
                  <a:gd name="T39" fmla="*/ 2147483647 h 661"/>
                  <a:gd name="T40" fmla="*/ 2147483647 w 625"/>
                  <a:gd name="T41" fmla="*/ 2147483647 h 661"/>
                  <a:gd name="T42" fmla="*/ 2147483647 w 625"/>
                  <a:gd name="T43" fmla="*/ 2147483647 h 661"/>
                  <a:gd name="T44" fmla="*/ 2147483647 w 625"/>
                  <a:gd name="T45" fmla="*/ 2147483647 h 661"/>
                  <a:gd name="T46" fmla="*/ 2147483647 w 625"/>
                  <a:gd name="T47" fmla="*/ 2147483647 h 661"/>
                  <a:gd name="T48" fmla="*/ 2147483647 w 625"/>
                  <a:gd name="T49" fmla="*/ 2147483647 h 661"/>
                  <a:gd name="T50" fmla="*/ 2147483647 w 625"/>
                  <a:gd name="T51" fmla="*/ 2147483647 h 661"/>
                  <a:gd name="T52" fmla="*/ 2147483647 w 625"/>
                  <a:gd name="T53" fmla="*/ 2147483647 h 661"/>
                  <a:gd name="T54" fmla="*/ 2147483647 w 625"/>
                  <a:gd name="T55" fmla="*/ 2147483647 h 661"/>
                  <a:gd name="T56" fmla="*/ 2147483647 w 625"/>
                  <a:gd name="T57" fmla="*/ 2147483647 h 661"/>
                  <a:gd name="T58" fmla="*/ 2147483647 w 625"/>
                  <a:gd name="T59" fmla="*/ 2147483647 h 661"/>
                  <a:gd name="T60" fmla="*/ 2147483647 w 625"/>
                  <a:gd name="T61" fmla="*/ 2147483647 h 661"/>
                  <a:gd name="T62" fmla="*/ 2147483647 w 625"/>
                  <a:gd name="T63" fmla="*/ 2147483647 h 661"/>
                  <a:gd name="T64" fmla="*/ 2147483647 w 625"/>
                  <a:gd name="T65" fmla="*/ 2147483647 h 661"/>
                  <a:gd name="T66" fmla="*/ 2147483647 w 625"/>
                  <a:gd name="T67" fmla="*/ 2147483647 h 661"/>
                  <a:gd name="T68" fmla="*/ 2147483647 w 625"/>
                  <a:gd name="T69" fmla="*/ 2147483647 h 661"/>
                  <a:gd name="T70" fmla="*/ 2147483647 w 625"/>
                  <a:gd name="T71" fmla="*/ 2147483647 h 661"/>
                  <a:gd name="T72" fmla="*/ 2147483647 w 625"/>
                  <a:gd name="T73" fmla="*/ 2147483647 h 661"/>
                  <a:gd name="T74" fmla="*/ 2147483647 w 625"/>
                  <a:gd name="T75" fmla="*/ 2147483647 h 661"/>
                  <a:gd name="T76" fmla="*/ 2147483647 w 625"/>
                  <a:gd name="T77" fmla="*/ 2147483647 h 661"/>
                  <a:gd name="T78" fmla="*/ 2147483647 w 625"/>
                  <a:gd name="T79" fmla="*/ 2147483647 h 661"/>
                  <a:gd name="T80" fmla="*/ 2147483647 w 625"/>
                  <a:gd name="T81" fmla="*/ 2147483647 h 661"/>
                  <a:gd name="T82" fmla="*/ 2147483647 w 625"/>
                  <a:gd name="T83" fmla="*/ 2147483647 h 661"/>
                  <a:gd name="T84" fmla="*/ 2147483647 w 625"/>
                  <a:gd name="T85" fmla="*/ 2147483647 h 661"/>
                  <a:gd name="T86" fmla="*/ 2147483647 w 625"/>
                  <a:gd name="T87" fmla="*/ 2147483647 h 661"/>
                  <a:gd name="T88" fmla="*/ 2147483647 w 625"/>
                  <a:gd name="T89" fmla="*/ 2147483647 h 661"/>
                  <a:gd name="T90" fmla="*/ 2147483647 w 625"/>
                  <a:gd name="T91" fmla="*/ 2147483647 h 661"/>
                  <a:gd name="T92" fmla="*/ 2147483647 w 625"/>
                  <a:gd name="T93" fmla="*/ 2147483647 h 661"/>
                  <a:gd name="T94" fmla="*/ 2147483647 w 625"/>
                  <a:gd name="T95" fmla="*/ 2147483647 h 661"/>
                  <a:gd name="T96" fmla="*/ 2147483647 w 625"/>
                  <a:gd name="T97" fmla="*/ 2147483647 h 66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25"/>
                  <a:gd name="T148" fmla="*/ 0 h 661"/>
                  <a:gd name="T149" fmla="*/ 625 w 625"/>
                  <a:gd name="T150" fmla="*/ 661 h 66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25" h="661">
                    <a:moveTo>
                      <a:pt x="69" y="40"/>
                    </a:moveTo>
                    <a:lnTo>
                      <a:pt x="111" y="153"/>
                    </a:lnTo>
                    <a:lnTo>
                      <a:pt x="85" y="167"/>
                    </a:lnTo>
                    <a:lnTo>
                      <a:pt x="98" y="203"/>
                    </a:lnTo>
                    <a:lnTo>
                      <a:pt x="100" y="231"/>
                    </a:lnTo>
                    <a:lnTo>
                      <a:pt x="94" y="252"/>
                    </a:lnTo>
                    <a:lnTo>
                      <a:pt x="78" y="274"/>
                    </a:lnTo>
                    <a:lnTo>
                      <a:pt x="26" y="333"/>
                    </a:lnTo>
                    <a:lnTo>
                      <a:pt x="29" y="344"/>
                    </a:lnTo>
                    <a:lnTo>
                      <a:pt x="42" y="356"/>
                    </a:lnTo>
                    <a:lnTo>
                      <a:pt x="21" y="398"/>
                    </a:lnTo>
                    <a:lnTo>
                      <a:pt x="35" y="428"/>
                    </a:lnTo>
                    <a:lnTo>
                      <a:pt x="42" y="439"/>
                    </a:lnTo>
                    <a:lnTo>
                      <a:pt x="27" y="478"/>
                    </a:lnTo>
                    <a:lnTo>
                      <a:pt x="12" y="489"/>
                    </a:lnTo>
                    <a:lnTo>
                      <a:pt x="19" y="514"/>
                    </a:lnTo>
                    <a:lnTo>
                      <a:pt x="19" y="537"/>
                    </a:lnTo>
                    <a:lnTo>
                      <a:pt x="9" y="554"/>
                    </a:lnTo>
                    <a:lnTo>
                      <a:pt x="12" y="571"/>
                    </a:lnTo>
                    <a:lnTo>
                      <a:pt x="0" y="582"/>
                    </a:lnTo>
                    <a:lnTo>
                      <a:pt x="16" y="602"/>
                    </a:lnTo>
                    <a:lnTo>
                      <a:pt x="29" y="600"/>
                    </a:lnTo>
                    <a:lnTo>
                      <a:pt x="29" y="624"/>
                    </a:lnTo>
                    <a:lnTo>
                      <a:pt x="37" y="635"/>
                    </a:lnTo>
                    <a:lnTo>
                      <a:pt x="47" y="622"/>
                    </a:lnTo>
                    <a:lnTo>
                      <a:pt x="58" y="624"/>
                    </a:lnTo>
                    <a:lnTo>
                      <a:pt x="64" y="640"/>
                    </a:lnTo>
                    <a:lnTo>
                      <a:pt x="72" y="648"/>
                    </a:lnTo>
                    <a:lnTo>
                      <a:pt x="72" y="661"/>
                    </a:lnTo>
                    <a:lnTo>
                      <a:pt x="98" y="624"/>
                    </a:lnTo>
                    <a:lnTo>
                      <a:pt x="98" y="616"/>
                    </a:lnTo>
                    <a:lnTo>
                      <a:pt x="111" y="606"/>
                    </a:lnTo>
                    <a:lnTo>
                      <a:pt x="133" y="618"/>
                    </a:lnTo>
                    <a:lnTo>
                      <a:pt x="147" y="595"/>
                    </a:lnTo>
                    <a:lnTo>
                      <a:pt x="157" y="582"/>
                    </a:lnTo>
                    <a:lnTo>
                      <a:pt x="154" y="569"/>
                    </a:lnTo>
                    <a:lnTo>
                      <a:pt x="147" y="569"/>
                    </a:lnTo>
                    <a:lnTo>
                      <a:pt x="127" y="555"/>
                    </a:lnTo>
                    <a:lnTo>
                      <a:pt x="143" y="547"/>
                    </a:lnTo>
                    <a:lnTo>
                      <a:pt x="185" y="500"/>
                    </a:lnTo>
                    <a:lnTo>
                      <a:pt x="222" y="484"/>
                    </a:lnTo>
                    <a:lnTo>
                      <a:pt x="295" y="452"/>
                    </a:lnTo>
                    <a:lnTo>
                      <a:pt x="332" y="431"/>
                    </a:lnTo>
                    <a:lnTo>
                      <a:pt x="383" y="412"/>
                    </a:lnTo>
                    <a:lnTo>
                      <a:pt x="423" y="377"/>
                    </a:lnTo>
                    <a:lnTo>
                      <a:pt x="432" y="353"/>
                    </a:lnTo>
                    <a:lnTo>
                      <a:pt x="449" y="355"/>
                    </a:lnTo>
                    <a:lnTo>
                      <a:pt x="518" y="308"/>
                    </a:lnTo>
                    <a:lnTo>
                      <a:pt x="614" y="222"/>
                    </a:lnTo>
                    <a:lnTo>
                      <a:pt x="611" y="209"/>
                    </a:lnTo>
                    <a:lnTo>
                      <a:pt x="598" y="169"/>
                    </a:lnTo>
                    <a:lnTo>
                      <a:pt x="577" y="146"/>
                    </a:lnTo>
                    <a:lnTo>
                      <a:pt x="575" y="135"/>
                    </a:lnTo>
                    <a:lnTo>
                      <a:pt x="579" y="126"/>
                    </a:lnTo>
                    <a:lnTo>
                      <a:pt x="593" y="121"/>
                    </a:lnTo>
                    <a:lnTo>
                      <a:pt x="625" y="112"/>
                    </a:lnTo>
                    <a:lnTo>
                      <a:pt x="616" y="107"/>
                    </a:lnTo>
                    <a:lnTo>
                      <a:pt x="600" y="100"/>
                    </a:lnTo>
                    <a:lnTo>
                      <a:pt x="584" y="85"/>
                    </a:lnTo>
                    <a:lnTo>
                      <a:pt x="589" y="73"/>
                    </a:lnTo>
                    <a:lnTo>
                      <a:pt x="579" y="73"/>
                    </a:lnTo>
                    <a:lnTo>
                      <a:pt x="563" y="80"/>
                    </a:lnTo>
                    <a:lnTo>
                      <a:pt x="559" y="73"/>
                    </a:lnTo>
                    <a:lnTo>
                      <a:pt x="561" y="66"/>
                    </a:lnTo>
                    <a:lnTo>
                      <a:pt x="545" y="69"/>
                    </a:lnTo>
                    <a:lnTo>
                      <a:pt x="532" y="64"/>
                    </a:lnTo>
                    <a:lnTo>
                      <a:pt x="518" y="77"/>
                    </a:lnTo>
                    <a:lnTo>
                      <a:pt x="501" y="91"/>
                    </a:lnTo>
                    <a:lnTo>
                      <a:pt x="492" y="91"/>
                    </a:lnTo>
                    <a:lnTo>
                      <a:pt x="503" y="98"/>
                    </a:lnTo>
                    <a:lnTo>
                      <a:pt x="492" y="104"/>
                    </a:lnTo>
                    <a:lnTo>
                      <a:pt x="471" y="107"/>
                    </a:lnTo>
                    <a:lnTo>
                      <a:pt x="452" y="112"/>
                    </a:lnTo>
                    <a:lnTo>
                      <a:pt x="439" y="107"/>
                    </a:lnTo>
                    <a:lnTo>
                      <a:pt x="432" y="98"/>
                    </a:lnTo>
                    <a:lnTo>
                      <a:pt x="410" y="98"/>
                    </a:lnTo>
                    <a:lnTo>
                      <a:pt x="394" y="96"/>
                    </a:lnTo>
                    <a:lnTo>
                      <a:pt x="378" y="104"/>
                    </a:lnTo>
                    <a:lnTo>
                      <a:pt x="357" y="109"/>
                    </a:lnTo>
                    <a:lnTo>
                      <a:pt x="336" y="100"/>
                    </a:lnTo>
                    <a:lnTo>
                      <a:pt x="316" y="91"/>
                    </a:lnTo>
                    <a:lnTo>
                      <a:pt x="304" y="80"/>
                    </a:lnTo>
                    <a:lnTo>
                      <a:pt x="302" y="71"/>
                    </a:lnTo>
                    <a:lnTo>
                      <a:pt x="311" y="66"/>
                    </a:lnTo>
                    <a:lnTo>
                      <a:pt x="314" y="57"/>
                    </a:lnTo>
                    <a:lnTo>
                      <a:pt x="309" y="53"/>
                    </a:lnTo>
                    <a:lnTo>
                      <a:pt x="291" y="50"/>
                    </a:lnTo>
                    <a:lnTo>
                      <a:pt x="275" y="43"/>
                    </a:lnTo>
                    <a:lnTo>
                      <a:pt x="248" y="38"/>
                    </a:lnTo>
                    <a:lnTo>
                      <a:pt x="235" y="43"/>
                    </a:lnTo>
                    <a:lnTo>
                      <a:pt x="214" y="35"/>
                    </a:lnTo>
                    <a:lnTo>
                      <a:pt x="175" y="18"/>
                    </a:lnTo>
                    <a:lnTo>
                      <a:pt x="147" y="18"/>
                    </a:lnTo>
                    <a:lnTo>
                      <a:pt x="122" y="8"/>
                    </a:lnTo>
                    <a:lnTo>
                      <a:pt x="106" y="0"/>
                    </a:lnTo>
                    <a:lnTo>
                      <a:pt x="90" y="5"/>
                    </a:lnTo>
                    <a:lnTo>
                      <a:pt x="83" y="16"/>
                    </a:lnTo>
                    <a:lnTo>
                      <a:pt x="69" y="40"/>
                    </a:lnTo>
                    <a:close/>
                  </a:path>
                </a:pathLst>
              </a:custGeom>
              <a:grpFill/>
              <a:ln w="9398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wrap="none" lIns="65306" tIns="32653" rIns="65306" bIns="32653" anchor="ctr">
                <a:prstTxWarp prst="textNoShape">
                  <a:avLst/>
                </a:prstTxWarp>
              </a:bodyPr>
              <a:lstStyle/>
              <a:p>
                <a:pPr defTabSz="4571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600" dirty="0">
                  <a:latin typeface="Calibri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10"/>
              <p:cNvSpPr>
                <a:spLocks noChangeArrowheads="1"/>
              </p:cNvSpPr>
              <p:nvPr/>
            </p:nvSpPr>
            <p:spPr bwMode="auto">
              <a:xfrm>
                <a:off x="4683125" y="889000"/>
                <a:ext cx="741363" cy="633413"/>
              </a:xfrm>
              <a:custGeom>
                <a:avLst/>
                <a:gdLst>
                  <a:gd name="T0" fmla="*/ 2147483647 w 290"/>
                  <a:gd name="T1" fmla="*/ 2147483647 h 270"/>
                  <a:gd name="T2" fmla="*/ 2147483647 w 290"/>
                  <a:gd name="T3" fmla="*/ 2147483647 h 270"/>
                  <a:gd name="T4" fmla="*/ 2147483647 w 290"/>
                  <a:gd name="T5" fmla="*/ 2147483647 h 270"/>
                  <a:gd name="T6" fmla="*/ 2147483647 w 290"/>
                  <a:gd name="T7" fmla="*/ 2147483647 h 270"/>
                  <a:gd name="T8" fmla="*/ 2147483647 w 290"/>
                  <a:gd name="T9" fmla="*/ 2147483647 h 270"/>
                  <a:gd name="T10" fmla="*/ 2147483647 w 290"/>
                  <a:gd name="T11" fmla="*/ 2147483647 h 270"/>
                  <a:gd name="T12" fmla="*/ 2147483647 w 290"/>
                  <a:gd name="T13" fmla="*/ 2147483647 h 270"/>
                  <a:gd name="T14" fmla="*/ 2147483647 w 290"/>
                  <a:gd name="T15" fmla="*/ 2147483647 h 270"/>
                  <a:gd name="T16" fmla="*/ 2147483647 w 290"/>
                  <a:gd name="T17" fmla="*/ 2147483647 h 270"/>
                  <a:gd name="T18" fmla="*/ 2147483647 w 290"/>
                  <a:gd name="T19" fmla="*/ 0 h 270"/>
                  <a:gd name="T20" fmla="*/ 2147483647 w 290"/>
                  <a:gd name="T21" fmla="*/ 2147483647 h 270"/>
                  <a:gd name="T22" fmla="*/ 2147483647 w 290"/>
                  <a:gd name="T23" fmla="*/ 2147483647 h 270"/>
                  <a:gd name="T24" fmla="*/ 2147483647 w 290"/>
                  <a:gd name="T25" fmla="*/ 2147483647 h 270"/>
                  <a:gd name="T26" fmla="*/ 2147483647 w 290"/>
                  <a:gd name="T27" fmla="*/ 2147483647 h 270"/>
                  <a:gd name="T28" fmla="*/ 2147483647 w 290"/>
                  <a:gd name="T29" fmla="*/ 2147483647 h 270"/>
                  <a:gd name="T30" fmla="*/ 2147483647 w 290"/>
                  <a:gd name="T31" fmla="*/ 2147483647 h 270"/>
                  <a:gd name="T32" fmla="*/ 2147483647 w 290"/>
                  <a:gd name="T33" fmla="*/ 2147483647 h 270"/>
                  <a:gd name="T34" fmla="*/ 0 w 290"/>
                  <a:gd name="T35" fmla="*/ 2147483647 h 270"/>
                  <a:gd name="T36" fmla="*/ 2147483647 w 290"/>
                  <a:gd name="T37" fmla="*/ 2147483647 h 270"/>
                  <a:gd name="T38" fmla="*/ 2147483647 w 290"/>
                  <a:gd name="T39" fmla="*/ 2147483647 h 270"/>
                  <a:gd name="T40" fmla="*/ 2147483647 w 290"/>
                  <a:gd name="T41" fmla="*/ 2147483647 h 270"/>
                  <a:gd name="T42" fmla="*/ 2147483647 w 290"/>
                  <a:gd name="T43" fmla="*/ 2147483647 h 270"/>
                  <a:gd name="T44" fmla="*/ 2147483647 w 290"/>
                  <a:gd name="T45" fmla="*/ 2147483647 h 270"/>
                  <a:gd name="T46" fmla="*/ 2147483647 w 290"/>
                  <a:gd name="T47" fmla="*/ 2147483647 h 270"/>
                  <a:gd name="T48" fmla="*/ 2147483647 w 290"/>
                  <a:gd name="T49" fmla="*/ 2147483647 h 270"/>
                  <a:gd name="T50" fmla="*/ 2147483647 w 290"/>
                  <a:gd name="T51" fmla="*/ 2147483647 h 270"/>
                  <a:gd name="T52" fmla="*/ 2147483647 w 290"/>
                  <a:gd name="T53" fmla="*/ 2147483647 h 270"/>
                  <a:gd name="T54" fmla="*/ 2147483647 w 290"/>
                  <a:gd name="T55" fmla="*/ 2147483647 h 270"/>
                  <a:gd name="T56" fmla="*/ 2147483647 w 290"/>
                  <a:gd name="T57" fmla="*/ 2147483647 h 270"/>
                  <a:gd name="T58" fmla="*/ 2147483647 w 290"/>
                  <a:gd name="T59" fmla="*/ 2147483647 h 270"/>
                  <a:gd name="T60" fmla="*/ 2147483647 w 290"/>
                  <a:gd name="T61" fmla="*/ 2147483647 h 270"/>
                  <a:gd name="T62" fmla="*/ 2147483647 w 290"/>
                  <a:gd name="T63" fmla="*/ 2147483647 h 270"/>
                  <a:gd name="T64" fmla="*/ 2147483647 w 290"/>
                  <a:gd name="T65" fmla="*/ 2147483647 h 270"/>
                  <a:gd name="T66" fmla="*/ 2147483647 w 290"/>
                  <a:gd name="T67" fmla="*/ 2147483647 h 270"/>
                  <a:gd name="T68" fmla="*/ 2147483647 w 290"/>
                  <a:gd name="T69" fmla="*/ 2147483647 h 270"/>
                  <a:gd name="T70" fmla="*/ 2147483647 w 290"/>
                  <a:gd name="T71" fmla="*/ 2147483647 h 270"/>
                  <a:gd name="T72" fmla="*/ 2147483647 w 290"/>
                  <a:gd name="T73" fmla="*/ 2147483647 h 270"/>
                  <a:gd name="T74" fmla="*/ 2147483647 w 290"/>
                  <a:gd name="T75" fmla="*/ 2147483647 h 270"/>
                  <a:gd name="T76" fmla="*/ 2147483647 w 290"/>
                  <a:gd name="T77" fmla="*/ 2147483647 h 270"/>
                  <a:gd name="T78" fmla="*/ 2147483647 w 290"/>
                  <a:gd name="T79" fmla="*/ 2147483647 h 270"/>
                  <a:gd name="T80" fmla="*/ 2147483647 w 290"/>
                  <a:gd name="T81" fmla="*/ 2147483647 h 270"/>
                  <a:gd name="T82" fmla="*/ 2147483647 w 290"/>
                  <a:gd name="T83" fmla="*/ 2147483647 h 270"/>
                  <a:gd name="T84" fmla="*/ 2147483647 w 290"/>
                  <a:gd name="T85" fmla="*/ 2147483647 h 270"/>
                  <a:gd name="T86" fmla="*/ 2147483647 w 290"/>
                  <a:gd name="T87" fmla="*/ 2147483647 h 270"/>
                  <a:gd name="T88" fmla="*/ 2147483647 w 290"/>
                  <a:gd name="T89" fmla="*/ 2147483647 h 270"/>
                  <a:gd name="T90" fmla="*/ 2147483647 w 290"/>
                  <a:gd name="T91" fmla="*/ 2147483647 h 270"/>
                  <a:gd name="T92" fmla="*/ 2147483647 w 290"/>
                  <a:gd name="T93" fmla="*/ 2147483647 h 27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90"/>
                  <a:gd name="T142" fmla="*/ 0 h 270"/>
                  <a:gd name="T143" fmla="*/ 290 w 290"/>
                  <a:gd name="T144" fmla="*/ 270 h 27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90" h="270">
                    <a:moveTo>
                      <a:pt x="290" y="27"/>
                    </a:moveTo>
                    <a:lnTo>
                      <a:pt x="281" y="21"/>
                    </a:lnTo>
                    <a:lnTo>
                      <a:pt x="258" y="40"/>
                    </a:lnTo>
                    <a:lnTo>
                      <a:pt x="233" y="40"/>
                    </a:lnTo>
                    <a:lnTo>
                      <a:pt x="222" y="48"/>
                    </a:lnTo>
                    <a:lnTo>
                      <a:pt x="204" y="48"/>
                    </a:lnTo>
                    <a:lnTo>
                      <a:pt x="175" y="32"/>
                    </a:lnTo>
                    <a:lnTo>
                      <a:pt x="156" y="21"/>
                    </a:lnTo>
                    <a:lnTo>
                      <a:pt x="137" y="24"/>
                    </a:lnTo>
                    <a:lnTo>
                      <a:pt x="84" y="0"/>
                    </a:lnTo>
                    <a:lnTo>
                      <a:pt x="68" y="11"/>
                    </a:lnTo>
                    <a:lnTo>
                      <a:pt x="56" y="13"/>
                    </a:lnTo>
                    <a:lnTo>
                      <a:pt x="51" y="24"/>
                    </a:lnTo>
                    <a:lnTo>
                      <a:pt x="56" y="32"/>
                    </a:lnTo>
                    <a:lnTo>
                      <a:pt x="54" y="40"/>
                    </a:lnTo>
                    <a:lnTo>
                      <a:pt x="21" y="33"/>
                    </a:lnTo>
                    <a:lnTo>
                      <a:pt x="6" y="43"/>
                    </a:lnTo>
                    <a:lnTo>
                      <a:pt x="0" y="56"/>
                    </a:lnTo>
                    <a:lnTo>
                      <a:pt x="2" y="75"/>
                    </a:lnTo>
                    <a:lnTo>
                      <a:pt x="24" y="102"/>
                    </a:lnTo>
                    <a:lnTo>
                      <a:pt x="18" y="123"/>
                    </a:lnTo>
                    <a:lnTo>
                      <a:pt x="40" y="144"/>
                    </a:lnTo>
                    <a:lnTo>
                      <a:pt x="39" y="156"/>
                    </a:lnTo>
                    <a:lnTo>
                      <a:pt x="13" y="163"/>
                    </a:lnTo>
                    <a:lnTo>
                      <a:pt x="18" y="189"/>
                    </a:lnTo>
                    <a:lnTo>
                      <a:pt x="38" y="194"/>
                    </a:lnTo>
                    <a:lnTo>
                      <a:pt x="46" y="224"/>
                    </a:lnTo>
                    <a:lnTo>
                      <a:pt x="87" y="229"/>
                    </a:lnTo>
                    <a:lnTo>
                      <a:pt x="103" y="242"/>
                    </a:lnTo>
                    <a:lnTo>
                      <a:pt x="123" y="260"/>
                    </a:lnTo>
                    <a:lnTo>
                      <a:pt x="134" y="259"/>
                    </a:lnTo>
                    <a:lnTo>
                      <a:pt x="166" y="270"/>
                    </a:lnTo>
                    <a:lnTo>
                      <a:pt x="167" y="251"/>
                    </a:lnTo>
                    <a:lnTo>
                      <a:pt x="163" y="230"/>
                    </a:lnTo>
                    <a:lnTo>
                      <a:pt x="179" y="221"/>
                    </a:lnTo>
                    <a:lnTo>
                      <a:pt x="175" y="208"/>
                    </a:lnTo>
                    <a:lnTo>
                      <a:pt x="189" y="182"/>
                    </a:lnTo>
                    <a:lnTo>
                      <a:pt x="194" y="173"/>
                    </a:lnTo>
                    <a:lnTo>
                      <a:pt x="196" y="152"/>
                    </a:lnTo>
                    <a:lnTo>
                      <a:pt x="222" y="139"/>
                    </a:lnTo>
                    <a:lnTo>
                      <a:pt x="225" y="120"/>
                    </a:lnTo>
                    <a:lnTo>
                      <a:pt x="244" y="108"/>
                    </a:lnTo>
                    <a:lnTo>
                      <a:pt x="252" y="97"/>
                    </a:lnTo>
                    <a:lnTo>
                      <a:pt x="255" y="74"/>
                    </a:lnTo>
                    <a:lnTo>
                      <a:pt x="270" y="64"/>
                    </a:lnTo>
                    <a:lnTo>
                      <a:pt x="282" y="60"/>
                    </a:lnTo>
                    <a:lnTo>
                      <a:pt x="290" y="27"/>
                    </a:lnTo>
                    <a:close/>
                  </a:path>
                </a:pathLst>
              </a:custGeom>
              <a:grpFill/>
              <a:ln w="9398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wrap="none" lIns="65306" tIns="32653" rIns="65306" bIns="32653" anchor="ctr">
                <a:prstTxWarp prst="textNoShape">
                  <a:avLst/>
                </a:prstTxWarp>
              </a:bodyPr>
              <a:lstStyle/>
              <a:p>
                <a:pPr defTabSz="4571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600" dirty="0">
                  <a:latin typeface="Calibri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11"/>
              <p:cNvSpPr>
                <a:spLocks noChangeArrowheads="1"/>
              </p:cNvSpPr>
              <p:nvPr/>
            </p:nvSpPr>
            <p:spPr bwMode="auto">
              <a:xfrm>
                <a:off x="2717800" y="1071563"/>
                <a:ext cx="2703513" cy="1970087"/>
              </a:xfrm>
              <a:custGeom>
                <a:avLst/>
                <a:gdLst>
                  <a:gd name="T0" fmla="*/ 2147483647 w 1055"/>
                  <a:gd name="T1" fmla="*/ 2147483647 h 843"/>
                  <a:gd name="T2" fmla="*/ 2147483647 w 1055"/>
                  <a:gd name="T3" fmla="*/ 2147483647 h 843"/>
                  <a:gd name="T4" fmla="*/ 2147483647 w 1055"/>
                  <a:gd name="T5" fmla="*/ 2147483647 h 843"/>
                  <a:gd name="T6" fmla="*/ 2147483647 w 1055"/>
                  <a:gd name="T7" fmla="*/ 2147483647 h 843"/>
                  <a:gd name="T8" fmla="*/ 2147483647 w 1055"/>
                  <a:gd name="T9" fmla="*/ 2147483647 h 843"/>
                  <a:gd name="T10" fmla="*/ 2147483647 w 1055"/>
                  <a:gd name="T11" fmla="*/ 2147483647 h 843"/>
                  <a:gd name="T12" fmla="*/ 2147483647 w 1055"/>
                  <a:gd name="T13" fmla="*/ 2147483647 h 843"/>
                  <a:gd name="T14" fmla="*/ 2147483647 w 1055"/>
                  <a:gd name="T15" fmla="*/ 2147483647 h 843"/>
                  <a:gd name="T16" fmla="*/ 2147483647 w 1055"/>
                  <a:gd name="T17" fmla="*/ 0 h 843"/>
                  <a:gd name="T18" fmla="*/ 2147483647 w 1055"/>
                  <a:gd name="T19" fmla="*/ 2147483647 h 843"/>
                  <a:gd name="T20" fmla="*/ 2147483647 w 1055"/>
                  <a:gd name="T21" fmla="*/ 2147483647 h 843"/>
                  <a:gd name="T22" fmla="*/ 2147483647 w 1055"/>
                  <a:gd name="T23" fmla="*/ 2147483647 h 843"/>
                  <a:gd name="T24" fmla="*/ 2147483647 w 1055"/>
                  <a:gd name="T25" fmla="*/ 2147483647 h 843"/>
                  <a:gd name="T26" fmla="*/ 2147483647 w 1055"/>
                  <a:gd name="T27" fmla="*/ 2147483647 h 843"/>
                  <a:gd name="T28" fmla="*/ 2147483647 w 1055"/>
                  <a:gd name="T29" fmla="*/ 2147483647 h 843"/>
                  <a:gd name="T30" fmla="*/ 2147483647 w 1055"/>
                  <a:gd name="T31" fmla="*/ 2147483647 h 843"/>
                  <a:gd name="T32" fmla="*/ 2147483647 w 1055"/>
                  <a:gd name="T33" fmla="*/ 2147483647 h 843"/>
                  <a:gd name="T34" fmla="*/ 2147483647 w 1055"/>
                  <a:gd name="T35" fmla="*/ 2147483647 h 843"/>
                  <a:gd name="T36" fmla="*/ 2147483647 w 1055"/>
                  <a:gd name="T37" fmla="*/ 2147483647 h 843"/>
                  <a:gd name="T38" fmla="*/ 2147483647 w 1055"/>
                  <a:gd name="T39" fmla="*/ 2147483647 h 843"/>
                  <a:gd name="T40" fmla="*/ 2147483647 w 1055"/>
                  <a:gd name="T41" fmla="*/ 2147483647 h 843"/>
                  <a:gd name="T42" fmla="*/ 2147483647 w 1055"/>
                  <a:gd name="T43" fmla="*/ 2147483647 h 843"/>
                  <a:gd name="T44" fmla="*/ 2147483647 w 1055"/>
                  <a:gd name="T45" fmla="*/ 2147483647 h 843"/>
                  <a:gd name="T46" fmla="*/ 2147483647 w 1055"/>
                  <a:gd name="T47" fmla="*/ 2147483647 h 843"/>
                  <a:gd name="T48" fmla="*/ 2147483647 w 1055"/>
                  <a:gd name="T49" fmla="*/ 2147483647 h 843"/>
                  <a:gd name="T50" fmla="*/ 2147483647 w 1055"/>
                  <a:gd name="T51" fmla="*/ 2147483647 h 843"/>
                  <a:gd name="T52" fmla="*/ 2147483647 w 1055"/>
                  <a:gd name="T53" fmla="*/ 2147483647 h 843"/>
                  <a:gd name="T54" fmla="*/ 2147483647 w 1055"/>
                  <a:gd name="T55" fmla="*/ 2147483647 h 843"/>
                  <a:gd name="T56" fmla="*/ 2147483647 w 1055"/>
                  <a:gd name="T57" fmla="*/ 2147483647 h 843"/>
                  <a:gd name="T58" fmla="*/ 2147483647 w 1055"/>
                  <a:gd name="T59" fmla="*/ 2147483647 h 843"/>
                  <a:gd name="T60" fmla="*/ 2147483647 w 1055"/>
                  <a:gd name="T61" fmla="*/ 2147483647 h 843"/>
                  <a:gd name="T62" fmla="*/ 2147483647 w 1055"/>
                  <a:gd name="T63" fmla="*/ 2147483647 h 843"/>
                  <a:gd name="T64" fmla="*/ 2147483647 w 1055"/>
                  <a:gd name="T65" fmla="*/ 2147483647 h 843"/>
                  <a:gd name="T66" fmla="*/ 2147483647 w 1055"/>
                  <a:gd name="T67" fmla="*/ 2147483647 h 843"/>
                  <a:gd name="T68" fmla="*/ 2147483647 w 1055"/>
                  <a:gd name="T69" fmla="*/ 2147483647 h 843"/>
                  <a:gd name="T70" fmla="*/ 2147483647 w 1055"/>
                  <a:gd name="T71" fmla="*/ 2147483647 h 843"/>
                  <a:gd name="T72" fmla="*/ 2147483647 w 1055"/>
                  <a:gd name="T73" fmla="*/ 2147483647 h 843"/>
                  <a:gd name="T74" fmla="*/ 2147483647 w 1055"/>
                  <a:gd name="T75" fmla="*/ 2147483647 h 843"/>
                  <a:gd name="T76" fmla="*/ 2147483647 w 1055"/>
                  <a:gd name="T77" fmla="*/ 2147483647 h 843"/>
                  <a:gd name="T78" fmla="*/ 2147483647 w 1055"/>
                  <a:gd name="T79" fmla="*/ 2147483647 h 843"/>
                  <a:gd name="T80" fmla="*/ 2147483647 w 1055"/>
                  <a:gd name="T81" fmla="*/ 2147483647 h 843"/>
                  <a:gd name="T82" fmla="*/ 2147483647 w 1055"/>
                  <a:gd name="T83" fmla="*/ 2147483647 h 843"/>
                  <a:gd name="T84" fmla="*/ 2147483647 w 1055"/>
                  <a:gd name="T85" fmla="*/ 2147483647 h 843"/>
                  <a:gd name="T86" fmla="*/ 2147483647 w 1055"/>
                  <a:gd name="T87" fmla="*/ 2147483647 h 843"/>
                  <a:gd name="T88" fmla="*/ 2147483647 w 1055"/>
                  <a:gd name="T89" fmla="*/ 2147483647 h 843"/>
                  <a:gd name="T90" fmla="*/ 2147483647 w 1055"/>
                  <a:gd name="T91" fmla="*/ 2147483647 h 843"/>
                  <a:gd name="T92" fmla="*/ 2147483647 w 1055"/>
                  <a:gd name="T93" fmla="*/ 2147483647 h 843"/>
                  <a:gd name="T94" fmla="*/ 2147483647 w 1055"/>
                  <a:gd name="T95" fmla="*/ 2147483647 h 843"/>
                  <a:gd name="T96" fmla="*/ 2147483647 w 1055"/>
                  <a:gd name="T97" fmla="*/ 2147483647 h 84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55"/>
                  <a:gd name="T148" fmla="*/ 0 h 843"/>
                  <a:gd name="T149" fmla="*/ 1055 w 1055"/>
                  <a:gd name="T150" fmla="*/ 843 h 84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55" h="843">
                    <a:moveTo>
                      <a:pt x="10" y="301"/>
                    </a:moveTo>
                    <a:lnTo>
                      <a:pt x="26" y="271"/>
                    </a:lnTo>
                    <a:lnTo>
                      <a:pt x="47" y="234"/>
                    </a:lnTo>
                    <a:lnTo>
                      <a:pt x="58" y="237"/>
                    </a:lnTo>
                    <a:lnTo>
                      <a:pt x="61" y="227"/>
                    </a:lnTo>
                    <a:lnTo>
                      <a:pt x="47" y="186"/>
                    </a:lnTo>
                    <a:lnTo>
                      <a:pt x="31" y="172"/>
                    </a:lnTo>
                    <a:lnTo>
                      <a:pt x="29" y="174"/>
                    </a:lnTo>
                    <a:lnTo>
                      <a:pt x="18" y="177"/>
                    </a:lnTo>
                    <a:lnTo>
                      <a:pt x="5" y="163"/>
                    </a:lnTo>
                    <a:lnTo>
                      <a:pt x="0" y="145"/>
                    </a:lnTo>
                    <a:lnTo>
                      <a:pt x="8" y="115"/>
                    </a:lnTo>
                    <a:lnTo>
                      <a:pt x="35" y="89"/>
                    </a:lnTo>
                    <a:lnTo>
                      <a:pt x="40" y="72"/>
                    </a:lnTo>
                    <a:lnTo>
                      <a:pt x="35" y="59"/>
                    </a:lnTo>
                    <a:lnTo>
                      <a:pt x="58" y="56"/>
                    </a:lnTo>
                    <a:lnTo>
                      <a:pt x="93" y="59"/>
                    </a:lnTo>
                    <a:lnTo>
                      <a:pt x="109" y="59"/>
                    </a:lnTo>
                    <a:lnTo>
                      <a:pt x="122" y="54"/>
                    </a:lnTo>
                    <a:lnTo>
                      <a:pt x="140" y="34"/>
                    </a:lnTo>
                    <a:lnTo>
                      <a:pt x="143" y="28"/>
                    </a:lnTo>
                    <a:lnTo>
                      <a:pt x="153" y="30"/>
                    </a:lnTo>
                    <a:lnTo>
                      <a:pt x="166" y="41"/>
                    </a:lnTo>
                    <a:lnTo>
                      <a:pt x="196" y="23"/>
                    </a:lnTo>
                    <a:lnTo>
                      <a:pt x="219" y="34"/>
                    </a:lnTo>
                    <a:lnTo>
                      <a:pt x="234" y="46"/>
                    </a:lnTo>
                    <a:lnTo>
                      <a:pt x="250" y="51"/>
                    </a:lnTo>
                    <a:lnTo>
                      <a:pt x="266" y="44"/>
                    </a:lnTo>
                    <a:lnTo>
                      <a:pt x="290" y="25"/>
                    </a:lnTo>
                    <a:lnTo>
                      <a:pt x="332" y="39"/>
                    </a:lnTo>
                    <a:lnTo>
                      <a:pt x="343" y="34"/>
                    </a:lnTo>
                    <a:lnTo>
                      <a:pt x="364" y="25"/>
                    </a:lnTo>
                    <a:lnTo>
                      <a:pt x="383" y="30"/>
                    </a:lnTo>
                    <a:lnTo>
                      <a:pt x="405" y="23"/>
                    </a:lnTo>
                    <a:lnTo>
                      <a:pt x="421" y="11"/>
                    </a:lnTo>
                    <a:lnTo>
                      <a:pt x="436" y="0"/>
                    </a:lnTo>
                    <a:lnTo>
                      <a:pt x="456" y="11"/>
                    </a:lnTo>
                    <a:lnTo>
                      <a:pt x="465" y="28"/>
                    </a:lnTo>
                    <a:lnTo>
                      <a:pt x="470" y="46"/>
                    </a:lnTo>
                    <a:lnTo>
                      <a:pt x="481" y="54"/>
                    </a:lnTo>
                    <a:lnTo>
                      <a:pt x="499" y="49"/>
                    </a:lnTo>
                    <a:lnTo>
                      <a:pt x="525" y="41"/>
                    </a:lnTo>
                    <a:lnTo>
                      <a:pt x="545" y="81"/>
                    </a:lnTo>
                    <a:lnTo>
                      <a:pt x="558" y="72"/>
                    </a:lnTo>
                    <a:lnTo>
                      <a:pt x="584" y="94"/>
                    </a:lnTo>
                    <a:lnTo>
                      <a:pt x="603" y="110"/>
                    </a:lnTo>
                    <a:lnTo>
                      <a:pt x="614" y="108"/>
                    </a:lnTo>
                    <a:lnTo>
                      <a:pt x="630" y="103"/>
                    </a:lnTo>
                    <a:lnTo>
                      <a:pt x="644" y="99"/>
                    </a:lnTo>
                    <a:lnTo>
                      <a:pt x="653" y="94"/>
                    </a:lnTo>
                    <a:lnTo>
                      <a:pt x="656" y="65"/>
                    </a:lnTo>
                    <a:lnTo>
                      <a:pt x="651" y="59"/>
                    </a:lnTo>
                    <a:lnTo>
                      <a:pt x="644" y="49"/>
                    </a:lnTo>
                    <a:lnTo>
                      <a:pt x="647" y="41"/>
                    </a:lnTo>
                    <a:lnTo>
                      <a:pt x="658" y="34"/>
                    </a:lnTo>
                    <a:lnTo>
                      <a:pt x="674" y="28"/>
                    </a:lnTo>
                    <a:lnTo>
                      <a:pt x="690" y="23"/>
                    </a:lnTo>
                    <a:lnTo>
                      <a:pt x="702" y="34"/>
                    </a:lnTo>
                    <a:lnTo>
                      <a:pt x="716" y="23"/>
                    </a:lnTo>
                    <a:lnTo>
                      <a:pt x="728" y="13"/>
                    </a:lnTo>
                    <a:lnTo>
                      <a:pt x="753" y="8"/>
                    </a:lnTo>
                    <a:lnTo>
                      <a:pt x="771" y="0"/>
                    </a:lnTo>
                    <a:lnTo>
                      <a:pt x="792" y="28"/>
                    </a:lnTo>
                    <a:lnTo>
                      <a:pt x="787" y="49"/>
                    </a:lnTo>
                    <a:lnTo>
                      <a:pt x="808" y="70"/>
                    </a:lnTo>
                    <a:lnTo>
                      <a:pt x="808" y="81"/>
                    </a:lnTo>
                    <a:lnTo>
                      <a:pt x="794" y="86"/>
                    </a:lnTo>
                    <a:lnTo>
                      <a:pt x="782" y="89"/>
                    </a:lnTo>
                    <a:lnTo>
                      <a:pt x="785" y="113"/>
                    </a:lnTo>
                    <a:lnTo>
                      <a:pt x="808" y="120"/>
                    </a:lnTo>
                    <a:lnTo>
                      <a:pt x="817" y="147"/>
                    </a:lnTo>
                    <a:lnTo>
                      <a:pt x="797" y="172"/>
                    </a:lnTo>
                    <a:lnTo>
                      <a:pt x="808" y="194"/>
                    </a:lnTo>
                    <a:lnTo>
                      <a:pt x="813" y="218"/>
                    </a:lnTo>
                    <a:lnTo>
                      <a:pt x="806" y="227"/>
                    </a:lnTo>
                    <a:lnTo>
                      <a:pt x="794" y="234"/>
                    </a:lnTo>
                    <a:lnTo>
                      <a:pt x="792" y="248"/>
                    </a:lnTo>
                    <a:lnTo>
                      <a:pt x="806" y="269"/>
                    </a:lnTo>
                    <a:lnTo>
                      <a:pt x="810" y="282"/>
                    </a:lnTo>
                    <a:lnTo>
                      <a:pt x="810" y="303"/>
                    </a:lnTo>
                    <a:lnTo>
                      <a:pt x="810" y="322"/>
                    </a:lnTo>
                    <a:lnTo>
                      <a:pt x="817" y="329"/>
                    </a:lnTo>
                    <a:lnTo>
                      <a:pt x="822" y="329"/>
                    </a:lnTo>
                    <a:lnTo>
                      <a:pt x="840" y="322"/>
                    </a:lnTo>
                    <a:lnTo>
                      <a:pt x="840" y="301"/>
                    </a:lnTo>
                    <a:lnTo>
                      <a:pt x="849" y="293"/>
                    </a:lnTo>
                    <a:lnTo>
                      <a:pt x="853" y="285"/>
                    </a:lnTo>
                    <a:lnTo>
                      <a:pt x="863" y="293"/>
                    </a:lnTo>
                    <a:lnTo>
                      <a:pt x="866" y="317"/>
                    </a:lnTo>
                    <a:lnTo>
                      <a:pt x="868" y="329"/>
                    </a:lnTo>
                    <a:lnTo>
                      <a:pt x="879" y="329"/>
                    </a:lnTo>
                    <a:lnTo>
                      <a:pt x="895" y="324"/>
                    </a:lnTo>
                    <a:lnTo>
                      <a:pt x="904" y="314"/>
                    </a:lnTo>
                    <a:lnTo>
                      <a:pt x="912" y="301"/>
                    </a:lnTo>
                    <a:lnTo>
                      <a:pt x="912" y="290"/>
                    </a:lnTo>
                    <a:lnTo>
                      <a:pt x="991" y="290"/>
                    </a:lnTo>
                    <a:lnTo>
                      <a:pt x="994" y="309"/>
                    </a:lnTo>
                    <a:lnTo>
                      <a:pt x="996" y="327"/>
                    </a:lnTo>
                    <a:lnTo>
                      <a:pt x="1007" y="335"/>
                    </a:lnTo>
                    <a:lnTo>
                      <a:pt x="1033" y="338"/>
                    </a:lnTo>
                    <a:lnTo>
                      <a:pt x="1037" y="351"/>
                    </a:lnTo>
                    <a:lnTo>
                      <a:pt x="1055" y="362"/>
                    </a:lnTo>
                    <a:lnTo>
                      <a:pt x="1050" y="386"/>
                    </a:lnTo>
                    <a:lnTo>
                      <a:pt x="1046" y="404"/>
                    </a:lnTo>
                    <a:lnTo>
                      <a:pt x="1030" y="423"/>
                    </a:lnTo>
                    <a:lnTo>
                      <a:pt x="1012" y="434"/>
                    </a:lnTo>
                    <a:lnTo>
                      <a:pt x="1012" y="461"/>
                    </a:lnTo>
                    <a:lnTo>
                      <a:pt x="1023" y="485"/>
                    </a:lnTo>
                    <a:lnTo>
                      <a:pt x="1007" y="493"/>
                    </a:lnTo>
                    <a:lnTo>
                      <a:pt x="1001" y="474"/>
                    </a:lnTo>
                    <a:lnTo>
                      <a:pt x="994" y="499"/>
                    </a:lnTo>
                    <a:lnTo>
                      <a:pt x="975" y="520"/>
                    </a:lnTo>
                    <a:lnTo>
                      <a:pt x="991" y="546"/>
                    </a:lnTo>
                    <a:lnTo>
                      <a:pt x="1003" y="568"/>
                    </a:lnTo>
                    <a:lnTo>
                      <a:pt x="986" y="580"/>
                    </a:lnTo>
                    <a:lnTo>
                      <a:pt x="962" y="584"/>
                    </a:lnTo>
                    <a:lnTo>
                      <a:pt x="941" y="580"/>
                    </a:lnTo>
                    <a:lnTo>
                      <a:pt x="917" y="596"/>
                    </a:lnTo>
                    <a:lnTo>
                      <a:pt x="904" y="552"/>
                    </a:lnTo>
                    <a:lnTo>
                      <a:pt x="922" y="532"/>
                    </a:lnTo>
                    <a:lnTo>
                      <a:pt x="877" y="525"/>
                    </a:lnTo>
                    <a:lnTo>
                      <a:pt x="853" y="512"/>
                    </a:lnTo>
                    <a:lnTo>
                      <a:pt x="840" y="517"/>
                    </a:lnTo>
                    <a:lnTo>
                      <a:pt x="822" y="501"/>
                    </a:lnTo>
                    <a:lnTo>
                      <a:pt x="817" y="515"/>
                    </a:lnTo>
                    <a:lnTo>
                      <a:pt x="803" y="522"/>
                    </a:lnTo>
                    <a:lnTo>
                      <a:pt x="792" y="520"/>
                    </a:lnTo>
                    <a:lnTo>
                      <a:pt x="780" y="506"/>
                    </a:lnTo>
                    <a:lnTo>
                      <a:pt x="766" y="512"/>
                    </a:lnTo>
                    <a:lnTo>
                      <a:pt x="750" y="527"/>
                    </a:lnTo>
                    <a:lnTo>
                      <a:pt x="734" y="541"/>
                    </a:lnTo>
                    <a:lnTo>
                      <a:pt x="705" y="554"/>
                    </a:lnTo>
                    <a:lnTo>
                      <a:pt x="692" y="559"/>
                    </a:lnTo>
                    <a:lnTo>
                      <a:pt x="674" y="577"/>
                    </a:lnTo>
                    <a:lnTo>
                      <a:pt x="605" y="636"/>
                    </a:lnTo>
                    <a:lnTo>
                      <a:pt x="603" y="660"/>
                    </a:lnTo>
                    <a:lnTo>
                      <a:pt x="584" y="657"/>
                    </a:lnTo>
                    <a:lnTo>
                      <a:pt x="573" y="683"/>
                    </a:lnTo>
                    <a:lnTo>
                      <a:pt x="542" y="713"/>
                    </a:lnTo>
                    <a:lnTo>
                      <a:pt x="525" y="726"/>
                    </a:lnTo>
                    <a:lnTo>
                      <a:pt x="529" y="734"/>
                    </a:lnTo>
                    <a:lnTo>
                      <a:pt x="531" y="745"/>
                    </a:lnTo>
                    <a:lnTo>
                      <a:pt x="520" y="752"/>
                    </a:lnTo>
                    <a:lnTo>
                      <a:pt x="502" y="766"/>
                    </a:lnTo>
                    <a:lnTo>
                      <a:pt x="492" y="769"/>
                    </a:lnTo>
                    <a:lnTo>
                      <a:pt x="490" y="793"/>
                    </a:lnTo>
                    <a:lnTo>
                      <a:pt x="483" y="818"/>
                    </a:lnTo>
                    <a:lnTo>
                      <a:pt x="470" y="825"/>
                    </a:lnTo>
                    <a:lnTo>
                      <a:pt x="456" y="795"/>
                    </a:lnTo>
                    <a:lnTo>
                      <a:pt x="440" y="782"/>
                    </a:lnTo>
                    <a:lnTo>
                      <a:pt x="423" y="793"/>
                    </a:lnTo>
                    <a:lnTo>
                      <a:pt x="415" y="816"/>
                    </a:lnTo>
                    <a:lnTo>
                      <a:pt x="380" y="818"/>
                    </a:lnTo>
                    <a:lnTo>
                      <a:pt x="362" y="825"/>
                    </a:lnTo>
                    <a:lnTo>
                      <a:pt x="338" y="843"/>
                    </a:lnTo>
                    <a:lnTo>
                      <a:pt x="330" y="832"/>
                    </a:lnTo>
                    <a:lnTo>
                      <a:pt x="325" y="800"/>
                    </a:lnTo>
                    <a:lnTo>
                      <a:pt x="316" y="790"/>
                    </a:lnTo>
                    <a:lnTo>
                      <a:pt x="288" y="807"/>
                    </a:lnTo>
                    <a:lnTo>
                      <a:pt x="266" y="782"/>
                    </a:lnTo>
                    <a:lnTo>
                      <a:pt x="240" y="787"/>
                    </a:lnTo>
                    <a:lnTo>
                      <a:pt x="220" y="779"/>
                    </a:lnTo>
                    <a:lnTo>
                      <a:pt x="202" y="784"/>
                    </a:lnTo>
                    <a:lnTo>
                      <a:pt x="161" y="736"/>
                    </a:lnTo>
                    <a:lnTo>
                      <a:pt x="143" y="736"/>
                    </a:lnTo>
                    <a:lnTo>
                      <a:pt x="113" y="761"/>
                    </a:lnTo>
                    <a:lnTo>
                      <a:pt x="86" y="766"/>
                    </a:lnTo>
                    <a:lnTo>
                      <a:pt x="64" y="798"/>
                    </a:lnTo>
                    <a:lnTo>
                      <a:pt x="42" y="784"/>
                    </a:lnTo>
                    <a:lnTo>
                      <a:pt x="5" y="802"/>
                    </a:lnTo>
                    <a:lnTo>
                      <a:pt x="0" y="774"/>
                    </a:lnTo>
                    <a:lnTo>
                      <a:pt x="42" y="747"/>
                    </a:lnTo>
                    <a:lnTo>
                      <a:pt x="35" y="731"/>
                    </a:lnTo>
                    <a:lnTo>
                      <a:pt x="29" y="715"/>
                    </a:lnTo>
                    <a:lnTo>
                      <a:pt x="51" y="683"/>
                    </a:lnTo>
                    <a:lnTo>
                      <a:pt x="45" y="641"/>
                    </a:lnTo>
                    <a:lnTo>
                      <a:pt x="51" y="559"/>
                    </a:lnTo>
                    <a:lnTo>
                      <a:pt x="72" y="530"/>
                    </a:lnTo>
                    <a:lnTo>
                      <a:pt x="104" y="506"/>
                    </a:lnTo>
                    <a:lnTo>
                      <a:pt x="133" y="483"/>
                    </a:lnTo>
                    <a:lnTo>
                      <a:pt x="159" y="461"/>
                    </a:lnTo>
                    <a:lnTo>
                      <a:pt x="172" y="447"/>
                    </a:lnTo>
                    <a:lnTo>
                      <a:pt x="180" y="434"/>
                    </a:lnTo>
                    <a:lnTo>
                      <a:pt x="177" y="411"/>
                    </a:lnTo>
                    <a:lnTo>
                      <a:pt x="164" y="398"/>
                    </a:lnTo>
                    <a:lnTo>
                      <a:pt x="145" y="393"/>
                    </a:lnTo>
                    <a:lnTo>
                      <a:pt x="124" y="393"/>
                    </a:lnTo>
                    <a:lnTo>
                      <a:pt x="120" y="383"/>
                    </a:lnTo>
                    <a:lnTo>
                      <a:pt x="116" y="365"/>
                    </a:lnTo>
                    <a:lnTo>
                      <a:pt x="111" y="338"/>
                    </a:lnTo>
                    <a:lnTo>
                      <a:pt x="95" y="314"/>
                    </a:lnTo>
                    <a:lnTo>
                      <a:pt x="79" y="307"/>
                    </a:lnTo>
                    <a:lnTo>
                      <a:pt x="53" y="301"/>
                    </a:lnTo>
                    <a:lnTo>
                      <a:pt x="35" y="303"/>
                    </a:lnTo>
                    <a:lnTo>
                      <a:pt x="24" y="307"/>
                    </a:lnTo>
                    <a:lnTo>
                      <a:pt x="10" y="301"/>
                    </a:lnTo>
                    <a:close/>
                  </a:path>
                </a:pathLst>
              </a:custGeom>
              <a:grpFill/>
              <a:ln w="9398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wrap="none" lIns="65306" tIns="32653" rIns="65306" bIns="32653" anchor="ctr">
                <a:prstTxWarp prst="textNoShape">
                  <a:avLst/>
                </a:prstTxWarp>
              </a:bodyPr>
              <a:lstStyle/>
              <a:p>
                <a:pPr defTabSz="4571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600" dirty="0">
                  <a:latin typeface="Calibri" pitchFamily="-107" charset="0"/>
                  <a:ea typeface="+mn-ea"/>
                  <a:cs typeface="+mn-cs"/>
                </a:endParaRPr>
              </a:p>
            </p:txBody>
          </p:sp>
          <p:grpSp>
            <p:nvGrpSpPr>
              <p:cNvPr id="42" name="Group 12"/>
              <p:cNvGrpSpPr>
                <a:grpSpLocks/>
              </p:cNvGrpSpPr>
              <p:nvPr/>
            </p:nvGrpSpPr>
            <p:grpSpPr bwMode="auto">
              <a:xfrm>
                <a:off x="1264271" y="5449323"/>
                <a:ext cx="1640552" cy="654307"/>
                <a:chOff x="2947" y="3321"/>
                <a:chExt cx="1664" cy="575"/>
              </a:xfrm>
              <a:grpFill/>
            </p:grpSpPr>
            <p:sp>
              <p:nvSpPr>
                <p:cNvPr id="57" name="Freeform 13"/>
                <p:cNvSpPr>
                  <a:spLocks noChangeArrowheads="1"/>
                </p:cNvSpPr>
                <p:nvPr/>
              </p:nvSpPr>
              <p:spPr bwMode="auto">
                <a:xfrm>
                  <a:off x="4469" y="3321"/>
                  <a:ext cx="142" cy="145"/>
                </a:xfrm>
                <a:custGeom>
                  <a:avLst/>
                  <a:gdLst>
                    <a:gd name="T0" fmla="*/ 55259 w 95"/>
                    <a:gd name="T1" fmla="*/ 7587 h 107"/>
                    <a:gd name="T2" fmla="*/ 59012 w 95"/>
                    <a:gd name="T3" fmla="*/ 0 h 107"/>
                    <a:gd name="T4" fmla="*/ 46543 w 95"/>
                    <a:gd name="T5" fmla="*/ 640 h 107"/>
                    <a:gd name="T6" fmla="*/ 45444 w 95"/>
                    <a:gd name="T7" fmla="*/ 3335 h 107"/>
                    <a:gd name="T8" fmla="*/ 8566 w 95"/>
                    <a:gd name="T9" fmla="*/ 5410 h 107"/>
                    <a:gd name="T10" fmla="*/ 0 w 95"/>
                    <a:gd name="T11" fmla="*/ 13064 h 107"/>
                    <a:gd name="T12" fmla="*/ 20041 w 95"/>
                    <a:gd name="T13" fmla="*/ 13806 h 107"/>
                    <a:gd name="T14" fmla="*/ 28608 w 95"/>
                    <a:gd name="T15" fmla="*/ 10281 h 107"/>
                    <a:gd name="T16" fmla="*/ 55259 w 95"/>
                    <a:gd name="T17" fmla="*/ 7587 h 10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5"/>
                    <a:gd name="T28" fmla="*/ 0 h 107"/>
                    <a:gd name="T29" fmla="*/ 95 w 95"/>
                    <a:gd name="T30" fmla="*/ 107 h 10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5" h="107">
                      <a:moveTo>
                        <a:pt x="89" y="59"/>
                      </a:moveTo>
                      <a:lnTo>
                        <a:pt x="95" y="0"/>
                      </a:lnTo>
                      <a:lnTo>
                        <a:pt x="75" y="5"/>
                      </a:lnTo>
                      <a:lnTo>
                        <a:pt x="73" y="26"/>
                      </a:lnTo>
                      <a:lnTo>
                        <a:pt x="14" y="42"/>
                      </a:lnTo>
                      <a:lnTo>
                        <a:pt x="0" y="101"/>
                      </a:lnTo>
                      <a:lnTo>
                        <a:pt x="32" y="107"/>
                      </a:lnTo>
                      <a:lnTo>
                        <a:pt x="46" y="80"/>
                      </a:lnTo>
                      <a:lnTo>
                        <a:pt x="89" y="59"/>
                      </a:lnTo>
                      <a:close/>
                    </a:path>
                  </a:pathLst>
                </a:custGeom>
                <a:grpFill/>
                <a:ln w="9398">
                  <a:solidFill>
                    <a:srgbClr val="D9D9D9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4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_tradnl" sz="600" dirty="0">
                    <a:latin typeface="Calibri" pitchFamily="-107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 14"/>
                <p:cNvSpPr>
                  <a:spLocks noChangeArrowheads="1"/>
                </p:cNvSpPr>
                <p:nvPr/>
              </p:nvSpPr>
              <p:spPr bwMode="auto">
                <a:xfrm>
                  <a:off x="3247" y="3697"/>
                  <a:ext cx="88" cy="65"/>
                </a:xfrm>
                <a:custGeom>
                  <a:avLst/>
                  <a:gdLst>
                    <a:gd name="T0" fmla="*/ 35240 w 59"/>
                    <a:gd name="T1" fmla="*/ 1908 h 49"/>
                    <a:gd name="T2" fmla="*/ 12551 w 59"/>
                    <a:gd name="T3" fmla="*/ 0 h 49"/>
                    <a:gd name="T4" fmla="*/ 0 w 59"/>
                    <a:gd name="T5" fmla="*/ 1613 h 49"/>
                    <a:gd name="T6" fmla="*/ 9898 w 59"/>
                    <a:gd name="T7" fmla="*/ 4667 h 49"/>
                    <a:gd name="T8" fmla="*/ 28921 w 59"/>
                    <a:gd name="T9" fmla="*/ 4667 h 49"/>
                    <a:gd name="T10" fmla="*/ 35240 w 59"/>
                    <a:gd name="T11" fmla="*/ 1908 h 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9"/>
                    <a:gd name="T19" fmla="*/ 0 h 49"/>
                    <a:gd name="T20" fmla="*/ 59 w 59"/>
                    <a:gd name="T21" fmla="*/ 49 h 4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9" h="49">
                      <a:moveTo>
                        <a:pt x="59" y="20"/>
                      </a:moveTo>
                      <a:lnTo>
                        <a:pt x="21" y="0"/>
                      </a:lnTo>
                      <a:lnTo>
                        <a:pt x="0" y="17"/>
                      </a:lnTo>
                      <a:lnTo>
                        <a:pt x="17" y="49"/>
                      </a:lnTo>
                      <a:lnTo>
                        <a:pt x="48" y="49"/>
                      </a:lnTo>
                      <a:lnTo>
                        <a:pt x="59" y="20"/>
                      </a:lnTo>
                      <a:close/>
                    </a:path>
                  </a:pathLst>
                </a:custGeom>
                <a:grpFill/>
                <a:ln w="9398">
                  <a:solidFill>
                    <a:srgbClr val="D9D9D9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4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_tradnl" sz="600" dirty="0">
                    <a:latin typeface="Calibri" pitchFamily="-107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 15"/>
                <p:cNvSpPr>
                  <a:spLocks noChangeArrowheads="1"/>
                </p:cNvSpPr>
                <p:nvPr/>
              </p:nvSpPr>
              <p:spPr bwMode="auto">
                <a:xfrm>
                  <a:off x="3789" y="3711"/>
                  <a:ext cx="158" cy="153"/>
                </a:xfrm>
                <a:custGeom>
                  <a:avLst/>
                  <a:gdLst>
                    <a:gd name="T0" fmla="*/ 63175 w 106"/>
                    <a:gd name="T1" fmla="*/ 13407 h 112"/>
                    <a:gd name="T2" fmla="*/ 57719 w 106"/>
                    <a:gd name="T3" fmla="*/ 2090 h 112"/>
                    <a:gd name="T4" fmla="*/ 16885 w 106"/>
                    <a:gd name="T5" fmla="*/ 0 h 112"/>
                    <a:gd name="T6" fmla="*/ 13031 w 106"/>
                    <a:gd name="T7" fmla="*/ 4757 h 112"/>
                    <a:gd name="T8" fmla="*/ 0 w 106"/>
                    <a:gd name="T9" fmla="*/ 6019 h 112"/>
                    <a:gd name="T10" fmla="*/ 5099 w 106"/>
                    <a:gd name="T11" fmla="*/ 13851 h 112"/>
                    <a:gd name="T12" fmla="*/ 31093 w 106"/>
                    <a:gd name="T13" fmla="*/ 16207 h 112"/>
                    <a:gd name="T14" fmla="*/ 63175 w 106"/>
                    <a:gd name="T15" fmla="*/ 13407 h 1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6"/>
                    <a:gd name="T25" fmla="*/ 0 h 112"/>
                    <a:gd name="T26" fmla="*/ 106 w 106"/>
                    <a:gd name="T27" fmla="*/ 112 h 1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6" h="112">
                      <a:moveTo>
                        <a:pt x="106" y="92"/>
                      </a:moveTo>
                      <a:lnTo>
                        <a:pt x="97" y="14"/>
                      </a:lnTo>
                      <a:lnTo>
                        <a:pt x="28" y="0"/>
                      </a:lnTo>
                      <a:lnTo>
                        <a:pt x="22" y="33"/>
                      </a:lnTo>
                      <a:lnTo>
                        <a:pt x="0" y="42"/>
                      </a:lnTo>
                      <a:lnTo>
                        <a:pt x="9" y="96"/>
                      </a:lnTo>
                      <a:lnTo>
                        <a:pt x="52" y="112"/>
                      </a:lnTo>
                      <a:lnTo>
                        <a:pt x="106" y="92"/>
                      </a:lnTo>
                      <a:close/>
                    </a:path>
                  </a:pathLst>
                </a:custGeom>
                <a:grpFill/>
                <a:ln w="9398">
                  <a:solidFill>
                    <a:srgbClr val="D9D9D9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4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_tradnl" sz="600" dirty="0">
                    <a:latin typeface="Calibri" pitchFamily="-107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 16"/>
                <p:cNvSpPr>
                  <a:spLocks noChangeArrowheads="1"/>
                </p:cNvSpPr>
                <p:nvPr/>
              </p:nvSpPr>
              <p:spPr bwMode="auto">
                <a:xfrm>
                  <a:off x="4255" y="3495"/>
                  <a:ext cx="235" cy="260"/>
                </a:xfrm>
                <a:custGeom>
                  <a:avLst/>
                  <a:gdLst>
                    <a:gd name="T0" fmla="*/ 95443 w 155"/>
                    <a:gd name="T1" fmla="*/ 18553 h 192"/>
                    <a:gd name="T2" fmla="*/ 112777 w 155"/>
                    <a:gd name="T3" fmla="*/ 7854 h 192"/>
                    <a:gd name="T4" fmla="*/ 105966 w 155"/>
                    <a:gd name="T5" fmla="*/ 0 h 192"/>
                    <a:gd name="T6" fmla="*/ 85221 w 155"/>
                    <a:gd name="T7" fmla="*/ 345 h 192"/>
                    <a:gd name="T8" fmla="*/ 58494 w 155"/>
                    <a:gd name="T9" fmla="*/ 10191 h 192"/>
                    <a:gd name="T10" fmla="*/ 45331 w 155"/>
                    <a:gd name="T11" fmla="*/ 18144 h 192"/>
                    <a:gd name="T12" fmla="*/ 30269 w 155"/>
                    <a:gd name="T13" fmla="*/ 21484 h 192"/>
                    <a:gd name="T14" fmla="*/ 0 w 155"/>
                    <a:gd name="T15" fmla="*/ 23223 h 192"/>
                    <a:gd name="T16" fmla="*/ 31940 w 155"/>
                    <a:gd name="T17" fmla="*/ 24356 h 192"/>
                    <a:gd name="T18" fmla="*/ 58494 w 155"/>
                    <a:gd name="T19" fmla="*/ 18930 h 192"/>
                    <a:gd name="T20" fmla="*/ 95443 w 155"/>
                    <a:gd name="T21" fmla="*/ 18553 h 19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5"/>
                    <a:gd name="T34" fmla="*/ 0 h 192"/>
                    <a:gd name="T35" fmla="*/ 155 w 155"/>
                    <a:gd name="T36" fmla="*/ 192 h 19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5" h="192">
                      <a:moveTo>
                        <a:pt x="131" y="146"/>
                      </a:moveTo>
                      <a:lnTo>
                        <a:pt x="155" y="62"/>
                      </a:lnTo>
                      <a:lnTo>
                        <a:pt x="146" y="0"/>
                      </a:lnTo>
                      <a:lnTo>
                        <a:pt x="117" y="3"/>
                      </a:lnTo>
                      <a:lnTo>
                        <a:pt x="80" y="80"/>
                      </a:lnTo>
                      <a:lnTo>
                        <a:pt x="62" y="143"/>
                      </a:lnTo>
                      <a:lnTo>
                        <a:pt x="42" y="169"/>
                      </a:lnTo>
                      <a:lnTo>
                        <a:pt x="0" y="183"/>
                      </a:lnTo>
                      <a:lnTo>
                        <a:pt x="44" y="192"/>
                      </a:lnTo>
                      <a:lnTo>
                        <a:pt x="80" y="150"/>
                      </a:lnTo>
                      <a:lnTo>
                        <a:pt x="131" y="146"/>
                      </a:lnTo>
                      <a:close/>
                    </a:path>
                  </a:pathLst>
                </a:custGeom>
                <a:grpFill/>
                <a:ln w="9398">
                  <a:solidFill>
                    <a:srgbClr val="D9D9D9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4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_tradnl" sz="600" dirty="0">
                    <a:latin typeface="Calibri" pitchFamily="-107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 17"/>
                <p:cNvSpPr>
                  <a:spLocks noChangeArrowheads="1"/>
                </p:cNvSpPr>
                <p:nvPr/>
              </p:nvSpPr>
              <p:spPr bwMode="auto">
                <a:xfrm>
                  <a:off x="3027" y="3471"/>
                  <a:ext cx="88" cy="130"/>
                </a:xfrm>
                <a:custGeom>
                  <a:avLst/>
                  <a:gdLst>
                    <a:gd name="T0" fmla="*/ 35240 w 59"/>
                    <a:gd name="T1" fmla="*/ 8140 h 96"/>
                    <a:gd name="T2" fmla="*/ 31896 w 59"/>
                    <a:gd name="T3" fmla="*/ 0 h 96"/>
                    <a:gd name="T4" fmla="*/ 8863 w 59"/>
                    <a:gd name="T5" fmla="*/ 0 h 96"/>
                    <a:gd name="T6" fmla="*/ 0 w 59"/>
                    <a:gd name="T7" fmla="*/ 2622 h 96"/>
                    <a:gd name="T8" fmla="*/ 13737 w 59"/>
                    <a:gd name="T9" fmla="*/ 11198 h 96"/>
                    <a:gd name="T10" fmla="*/ 25354 w 59"/>
                    <a:gd name="T11" fmla="*/ 12052 h 96"/>
                    <a:gd name="T12" fmla="*/ 35240 w 59"/>
                    <a:gd name="T13" fmla="*/ 8140 h 9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96"/>
                    <a:gd name="T23" fmla="*/ 59 w 59"/>
                    <a:gd name="T24" fmla="*/ 96 h 9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96">
                      <a:moveTo>
                        <a:pt x="59" y="65"/>
                      </a:moveTo>
                      <a:lnTo>
                        <a:pt x="53" y="0"/>
                      </a:lnTo>
                      <a:lnTo>
                        <a:pt x="15" y="0"/>
                      </a:lnTo>
                      <a:lnTo>
                        <a:pt x="0" y="21"/>
                      </a:lnTo>
                      <a:lnTo>
                        <a:pt x="23" y="89"/>
                      </a:lnTo>
                      <a:lnTo>
                        <a:pt x="42" y="96"/>
                      </a:lnTo>
                      <a:lnTo>
                        <a:pt x="59" y="65"/>
                      </a:lnTo>
                      <a:close/>
                    </a:path>
                  </a:pathLst>
                </a:custGeom>
                <a:grpFill/>
                <a:ln w="9398">
                  <a:solidFill>
                    <a:srgbClr val="D9D9D9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4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_tradnl" sz="600" dirty="0">
                    <a:latin typeface="Calibri" pitchFamily="-107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reeform 18"/>
                <p:cNvSpPr>
                  <a:spLocks noChangeArrowheads="1"/>
                </p:cNvSpPr>
                <p:nvPr/>
              </p:nvSpPr>
              <p:spPr bwMode="auto">
                <a:xfrm>
                  <a:off x="2947" y="3823"/>
                  <a:ext cx="112" cy="73"/>
                </a:xfrm>
                <a:custGeom>
                  <a:avLst/>
                  <a:gdLst>
                    <a:gd name="T0" fmla="*/ 28732 w 75"/>
                    <a:gd name="T1" fmla="*/ 6738 h 54"/>
                    <a:gd name="T2" fmla="*/ 45754 w 75"/>
                    <a:gd name="T3" fmla="*/ 334 h 54"/>
                    <a:gd name="T4" fmla="*/ 29879 w 75"/>
                    <a:gd name="T5" fmla="*/ 0 h 54"/>
                    <a:gd name="T6" fmla="*/ 20717 w 75"/>
                    <a:gd name="T7" fmla="*/ 2041 h 54"/>
                    <a:gd name="T8" fmla="*/ 6008 w 75"/>
                    <a:gd name="T9" fmla="*/ 2041 h 54"/>
                    <a:gd name="T10" fmla="*/ 0 w 75"/>
                    <a:gd name="T11" fmla="*/ 3918 h 54"/>
                    <a:gd name="T12" fmla="*/ 28732 w 75"/>
                    <a:gd name="T13" fmla="*/ 6738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5"/>
                    <a:gd name="T22" fmla="*/ 0 h 54"/>
                    <a:gd name="T23" fmla="*/ 75 w 75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5" h="54">
                      <a:moveTo>
                        <a:pt x="47" y="54"/>
                      </a:moveTo>
                      <a:lnTo>
                        <a:pt x="75" y="3"/>
                      </a:lnTo>
                      <a:lnTo>
                        <a:pt x="49" y="0"/>
                      </a:lnTo>
                      <a:lnTo>
                        <a:pt x="34" y="16"/>
                      </a:lnTo>
                      <a:lnTo>
                        <a:pt x="10" y="16"/>
                      </a:lnTo>
                      <a:lnTo>
                        <a:pt x="0" y="32"/>
                      </a:lnTo>
                      <a:lnTo>
                        <a:pt x="47" y="54"/>
                      </a:lnTo>
                      <a:close/>
                    </a:path>
                  </a:pathLst>
                </a:custGeom>
                <a:grpFill/>
                <a:ln w="9398">
                  <a:solidFill>
                    <a:srgbClr val="D9D9D9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4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_tradnl" sz="600" dirty="0">
                    <a:latin typeface="Calibri" pitchFamily="-107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 19"/>
                <p:cNvSpPr>
                  <a:spLocks noChangeArrowheads="1"/>
                </p:cNvSpPr>
                <p:nvPr/>
              </p:nvSpPr>
              <p:spPr bwMode="auto">
                <a:xfrm>
                  <a:off x="3400" y="3581"/>
                  <a:ext cx="244" cy="193"/>
                </a:xfrm>
                <a:custGeom>
                  <a:avLst/>
                  <a:gdLst>
                    <a:gd name="T0" fmla="*/ 60913 w 162"/>
                    <a:gd name="T1" fmla="*/ 15308 h 143"/>
                    <a:gd name="T2" fmla="*/ 81883 w 162"/>
                    <a:gd name="T3" fmla="*/ 11336 h 143"/>
                    <a:gd name="T4" fmla="*/ 92931 w 162"/>
                    <a:gd name="T5" fmla="*/ 5298 h 143"/>
                    <a:gd name="T6" fmla="*/ 113702 w 162"/>
                    <a:gd name="T7" fmla="*/ 1288 h 143"/>
                    <a:gd name="T8" fmla="*/ 94588 w 162"/>
                    <a:gd name="T9" fmla="*/ 0 h 143"/>
                    <a:gd name="T10" fmla="*/ 70233 w 162"/>
                    <a:gd name="T11" fmla="*/ 3488 h 143"/>
                    <a:gd name="T12" fmla="*/ 0 w 162"/>
                    <a:gd name="T13" fmla="*/ 5807 h 143"/>
                    <a:gd name="T14" fmla="*/ 33583 w 162"/>
                    <a:gd name="T15" fmla="*/ 15945 h 143"/>
                    <a:gd name="T16" fmla="*/ 60913 w 162"/>
                    <a:gd name="T17" fmla="*/ 15308 h 1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2"/>
                    <a:gd name="T28" fmla="*/ 0 h 143"/>
                    <a:gd name="T29" fmla="*/ 162 w 162"/>
                    <a:gd name="T30" fmla="*/ 143 h 14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2" h="143">
                      <a:moveTo>
                        <a:pt x="87" y="137"/>
                      </a:moveTo>
                      <a:lnTo>
                        <a:pt x="117" y="101"/>
                      </a:lnTo>
                      <a:lnTo>
                        <a:pt x="133" y="48"/>
                      </a:lnTo>
                      <a:lnTo>
                        <a:pt x="162" y="12"/>
                      </a:lnTo>
                      <a:lnTo>
                        <a:pt x="135" y="0"/>
                      </a:lnTo>
                      <a:lnTo>
                        <a:pt x="100" y="31"/>
                      </a:lnTo>
                      <a:lnTo>
                        <a:pt x="0" y="52"/>
                      </a:lnTo>
                      <a:lnTo>
                        <a:pt x="48" y="143"/>
                      </a:lnTo>
                      <a:lnTo>
                        <a:pt x="87" y="137"/>
                      </a:lnTo>
                      <a:close/>
                    </a:path>
                  </a:pathLst>
                </a:custGeom>
                <a:grpFill/>
                <a:ln w="9398">
                  <a:solidFill>
                    <a:srgbClr val="D9D9D9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4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_tradnl" sz="600" dirty="0">
                    <a:latin typeface="Calibri" pitchFamily="-107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3" name="Freeform 22"/>
              <p:cNvSpPr>
                <a:spLocks noChangeArrowheads="1"/>
              </p:cNvSpPr>
              <p:nvPr/>
            </p:nvSpPr>
            <p:spPr bwMode="auto">
              <a:xfrm>
                <a:off x="2241550" y="3857625"/>
                <a:ext cx="3348038" cy="1712913"/>
              </a:xfrm>
              <a:custGeom>
                <a:avLst/>
                <a:gdLst>
                  <a:gd name="T0" fmla="*/ 2147483647 w 1308"/>
                  <a:gd name="T1" fmla="*/ 2147483647 h 733"/>
                  <a:gd name="T2" fmla="*/ 2147483647 w 1308"/>
                  <a:gd name="T3" fmla="*/ 2147483647 h 733"/>
                  <a:gd name="T4" fmla="*/ 2147483647 w 1308"/>
                  <a:gd name="T5" fmla="*/ 2147483647 h 733"/>
                  <a:gd name="T6" fmla="*/ 2147483647 w 1308"/>
                  <a:gd name="T7" fmla="*/ 2147483647 h 733"/>
                  <a:gd name="T8" fmla="*/ 2147483647 w 1308"/>
                  <a:gd name="T9" fmla="*/ 2147483647 h 733"/>
                  <a:gd name="T10" fmla="*/ 2147483647 w 1308"/>
                  <a:gd name="T11" fmla="*/ 2147483647 h 733"/>
                  <a:gd name="T12" fmla="*/ 2147483647 w 1308"/>
                  <a:gd name="T13" fmla="*/ 2147483647 h 733"/>
                  <a:gd name="T14" fmla="*/ 2147483647 w 1308"/>
                  <a:gd name="T15" fmla="*/ 2147483647 h 733"/>
                  <a:gd name="T16" fmla="*/ 2147483647 w 1308"/>
                  <a:gd name="T17" fmla="*/ 2147483647 h 733"/>
                  <a:gd name="T18" fmla="*/ 2147483647 w 1308"/>
                  <a:gd name="T19" fmla="*/ 2147483647 h 733"/>
                  <a:gd name="T20" fmla="*/ 2147483647 w 1308"/>
                  <a:gd name="T21" fmla="*/ 2147483647 h 733"/>
                  <a:gd name="T22" fmla="*/ 2147483647 w 1308"/>
                  <a:gd name="T23" fmla="*/ 2147483647 h 733"/>
                  <a:gd name="T24" fmla="*/ 2147483647 w 1308"/>
                  <a:gd name="T25" fmla="*/ 2147483647 h 733"/>
                  <a:gd name="T26" fmla="*/ 2147483647 w 1308"/>
                  <a:gd name="T27" fmla="*/ 2147483647 h 733"/>
                  <a:gd name="T28" fmla="*/ 2147483647 w 1308"/>
                  <a:gd name="T29" fmla="*/ 2147483647 h 733"/>
                  <a:gd name="T30" fmla="*/ 2147483647 w 1308"/>
                  <a:gd name="T31" fmla="*/ 2147483647 h 733"/>
                  <a:gd name="T32" fmla="*/ 2147483647 w 1308"/>
                  <a:gd name="T33" fmla="*/ 2147483647 h 733"/>
                  <a:gd name="T34" fmla="*/ 2147483647 w 1308"/>
                  <a:gd name="T35" fmla="*/ 2147483647 h 733"/>
                  <a:gd name="T36" fmla="*/ 2147483647 w 1308"/>
                  <a:gd name="T37" fmla="*/ 2147483647 h 733"/>
                  <a:gd name="T38" fmla="*/ 2147483647 w 1308"/>
                  <a:gd name="T39" fmla="*/ 2147483647 h 733"/>
                  <a:gd name="T40" fmla="*/ 2147483647 w 1308"/>
                  <a:gd name="T41" fmla="*/ 2147483647 h 733"/>
                  <a:gd name="T42" fmla="*/ 2147483647 w 1308"/>
                  <a:gd name="T43" fmla="*/ 2147483647 h 733"/>
                  <a:gd name="T44" fmla="*/ 2147483647 w 1308"/>
                  <a:gd name="T45" fmla="*/ 2147483647 h 733"/>
                  <a:gd name="T46" fmla="*/ 2147483647 w 1308"/>
                  <a:gd name="T47" fmla="*/ 2147483647 h 733"/>
                  <a:gd name="T48" fmla="*/ 2147483647 w 1308"/>
                  <a:gd name="T49" fmla="*/ 2147483647 h 733"/>
                  <a:gd name="T50" fmla="*/ 2147483647 w 1308"/>
                  <a:gd name="T51" fmla="*/ 2147483647 h 733"/>
                  <a:gd name="T52" fmla="*/ 2147483647 w 1308"/>
                  <a:gd name="T53" fmla="*/ 2147483647 h 733"/>
                  <a:gd name="T54" fmla="*/ 2147483647 w 1308"/>
                  <a:gd name="T55" fmla="*/ 2147483647 h 733"/>
                  <a:gd name="T56" fmla="*/ 2147483647 w 1308"/>
                  <a:gd name="T57" fmla="*/ 2147483647 h 733"/>
                  <a:gd name="T58" fmla="*/ 2147483647 w 1308"/>
                  <a:gd name="T59" fmla="*/ 2147483647 h 733"/>
                  <a:gd name="T60" fmla="*/ 2147483647 w 1308"/>
                  <a:gd name="T61" fmla="*/ 2147483647 h 733"/>
                  <a:gd name="T62" fmla="*/ 2147483647 w 1308"/>
                  <a:gd name="T63" fmla="*/ 2147483647 h 733"/>
                  <a:gd name="T64" fmla="*/ 2147483647 w 1308"/>
                  <a:gd name="T65" fmla="*/ 2147483647 h 733"/>
                  <a:gd name="T66" fmla="*/ 2147483647 w 1308"/>
                  <a:gd name="T67" fmla="*/ 2147483647 h 733"/>
                  <a:gd name="T68" fmla="*/ 2147483647 w 1308"/>
                  <a:gd name="T69" fmla="*/ 2147483647 h 733"/>
                  <a:gd name="T70" fmla="*/ 2147483647 w 1308"/>
                  <a:gd name="T71" fmla="*/ 2147483647 h 733"/>
                  <a:gd name="T72" fmla="*/ 2147483647 w 1308"/>
                  <a:gd name="T73" fmla="*/ 2147483647 h 733"/>
                  <a:gd name="T74" fmla="*/ 2147483647 w 1308"/>
                  <a:gd name="T75" fmla="*/ 2147483647 h 733"/>
                  <a:gd name="T76" fmla="*/ 2147483647 w 1308"/>
                  <a:gd name="T77" fmla="*/ 2147483647 h 733"/>
                  <a:gd name="T78" fmla="*/ 2147483647 w 1308"/>
                  <a:gd name="T79" fmla="*/ 2147483647 h 733"/>
                  <a:gd name="T80" fmla="*/ 2147483647 w 1308"/>
                  <a:gd name="T81" fmla="*/ 2147483647 h 733"/>
                  <a:gd name="T82" fmla="*/ 2147483647 w 1308"/>
                  <a:gd name="T83" fmla="*/ 2147483647 h 733"/>
                  <a:gd name="T84" fmla="*/ 2147483647 w 1308"/>
                  <a:gd name="T85" fmla="*/ 2147483647 h 733"/>
                  <a:gd name="T86" fmla="*/ 2147483647 w 1308"/>
                  <a:gd name="T87" fmla="*/ 2147483647 h 733"/>
                  <a:gd name="T88" fmla="*/ 2147483647 w 1308"/>
                  <a:gd name="T89" fmla="*/ 2147483647 h 733"/>
                  <a:gd name="T90" fmla="*/ 2147483647 w 1308"/>
                  <a:gd name="T91" fmla="*/ 2147483647 h 733"/>
                  <a:gd name="T92" fmla="*/ 2147483647 w 1308"/>
                  <a:gd name="T93" fmla="*/ 2147483647 h 733"/>
                  <a:gd name="T94" fmla="*/ 2147483647 w 1308"/>
                  <a:gd name="T95" fmla="*/ 2147483647 h 73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08"/>
                  <a:gd name="T145" fmla="*/ 0 h 733"/>
                  <a:gd name="T146" fmla="*/ 1308 w 1308"/>
                  <a:gd name="T147" fmla="*/ 733 h 73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08" h="733">
                    <a:moveTo>
                      <a:pt x="119" y="131"/>
                    </a:moveTo>
                    <a:lnTo>
                      <a:pt x="136" y="129"/>
                    </a:lnTo>
                    <a:lnTo>
                      <a:pt x="148" y="145"/>
                    </a:lnTo>
                    <a:lnTo>
                      <a:pt x="174" y="131"/>
                    </a:lnTo>
                    <a:lnTo>
                      <a:pt x="185" y="134"/>
                    </a:lnTo>
                    <a:lnTo>
                      <a:pt x="201" y="165"/>
                    </a:lnTo>
                    <a:lnTo>
                      <a:pt x="268" y="187"/>
                    </a:lnTo>
                    <a:lnTo>
                      <a:pt x="330" y="216"/>
                    </a:lnTo>
                    <a:lnTo>
                      <a:pt x="343" y="210"/>
                    </a:lnTo>
                    <a:lnTo>
                      <a:pt x="351" y="198"/>
                    </a:lnTo>
                    <a:lnTo>
                      <a:pt x="371" y="204"/>
                    </a:lnTo>
                    <a:lnTo>
                      <a:pt x="380" y="190"/>
                    </a:lnTo>
                    <a:lnTo>
                      <a:pt x="373" y="179"/>
                    </a:lnTo>
                    <a:lnTo>
                      <a:pt x="371" y="168"/>
                    </a:lnTo>
                    <a:lnTo>
                      <a:pt x="403" y="135"/>
                    </a:lnTo>
                    <a:lnTo>
                      <a:pt x="415" y="134"/>
                    </a:lnTo>
                    <a:lnTo>
                      <a:pt x="442" y="156"/>
                    </a:lnTo>
                    <a:lnTo>
                      <a:pt x="467" y="131"/>
                    </a:lnTo>
                    <a:lnTo>
                      <a:pt x="457" y="106"/>
                    </a:lnTo>
                    <a:lnTo>
                      <a:pt x="455" y="92"/>
                    </a:lnTo>
                    <a:lnTo>
                      <a:pt x="458" y="74"/>
                    </a:lnTo>
                    <a:lnTo>
                      <a:pt x="471" y="61"/>
                    </a:lnTo>
                    <a:lnTo>
                      <a:pt x="487" y="44"/>
                    </a:lnTo>
                    <a:lnTo>
                      <a:pt x="528" y="28"/>
                    </a:lnTo>
                    <a:lnTo>
                      <a:pt x="528" y="10"/>
                    </a:lnTo>
                    <a:lnTo>
                      <a:pt x="539" y="0"/>
                    </a:lnTo>
                    <a:lnTo>
                      <a:pt x="552" y="1"/>
                    </a:lnTo>
                    <a:lnTo>
                      <a:pt x="565" y="5"/>
                    </a:lnTo>
                    <a:lnTo>
                      <a:pt x="607" y="43"/>
                    </a:lnTo>
                    <a:lnTo>
                      <a:pt x="634" y="49"/>
                    </a:lnTo>
                    <a:lnTo>
                      <a:pt x="730" y="119"/>
                    </a:lnTo>
                    <a:lnTo>
                      <a:pt x="739" y="111"/>
                    </a:lnTo>
                    <a:lnTo>
                      <a:pt x="769" y="111"/>
                    </a:lnTo>
                    <a:lnTo>
                      <a:pt x="783" y="107"/>
                    </a:lnTo>
                    <a:lnTo>
                      <a:pt x="821" y="102"/>
                    </a:lnTo>
                    <a:lnTo>
                      <a:pt x="836" y="93"/>
                    </a:lnTo>
                    <a:lnTo>
                      <a:pt x="859" y="113"/>
                    </a:lnTo>
                    <a:lnTo>
                      <a:pt x="877" y="93"/>
                    </a:lnTo>
                    <a:lnTo>
                      <a:pt x="902" y="104"/>
                    </a:lnTo>
                    <a:lnTo>
                      <a:pt x="922" y="82"/>
                    </a:lnTo>
                    <a:lnTo>
                      <a:pt x="949" y="93"/>
                    </a:lnTo>
                    <a:lnTo>
                      <a:pt x="979" y="87"/>
                    </a:lnTo>
                    <a:lnTo>
                      <a:pt x="999" y="104"/>
                    </a:lnTo>
                    <a:lnTo>
                      <a:pt x="1015" y="82"/>
                    </a:lnTo>
                    <a:lnTo>
                      <a:pt x="1034" y="87"/>
                    </a:lnTo>
                    <a:lnTo>
                      <a:pt x="1048" y="67"/>
                    </a:lnTo>
                    <a:lnTo>
                      <a:pt x="1080" y="82"/>
                    </a:lnTo>
                    <a:lnTo>
                      <a:pt x="1097" y="79"/>
                    </a:lnTo>
                    <a:lnTo>
                      <a:pt x="1139" y="140"/>
                    </a:lnTo>
                    <a:lnTo>
                      <a:pt x="1109" y="188"/>
                    </a:lnTo>
                    <a:lnTo>
                      <a:pt x="1110" y="198"/>
                    </a:lnTo>
                    <a:lnTo>
                      <a:pt x="1117" y="200"/>
                    </a:lnTo>
                    <a:lnTo>
                      <a:pt x="1144" y="205"/>
                    </a:lnTo>
                    <a:lnTo>
                      <a:pt x="1164" y="214"/>
                    </a:lnTo>
                    <a:lnTo>
                      <a:pt x="1188" y="249"/>
                    </a:lnTo>
                    <a:lnTo>
                      <a:pt x="1212" y="251"/>
                    </a:lnTo>
                    <a:lnTo>
                      <a:pt x="1225" y="268"/>
                    </a:lnTo>
                    <a:lnTo>
                      <a:pt x="1219" y="283"/>
                    </a:lnTo>
                    <a:lnTo>
                      <a:pt x="1220" y="297"/>
                    </a:lnTo>
                    <a:lnTo>
                      <a:pt x="1238" y="315"/>
                    </a:lnTo>
                    <a:lnTo>
                      <a:pt x="1268" y="361"/>
                    </a:lnTo>
                    <a:lnTo>
                      <a:pt x="1288" y="363"/>
                    </a:lnTo>
                    <a:lnTo>
                      <a:pt x="1299" y="379"/>
                    </a:lnTo>
                    <a:lnTo>
                      <a:pt x="1308" y="386"/>
                    </a:lnTo>
                    <a:lnTo>
                      <a:pt x="1302" y="397"/>
                    </a:lnTo>
                    <a:lnTo>
                      <a:pt x="1288" y="402"/>
                    </a:lnTo>
                    <a:lnTo>
                      <a:pt x="1272" y="420"/>
                    </a:lnTo>
                    <a:lnTo>
                      <a:pt x="1261" y="452"/>
                    </a:lnTo>
                    <a:lnTo>
                      <a:pt x="1247" y="487"/>
                    </a:lnTo>
                    <a:lnTo>
                      <a:pt x="1227" y="532"/>
                    </a:lnTo>
                    <a:lnTo>
                      <a:pt x="1219" y="546"/>
                    </a:lnTo>
                    <a:lnTo>
                      <a:pt x="1208" y="557"/>
                    </a:lnTo>
                    <a:lnTo>
                      <a:pt x="1192" y="557"/>
                    </a:lnTo>
                    <a:lnTo>
                      <a:pt x="1181" y="549"/>
                    </a:lnTo>
                    <a:lnTo>
                      <a:pt x="1160" y="534"/>
                    </a:lnTo>
                    <a:lnTo>
                      <a:pt x="1102" y="534"/>
                    </a:lnTo>
                    <a:lnTo>
                      <a:pt x="1086" y="557"/>
                    </a:lnTo>
                    <a:lnTo>
                      <a:pt x="1073" y="565"/>
                    </a:lnTo>
                    <a:lnTo>
                      <a:pt x="1054" y="568"/>
                    </a:lnTo>
                    <a:lnTo>
                      <a:pt x="1043" y="557"/>
                    </a:lnTo>
                    <a:lnTo>
                      <a:pt x="1027" y="549"/>
                    </a:lnTo>
                    <a:lnTo>
                      <a:pt x="1009" y="552"/>
                    </a:lnTo>
                    <a:lnTo>
                      <a:pt x="993" y="559"/>
                    </a:lnTo>
                    <a:lnTo>
                      <a:pt x="970" y="549"/>
                    </a:lnTo>
                    <a:lnTo>
                      <a:pt x="954" y="552"/>
                    </a:lnTo>
                    <a:lnTo>
                      <a:pt x="933" y="563"/>
                    </a:lnTo>
                    <a:lnTo>
                      <a:pt x="917" y="563"/>
                    </a:lnTo>
                    <a:lnTo>
                      <a:pt x="890" y="565"/>
                    </a:lnTo>
                    <a:lnTo>
                      <a:pt x="873" y="557"/>
                    </a:lnTo>
                    <a:lnTo>
                      <a:pt x="857" y="546"/>
                    </a:lnTo>
                    <a:lnTo>
                      <a:pt x="849" y="552"/>
                    </a:lnTo>
                    <a:lnTo>
                      <a:pt x="810" y="552"/>
                    </a:lnTo>
                    <a:lnTo>
                      <a:pt x="785" y="557"/>
                    </a:lnTo>
                    <a:lnTo>
                      <a:pt x="764" y="552"/>
                    </a:lnTo>
                    <a:lnTo>
                      <a:pt x="703" y="552"/>
                    </a:lnTo>
                    <a:lnTo>
                      <a:pt x="698" y="554"/>
                    </a:lnTo>
                    <a:lnTo>
                      <a:pt x="650" y="602"/>
                    </a:lnTo>
                    <a:lnTo>
                      <a:pt x="618" y="621"/>
                    </a:lnTo>
                    <a:lnTo>
                      <a:pt x="597" y="618"/>
                    </a:lnTo>
                    <a:lnTo>
                      <a:pt x="579" y="621"/>
                    </a:lnTo>
                    <a:lnTo>
                      <a:pt x="552" y="623"/>
                    </a:lnTo>
                    <a:lnTo>
                      <a:pt x="536" y="628"/>
                    </a:lnTo>
                    <a:lnTo>
                      <a:pt x="510" y="653"/>
                    </a:lnTo>
                    <a:lnTo>
                      <a:pt x="499" y="666"/>
                    </a:lnTo>
                    <a:lnTo>
                      <a:pt x="491" y="692"/>
                    </a:lnTo>
                    <a:lnTo>
                      <a:pt x="475" y="714"/>
                    </a:lnTo>
                    <a:lnTo>
                      <a:pt x="473" y="697"/>
                    </a:lnTo>
                    <a:lnTo>
                      <a:pt x="467" y="697"/>
                    </a:lnTo>
                    <a:lnTo>
                      <a:pt x="459" y="706"/>
                    </a:lnTo>
                    <a:lnTo>
                      <a:pt x="459" y="717"/>
                    </a:lnTo>
                    <a:lnTo>
                      <a:pt x="414" y="733"/>
                    </a:lnTo>
                    <a:lnTo>
                      <a:pt x="402" y="719"/>
                    </a:lnTo>
                    <a:lnTo>
                      <a:pt x="302" y="664"/>
                    </a:lnTo>
                    <a:lnTo>
                      <a:pt x="300" y="642"/>
                    </a:lnTo>
                    <a:lnTo>
                      <a:pt x="278" y="615"/>
                    </a:lnTo>
                    <a:lnTo>
                      <a:pt x="280" y="600"/>
                    </a:lnTo>
                    <a:lnTo>
                      <a:pt x="297" y="607"/>
                    </a:lnTo>
                    <a:lnTo>
                      <a:pt x="305" y="600"/>
                    </a:lnTo>
                    <a:lnTo>
                      <a:pt x="300" y="586"/>
                    </a:lnTo>
                    <a:lnTo>
                      <a:pt x="291" y="570"/>
                    </a:lnTo>
                    <a:lnTo>
                      <a:pt x="278" y="563"/>
                    </a:lnTo>
                    <a:lnTo>
                      <a:pt x="270" y="568"/>
                    </a:lnTo>
                    <a:lnTo>
                      <a:pt x="241" y="538"/>
                    </a:lnTo>
                    <a:lnTo>
                      <a:pt x="244" y="532"/>
                    </a:lnTo>
                    <a:lnTo>
                      <a:pt x="254" y="521"/>
                    </a:lnTo>
                    <a:lnTo>
                      <a:pt x="252" y="500"/>
                    </a:lnTo>
                    <a:lnTo>
                      <a:pt x="236" y="468"/>
                    </a:lnTo>
                    <a:lnTo>
                      <a:pt x="220" y="456"/>
                    </a:lnTo>
                    <a:lnTo>
                      <a:pt x="201" y="445"/>
                    </a:lnTo>
                    <a:lnTo>
                      <a:pt x="160" y="420"/>
                    </a:lnTo>
                    <a:lnTo>
                      <a:pt x="132" y="402"/>
                    </a:lnTo>
                    <a:lnTo>
                      <a:pt x="119" y="404"/>
                    </a:lnTo>
                    <a:lnTo>
                      <a:pt x="93" y="383"/>
                    </a:lnTo>
                    <a:lnTo>
                      <a:pt x="29" y="383"/>
                    </a:lnTo>
                    <a:lnTo>
                      <a:pt x="22" y="392"/>
                    </a:lnTo>
                    <a:lnTo>
                      <a:pt x="16" y="376"/>
                    </a:lnTo>
                    <a:lnTo>
                      <a:pt x="18" y="349"/>
                    </a:lnTo>
                    <a:lnTo>
                      <a:pt x="18" y="321"/>
                    </a:lnTo>
                    <a:lnTo>
                      <a:pt x="8" y="294"/>
                    </a:lnTo>
                    <a:lnTo>
                      <a:pt x="0" y="280"/>
                    </a:lnTo>
                    <a:lnTo>
                      <a:pt x="32" y="252"/>
                    </a:lnTo>
                    <a:lnTo>
                      <a:pt x="73" y="200"/>
                    </a:lnTo>
                    <a:lnTo>
                      <a:pt x="77" y="182"/>
                    </a:lnTo>
                    <a:lnTo>
                      <a:pt x="103" y="156"/>
                    </a:lnTo>
                    <a:lnTo>
                      <a:pt x="121" y="156"/>
                    </a:lnTo>
                    <a:lnTo>
                      <a:pt x="119" y="131"/>
                    </a:lnTo>
                    <a:close/>
                  </a:path>
                </a:pathLst>
              </a:custGeom>
              <a:grpFill/>
              <a:ln w="9398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wrap="none" lIns="65306" tIns="32653" rIns="65306" bIns="32653" anchor="ctr">
                <a:prstTxWarp prst="textNoShape">
                  <a:avLst/>
                </a:prstTxWarp>
              </a:bodyPr>
              <a:lstStyle/>
              <a:p>
                <a:pPr defTabSz="4571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600" dirty="0">
                  <a:latin typeface="Calibri" pitchFamily="-107" charset="0"/>
                  <a:ea typeface="+mn-ea"/>
                  <a:cs typeface="+mn-cs"/>
                </a:endParaRPr>
              </a:p>
            </p:txBody>
          </p:sp>
          <p:grpSp>
            <p:nvGrpSpPr>
              <p:cNvPr id="44" name="Group 23"/>
              <p:cNvGrpSpPr>
                <a:grpSpLocks/>
              </p:cNvGrpSpPr>
              <p:nvPr/>
            </p:nvGrpSpPr>
            <p:grpSpPr bwMode="auto">
              <a:xfrm>
                <a:off x="7097125" y="2950889"/>
                <a:ext cx="1632529" cy="952468"/>
                <a:chOff x="3405" y="2210"/>
                <a:chExt cx="962" cy="547"/>
              </a:xfrm>
              <a:grpFill/>
            </p:grpSpPr>
            <p:sp>
              <p:nvSpPr>
                <p:cNvPr id="52" name="Freeform 24"/>
                <p:cNvSpPr>
                  <a:spLocks noChangeArrowheads="1"/>
                </p:cNvSpPr>
                <p:nvPr/>
              </p:nvSpPr>
              <p:spPr bwMode="auto">
                <a:xfrm>
                  <a:off x="3405" y="2590"/>
                  <a:ext cx="130" cy="101"/>
                </a:xfrm>
                <a:custGeom>
                  <a:avLst/>
                  <a:gdLst>
                    <a:gd name="T0" fmla="*/ 165 w 86"/>
                    <a:gd name="T1" fmla="*/ 0 h 75"/>
                    <a:gd name="T2" fmla="*/ 107 w 86"/>
                    <a:gd name="T3" fmla="*/ 0 h 75"/>
                    <a:gd name="T4" fmla="*/ 44 w 86"/>
                    <a:gd name="T5" fmla="*/ 30 h 75"/>
                    <a:gd name="T6" fmla="*/ 44 w 86"/>
                    <a:gd name="T7" fmla="*/ 58 h 75"/>
                    <a:gd name="T8" fmla="*/ 26 w 86"/>
                    <a:gd name="T9" fmla="*/ 63 h 75"/>
                    <a:gd name="T10" fmla="*/ 5 w 86"/>
                    <a:gd name="T11" fmla="*/ 83 h 75"/>
                    <a:gd name="T12" fmla="*/ 0 w 86"/>
                    <a:gd name="T13" fmla="*/ 104 h 75"/>
                    <a:gd name="T14" fmla="*/ 18 w 86"/>
                    <a:gd name="T15" fmla="*/ 106 h 75"/>
                    <a:gd name="T16" fmla="*/ 54 w 86"/>
                    <a:gd name="T17" fmla="*/ 136 h 75"/>
                    <a:gd name="T18" fmla="*/ 80 w 86"/>
                    <a:gd name="T19" fmla="*/ 136 h 75"/>
                    <a:gd name="T20" fmla="*/ 80 w 86"/>
                    <a:gd name="T21" fmla="*/ 121 h 75"/>
                    <a:gd name="T22" fmla="*/ 98 w 86"/>
                    <a:gd name="T23" fmla="*/ 93 h 75"/>
                    <a:gd name="T24" fmla="*/ 124 w 86"/>
                    <a:gd name="T25" fmla="*/ 96 h 75"/>
                    <a:gd name="T26" fmla="*/ 139 w 86"/>
                    <a:gd name="T27" fmla="*/ 77 h 75"/>
                    <a:gd name="T28" fmla="*/ 189 w 86"/>
                    <a:gd name="T29" fmla="*/ 40 h 75"/>
                    <a:gd name="T30" fmla="*/ 197 w 86"/>
                    <a:gd name="T31" fmla="*/ 30 h 75"/>
                    <a:gd name="T32" fmla="*/ 189 w 86"/>
                    <a:gd name="T33" fmla="*/ 26 h 75"/>
                    <a:gd name="T34" fmla="*/ 165 w 86"/>
                    <a:gd name="T35" fmla="*/ 0 h 7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6"/>
                    <a:gd name="T55" fmla="*/ 0 h 75"/>
                    <a:gd name="T56" fmla="*/ 86 w 86"/>
                    <a:gd name="T57" fmla="*/ 75 h 7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6" h="75">
                      <a:moveTo>
                        <a:pt x="72" y="0"/>
                      </a:moveTo>
                      <a:lnTo>
                        <a:pt x="47" y="0"/>
                      </a:lnTo>
                      <a:lnTo>
                        <a:pt x="19" y="16"/>
                      </a:lnTo>
                      <a:lnTo>
                        <a:pt x="19" y="32"/>
                      </a:lnTo>
                      <a:lnTo>
                        <a:pt x="11" y="35"/>
                      </a:lnTo>
                      <a:lnTo>
                        <a:pt x="2" y="46"/>
                      </a:lnTo>
                      <a:lnTo>
                        <a:pt x="0" y="57"/>
                      </a:lnTo>
                      <a:lnTo>
                        <a:pt x="8" y="59"/>
                      </a:lnTo>
                      <a:lnTo>
                        <a:pt x="24" y="75"/>
                      </a:lnTo>
                      <a:lnTo>
                        <a:pt x="35" y="75"/>
                      </a:lnTo>
                      <a:lnTo>
                        <a:pt x="35" y="67"/>
                      </a:lnTo>
                      <a:lnTo>
                        <a:pt x="43" y="51"/>
                      </a:lnTo>
                      <a:lnTo>
                        <a:pt x="54" y="53"/>
                      </a:lnTo>
                      <a:lnTo>
                        <a:pt x="61" y="42"/>
                      </a:lnTo>
                      <a:lnTo>
                        <a:pt x="83" y="22"/>
                      </a:lnTo>
                      <a:lnTo>
                        <a:pt x="86" y="16"/>
                      </a:lnTo>
                      <a:lnTo>
                        <a:pt x="83" y="14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grpFill/>
                <a:ln w="9398">
                  <a:solidFill>
                    <a:srgbClr val="D9D9D9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4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600" dirty="0">
                    <a:latin typeface="Calibri" pitchFamily="-107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 25"/>
                <p:cNvSpPr>
                  <a:spLocks noChangeArrowheads="1"/>
                </p:cNvSpPr>
                <p:nvPr/>
              </p:nvSpPr>
              <p:spPr bwMode="auto">
                <a:xfrm>
                  <a:off x="3465" y="2704"/>
                  <a:ext cx="70" cy="53"/>
                </a:xfrm>
                <a:custGeom>
                  <a:avLst/>
                  <a:gdLst>
                    <a:gd name="T0" fmla="*/ 17 w 46"/>
                    <a:gd name="T1" fmla="*/ 0 h 39"/>
                    <a:gd name="T2" fmla="*/ 17 w 46"/>
                    <a:gd name="T3" fmla="*/ 16 h 39"/>
                    <a:gd name="T4" fmla="*/ 0 w 46"/>
                    <a:gd name="T5" fmla="*/ 30 h 39"/>
                    <a:gd name="T6" fmla="*/ 0 w 46"/>
                    <a:gd name="T7" fmla="*/ 52 h 39"/>
                    <a:gd name="T8" fmla="*/ 17 w 46"/>
                    <a:gd name="T9" fmla="*/ 72 h 39"/>
                    <a:gd name="T10" fmla="*/ 37 w 46"/>
                    <a:gd name="T11" fmla="*/ 58 h 39"/>
                    <a:gd name="T12" fmla="*/ 49 w 46"/>
                    <a:gd name="T13" fmla="*/ 63 h 39"/>
                    <a:gd name="T14" fmla="*/ 81 w 46"/>
                    <a:gd name="T15" fmla="*/ 72 h 39"/>
                    <a:gd name="T16" fmla="*/ 107 w 46"/>
                    <a:gd name="T17" fmla="*/ 63 h 39"/>
                    <a:gd name="T18" fmla="*/ 99 w 46"/>
                    <a:gd name="T19" fmla="*/ 48 h 39"/>
                    <a:gd name="T20" fmla="*/ 75 w 46"/>
                    <a:gd name="T21" fmla="*/ 30 h 39"/>
                    <a:gd name="T22" fmla="*/ 53 w 46"/>
                    <a:gd name="T23" fmla="*/ 26 h 39"/>
                    <a:gd name="T24" fmla="*/ 37 w 46"/>
                    <a:gd name="T25" fmla="*/ 26 h 39"/>
                    <a:gd name="T26" fmla="*/ 17 w 46"/>
                    <a:gd name="T27" fmla="*/ 0 h 3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6"/>
                    <a:gd name="T43" fmla="*/ 0 h 39"/>
                    <a:gd name="T44" fmla="*/ 46 w 46"/>
                    <a:gd name="T45" fmla="*/ 39 h 3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6" h="39">
                      <a:moveTo>
                        <a:pt x="7" y="0"/>
                      </a:moveTo>
                      <a:lnTo>
                        <a:pt x="7" y="9"/>
                      </a:lnTo>
                      <a:lnTo>
                        <a:pt x="0" y="16"/>
                      </a:lnTo>
                      <a:lnTo>
                        <a:pt x="0" y="28"/>
                      </a:lnTo>
                      <a:lnTo>
                        <a:pt x="7" y="39"/>
                      </a:lnTo>
                      <a:lnTo>
                        <a:pt x="16" y="32"/>
                      </a:lnTo>
                      <a:lnTo>
                        <a:pt x="21" y="34"/>
                      </a:lnTo>
                      <a:lnTo>
                        <a:pt x="35" y="39"/>
                      </a:lnTo>
                      <a:lnTo>
                        <a:pt x="46" y="34"/>
                      </a:lnTo>
                      <a:lnTo>
                        <a:pt x="43" y="26"/>
                      </a:lnTo>
                      <a:lnTo>
                        <a:pt x="32" y="16"/>
                      </a:lnTo>
                      <a:lnTo>
                        <a:pt x="23" y="14"/>
                      </a:lnTo>
                      <a:lnTo>
                        <a:pt x="16" y="14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9398">
                  <a:solidFill>
                    <a:srgbClr val="D9D9D9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4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600" dirty="0">
                    <a:latin typeface="Calibri" pitchFamily="-107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 26"/>
                <p:cNvSpPr>
                  <a:spLocks noChangeArrowheads="1"/>
                </p:cNvSpPr>
                <p:nvPr/>
              </p:nvSpPr>
              <p:spPr bwMode="auto">
                <a:xfrm>
                  <a:off x="3737" y="2246"/>
                  <a:ext cx="356" cy="258"/>
                </a:xfrm>
                <a:custGeom>
                  <a:avLst/>
                  <a:gdLst>
                    <a:gd name="T0" fmla="*/ 419 w 236"/>
                    <a:gd name="T1" fmla="*/ 0 h 192"/>
                    <a:gd name="T2" fmla="*/ 377 w 236"/>
                    <a:gd name="T3" fmla="*/ 26 h 192"/>
                    <a:gd name="T4" fmla="*/ 386 w 236"/>
                    <a:gd name="T5" fmla="*/ 35 h 192"/>
                    <a:gd name="T6" fmla="*/ 410 w 236"/>
                    <a:gd name="T7" fmla="*/ 35 h 192"/>
                    <a:gd name="T8" fmla="*/ 398 w 236"/>
                    <a:gd name="T9" fmla="*/ 54 h 192"/>
                    <a:gd name="T10" fmla="*/ 368 w 236"/>
                    <a:gd name="T11" fmla="*/ 75 h 192"/>
                    <a:gd name="T12" fmla="*/ 398 w 236"/>
                    <a:gd name="T13" fmla="*/ 73 h 192"/>
                    <a:gd name="T14" fmla="*/ 415 w 236"/>
                    <a:gd name="T15" fmla="*/ 83 h 192"/>
                    <a:gd name="T16" fmla="*/ 415 w 236"/>
                    <a:gd name="T17" fmla="*/ 90 h 192"/>
                    <a:gd name="T18" fmla="*/ 439 w 236"/>
                    <a:gd name="T19" fmla="*/ 106 h 192"/>
                    <a:gd name="T20" fmla="*/ 465 w 236"/>
                    <a:gd name="T21" fmla="*/ 99 h 192"/>
                    <a:gd name="T22" fmla="*/ 475 w 236"/>
                    <a:gd name="T23" fmla="*/ 73 h 192"/>
                    <a:gd name="T24" fmla="*/ 505 w 236"/>
                    <a:gd name="T25" fmla="*/ 75 h 192"/>
                    <a:gd name="T26" fmla="*/ 525 w 236"/>
                    <a:gd name="T27" fmla="*/ 90 h 192"/>
                    <a:gd name="T28" fmla="*/ 537 w 236"/>
                    <a:gd name="T29" fmla="*/ 106 h 192"/>
                    <a:gd name="T30" fmla="*/ 516 w 236"/>
                    <a:gd name="T31" fmla="*/ 128 h 192"/>
                    <a:gd name="T32" fmla="*/ 493 w 236"/>
                    <a:gd name="T33" fmla="*/ 138 h 192"/>
                    <a:gd name="T34" fmla="*/ 511 w 236"/>
                    <a:gd name="T35" fmla="*/ 161 h 192"/>
                    <a:gd name="T36" fmla="*/ 505 w 236"/>
                    <a:gd name="T37" fmla="*/ 185 h 192"/>
                    <a:gd name="T38" fmla="*/ 501 w 236"/>
                    <a:gd name="T39" fmla="*/ 214 h 192"/>
                    <a:gd name="T40" fmla="*/ 484 w 236"/>
                    <a:gd name="T41" fmla="*/ 242 h 192"/>
                    <a:gd name="T42" fmla="*/ 443 w 236"/>
                    <a:gd name="T43" fmla="*/ 247 h 192"/>
                    <a:gd name="T44" fmla="*/ 456 w 236"/>
                    <a:gd name="T45" fmla="*/ 267 h 192"/>
                    <a:gd name="T46" fmla="*/ 475 w 236"/>
                    <a:gd name="T47" fmla="*/ 289 h 192"/>
                    <a:gd name="T48" fmla="*/ 451 w 236"/>
                    <a:gd name="T49" fmla="*/ 305 h 192"/>
                    <a:gd name="T50" fmla="*/ 439 w 236"/>
                    <a:gd name="T51" fmla="*/ 332 h 192"/>
                    <a:gd name="T52" fmla="*/ 419 w 236"/>
                    <a:gd name="T53" fmla="*/ 337 h 192"/>
                    <a:gd name="T54" fmla="*/ 406 w 236"/>
                    <a:gd name="T55" fmla="*/ 327 h 192"/>
                    <a:gd name="T56" fmla="*/ 386 w 236"/>
                    <a:gd name="T57" fmla="*/ 327 h 192"/>
                    <a:gd name="T58" fmla="*/ 350 w 236"/>
                    <a:gd name="T59" fmla="*/ 347 h 192"/>
                    <a:gd name="T60" fmla="*/ 300 w 236"/>
                    <a:gd name="T61" fmla="*/ 300 h 192"/>
                    <a:gd name="T62" fmla="*/ 259 w 236"/>
                    <a:gd name="T63" fmla="*/ 309 h 192"/>
                    <a:gd name="T64" fmla="*/ 232 w 236"/>
                    <a:gd name="T65" fmla="*/ 285 h 192"/>
                    <a:gd name="T66" fmla="*/ 216 w 236"/>
                    <a:gd name="T67" fmla="*/ 257 h 192"/>
                    <a:gd name="T68" fmla="*/ 216 w 236"/>
                    <a:gd name="T69" fmla="*/ 227 h 192"/>
                    <a:gd name="T70" fmla="*/ 180 w 236"/>
                    <a:gd name="T71" fmla="*/ 219 h 192"/>
                    <a:gd name="T72" fmla="*/ 161 w 236"/>
                    <a:gd name="T73" fmla="*/ 219 h 192"/>
                    <a:gd name="T74" fmla="*/ 151 w 236"/>
                    <a:gd name="T75" fmla="*/ 202 h 192"/>
                    <a:gd name="T76" fmla="*/ 130 w 236"/>
                    <a:gd name="T77" fmla="*/ 219 h 192"/>
                    <a:gd name="T78" fmla="*/ 118 w 236"/>
                    <a:gd name="T79" fmla="*/ 242 h 192"/>
                    <a:gd name="T80" fmla="*/ 91 w 236"/>
                    <a:gd name="T81" fmla="*/ 263 h 192"/>
                    <a:gd name="T82" fmla="*/ 54 w 236"/>
                    <a:gd name="T83" fmla="*/ 227 h 192"/>
                    <a:gd name="T84" fmla="*/ 0 w 236"/>
                    <a:gd name="T85" fmla="*/ 222 h 192"/>
                    <a:gd name="T86" fmla="*/ 12 w 236"/>
                    <a:gd name="T87" fmla="*/ 202 h 192"/>
                    <a:gd name="T88" fmla="*/ 50 w 236"/>
                    <a:gd name="T89" fmla="*/ 185 h 192"/>
                    <a:gd name="T90" fmla="*/ 54 w 236"/>
                    <a:gd name="T91" fmla="*/ 161 h 192"/>
                    <a:gd name="T92" fmla="*/ 98 w 236"/>
                    <a:gd name="T93" fmla="*/ 120 h 192"/>
                    <a:gd name="T94" fmla="*/ 146 w 236"/>
                    <a:gd name="T95" fmla="*/ 114 h 192"/>
                    <a:gd name="T96" fmla="*/ 187 w 236"/>
                    <a:gd name="T97" fmla="*/ 81 h 192"/>
                    <a:gd name="T98" fmla="*/ 201 w 236"/>
                    <a:gd name="T99" fmla="*/ 63 h 192"/>
                    <a:gd name="T100" fmla="*/ 232 w 236"/>
                    <a:gd name="T101" fmla="*/ 38 h 192"/>
                    <a:gd name="T102" fmla="*/ 247 w 236"/>
                    <a:gd name="T103" fmla="*/ 51 h 192"/>
                    <a:gd name="T104" fmla="*/ 290 w 236"/>
                    <a:gd name="T105" fmla="*/ 35 h 192"/>
                    <a:gd name="T106" fmla="*/ 300 w 236"/>
                    <a:gd name="T107" fmla="*/ 9 h 192"/>
                    <a:gd name="T108" fmla="*/ 362 w 236"/>
                    <a:gd name="T109" fmla="*/ 5 h 192"/>
                    <a:gd name="T110" fmla="*/ 419 w 236"/>
                    <a:gd name="T111" fmla="*/ 0 h 19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36"/>
                    <a:gd name="T169" fmla="*/ 0 h 192"/>
                    <a:gd name="T170" fmla="*/ 236 w 236"/>
                    <a:gd name="T171" fmla="*/ 192 h 19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36" h="192">
                      <a:moveTo>
                        <a:pt x="184" y="0"/>
                      </a:moveTo>
                      <a:lnTo>
                        <a:pt x="166" y="14"/>
                      </a:lnTo>
                      <a:lnTo>
                        <a:pt x="170" y="19"/>
                      </a:lnTo>
                      <a:lnTo>
                        <a:pt x="180" y="19"/>
                      </a:lnTo>
                      <a:lnTo>
                        <a:pt x="175" y="30"/>
                      </a:lnTo>
                      <a:lnTo>
                        <a:pt x="162" y="42"/>
                      </a:lnTo>
                      <a:lnTo>
                        <a:pt x="175" y="40"/>
                      </a:lnTo>
                      <a:lnTo>
                        <a:pt x="182" y="46"/>
                      </a:lnTo>
                      <a:lnTo>
                        <a:pt x="182" y="50"/>
                      </a:lnTo>
                      <a:lnTo>
                        <a:pt x="193" y="59"/>
                      </a:lnTo>
                      <a:lnTo>
                        <a:pt x="204" y="55"/>
                      </a:lnTo>
                      <a:lnTo>
                        <a:pt x="209" y="40"/>
                      </a:lnTo>
                      <a:lnTo>
                        <a:pt x="222" y="42"/>
                      </a:lnTo>
                      <a:lnTo>
                        <a:pt x="231" y="50"/>
                      </a:lnTo>
                      <a:lnTo>
                        <a:pt x="236" y="59"/>
                      </a:lnTo>
                      <a:lnTo>
                        <a:pt x="227" y="71"/>
                      </a:lnTo>
                      <a:lnTo>
                        <a:pt x="217" y="77"/>
                      </a:lnTo>
                      <a:lnTo>
                        <a:pt x="225" y="89"/>
                      </a:lnTo>
                      <a:lnTo>
                        <a:pt x="222" y="103"/>
                      </a:lnTo>
                      <a:lnTo>
                        <a:pt x="220" y="118"/>
                      </a:lnTo>
                      <a:lnTo>
                        <a:pt x="213" y="134"/>
                      </a:lnTo>
                      <a:lnTo>
                        <a:pt x="195" y="137"/>
                      </a:lnTo>
                      <a:lnTo>
                        <a:pt x="200" y="148"/>
                      </a:lnTo>
                      <a:lnTo>
                        <a:pt x="209" y="160"/>
                      </a:lnTo>
                      <a:lnTo>
                        <a:pt x="198" y="169"/>
                      </a:lnTo>
                      <a:lnTo>
                        <a:pt x="193" y="184"/>
                      </a:lnTo>
                      <a:lnTo>
                        <a:pt x="184" y="187"/>
                      </a:lnTo>
                      <a:lnTo>
                        <a:pt x="178" y="181"/>
                      </a:lnTo>
                      <a:lnTo>
                        <a:pt x="170" y="181"/>
                      </a:lnTo>
                      <a:lnTo>
                        <a:pt x="154" y="192"/>
                      </a:lnTo>
                      <a:lnTo>
                        <a:pt x="132" y="166"/>
                      </a:lnTo>
                      <a:lnTo>
                        <a:pt x="114" y="171"/>
                      </a:lnTo>
                      <a:lnTo>
                        <a:pt x="102" y="158"/>
                      </a:lnTo>
                      <a:lnTo>
                        <a:pt x="95" y="142"/>
                      </a:lnTo>
                      <a:lnTo>
                        <a:pt x="95" y="126"/>
                      </a:lnTo>
                      <a:lnTo>
                        <a:pt x="79" y="121"/>
                      </a:lnTo>
                      <a:lnTo>
                        <a:pt x="71" y="121"/>
                      </a:lnTo>
                      <a:lnTo>
                        <a:pt x="66" y="112"/>
                      </a:lnTo>
                      <a:lnTo>
                        <a:pt x="57" y="121"/>
                      </a:lnTo>
                      <a:lnTo>
                        <a:pt x="52" y="134"/>
                      </a:lnTo>
                      <a:lnTo>
                        <a:pt x="40" y="146"/>
                      </a:lnTo>
                      <a:lnTo>
                        <a:pt x="24" y="126"/>
                      </a:lnTo>
                      <a:lnTo>
                        <a:pt x="0" y="123"/>
                      </a:lnTo>
                      <a:lnTo>
                        <a:pt x="5" y="112"/>
                      </a:lnTo>
                      <a:lnTo>
                        <a:pt x="22" y="103"/>
                      </a:lnTo>
                      <a:lnTo>
                        <a:pt x="24" y="89"/>
                      </a:lnTo>
                      <a:lnTo>
                        <a:pt x="43" y="66"/>
                      </a:lnTo>
                      <a:lnTo>
                        <a:pt x="64" y="63"/>
                      </a:lnTo>
                      <a:lnTo>
                        <a:pt x="82" y="45"/>
                      </a:lnTo>
                      <a:lnTo>
                        <a:pt x="88" y="35"/>
                      </a:lnTo>
                      <a:lnTo>
                        <a:pt x="102" y="21"/>
                      </a:lnTo>
                      <a:lnTo>
                        <a:pt x="109" y="28"/>
                      </a:lnTo>
                      <a:lnTo>
                        <a:pt x="127" y="19"/>
                      </a:lnTo>
                      <a:lnTo>
                        <a:pt x="132" y="5"/>
                      </a:lnTo>
                      <a:lnTo>
                        <a:pt x="159" y="3"/>
                      </a:lnTo>
                      <a:lnTo>
                        <a:pt x="184" y="0"/>
                      </a:lnTo>
                      <a:close/>
                    </a:path>
                  </a:pathLst>
                </a:custGeom>
                <a:grpFill/>
                <a:ln w="9398">
                  <a:solidFill>
                    <a:srgbClr val="D9D9D9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4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600" dirty="0">
                    <a:latin typeface="Calibri" pitchFamily="-107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 27"/>
                <p:cNvSpPr>
                  <a:spLocks noChangeArrowheads="1"/>
                </p:cNvSpPr>
                <p:nvPr/>
              </p:nvSpPr>
              <p:spPr bwMode="auto">
                <a:xfrm>
                  <a:off x="4199" y="2210"/>
                  <a:ext cx="168" cy="107"/>
                </a:xfrm>
                <a:custGeom>
                  <a:avLst/>
                  <a:gdLst>
                    <a:gd name="T0" fmla="*/ 0 w 111"/>
                    <a:gd name="T1" fmla="*/ 9 h 79"/>
                    <a:gd name="T2" fmla="*/ 21 w 111"/>
                    <a:gd name="T3" fmla="*/ 0 h 79"/>
                    <a:gd name="T4" fmla="*/ 76 w 111"/>
                    <a:gd name="T5" fmla="*/ 9 h 79"/>
                    <a:gd name="T6" fmla="*/ 97 w 111"/>
                    <a:gd name="T7" fmla="*/ 15 h 79"/>
                    <a:gd name="T8" fmla="*/ 120 w 111"/>
                    <a:gd name="T9" fmla="*/ 9 h 79"/>
                    <a:gd name="T10" fmla="*/ 147 w 111"/>
                    <a:gd name="T11" fmla="*/ 0 h 79"/>
                    <a:gd name="T12" fmla="*/ 182 w 111"/>
                    <a:gd name="T13" fmla="*/ 5 h 79"/>
                    <a:gd name="T14" fmla="*/ 213 w 111"/>
                    <a:gd name="T15" fmla="*/ 19 h 79"/>
                    <a:gd name="T16" fmla="*/ 233 w 111"/>
                    <a:gd name="T17" fmla="*/ 56 h 79"/>
                    <a:gd name="T18" fmla="*/ 222 w 111"/>
                    <a:gd name="T19" fmla="*/ 76 h 79"/>
                    <a:gd name="T20" fmla="*/ 238 w 111"/>
                    <a:gd name="T21" fmla="*/ 100 h 79"/>
                    <a:gd name="T22" fmla="*/ 254 w 111"/>
                    <a:gd name="T23" fmla="*/ 123 h 79"/>
                    <a:gd name="T24" fmla="*/ 247 w 111"/>
                    <a:gd name="T25" fmla="*/ 145 h 79"/>
                    <a:gd name="T26" fmla="*/ 233 w 111"/>
                    <a:gd name="T27" fmla="*/ 126 h 79"/>
                    <a:gd name="T28" fmla="*/ 195 w 111"/>
                    <a:gd name="T29" fmla="*/ 93 h 79"/>
                    <a:gd name="T30" fmla="*/ 126 w 111"/>
                    <a:gd name="T31" fmla="*/ 76 h 79"/>
                    <a:gd name="T32" fmla="*/ 76 w 111"/>
                    <a:gd name="T33" fmla="*/ 72 h 79"/>
                    <a:gd name="T34" fmla="*/ 39 w 111"/>
                    <a:gd name="T35" fmla="*/ 79 h 79"/>
                    <a:gd name="T36" fmla="*/ 23 w 111"/>
                    <a:gd name="T37" fmla="*/ 66 h 79"/>
                    <a:gd name="T38" fmla="*/ 21 w 111"/>
                    <a:gd name="T39" fmla="*/ 45 h 79"/>
                    <a:gd name="T40" fmla="*/ 0 w 111"/>
                    <a:gd name="T41" fmla="*/ 35 h 79"/>
                    <a:gd name="T42" fmla="*/ 0 w 111"/>
                    <a:gd name="T43" fmla="*/ 9 h 7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11"/>
                    <a:gd name="T67" fmla="*/ 0 h 79"/>
                    <a:gd name="T68" fmla="*/ 111 w 111"/>
                    <a:gd name="T69" fmla="*/ 79 h 7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11" h="79">
                      <a:moveTo>
                        <a:pt x="0" y="5"/>
                      </a:moveTo>
                      <a:lnTo>
                        <a:pt x="9" y="0"/>
                      </a:lnTo>
                      <a:lnTo>
                        <a:pt x="33" y="5"/>
                      </a:lnTo>
                      <a:lnTo>
                        <a:pt x="42" y="8"/>
                      </a:lnTo>
                      <a:lnTo>
                        <a:pt x="52" y="5"/>
                      </a:lnTo>
                      <a:lnTo>
                        <a:pt x="64" y="0"/>
                      </a:lnTo>
                      <a:lnTo>
                        <a:pt x="79" y="3"/>
                      </a:lnTo>
                      <a:lnTo>
                        <a:pt x="93" y="10"/>
                      </a:lnTo>
                      <a:lnTo>
                        <a:pt x="102" y="30"/>
                      </a:lnTo>
                      <a:lnTo>
                        <a:pt x="97" y="41"/>
                      </a:lnTo>
                      <a:lnTo>
                        <a:pt x="104" y="55"/>
                      </a:lnTo>
                      <a:lnTo>
                        <a:pt x="111" y="67"/>
                      </a:lnTo>
                      <a:lnTo>
                        <a:pt x="108" y="79"/>
                      </a:lnTo>
                      <a:lnTo>
                        <a:pt x="102" y="69"/>
                      </a:lnTo>
                      <a:lnTo>
                        <a:pt x="85" y="51"/>
                      </a:lnTo>
                      <a:lnTo>
                        <a:pt x="55" y="41"/>
                      </a:lnTo>
                      <a:lnTo>
                        <a:pt x="33" y="39"/>
                      </a:lnTo>
                      <a:lnTo>
                        <a:pt x="17" y="43"/>
                      </a:lnTo>
                      <a:lnTo>
                        <a:pt x="10" y="36"/>
                      </a:lnTo>
                      <a:lnTo>
                        <a:pt x="9" y="24"/>
                      </a:lnTo>
                      <a:lnTo>
                        <a:pt x="0" y="19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 w="9398">
                  <a:solidFill>
                    <a:srgbClr val="D9D9D9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4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600" dirty="0">
                    <a:latin typeface="Calibri" pitchFamily="-107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 28"/>
                <p:cNvSpPr>
                  <a:spLocks noChangeArrowheads="1"/>
                </p:cNvSpPr>
                <p:nvPr/>
              </p:nvSpPr>
              <p:spPr bwMode="auto">
                <a:xfrm>
                  <a:off x="3925" y="2531"/>
                  <a:ext cx="56" cy="38"/>
                </a:xfrm>
                <a:custGeom>
                  <a:avLst/>
                  <a:gdLst>
                    <a:gd name="T0" fmla="*/ 26 w 37"/>
                    <a:gd name="T1" fmla="*/ 0 h 28"/>
                    <a:gd name="T2" fmla="*/ 0 w 37"/>
                    <a:gd name="T3" fmla="*/ 22 h 28"/>
                    <a:gd name="T4" fmla="*/ 12 w 37"/>
                    <a:gd name="T5" fmla="*/ 42 h 28"/>
                    <a:gd name="T6" fmla="*/ 32 w 37"/>
                    <a:gd name="T7" fmla="*/ 52 h 28"/>
                    <a:gd name="T8" fmla="*/ 59 w 37"/>
                    <a:gd name="T9" fmla="*/ 42 h 28"/>
                    <a:gd name="T10" fmla="*/ 85 w 37"/>
                    <a:gd name="T11" fmla="*/ 31 h 28"/>
                    <a:gd name="T12" fmla="*/ 73 w 37"/>
                    <a:gd name="T13" fmla="*/ 19 h 28"/>
                    <a:gd name="T14" fmla="*/ 26 w 37"/>
                    <a:gd name="T15" fmla="*/ 0 h 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7"/>
                    <a:gd name="T25" fmla="*/ 0 h 28"/>
                    <a:gd name="T26" fmla="*/ 37 w 37"/>
                    <a:gd name="T27" fmla="*/ 28 h 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7" h="28">
                      <a:moveTo>
                        <a:pt x="11" y="0"/>
                      </a:moveTo>
                      <a:lnTo>
                        <a:pt x="0" y="12"/>
                      </a:lnTo>
                      <a:lnTo>
                        <a:pt x="5" y="23"/>
                      </a:lnTo>
                      <a:lnTo>
                        <a:pt x="14" y="28"/>
                      </a:lnTo>
                      <a:lnTo>
                        <a:pt x="26" y="23"/>
                      </a:lnTo>
                      <a:lnTo>
                        <a:pt x="37" y="17"/>
                      </a:lnTo>
                      <a:lnTo>
                        <a:pt x="32" y="1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 w="9398">
                  <a:solidFill>
                    <a:srgbClr val="D9D9D9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14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600" dirty="0">
                    <a:latin typeface="Calibri" pitchFamily="-107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5" name="Freeform 29"/>
              <p:cNvSpPr>
                <a:spLocks noChangeArrowheads="1"/>
              </p:cNvSpPr>
              <p:nvPr/>
            </p:nvSpPr>
            <p:spPr bwMode="auto">
              <a:xfrm>
                <a:off x="5218113" y="1214438"/>
                <a:ext cx="1527175" cy="1946275"/>
              </a:xfrm>
              <a:custGeom>
                <a:avLst/>
                <a:gdLst>
                  <a:gd name="T0" fmla="*/ 2147483647 w 596"/>
                  <a:gd name="T1" fmla="*/ 2147483647 h 832"/>
                  <a:gd name="T2" fmla="*/ 2147483647 w 596"/>
                  <a:gd name="T3" fmla="*/ 2147483647 h 832"/>
                  <a:gd name="T4" fmla="*/ 2147483647 w 596"/>
                  <a:gd name="T5" fmla="*/ 2147483647 h 832"/>
                  <a:gd name="T6" fmla="*/ 2147483647 w 596"/>
                  <a:gd name="T7" fmla="*/ 2147483647 h 832"/>
                  <a:gd name="T8" fmla="*/ 2147483647 w 596"/>
                  <a:gd name="T9" fmla="*/ 2147483647 h 832"/>
                  <a:gd name="T10" fmla="*/ 2147483647 w 596"/>
                  <a:gd name="T11" fmla="*/ 2147483647 h 832"/>
                  <a:gd name="T12" fmla="*/ 2147483647 w 596"/>
                  <a:gd name="T13" fmla="*/ 2147483647 h 832"/>
                  <a:gd name="T14" fmla="*/ 2147483647 w 596"/>
                  <a:gd name="T15" fmla="*/ 2147483647 h 832"/>
                  <a:gd name="T16" fmla="*/ 2147483647 w 596"/>
                  <a:gd name="T17" fmla="*/ 2147483647 h 832"/>
                  <a:gd name="T18" fmla="*/ 2147483647 w 596"/>
                  <a:gd name="T19" fmla="*/ 2147483647 h 832"/>
                  <a:gd name="T20" fmla="*/ 2147483647 w 596"/>
                  <a:gd name="T21" fmla="*/ 2147483647 h 832"/>
                  <a:gd name="T22" fmla="*/ 2147483647 w 596"/>
                  <a:gd name="T23" fmla="*/ 2147483647 h 832"/>
                  <a:gd name="T24" fmla="*/ 2147483647 w 596"/>
                  <a:gd name="T25" fmla="*/ 2147483647 h 832"/>
                  <a:gd name="T26" fmla="*/ 2147483647 w 596"/>
                  <a:gd name="T27" fmla="*/ 2147483647 h 832"/>
                  <a:gd name="T28" fmla="*/ 2147483647 w 596"/>
                  <a:gd name="T29" fmla="*/ 2147483647 h 832"/>
                  <a:gd name="T30" fmla="*/ 2147483647 w 596"/>
                  <a:gd name="T31" fmla="*/ 2147483647 h 832"/>
                  <a:gd name="T32" fmla="*/ 2147483647 w 596"/>
                  <a:gd name="T33" fmla="*/ 2147483647 h 832"/>
                  <a:gd name="T34" fmla="*/ 2147483647 w 596"/>
                  <a:gd name="T35" fmla="*/ 2147483647 h 832"/>
                  <a:gd name="T36" fmla="*/ 2147483647 w 596"/>
                  <a:gd name="T37" fmla="*/ 2147483647 h 832"/>
                  <a:gd name="T38" fmla="*/ 2147483647 w 596"/>
                  <a:gd name="T39" fmla="*/ 2147483647 h 832"/>
                  <a:gd name="T40" fmla="*/ 2147483647 w 596"/>
                  <a:gd name="T41" fmla="*/ 2147483647 h 832"/>
                  <a:gd name="T42" fmla="*/ 2147483647 w 596"/>
                  <a:gd name="T43" fmla="*/ 2147483647 h 832"/>
                  <a:gd name="T44" fmla="*/ 2147483647 w 596"/>
                  <a:gd name="T45" fmla="*/ 2147483647 h 832"/>
                  <a:gd name="T46" fmla="*/ 2147483647 w 596"/>
                  <a:gd name="T47" fmla="*/ 2147483647 h 832"/>
                  <a:gd name="T48" fmla="*/ 2147483647 w 596"/>
                  <a:gd name="T49" fmla="*/ 2147483647 h 832"/>
                  <a:gd name="T50" fmla="*/ 2147483647 w 596"/>
                  <a:gd name="T51" fmla="*/ 2147483647 h 832"/>
                  <a:gd name="T52" fmla="*/ 2147483647 w 596"/>
                  <a:gd name="T53" fmla="*/ 2147483647 h 832"/>
                  <a:gd name="T54" fmla="*/ 2147483647 w 596"/>
                  <a:gd name="T55" fmla="*/ 2147483647 h 832"/>
                  <a:gd name="T56" fmla="*/ 2147483647 w 596"/>
                  <a:gd name="T57" fmla="*/ 2147483647 h 832"/>
                  <a:gd name="T58" fmla="*/ 2147483647 w 596"/>
                  <a:gd name="T59" fmla="*/ 2147483647 h 832"/>
                  <a:gd name="T60" fmla="*/ 2147483647 w 596"/>
                  <a:gd name="T61" fmla="*/ 2147483647 h 832"/>
                  <a:gd name="T62" fmla="*/ 2147483647 w 596"/>
                  <a:gd name="T63" fmla="*/ 2147483647 h 832"/>
                  <a:gd name="T64" fmla="*/ 2147483647 w 596"/>
                  <a:gd name="T65" fmla="*/ 2147483647 h 832"/>
                  <a:gd name="T66" fmla="*/ 2147483647 w 596"/>
                  <a:gd name="T67" fmla="*/ 2147483647 h 832"/>
                  <a:gd name="T68" fmla="*/ 2147483647 w 596"/>
                  <a:gd name="T69" fmla="*/ 2147483647 h 832"/>
                  <a:gd name="T70" fmla="*/ 2147483647 w 596"/>
                  <a:gd name="T71" fmla="*/ 2147483647 h 832"/>
                  <a:gd name="T72" fmla="*/ 2147483647 w 596"/>
                  <a:gd name="T73" fmla="*/ 2147483647 h 832"/>
                  <a:gd name="T74" fmla="*/ 2147483647 w 596"/>
                  <a:gd name="T75" fmla="*/ 2147483647 h 832"/>
                  <a:gd name="T76" fmla="*/ 2147483647 w 596"/>
                  <a:gd name="T77" fmla="*/ 2147483647 h 832"/>
                  <a:gd name="T78" fmla="*/ 2147483647 w 596"/>
                  <a:gd name="T79" fmla="*/ 2147483647 h 832"/>
                  <a:gd name="T80" fmla="*/ 2147483647 w 596"/>
                  <a:gd name="T81" fmla="*/ 2147483647 h 832"/>
                  <a:gd name="T82" fmla="*/ 2147483647 w 596"/>
                  <a:gd name="T83" fmla="*/ 2147483647 h 832"/>
                  <a:gd name="T84" fmla="*/ 2147483647 w 596"/>
                  <a:gd name="T85" fmla="*/ 2147483647 h 832"/>
                  <a:gd name="T86" fmla="*/ 2147483647 w 596"/>
                  <a:gd name="T87" fmla="*/ 2147483647 h 832"/>
                  <a:gd name="T88" fmla="*/ 2147483647 w 596"/>
                  <a:gd name="T89" fmla="*/ 2147483647 h 832"/>
                  <a:gd name="T90" fmla="*/ 2147483647 w 596"/>
                  <a:gd name="T91" fmla="*/ 2147483647 h 832"/>
                  <a:gd name="T92" fmla="*/ 2147483647 w 596"/>
                  <a:gd name="T93" fmla="*/ 2147483647 h 832"/>
                  <a:gd name="T94" fmla="*/ 2147483647 w 596"/>
                  <a:gd name="T95" fmla="*/ 2147483647 h 832"/>
                  <a:gd name="T96" fmla="*/ 2147483647 w 596"/>
                  <a:gd name="T97" fmla="*/ 2147483647 h 832"/>
                  <a:gd name="T98" fmla="*/ 2147483647 w 596"/>
                  <a:gd name="T99" fmla="*/ 2147483647 h 832"/>
                  <a:gd name="T100" fmla="*/ 2147483647 w 596"/>
                  <a:gd name="T101" fmla="*/ 2147483647 h 832"/>
                  <a:gd name="T102" fmla="*/ 2147483647 w 596"/>
                  <a:gd name="T103" fmla="*/ 2147483647 h 832"/>
                  <a:gd name="T104" fmla="*/ 2147483647 w 596"/>
                  <a:gd name="T105" fmla="*/ 2147483647 h 832"/>
                  <a:gd name="T106" fmla="*/ 2147483647 w 596"/>
                  <a:gd name="T107" fmla="*/ 2147483647 h 832"/>
                  <a:gd name="T108" fmla="*/ 2147483647 w 596"/>
                  <a:gd name="T109" fmla="*/ 2147483647 h 832"/>
                  <a:gd name="T110" fmla="*/ 2147483647 w 596"/>
                  <a:gd name="T111" fmla="*/ 2147483647 h 83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96"/>
                  <a:gd name="T169" fmla="*/ 0 h 832"/>
                  <a:gd name="T170" fmla="*/ 596 w 596"/>
                  <a:gd name="T171" fmla="*/ 832 h 83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96" h="832">
                    <a:moveTo>
                      <a:pt x="554" y="43"/>
                    </a:moveTo>
                    <a:lnTo>
                      <a:pt x="596" y="160"/>
                    </a:lnTo>
                    <a:lnTo>
                      <a:pt x="570" y="173"/>
                    </a:lnTo>
                    <a:lnTo>
                      <a:pt x="580" y="195"/>
                    </a:lnTo>
                    <a:lnTo>
                      <a:pt x="585" y="228"/>
                    </a:lnTo>
                    <a:lnTo>
                      <a:pt x="583" y="249"/>
                    </a:lnTo>
                    <a:lnTo>
                      <a:pt x="575" y="262"/>
                    </a:lnTo>
                    <a:lnTo>
                      <a:pt x="546" y="297"/>
                    </a:lnTo>
                    <a:lnTo>
                      <a:pt x="511" y="337"/>
                    </a:lnTo>
                    <a:lnTo>
                      <a:pt x="514" y="350"/>
                    </a:lnTo>
                    <a:lnTo>
                      <a:pt x="527" y="360"/>
                    </a:lnTo>
                    <a:lnTo>
                      <a:pt x="504" y="404"/>
                    </a:lnTo>
                    <a:lnTo>
                      <a:pt x="514" y="423"/>
                    </a:lnTo>
                    <a:lnTo>
                      <a:pt x="527" y="444"/>
                    </a:lnTo>
                    <a:lnTo>
                      <a:pt x="519" y="465"/>
                    </a:lnTo>
                    <a:lnTo>
                      <a:pt x="511" y="483"/>
                    </a:lnTo>
                    <a:lnTo>
                      <a:pt x="497" y="494"/>
                    </a:lnTo>
                    <a:lnTo>
                      <a:pt x="504" y="521"/>
                    </a:lnTo>
                    <a:lnTo>
                      <a:pt x="504" y="540"/>
                    </a:lnTo>
                    <a:lnTo>
                      <a:pt x="497" y="558"/>
                    </a:lnTo>
                    <a:lnTo>
                      <a:pt x="497" y="576"/>
                    </a:lnTo>
                    <a:lnTo>
                      <a:pt x="485" y="587"/>
                    </a:lnTo>
                    <a:lnTo>
                      <a:pt x="485" y="592"/>
                    </a:lnTo>
                    <a:lnTo>
                      <a:pt x="474" y="595"/>
                    </a:lnTo>
                    <a:lnTo>
                      <a:pt x="467" y="605"/>
                    </a:lnTo>
                    <a:lnTo>
                      <a:pt x="461" y="600"/>
                    </a:lnTo>
                    <a:lnTo>
                      <a:pt x="445" y="590"/>
                    </a:lnTo>
                    <a:lnTo>
                      <a:pt x="430" y="590"/>
                    </a:lnTo>
                    <a:lnTo>
                      <a:pt x="414" y="597"/>
                    </a:lnTo>
                    <a:lnTo>
                      <a:pt x="387" y="624"/>
                    </a:lnTo>
                    <a:lnTo>
                      <a:pt x="378" y="629"/>
                    </a:lnTo>
                    <a:lnTo>
                      <a:pt x="382" y="638"/>
                    </a:lnTo>
                    <a:lnTo>
                      <a:pt x="408" y="677"/>
                    </a:lnTo>
                    <a:lnTo>
                      <a:pt x="412" y="687"/>
                    </a:lnTo>
                    <a:lnTo>
                      <a:pt x="408" y="698"/>
                    </a:lnTo>
                    <a:lnTo>
                      <a:pt x="398" y="704"/>
                    </a:lnTo>
                    <a:lnTo>
                      <a:pt x="376" y="728"/>
                    </a:lnTo>
                    <a:lnTo>
                      <a:pt x="366" y="746"/>
                    </a:lnTo>
                    <a:lnTo>
                      <a:pt x="355" y="737"/>
                    </a:lnTo>
                    <a:lnTo>
                      <a:pt x="343" y="733"/>
                    </a:lnTo>
                    <a:lnTo>
                      <a:pt x="337" y="737"/>
                    </a:lnTo>
                    <a:lnTo>
                      <a:pt x="337" y="767"/>
                    </a:lnTo>
                    <a:lnTo>
                      <a:pt x="334" y="783"/>
                    </a:lnTo>
                    <a:lnTo>
                      <a:pt x="329" y="785"/>
                    </a:lnTo>
                    <a:lnTo>
                      <a:pt x="305" y="797"/>
                    </a:lnTo>
                    <a:lnTo>
                      <a:pt x="300" y="804"/>
                    </a:lnTo>
                    <a:lnTo>
                      <a:pt x="295" y="819"/>
                    </a:lnTo>
                    <a:lnTo>
                      <a:pt x="289" y="830"/>
                    </a:lnTo>
                    <a:lnTo>
                      <a:pt x="281" y="832"/>
                    </a:lnTo>
                    <a:lnTo>
                      <a:pt x="268" y="830"/>
                    </a:lnTo>
                    <a:lnTo>
                      <a:pt x="260" y="824"/>
                    </a:lnTo>
                    <a:lnTo>
                      <a:pt x="260" y="809"/>
                    </a:lnTo>
                    <a:lnTo>
                      <a:pt x="252" y="801"/>
                    </a:lnTo>
                    <a:lnTo>
                      <a:pt x="238" y="811"/>
                    </a:lnTo>
                    <a:lnTo>
                      <a:pt x="213" y="824"/>
                    </a:lnTo>
                    <a:lnTo>
                      <a:pt x="208" y="806"/>
                    </a:lnTo>
                    <a:lnTo>
                      <a:pt x="194" y="799"/>
                    </a:lnTo>
                    <a:lnTo>
                      <a:pt x="184" y="793"/>
                    </a:lnTo>
                    <a:lnTo>
                      <a:pt x="171" y="790"/>
                    </a:lnTo>
                    <a:lnTo>
                      <a:pt x="155" y="769"/>
                    </a:lnTo>
                    <a:lnTo>
                      <a:pt x="135" y="735"/>
                    </a:lnTo>
                    <a:lnTo>
                      <a:pt x="122" y="740"/>
                    </a:lnTo>
                    <a:lnTo>
                      <a:pt x="108" y="746"/>
                    </a:lnTo>
                    <a:lnTo>
                      <a:pt x="74" y="682"/>
                    </a:lnTo>
                    <a:lnTo>
                      <a:pt x="83" y="682"/>
                    </a:lnTo>
                    <a:lnTo>
                      <a:pt x="106" y="661"/>
                    </a:lnTo>
                    <a:lnTo>
                      <a:pt x="108" y="645"/>
                    </a:lnTo>
                    <a:lnTo>
                      <a:pt x="119" y="638"/>
                    </a:lnTo>
                    <a:lnTo>
                      <a:pt x="126" y="638"/>
                    </a:lnTo>
                    <a:lnTo>
                      <a:pt x="135" y="643"/>
                    </a:lnTo>
                    <a:lnTo>
                      <a:pt x="142" y="634"/>
                    </a:lnTo>
                    <a:lnTo>
                      <a:pt x="142" y="622"/>
                    </a:lnTo>
                    <a:lnTo>
                      <a:pt x="126" y="616"/>
                    </a:lnTo>
                    <a:lnTo>
                      <a:pt x="129" y="587"/>
                    </a:lnTo>
                    <a:lnTo>
                      <a:pt x="129" y="563"/>
                    </a:lnTo>
                    <a:lnTo>
                      <a:pt x="129" y="556"/>
                    </a:lnTo>
                    <a:lnTo>
                      <a:pt x="111" y="544"/>
                    </a:lnTo>
                    <a:lnTo>
                      <a:pt x="50" y="483"/>
                    </a:lnTo>
                    <a:lnTo>
                      <a:pt x="23" y="505"/>
                    </a:lnTo>
                    <a:lnTo>
                      <a:pt x="10" y="473"/>
                    </a:lnTo>
                    <a:lnTo>
                      <a:pt x="0" y="457"/>
                    </a:lnTo>
                    <a:lnTo>
                      <a:pt x="17" y="428"/>
                    </a:lnTo>
                    <a:lnTo>
                      <a:pt x="23" y="412"/>
                    </a:lnTo>
                    <a:lnTo>
                      <a:pt x="31" y="428"/>
                    </a:lnTo>
                    <a:lnTo>
                      <a:pt x="44" y="423"/>
                    </a:lnTo>
                    <a:lnTo>
                      <a:pt x="39" y="401"/>
                    </a:lnTo>
                    <a:lnTo>
                      <a:pt x="33" y="371"/>
                    </a:lnTo>
                    <a:lnTo>
                      <a:pt x="60" y="353"/>
                    </a:lnTo>
                    <a:lnTo>
                      <a:pt x="71" y="339"/>
                    </a:lnTo>
                    <a:lnTo>
                      <a:pt x="76" y="300"/>
                    </a:lnTo>
                    <a:lnTo>
                      <a:pt x="60" y="291"/>
                    </a:lnTo>
                    <a:lnTo>
                      <a:pt x="54" y="273"/>
                    </a:lnTo>
                    <a:lnTo>
                      <a:pt x="63" y="259"/>
                    </a:lnTo>
                    <a:lnTo>
                      <a:pt x="114" y="262"/>
                    </a:lnTo>
                    <a:lnTo>
                      <a:pt x="147" y="278"/>
                    </a:lnTo>
                    <a:lnTo>
                      <a:pt x="177" y="228"/>
                    </a:lnTo>
                    <a:lnTo>
                      <a:pt x="156" y="214"/>
                    </a:lnTo>
                    <a:lnTo>
                      <a:pt x="161" y="158"/>
                    </a:lnTo>
                    <a:lnTo>
                      <a:pt x="210" y="88"/>
                    </a:lnTo>
                    <a:lnTo>
                      <a:pt x="213" y="74"/>
                    </a:lnTo>
                    <a:lnTo>
                      <a:pt x="253" y="60"/>
                    </a:lnTo>
                    <a:lnTo>
                      <a:pt x="276" y="24"/>
                    </a:lnTo>
                    <a:lnTo>
                      <a:pt x="300" y="0"/>
                    </a:lnTo>
                    <a:lnTo>
                      <a:pt x="318" y="18"/>
                    </a:lnTo>
                    <a:lnTo>
                      <a:pt x="332" y="18"/>
                    </a:lnTo>
                    <a:lnTo>
                      <a:pt x="355" y="27"/>
                    </a:lnTo>
                    <a:lnTo>
                      <a:pt x="390" y="29"/>
                    </a:lnTo>
                    <a:lnTo>
                      <a:pt x="412" y="45"/>
                    </a:lnTo>
                    <a:lnTo>
                      <a:pt x="438" y="55"/>
                    </a:lnTo>
                    <a:lnTo>
                      <a:pt x="463" y="53"/>
                    </a:lnTo>
                    <a:lnTo>
                      <a:pt x="499" y="45"/>
                    </a:lnTo>
                    <a:lnTo>
                      <a:pt x="527" y="45"/>
                    </a:lnTo>
                    <a:lnTo>
                      <a:pt x="554" y="43"/>
                    </a:lnTo>
                    <a:close/>
                  </a:path>
                </a:pathLst>
              </a:custGeom>
              <a:grpFill/>
              <a:ln w="9398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wrap="none" lIns="65306" tIns="32653" rIns="65306" bIns="32653" anchor="ctr">
                <a:prstTxWarp prst="textNoShape">
                  <a:avLst/>
                </a:prstTxWarp>
              </a:bodyPr>
              <a:lstStyle/>
              <a:p>
                <a:pPr defTabSz="4571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600" dirty="0">
                  <a:latin typeface="Calibri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 30"/>
              <p:cNvSpPr>
                <a:spLocks noChangeArrowheads="1"/>
              </p:cNvSpPr>
              <p:nvPr/>
            </p:nvSpPr>
            <p:spPr bwMode="auto">
              <a:xfrm>
                <a:off x="5095875" y="957263"/>
                <a:ext cx="890588" cy="911225"/>
              </a:xfrm>
              <a:custGeom>
                <a:avLst/>
                <a:gdLst>
                  <a:gd name="T0" fmla="*/ 2147483647 w 348"/>
                  <a:gd name="T1" fmla="*/ 2147483647 h 390"/>
                  <a:gd name="T2" fmla="*/ 2147483647 w 348"/>
                  <a:gd name="T3" fmla="*/ 2147483647 h 390"/>
                  <a:gd name="T4" fmla="*/ 2147483647 w 348"/>
                  <a:gd name="T5" fmla="*/ 2147483647 h 390"/>
                  <a:gd name="T6" fmla="*/ 2147483647 w 348"/>
                  <a:gd name="T7" fmla="*/ 2147483647 h 390"/>
                  <a:gd name="T8" fmla="*/ 2147483647 w 348"/>
                  <a:gd name="T9" fmla="*/ 2147483647 h 390"/>
                  <a:gd name="T10" fmla="*/ 2147483647 w 348"/>
                  <a:gd name="T11" fmla="*/ 2147483647 h 390"/>
                  <a:gd name="T12" fmla="*/ 2147483647 w 348"/>
                  <a:gd name="T13" fmla="*/ 2147483647 h 390"/>
                  <a:gd name="T14" fmla="*/ 2147483647 w 348"/>
                  <a:gd name="T15" fmla="*/ 2147483647 h 390"/>
                  <a:gd name="T16" fmla="*/ 2147483647 w 348"/>
                  <a:gd name="T17" fmla="*/ 2147483647 h 390"/>
                  <a:gd name="T18" fmla="*/ 2147483647 w 348"/>
                  <a:gd name="T19" fmla="*/ 2147483647 h 390"/>
                  <a:gd name="T20" fmla="*/ 2147483647 w 348"/>
                  <a:gd name="T21" fmla="*/ 2147483647 h 390"/>
                  <a:gd name="T22" fmla="*/ 2147483647 w 348"/>
                  <a:gd name="T23" fmla="*/ 2147483647 h 390"/>
                  <a:gd name="T24" fmla="*/ 2147483647 w 348"/>
                  <a:gd name="T25" fmla="*/ 2147483647 h 390"/>
                  <a:gd name="T26" fmla="*/ 2147483647 w 348"/>
                  <a:gd name="T27" fmla="*/ 2147483647 h 390"/>
                  <a:gd name="T28" fmla="*/ 2147483647 w 348"/>
                  <a:gd name="T29" fmla="*/ 2147483647 h 390"/>
                  <a:gd name="T30" fmla="*/ 2147483647 w 348"/>
                  <a:gd name="T31" fmla="*/ 2147483647 h 390"/>
                  <a:gd name="T32" fmla="*/ 2147483647 w 348"/>
                  <a:gd name="T33" fmla="*/ 0 h 390"/>
                  <a:gd name="T34" fmla="*/ 2147483647 w 348"/>
                  <a:gd name="T35" fmla="*/ 2147483647 h 390"/>
                  <a:gd name="T36" fmla="*/ 2147483647 w 348"/>
                  <a:gd name="T37" fmla="*/ 2147483647 h 390"/>
                  <a:gd name="T38" fmla="*/ 2147483647 w 348"/>
                  <a:gd name="T39" fmla="*/ 2147483647 h 390"/>
                  <a:gd name="T40" fmla="*/ 2147483647 w 348"/>
                  <a:gd name="T41" fmla="*/ 2147483647 h 390"/>
                  <a:gd name="T42" fmla="*/ 2147483647 w 348"/>
                  <a:gd name="T43" fmla="*/ 2147483647 h 390"/>
                  <a:gd name="T44" fmla="*/ 2147483647 w 348"/>
                  <a:gd name="T45" fmla="*/ 2147483647 h 390"/>
                  <a:gd name="T46" fmla="*/ 2147483647 w 348"/>
                  <a:gd name="T47" fmla="*/ 2147483647 h 390"/>
                  <a:gd name="T48" fmla="*/ 2147483647 w 348"/>
                  <a:gd name="T49" fmla="*/ 2147483647 h 390"/>
                  <a:gd name="T50" fmla="*/ 2147483647 w 348"/>
                  <a:gd name="T51" fmla="*/ 2147483647 h 390"/>
                  <a:gd name="T52" fmla="*/ 2147483647 w 348"/>
                  <a:gd name="T53" fmla="*/ 2147483647 h 390"/>
                  <a:gd name="T54" fmla="*/ 2147483647 w 348"/>
                  <a:gd name="T55" fmla="*/ 2147483647 h 390"/>
                  <a:gd name="T56" fmla="*/ 2147483647 w 348"/>
                  <a:gd name="T57" fmla="*/ 2147483647 h 390"/>
                  <a:gd name="T58" fmla="*/ 2147483647 w 348"/>
                  <a:gd name="T59" fmla="*/ 2147483647 h 390"/>
                  <a:gd name="T60" fmla="*/ 2147483647 w 348"/>
                  <a:gd name="T61" fmla="*/ 2147483647 h 390"/>
                  <a:gd name="T62" fmla="*/ 0 w 348"/>
                  <a:gd name="T63" fmla="*/ 2147483647 h 390"/>
                  <a:gd name="T64" fmla="*/ 2147483647 w 348"/>
                  <a:gd name="T65" fmla="*/ 2147483647 h 390"/>
                  <a:gd name="T66" fmla="*/ 2147483647 w 348"/>
                  <a:gd name="T67" fmla="*/ 2147483647 h 390"/>
                  <a:gd name="T68" fmla="*/ 2147483647 w 348"/>
                  <a:gd name="T69" fmla="*/ 2147483647 h 390"/>
                  <a:gd name="T70" fmla="*/ 2147483647 w 348"/>
                  <a:gd name="T71" fmla="*/ 2147483647 h 390"/>
                  <a:gd name="T72" fmla="*/ 2147483647 w 348"/>
                  <a:gd name="T73" fmla="*/ 2147483647 h 390"/>
                  <a:gd name="T74" fmla="*/ 2147483647 w 348"/>
                  <a:gd name="T75" fmla="*/ 2147483647 h 390"/>
                  <a:gd name="T76" fmla="*/ 2147483647 w 348"/>
                  <a:gd name="T77" fmla="*/ 2147483647 h 390"/>
                  <a:gd name="T78" fmla="*/ 2147483647 w 348"/>
                  <a:gd name="T79" fmla="*/ 2147483647 h 390"/>
                  <a:gd name="T80" fmla="*/ 2147483647 w 348"/>
                  <a:gd name="T81" fmla="*/ 2147483647 h 390"/>
                  <a:gd name="T82" fmla="*/ 2147483647 w 348"/>
                  <a:gd name="T83" fmla="*/ 2147483647 h 390"/>
                  <a:gd name="T84" fmla="*/ 2147483647 w 348"/>
                  <a:gd name="T85" fmla="*/ 2147483647 h 390"/>
                  <a:gd name="T86" fmla="*/ 2147483647 w 348"/>
                  <a:gd name="T87" fmla="*/ 2147483647 h 390"/>
                  <a:gd name="T88" fmla="*/ 2147483647 w 348"/>
                  <a:gd name="T89" fmla="*/ 2147483647 h 390"/>
                  <a:gd name="T90" fmla="*/ 2147483647 w 348"/>
                  <a:gd name="T91" fmla="*/ 2147483647 h 390"/>
                  <a:gd name="T92" fmla="*/ 2147483647 w 348"/>
                  <a:gd name="T93" fmla="*/ 2147483647 h 390"/>
                  <a:gd name="T94" fmla="*/ 2147483647 w 348"/>
                  <a:gd name="T95" fmla="*/ 2147483647 h 390"/>
                  <a:gd name="T96" fmla="*/ 2147483647 w 348"/>
                  <a:gd name="T97" fmla="*/ 2147483647 h 390"/>
                  <a:gd name="T98" fmla="*/ 2147483647 w 348"/>
                  <a:gd name="T99" fmla="*/ 2147483647 h 390"/>
                  <a:gd name="T100" fmla="*/ 2147483647 w 348"/>
                  <a:gd name="T101" fmla="*/ 2147483647 h 390"/>
                  <a:gd name="T102" fmla="*/ 2147483647 w 348"/>
                  <a:gd name="T103" fmla="*/ 2147483647 h 390"/>
                  <a:gd name="T104" fmla="*/ 2147483647 w 348"/>
                  <a:gd name="T105" fmla="*/ 2147483647 h 390"/>
                  <a:gd name="T106" fmla="*/ 2147483647 w 348"/>
                  <a:gd name="T107" fmla="*/ 2147483647 h 390"/>
                  <a:gd name="T108" fmla="*/ 2147483647 w 348"/>
                  <a:gd name="T109" fmla="*/ 2147483647 h 39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48"/>
                  <a:gd name="T166" fmla="*/ 0 h 390"/>
                  <a:gd name="T167" fmla="*/ 348 w 348"/>
                  <a:gd name="T168" fmla="*/ 390 h 39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48" h="390">
                    <a:moveTo>
                      <a:pt x="348" y="111"/>
                    </a:moveTo>
                    <a:lnTo>
                      <a:pt x="338" y="100"/>
                    </a:lnTo>
                    <a:lnTo>
                      <a:pt x="318" y="100"/>
                    </a:lnTo>
                    <a:lnTo>
                      <a:pt x="293" y="95"/>
                    </a:lnTo>
                    <a:lnTo>
                      <a:pt x="252" y="81"/>
                    </a:lnTo>
                    <a:lnTo>
                      <a:pt x="233" y="62"/>
                    </a:lnTo>
                    <a:lnTo>
                      <a:pt x="226" y="57"/>
                    </a:lnTo>
                    <a:lnTo>
                      <a:pt x="220" y="66"/>
                    </a:lnTo>
                    <a:lnTo>
                      <a:pt x="215" y="85"/>
                    </a:lnTo>
                    <a:lnTo>
                      <a:pt x="199" y="69"/>
                    </a:lnTo>
                    <a:lnTo>
                      <a:pt x="196" y="59"/>
                    </a:lnTo>
                    <a:lnTo>
                      <a:pt x="210" y="48"/>
                    </a:lnTo>
                    <a:lnTo>
                      <a:pt x="212" y="46"/>
                    </a:lnTo>
                    <a:lnTo>
                      <a:pt x="196" y="11"/>
                    </a:lnTo>
                    <a:lnTo>
                      <a:pt x="178" y="17"/>
                    </a:lnTo>
                    <a:lnTo>
                      <a:pt x="157" y="17"/>
                    </a:lnTo>
                    <a:lnTo>
                      <a:pt x="129" y="0"/>
                    </a:lnTo>
                    <a:lnTo>
                      <a:pt x="125" y="17"/>
                    </a:lnTo>
                    <a:lnTo>
                      <a:pt x="120" y="32"/>
                    </a:lnTo>
                    <a:lnTo>
                      <a:pt x="107" y="37"/>
                    </a:lnTo>
                    <a:lnTo>
                      <a:pt x="96" y="46"/>
                    </a:lnTo>
                    <a:lnTo>
                      <a:pt x="91" y="64"/>
                    </a:lnTo>
                    <a:lnTo>
                      <a:pt x="87" y="76"/>
                    </a:lnTo>
                    <a:lnTo>
                      <a:pt x="64" y="92"/>
                    </a:lnTo>
                    <a:lnTo>
                      <a:pt x="59" y="111"/>
                    </a:lnTo>
                    <a:lnTo>
                      <a:pt x="48" y="118"/>
                    </a:lnTo>
                    <a:lnTo>
                      <a:pt x="35" y="124"/>
                    </a:lnTo>
                    <a:lnTo>
                      <a:pt x="34" y="145"/>
                    </a:lnTo>
                    <a:lnTo>
                      <a:pt x="24" y="159"/>
                    </a:lnTo>
                    <a:lnTo>
                      <a:pt x="13" y="180"/>
                    </a:lnTo>
                    <a:lnTo>
                      <a:pt x="16" y="193"/>
                    </a:lnTo>
                    <a:lnTo>
                      <a:pt x="0" y="203"/>
                    </a:lnTo>
                    <a:lnTo>
                      <a:pt x="5" y="220"/>
                    </a:lnTo>
                    <a:lnTo>
                      <a:pt x="2" y="240"/>
                    </a:lnTo>
                    <a:lnTo>
                      <a:pt x="24" y="257"/>
                    </a:lnTo>
                    <a:lnTo>
                      <a:pt x="39" y="268"/>
                    </a:lnTo>
                    <a:lnTo>
                      <a:pt x="59" y="258"/>
                    </a:lnTo>
                    <a:lnTo>
                      <a:pt x="82" y="271"/>
                    </a:lnTo>
                    <a:lnTo>
                      <a:pt x="93" y="287"/>
                    </a:lnTo>
                    <a:lnTo>
                      <a:pt x="98" y="304"/>
                    </a:lnTo>
                    <a:lnTo>
                      <a:pt x="129" y="310"/>
                    </a:lnTo>
                    <a:lnTo>
                      <a:pt x="141" y="317"/>
                    </a:lnTo>
                    <a:lnTo>
                      <a:pt x="137" y="338"/>
                    </a:lnTo>
                    <a:lnTo>
                      <a:pt x="118" y="342"/>
                    </a:lnTo>
                    <a:lnTo>
                      <a:pt x="115" y="373"/>
                    </a:lnTo>
                    <a:lnTo>
                      <a:pt x="164" y="373"/>
                    </a:lnTo>
                    <a:lnTo>
                      <a:pt x="196" y="390"/>
                    </a:lnTo>
                    <a:lnTo>
                      <a:pt x="226" y="338"/>
                    </a:lnTo>
                    <a:lnTo>
                      <a:pt x="204" y="322"/>
                    </a:lnTo>
                    <a:lnTo>
                      <a:pt x="210" y="267"/>
                    </a:lnTo>
                    <a:lnTo>
                      <a:pt x="258" y="202"/>
                    </a:lnTo>
                    <a:lnTo>
                      <a:pt x="262" y="185"/>
                    </a:lnTo>
                    <a:lnTo>
                      <a:pt x="302" y="171"/>
                    </a:lnTo>
                    <a:lnTo>
                      <a:pt x="325" y="134"/>
                    </a:lnTo>
                    <a:lnTo>
                      <a:pt x="348" y="111"/>
                    </a:lnTo>
                    <a:close/>
                  </a:path>
                </a:pathLst>
              </a:custGeom>
              <a:grpFill/>
              <a:ln w="9398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wrap="none" lIns="65306" tIns="32653" rIns="65306" bIns="32653" anchor="ctr">
                <a:prstTxWarp prst="textNoShape">
                  <a:avLst/>
                </a:prstTxWarp>
              </a:bodyPr>
              <a:lstStyle/>
              <a:p>
                <a:pPr defTabSz="4571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600" dirty="0">
                  <a:latin typeface="Calibri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 31"/>
              <p:cNvSpPr>
                <a:spLocks noChangeArrowheads="1"/>
              </p:cNvSpPr>
              <p:nvPr/>
            </p:nvSpPr>
            <p:spPr bwMode="auto">
              <a:xfrm>
                <a:off x="2735263" y="738188"/>
                <a:ext cx="1312862" cy="463550"/>
              </a:xfrm>
              <a:custGeom>
                <a:avLst/>
                <a:gdLst>
                  <a:gd name="T0" fmla="*/ 2147483647 w 512"/>
                  <a:gd name="T1" fmla="*/ 2147483647 h 198"/>
                  <a:gd name="T2" fmla="*/ 2147483647 w 512"/>
                  <a:gd name="T3" fmla="*/ 2147483647 h 198"/>
                  <a:gd name="T4" fmla="*/ 2147483647 w 512"/>
                  <a:gd name="T5" fmla="*/ 2147483647 h 198"/>
                  <a:gd name="T6" fmla="*/ 2147483647 w 512"/>
                  <a:gd name="T7" fmla="*/ 2147483647 h 198"/>
                  <a:gd name="T8" fmla="*/ 0 w 512"/>
                  <a:gd name="T9" fmla="*/ 2147483647 h 198"/>
                  <a:gd name="T10" fmla="*/ 2147483647 w 512"/>
                  <a:gd name="T11" fmla="*/ 2147483647 h 198"/>
                  <a:gd name="T12" fmla="*/ 2147483647 w 512"/>
                  <a:gd name="T13" fmla="*/ 2147483647 h 198"/>
                  <a:gd name="T14" fmla="*/ 2147483647 w 512"/>
                  <a:gd name="T15" fmla="*/ 2147483647 h 198"/>
                  <a:gd name="T16" fmla="*/ 2147483647 w 512"/>
                  <a:gd name="T17" fmla="*/ 2147483647 h 198"/>
                  <a:gd name="T18" fmla="*/ 2147483647 w 512"/>
                  <a:gd name="T19" fmla="*/ 2147483647 h 198"/>
                  <a:gd name="T20" fmla="*/ 2147483647 w 512"/>
                  <a:gd name="T21" fmla="*/ 2147483647 h 198"/>
                  <a:gd name="T22" fmla="*/ 2147483647 w 512"/>
                  <a:gd name="T23" fmla="*/ 2147483647 h 198"/>
                  <a:gd name="T24" fmla="*/ 2147483647 w 512"/>
                  <a:gd name="T25" fmla="*/ 2147483647 h 198"/>
                  <a:gd name="T26" fmla="*/ 2147483647 w 512"/>
                  <a:gd name="T27" fmla="*/ 2147483647 h 198"/>
                  <a:gd name="T28" fmla="*/ 2147483647 w 512"/>
                  <a:gd name="T29" fmla="*/ 2147483647 h 198"/>
                  <a:gd name="T30" fmla="*/ 2147483647 w 512"/>
                  <a:gd name="T31" fmla="*/ 2147483647 h 198"/>
                  <a:gd name="T32" fmla="*/ 2147483647 w 512"/>
                  <a:gd name="T33" fmla="*/ 2147483647 h 198"/>
                  <a:gd name="T34" fmla="*/ 2147483647 w 512"/>
                  <a:gd name="T35" fmla="*/ 2147483647 h 198"/>
                  <a:gd name="T36" fmla="*/ 2147483647 w 512"/>
                  <a:gd name="T37" fmla="*/ 2147483647 h 198"/>
                  <a:gd name="T38" fmla="*/ 2147483647 w 512"/>
                  <a:gd name="T39" fmla="*/ 2147483647 h 198"/>
                  <a:gd name="T40" fmla="*/ 2147483647 w 512"/>
                  <a:gd name="T41" fmla="*/ 2147483647 h 198"/>
                  <a:gd name="T42" fmla="*/ 2147483647 w 512"/>
                  <a:gd name="T43" fmla="*/ 2147483647 h 198"/>
                  <a:gd name="T44" fmla="*/ 2147483647 w 512"/>
                  <a:gd name="T45" fmla="*/ 2147483647 h 198"/>
                  <a:gd name="T46" fmla="*/ 2147483647 w 512"/>
                  <a:gd name="T47" fmla="*/ 2147483647 h 198"/>
                  <a:gd name="T48" fmla="*/ 2147483647 w 512"/>
                  <a:gd name="T49" fmla="*/ 2147483647 h 198"/>
                  <a:gd name="T50" fmla="*/ 2147483647 w 512"/>
                  <a:gd name="T51" fmla="*/ 2147483647 h 198"/>
                  <a:gd name="T52" fmla="*/ 2147483647 w 512"/>
                  <a:gd name="T53" fmla="*/ 2147483647 h 198"/>
                  <a:gd name="T54" fmla="*/ 2147483647 w 512"/>
                  <a:gd name="T55" fmla="*/ 2147483647 h 198"/>
                  <a:gd name="T56" fmla="*/ 2147483647 w 512"/>
                  <a:gd name="T57" fmla="*/ 2147483647 h 198"/>
                  <a:gd name="T58" fmla="*/ 2147483647 w 512"/>
                  <a:gd name="T59" fmla="*/ 2147483647 h 198"/>
                  <a:gd name="T60" fmla="*/ 2147483647 w 512"/>
                  <a:gd name="T61" fmla="*/ 2147483647 h 198"/>
                  <a:gd name="T62" fmla="*/ 2147483647 w 512"/>
                  <a:gd name="T63" fmla="*/ 2147483647 h 198"/>
                  <a:gd name="T64" fmla="*/ 2147483647 w 512"/>
                  <a:gd name="T65" fmla="*/ 2147483647 h 198"/>
                  <a:gd name="T66" fmla="*/ 2147483647 w 512"/>
                  <a:gd name="T67" fmla="*/ 2147483647 h 198"/>
                  <a:gd name="T68" fmla="*/ 2147483647 w 512"/>
                  <a:gd name="T69" fmla="*/ 2147483647 h 198"/>
                  <a:gd name="T70" fmla="*/ 2147483647 w 512"/>
                  <a:gd name="T71" fmla="*/ 2147483647 h 198"/>
                  <a:gd name="T72" fmla="*/ 2147483647 w 512"/>
                  <a:gd name="T73" fmla="*/ 2147483647 h 198"/>
                  <a:gd name="T74" fmla="*/ 2147483647 w 512"/>
                  <a:gd name="T75" fmla="*/ 2147483647 h 198"/>
                  <a:gd name="T76" fmla="*/ 2147483647 w 512"/>
                  <a:gd name="T77" fmla="*/ 2147483647 h 198"/>
                  <a:gd name="T78" fmla="*/ 2147483647 w 512"/>
                  <a:gd name="T79" fmla="*/ 2147483647 h 198"/>
                  <a:gd name="T80" fmla="*/ 2147483647 w 512"/>
                  <a:gd name="T81" fmla="*/ 0 h 198"/>
                  <a:gd name="T82" fmla="*/ 2147483647 w 512"/>
                  <a:gd name="T83" fmla="*/ 2147483647 h 198"/>
                  <a:gd name="T84" fmla="*/ 2147483647 w 512"/>
                  <a:gd name="T85" fmla="*/ 2147483647 h 198"/>
                  <a:gd name="T86" fmla="*/ 2147483647 w 512"/>
                  <a:gd name="T87" fmla="*/ 2147483647 h 198"/>
                  <a:gd name="T88" fmla="*/ 2147483647 w 512"/>
                  <a:gd name="T89" fmla="*/ 2147483647 h 198"/>
                  <a:gd name="T90" fmla="*/ 2147483647 w 512"/>
                  <a:gd name="T91" fmla="*/ 2147483647 h 198"/>
                  <a:gd name="T92" fmla="*/ 2147483647 w 512"/>
                  <a:gd name="T93" fmla="*/ 2147483647 h 198"/>
                  <a:gd name="T94" fmla="*/ 2147483647 w 512"/>
                  <a:gd name="T95" fmla="*/ 2147483647 h 198"/>
                  <a:gd name="T96" fmla="*/ 2147483647 w 512"/>
                  <a:gd name="T97" fmla="*/ 2147483647 h 198"/>
                  <a:gd name="T98" fmla="*/ 2147483647 w 512"/>
                  <a:gd name="T99" fmla="*/ 2147483647 h 198"/>
                  <a:gd name="T100" fmla="*/ 2147483647 w 512"/>
                  <a:gd name="T101" fmla="*/ 2147483647 h 19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12"/>
                  <a:gd name="T154" fmla="*/ 0 h 198"/>
                  <a:gd name="T155" fmla="*/ 512 w 512"/>
                  <a:gd name="T156" fmla="*/ 198 h 19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12" h="198">
                    <a:moveTo>
                      <a:pt x="35" y="11"/>
                    </a:moveTo>
                    <a:lnTo>
                      <a:pt x="38" y="23"/>
                    </a:lnTo>
                    <a:lnTo>
                      <a:pt x="23" y="36"/>
                    </a:lnTo>
                    <a:lnTo>
                      <a:pt x="10" y="55"/>
                    </a:lnTo>
                    <a:lnTo>
                      <a:pt x="0" y="88"/>
                    </a:lnTo>
                    <a:lnTo>
                      <a:pt x="18" y="114"/>
                    </a:lnTo>
                    <a:lnTo>
                      <a:pt x="22" y="134"/>
                    </a:lnTo>
                    <a:lnTo>
                      <a:pt x="18" y="154"/>
                    </a:lnTo>
                    <a:lnTo>
                      <a:pt x="13" y="166"/>
                    </a:lnTo>
                    <a:lnTo>
                      <a:pt x="17" y="182"/>
                    </a:lnTo>
                    <a:lnTo>
                      <a:pt x="27" y="197"/>
                    </a:lnTo>
                    <a:lnTo>
                      <a:pt x="61" y="197"/>
                    </a:lnTo>
                    <a:lnTo>
                      <a:pt x="99" y="198"/>
                    </a:lnTo>
                    <a:lnTo>
                      <a:pt x="119" y="189"/>
                    </a:lnTo>
                    <a:lnTo>
                      <a:pt x="132" y="165"/>
                    </a:lnTo>
                    <a:lnTo>
                      <a:pt x="145" y="170"/>
                    </a:lnTo>
                    <a:lnTo>
                      <a:pt x="158" y="179"/>
                    </a:lnTo>
                    <a:lnTo>
                      <a:pt x="188" y="161"/>
                    </a:lnTo>
                    <a:lnTo>
                      <a:pt x="204" y="168"/>
                    </a:lnTo>
                    <a:lnTo>
                      <a:pt x="226" y="184"/>
                    </a:lnTo>
                    <a:lnTo>
                      <a:pt x="243" y="189"/>
                    </a:lnTo>
                    <a:lnTo>
                      <a:pt x="282" y="163"/>
                    </a:lnTo>
                    <a:lnTo>
                      <a:pt x="297" y="167"/>
                    </a:lnTo>
                    <a:lnTo>
                      <a:pt x="324" y="177"/>
                    </a:lnTo>
                    <a:lnTo>
                      <a:pt x="339" y="171"/>
                    </a:lnTo>
                    <a:lnTo>
                      <a:pt x="356" y="163"/>
                    </a:lnTo>
                    <a:lnTo>
                      <a:pt x="376" y="170"/>
                    </a:lnTo>
                    <a:lnTo>
                      <a:pt x="396" y="161"/>
                    </a:lnTo>
                    <a:lnTo>
                      <a:pt x="413" y="150"/>
                    </a:lnTo>
                    <a:lnTo>
                      <a:pt x="428" y="138"/>
                    </a:lnTo>
                    <a:lnTo>
                      <a:pt x="452" y="151"/>
                    </a:lnTo>
                    <a:lnTo>
                      <a:pt x="457" y="133"/>
                    </a:lnTo>
                    <a:lnTo>
                      <a:pt x="461" y="117"/>
                    </a:lnTo>
                    <a:lnTo>
                      <a:pt x="482" y="112"/>
                    </a:lnTo>
                    <a:lnTo>
                      <a:pt x="512" y="103"/>
                    </a:lnTo>
                    <a:lnTo>
                      <a:pt x="512" y="91"/>
                    </a:lnTo>
                    <a:lnTo>
                      <a:pt x="512" y="71"/>
                    </a:lnTo>
                    <a:lnTo>
                      <a:pt x="435" y="53"/>
                    </a:lnTo>
                    <a:lnTo>
                      <a:pt x="361" y="32"/>
                    </a:lnTo>
                    <a:lnTo>
                      <a:pt x="346" y="36"/>
                    </a:lnTo>
                    <a:lnTo>
                      <a:pt x="264" y="0"/>
                    </a:lnTo>
                    <a:lnTo>
                      <a:pt x="235" y="11"/>
                    </a:lnTo>
                    <a:lnTo>
                      <a:pt x="199" y="22"/>
                    </a:lnTo>
                    <a:lnTo>
                      <a:pt x="153" y="22"/>
                    </a:lnTo>
                    <a:lnTo>
                      <a:pt x="140" y="24"/>
                    </a:lnTo>
                    <a:lnTo>
                      <a:pt x="135" y="13"/>
                    </a:lnTo>
                    <a:lnTo>
                      <a:pt x="123" y="24"/>
                    </a:lnTo>
                    <a:lnTo>
                      <a:pt x="98" y="22"/>
                    </a:lnTo>
                    <a:lnTo>
                      <a:pt x="71" y="11"/>
                    </a:lnTo>
                    <a:lnTo>
                      <a:pt x="59" y="8"/>
                    </a:lnTo>
                    <a:lnTo>
                      <a:pt x="35" y="11"/>
                    </a:lnTo>
                    <a:close/>
                  </a:path>
                </a:pathLst>
              </a:custGeom>
              <a:grpFill/>
              <a:ln w="9398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wrap="none" lIns="65306" tIns="32653" rIns="65306" bIns="32653" anchor="ctr">
                <a:prstTxWarp prst="textNoShape">
                  <a:avLst/>
                </a:prstTxWarp>
              </a:bodyPr>
              <a:lstStyle/>
              <a:p>
                <a:pPr defTabSz="4571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600" dirty="0">
                  <a:latin typeface="Calibri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48" name="Freeform 32"/>
              <p:cNvSpPr>
                <a:spLocks noChangeArrowheads="1"/>
              </p:cNvSpPr>
              <p:nvPr/>
            </p:nvSpPr>
            <p:spPr bwMode="auto">
              <a:xfrm>
                <a:off x="3894138" y="852488"/>
                <a:ext cx="844550" cy="466725"/>
              </a:xfrm>
              <a:custGeom>
                <a:avLst/>
                <a:gdLst>
                  <a:gd name="T0" fmla="*/ 2147483647 w 332"/>
                  <a:gd name="T1" fmla="*/ 2147483647 h 200"/>
                  <a:gd name="T2" fmla="*/ 2147483647 w 332"/>
                  <a:gd name="T3" fmla="*/ 2147483647 h 200"/>
                  <a:gd name="T4" fmla="*/ 2147483647 w 332"/>
                  <a:gd name="T5" fmla="*/ 2147483647 h 200"/>
                  <a:gd name="T6" fmla="*/ 0 w 332"/>
                  <a:gd name="T7" fmla="*/ 2147483647 h 200"/>
                  <a:gd name="T8" fmla="*/ 2147483647 w 332"/>
                  <a:gd name="T9" fmla="*/ 2147483647 h 200"/>
                  <a:gd name="T10" fmla="*/ 2147483647 w 332"/>
                  <a:gd name="T11" fmla="*/ 2147483647 h 200"/>
                  <a:gd name="T12" fmla="*/ 2147483647 w 332"/>
                  <a:gd name="T13" fmla="*/ 2147483647 h 200"/>
                  <a:gd name="T14" fmla="*/ 2147483647 w 332"/>
                  <a:gd name="T15" fmla="*/ 2147483647 h 200"/>
                  <a:gd name="T16" fmla="*/ 2147483647 w 332"/>
                  <a:gd name="T17" fmla="*/ 2147483647 h 200"/>
                  <a:gd name="T18" fmla="*/ 2147483647 w 332"/>
                  <a:gd name="T19" fmla="*/ 2147483647 h 200"/>
                  <a:gd name="T20" fmla="*/ 2147483647 w 332"/>
                  <a:gd name="T21" fmla="*/ 2147483647 h 200"/>
                  <a:gd name="T22" fmla="*/ 2147483647 w 332"/>
                  <a:gd name="T23" fmla="*/ 2147483647 h 200"/>
                  <a:gd name="T24" fmla="*/ 2147483647 w 332"/>
                  <a:gd name="T25" fmla="*/ 2147483647 h 200"/>
                  <a:gd name="T26" fmla="*/ 2147483647 w 332"/>
                  <a:gd name="T27" fmla="*/ 2147483647 h 200"/>
                  <a:gd name="T28" fmla="*/ 2147483647 w 332"/>
                  <a:gd name="T29" fmla="*/ 2147483647 h 200"/>
                  <a:gd name="T30" fmla="*/ 2147483647 w 332"/>
                  <a:gd name="T31" fmla="*/ 2147483647 h 200"/>
                  <a:gd name="T32" fmla="*/ 2147483647 w 332"/>
                  <a:gd name="T33" fmla="*/ 2147483647 h 200"/>
                  <a:gd name="T34" fmla="*/ 2147483647 w 332"/>
                  <a:gd name="T35" fmla="*/ 2147483647 h 200"/>
                  <a:gd name="T36" fmla="*/ 2147483647 w 332"/>
                  <a:gd name="T37" fmla="*/ 2147483647 h 200"/>
                  <a:gd name="T38" fmla="*/ 2147483647 w 332"/>
                  <a:gd name="T39" fmla="*/ 2147483647 h 200"/>
                  <a:gd name="T40" fmla="*/ 2147483647 w 332"/>
                  <a:gd name="T41" fmla="*/ 2147483647 h 200"/>
                  <a:gd name="T42" fmla="*/ 2147483647 w 332"/>
                  <a:gd name="T43" fmla="*/ 2147483647 h 200"/>
                  <a:gd name="T44" fmla="*/ 2147483647 w 332"/>
                  <a:gd name="T45" fmla="*/ 2147483647 h 200"/>
                  <a:gd name="T46" fmla="*/ 2147483647 w 332"/>
                  <a:gd name="T47" fmla="*/ 2147483647 h 200"/>
                  <a:gd name="T48" fmla="*/ 2147483647 w 332"/>
                  <a:gd name="T49" fmla="*/ 2147483647 h 200"/>
                  <a:gd name="T50" fmla="*/ 2147483647 w 332"/>
                  <a:gd name="T51" fmla="*/ 2147483647 h 200"/>
                  <a:gd name="T52" fmla="*/ 2147483647 w 332"/>
                  <a:gd name="T53" fmla="*/ 2147483647 h 200"/>
                  <a:gd name="T54" fmla="*/ 2147483647 w 332"/>
                  <a:gd name="T55" fmla="*/ 2147483647 h 200"/>
                  <a:gd name="T56" fmla="*/ 2147483647 w 332"/>
                  <a:gd name="T57" fmla="*/ 2147483647 h 200"/>
                  <a:gd name="T58" fmla="*/ 2147483647 w 332"/>
                  <a:gd name="T59" fmla="*/ 2147483647 h 200"/>
                  <a:gd name="T60" fmla="*/ 2147483647 w 332"/>
                  <a:gd name="T61" fmla="*/ 2147483647 h 200"/>
                  <a:gd name="T62" fmla="*/ 2147483647 w 332"/>
                  <a:gd name="T63" fmla="*/ 2147483647 h 200"/>
                  <a:gd name="T64" fmla="*/ 2147483647 w 332"/>
                  <a:gd name="T65" fmla="*/ 2147483647 h 200"/>
                  <a:gd name="T66" fmla="*/ 2147483647 w 332"/>
                  <a:gd name="T67" fmla="*/ 2147483647 h 200"/>
                  <a:gd name="T68" fmla="*/ 2147483647 w 332"/>
                  <a:gd name="T69" fmla="*/ 2147483647 h 200"/>
                  <a:gd name="T70" fmla="*/ 2147483647 w 332"/>
                  <a:gd name="T71" fmla="*/ 2147483647 h 200"/>
                  <a:gd name="T72" fmla="*/ 2147483647 w 332"/>
                  <a:gd name="T73" fmla="*/ 2147483647 h 200"/>
                  <a:gd name="T74" fmla="*/ 2147483647 w 332"/>
                  <a:gd name="T75" fmla="*/ 2147483647 h 200"/>
                  <a:gd name="T76" fmla="*/ 2147483647 w 332"/>
                  <a:gd name="T77" fmla="*/ 2147483647 h 200"/>
                  <a:gd name="T78" fmla="*/ 2147483647 w 332"/>
                  <a:gd name="T79" fmla="*/ 2147483647 h 200"/>
                  <a:gd name="T80" fmla="*/ 2147483647 w 332"/>
                  <a:gd name="T81" fmla="*/ 2147483647 h 200"/>
                  <a:gd name="T82" fmla="*/ 2147483647 w 332"/>
                  <a:gd name="T83" fmla="*/ 2147483647 h 200"/>
                  <a:gd name="T84" fmla="*/ 2147483647 w 332"/>
                  <a:gd name="T85" fmla="*/ 2147483647 h 200"/>
                  <a:gd name="T86" fmla="*/ 2147483647 w 332"/>
                  <a:gd name="T87" fmla="*/ 2147483647 h 200"/>
                  <a:gd name="T88" fmla="*/ 2147483647 w 332"/>
                  <a:gd name="T89" fmla="*/ 0 h 200"/>
                  <a:gd name="T90" fmla="*/ 2147483647 w 332"/>
                  <a:gd name="T91" fmla="*/ 2147483647 h 200"/>
                  <a:gd name="T92" fmla="*/ 2147483647 w 332"/>
                  <a:gd name="T93" fmla="*/ 2147483647 h 200"/>
                  <a:gd name="T94" fmla="*/ 2147483647 w 332"/>
                  <a:gd name="T95" fmla="*/ 2147483647 h 200"/>
                  <a:gd name="T96" fmla="*/ 2147483647 w 332"/>
                  <a:gd name="T97" fmla="*/ 2147483647 h 200"/>
                  <a:gd name="T98" fmla="*/ 2147483647 w 332"/>
                  <a:gd name="T99" fmla="*/ 2147483647 h 200"/>
                  <a:gd name="T100" fmla="*/ 2147483647 w 332"/>
                  <a:gd name="T101" fmla="*/ 2147483647 h 200"/>
                  <a:gd name="T102" fmla="*/ 2147483647 w 332"/>
                  <a:gd name="T103" fmla="*/ 2147483647 h 200"/>
                  <a:gd name="T104" fmla="*/ 2147483647 w 332"/>
                  <a:gd name="T105" fmla="*/ 2147483647 h 200"/>
                  <a:gd name="T106" fmla="*/ 2147483647 w 332"/>
                  <a:gd name="T107" fmla="*/ 2147483647 h 200"/>
                  <a:gd name="T108" fmla="*/ 2147483647 w 332"/>
                  <a:gd name="T109" fmla="*/ 2147483647 h 200"/>
                  <a:gd name="T110" fmla="*/ 2147483647 w 332"/>
                  <a:gd name="T111" fmla="*/ 2147483647 h 200"/>
                  <a:gd name="T112" fmla="*/ 2147483647 w 332"/>
                  <a:gd name="T113" fmla="*/ 2147483647 h 200"/>
                  <a:gd name="T114" fmla="*/ 2147483647 w 332"/>
                  <a:gd name="T115" fmla="*/ 2147483647 h 200"/>
                  <a:gd name="T116" fmla="*/ 2147483647 w 332"/>
                  <a:gd name="T117" fmla="*/ 2147483647 h 200"/>
                  <a:gd name="T118" fmla="*/ 2147483647 w 332"/>
                  <a:gd name="T119" fmla="*/ 2147483647 h 20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32"/>
                  <a:gd name="T181" fmla="*/ 0 h 200"/>
                  <a:gd name="T182" fmla="*/ 332 w 332"/>
                  <a:gd name="T183" fmla="*/ 200 h 20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32" h="200">
                    <a:moveTo>
                      <a:pt x="60" y="21"/>
                    </a:moveTo>
                    <a:lnTo>
                      <a:pt x="60" y="55"/>
                    </a:lnTo>
                    <a:lnTo>
                      <a:pt x="9" y="71"/>
                    </a:lnTo>
                    <a:lnTo>
                      <a:pt x="0" y="103"/>
                    </a:lnTo>
                    <a:lnTo>
                      <a:pt x="9" y="134"/>
                    </a:lnTo>
                    <a:lnTo>
                      <a:pt x="21" y="144"/>
                    </a:lnTo>
                    <a:lnTo>
                      <a:pt x="39" y="139"/>
                    </a:lnTo>
                    <a:lnTo>
                      <a:pt x="66" y="134"/>
                    </a:lnTo>
                    <a:lnTo>
                      <a:pt x="85" y="170"/>
                    </a:lnTo>
                    <a:lnTo>
                      <a:pt x="98" y="165"/>
                    </a:lnTo>
                    <a:lnTo>
                      <a:pt x="132" y="190"/>
                    </a:lnTo>
                    <a:lnTo>
                      <a:pt x="144" y="200"/>
                    </a:lnTo>
                    <a:lnTo>
                      <a:pt x="160" y="195"/>
                    </a:lnTo>
                    <a:lnTo>
                      <a:pt x="175" y="190"/>
                    </a:lnTo>
                    <a:lnTo>
                      <a:pt x="187" y="189"/>
                    </a:lnTo>
                    <a:lnTo>
                      <a:pt x="193" y="184"/>
                    </a:lnTo>
                    <a:lnTo>
                      <a:pt x="196" y="157"/>
                    </a:lnTo>
                    <a:lnTo>
                      <a:pt x="188" y="144"/>
                    </a:lnTo>
                    <a:lnTo>
                      <a:pt x="188" y="134"/>
                    </a:lnTo>
                    <a:lnTo>
                      <a:pt x="198" y="125"/>
                    </a:lnTo>
                    <a:lnTo>
                      <a:pt x="218" y="115"/>
                    </a:lnTo>
                    <a:lnTo>
                      <a:pt x="231" y="113"/>
                    </a:lnTo>
                    <a:lnTo>
                      <a:pt x="242" y="124"/>
                    </a:lnTo>
                    <a:lnTo>
                      <a:pt x="256" y="113"/>
                    </a:lnTo>
                    <a:lnTo>
                      <a:pt x="268" y="103"/>
                    </a:lnTo>
                    <a:lnTo>
                      <a:pt x="290" y="97"/>
                    </a:lnTo>
                    <a:lnTo>
                      <a:pt x="303" y="93"/>
                    </a:lnTo>
                    <a:lnTo>
                      <a:pt x="314" y="95"/>
                    </a:lnTo>
                    <a:lnTo>
                      <a:pt x="309" y="92"/>
                    </a:lnTo>
                    <a:lnTo>
                      <a:pt x="309" y="74"/>
                    </a:lnTo>
                    <a:lnTo>
                      <a:pt x="316" y="61"/>
                    </a:lnTo>
                    <a:lnTo>
                      <a:pt x="327" y="53"/>
                    </a:lnTo>
                    <a:lnTo>
                      <a:pt x="332" y="50"/>
                    </a:lnTo>
                    <a:lnTo>
                      <a:pt x="330" y="42"/>
                    </a:lnTo>
                    <a:lnTo>
                      <a:pt x="320" y="37"/>
                    </a:lnTo>
                    <a:lnTo>
                      <a:pt x="306" y="31"/>
                    </a:lnTo>
                    <a:lnTo>
                      <a:pt x="293" y="28"/>
                    </a:lnTo>
                    <a:lnTo>
                      <a:pt x="277" y="28"/>
                    </a:lnTo>
                    <a:lnTo>
                      <a:pt x="268" y="28"/>
                    </a:lnTo>
                    <a:lnTo>
                      <a:pt x="266" y="23"/>
                    </a:lnTo>
                    <a:lnTo>
                      <a:pt x="266" y="16"/>
                    </a:lnTo>
                    <a:lnTo>
                      <a:pt x="274" y="12"/>
                    </a:lnTo>
                    <a:lnTo>
                      <a:pt x="282" y="12"/>
                    </a:lnTo>
                    <a:lnTo>
                      <a:pt x="282" y="5"/>
                    </a:lnTo>
                    <a:lnTo>
                      <a:pt x="272" y="0"/>
                    </a:lnTo>
                    <a:lnTo>
                      <a:pt x="250" y="2"/>
                    </a:lnTo>
                    <a:lnTo>
                      <a:pt x="228" y="7"/>
                    </a:lnTo>
                    <a:lnTo>
                      <a:pt x="214" y="7"/>
                    </a:lnTo>
                    <a:lnTo>
                      <a:pt x="196" y="7"/>
                    </a:lnTo>
                    <a:lnTo>
                      <a:pt x="188" y="2"/>
                    </a:lnTo>
                    <a:lnTo>
                      <a:pt x="180" y="5"/>
                    </a:lnTo>
                    <a:lnTo>
                      <a:pt x="170" y="12"/>
                    </a:lnTo>
                    <a:lnTo>
                      <a:pt x="156" y="16"/>
                    </a:lnTo>
                    <a:lnTo>
                      <a:pt x="138" y="12"/>
                    </a:lnTo>
                    <a:lnTo>
                      <a:pt x="129" y="18"/>
                    </a:lnTo>
                    <a:lnTo>
                      <a:pt x="116" y="28"/>
                    </a:lnTo>
                    <a:lnTo>
                      <a:pt x="111" y="28"/>
                    </a:lnTo>
                    <a:lnTo>
                      <a:pt x="94" y="23"/>
                    </a:lnTo>
                    <a:lnTo>
                      <a:pt x="78" y="23"/>
                    </a:lnTo>
                    <a:lnTo>
                      <a:pt x="60" y="21"/>
                    </a:lnTo>
                    <a:close/>
                  </a:path>
                </a:pathLst>
              </a:custGeom>
              <a:grpFill/>
              <a:ln w="9398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wrap="none" lIns="65306" tIns="32653" rIns="65306" bIns="32653" anchor="ctr">
                <a:prstTxWarp prst="textNoShape">
                  <a:avLst/>
                </a:prstTxWarp>
              </a:bodyPr>
              <a:lstStyle/>
              <a:p>
                <a:pPr defTabSz="4571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600" dirty="0">
                  <a:latin typeface="Calibri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49" name="Freeform 33"/>
              <p:cNvSpPr>
                <a:spLocks noChangeArrowheads="1"/>
              </p:cNvSpPr>
              <p:nvPr/>
            </p:nvSpPr>
            <p:spPr bwMode="auto">
              <a:xfrm>
                <a:off x="2339975" y="2792413"/>
                <a:ext cx="1581150" cy="1589087"/>
              </a:xfrm>
              <a:custGeom>
                <a:avLst/>
                <a:gdLst>
                  <a:gd name="T0" fmla="*/ 2147483647 w 617"/>
                  <a:gd name="T1" fmla="*/ 2147483647 h 678"/>
                  <a:gd name="T2" fmla="*/ 2147483647 w 617"/>
                  <a:gd name="T3" fmla="*/ 2147483647 h 678"/>
                  <a:gd name="T4" fmla="*/ 2147483647 w 617"/>
                  <a:gd name="T5" fmla="*/ 2147483647 h 678"/>
                  <a:gd name="T6" fmla="*/ 2147483647 w 617"/>
                  <a:gd name="T7" fmla="*/ 0 h 678"/>
                  <a:gd name="T8" fmla="*/ 2147483647 w 617"/>
                  <a:gd name="T9" fmla="*/ 2147483647 h 678"/>
                  <a:gd name="T10" fmla="*/ 2147483647 w 617"/>
                  <a:gd name="T11" fmla="*/ 2147483647 h 678"/>
                  <a:gd name="T12" fmla="*/ 2147483647 w 617"/>
                  <a:gd name="T13" fmla="*/ 2147483647 h 678"/>
                  <a:gd name="T14" fmla="*/ 2147483647 w 617"/>
                  <a:gd name="T15" fmla="*/ 2147483647 h 678"/>
                  <a:gd name="T16" fmla="*/ 2147483647 w 617"/>
                  <a:gd name="T17" fmla="*/ 2147483647 h 678"/>
                  <a:gd name="T18" fmla="*/ 2147483647 w 617"/>
                  <a:gd name="T19" fmla="*/ 2147483647 h 678"/>
                  <a:gd name="T20" fmla="*/ 2147483647 w 617"/>
                  <a:gd name="T21" fmla="*/ 2147483647 h 678"/>
                  <a:gd name="T22" fmla="*/ 2147483647 w 617"/>
                  <a:gd name="T23" fmla="*/ 2147483647 h 678"/>
                  <a:gd name="T24" fmla="*/ 2147483647 w 617"/>
                  <a:gd name="T25" fmla="*/ 2147483647 h 678"/>
                  <a:gd name="T26" fmla="*/ 2147483647 w 617"/>
                  <a:gd name="T27" fmla="*/ 2147483647 h 678"/>
                  <a:gd name="T28" fmla="*/ 2147483647 w 617"/>
                  <a:gd name="T29" fmla="*/ 2147483647 h 678"/>
                  <a:gd name="T30" fmla="*/ 2147483647 w 617"/>
                  <a:gd name="T31" fmla="*/ 2147483647 h 678"/>
                  <a:gd name="T32" fmla="*/ 2147483647 w 617"/>
                  <a:gd name="T33" fmla="*/ 2147483647 h 678"/>
                  <a:gd name="T34" fmla="*/ 2147483647 w 617"/>
                  <a:gd name="T35" fmla="*/ 2147483647 h 678"/>
                  <a:gd name="T36" fmla="*/ 2147483647 w 617"/>
                  <a:gd name="T37" fmla="*/ 2147483647 h 678"/>
                  <a:gd name="T38" fmla="*/ 2147483647 w 617"/>
                  <a:gd name="T39" fmla="*/ 2147483647 h 678"/>
                  <a:gd name="T40" fmla="*/ 2147483647 w 617"/>
                  <a:gd name="T41" fmla="*/ 2147483647 h 678"/>
                  <a:gd name="T42" fmla="*/ 2147483647 w 617"/>
                  <a:gd name="T43" fmla="*/ 2147483647 h 678"/>
                  <a:gd name="T44" fmla="*/ 2147483647 w 617"/>
                  <a:gd name="T45" fmla="*/ 2147483647 h 678"/>
                  <a:gd name="T46" fmla="*/ 2147483647 w 617"/>
                  <a:gd name="T47" fmla="*/ 2147483647 h 678"/>
                  <a:gd name="T48" fmla="*/ 2147483647 w 617"/>
                  <a:gd name="T49" fmla="*/ 2147483647 h 678"/>
                  <a:gd name="T50" fmla="*/ 2147483647 w 617"/>
                  <a:gd name="T51" fmla="*/ 2147483647 h 678"/>
                  <a:gd name="T52" fmla="*/ 2147483647 w 617"/>
                  <a:gd name="T53" fmla="*/ 2147483647 h 678"/>
                  <a:gd name="T54" fmla="*/ 2147483647 w 617"/>
                  <a:gd name="T55" fmla="*/ 2147483647 h 678"/>
                  <a:gd name="T56" fmla="*/ 2147483647 w 617"/>
                  <a:gd name="T57" fmla="*/ 2147483647 h 678"/>
                  <a:gd name="T58" fmla="*/ 2147483647 w 617"/>
                  <a:gd name="T59" fmla="*/ 2147483647 h 678"/>
                  <a:gd name="T60" fmla="*/ 2147483647 w 617"/>
                  <a:gd name="T61" fmla="*/ 2147483647 h 678"/>
                  <a:gd name="T62" fmla="*/ 2147483647 w 617"/>
                  <a:gd name="T63" fmla="*/ 2147483647 h 678"/>
                  <a:gd name="T64" fmla="*/ 2147483647 w 617"/>
                  <a:gd name="T65" fmla="*/ 2147483647 h 678"/>
                  <a:gd name="T66" fmla="*/ 2147483647 w 617"/>
                  <a:gd name="T67" fmla="*/ 2147483647 h 678"/>
                  <a:gd name="T68" fmla="*/ 2147483647 w 617"/>
                  <a:gd name="T69" fmla="*/ 2147483647 h 678"/>
                  <a:gd name="T70" fmla="*/ 2147483647 w 617"/>
                  <a:gd name="T71" fmla="*/ 2147483647 h 678"/>
                  <a:gd name="T72" fmla="*/ 2147483647 w 617"/>
                  <a:gd name="T73" fmla="*/ 2147483647 h 678"/>
                  <a:gd name="T74" fmla="*/ 2147483647 w 617"/>
                  <a:gd name="T75" fmla="*/ 2147483647 h 678"/>
                  <a:gd name="T76" fmla="*/ 2147483647 w 617"/>
                  <a:gd name="T77" fmla="*/ 2147483647 h 678"/>
                  <a:gd name="T78" fmla="*/ 2147483647 w 617"/>
                  <a:gd name="T79" fmla="*/ 2147483647 h 678"/>
                  <a:gd name="T80" fmla="*/ 2147483647 w 617"/>
                  <a:gd name="T81" fmla="*/ 2147483647 h 678"/>
                  <a:gd name="T82" fmla="*/ 0 w 617"/>
                  <a:gd name="T83" fmla="*/ 2147483647 h 678"/>
                  <a:gd name="T84" fmla="*/ 2147483647 w 617"/>
                  <a:gd name="T85" fmla="*/ 2147483647 h 678"/>
                  <a:gd name="T86" fmla="*/ 2147483647 w 617"/>
                  <a:gd name="T87" fmla="*/ 2147483647 h 678"/>
                  <a:gd name="T88" fmla="*/ 2147483647 w 617"/>
                  <a:gd name="T89" fmla="*/ 2147483647 h 67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17"/>
                  <a:gd name="T136" fmla="*/ 0 h 678"/>
                  <a:gd name="T137" fmla="*/ 617 w 617"/>
                  <a:gd name="T138" fmla="*/ 678 h 67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17" h="678">
                    <a:moveTo>
                      <a:pt x="154" y="63"/>
                    </a:moveTo>
                    <a:lnTo>
                      <a:pt x="192" y="45"/>
                    </a:lnTo>
                    <a:lnTo>
                      <a:pt x="213" y="61"/>
                    </a:lnTo>
                    <a:lnTo>
                      <a:pt x="218" y="56"/>
                    </a:lnTo>
                    <a:lnTo>
                      <a:pt x="234" y="29"/>
                    </a:lnTo>
                    <a:lnTo>
                      <a:pt x="263" y="22"/>
                    </a:lnTo>
                    <a:lnTo>
                      <a:pt x="291" y="0"/>
                    </a:lnTo>
                    <a:lnTo>
                      <a:pt x="311" y="0"/>
                    </a:lnTo>
                    <a:lnTo>
                      <a:pt x="350" y="45"/>
                    </a:lnTo>
                    <a:lnTo>
                      <a:pt x="375" y="40"/>
                    </a:lnTo>
                    <a:lnTo>
                      <a:pt x="392" y="51"/>
                    </a:lnTo>
                    <a:lnTo>
                      <a:pt x="413" y="45"/>
                    </a:lnTo>
                    <a:lnTo>
                      <a:pt x="436" y="68"/>
                    </a:lnTo>
                    <a:lnTo>
                      <a:pt x="466" y="54"/>
                    </a:lnTo>
                    <a:lnTo>
                      <a:pt x="477" y="61"/>
                    </a:lnTo>
                    <a:lnTo>
                      <a:pt x="479" y="95"/>
                    </a:lnTo>
                    <a:lnTo>
                      <a:pt x="487" y="109"/>
                    </a:lnTo>
                    <a:lnTo>
                      <a:pt x="466" y="130"/>
                    </a:lnTo>
                    <a:lnTo>
                      <a:pt x="468" y="145"/>
                    </a:lnTo>
                    <a:lnTo>
                      <a:pt x="519" y="193"/>
                    </a:lnTo>
                    <a:lnTo>
                      <a:pt x="526" y="200"/>
                    </a:lnTo>
                    <a:lnTo>
                      <a:pt x="508" y="218"/>
                    </a:lnTo>
                    <a:lnTo>
                      <a:pt x="519" y="238"/>
                    </a:lnTo>
                    <a:lnTo>
                      <a:pt x="537" y="255"/>
                    </a:lnTo>
                    <a:lnTo>
                      <a:pt x="548" y="293"/>
                    </a:lnTo>
                    <a:lnTo>
                      <a:pt x="567" y="293"/>
                    </a:lnTo>
                    <a:lnTo>
                      <a:pt x="606" y="285"/>
                    </a:lnTo>
                    <a:lnTo>
                      <a:pt x="617" y="296"/>
                    </a:lnTo>
                    <a:lnTo>
                      <a:pt x="615" y="324"/>
                    </a:lnTo>
                    <a:lnTo>
                      <a:pt x="609" y="335"/>
                    </a:lnTo>
                    <a:lnTo>
                      <a:pt x="582" y="343"/>
                    </a:lnTo>
                    <a:lnTo>
                      <a:pt x="551" y="365"/>
                    </a:lnTo>
                    <a:lnTo>
                      <a:pt x="551" y="388"/>
                    </a:lnTo>
                    <a:lnTo>
                      <a:pt x="558" y="409"/>
                    </a:lnTo>
                    <a:lnTo>
                      <a:pt x="537" y="436"/>
                    </a:lnTo>
                    <a:lnTo>
                      <a:pt x="537" y="450"/>
                    </a:lnTo>
                    <a:lnTo>
                      <a:pt x="524" y="464"/>
                    </a:lnTo>
                    <a:lnTo>
                      <a:pt x="500" y="462"/>
                    </a:lnTo>
                    <a:lnTo>
                      <a:pt x="489" y="473"/>
                    </a:lnTo>
                    <a:lnTo>
                      <a:pt x="489" y="489"/>
                    </a:lnTo>
                    <a:lnTo>
                      <a:pt x="448" y="505"/>
                    </a:lnTo>
                    <a:lnTo>
                      <a:pt x="418" y="537"/>
                    </a:lnTo>
                    <a:lnTo>
                      <a:pt x="416" y="555"/>
                    </a:lnTo>
                    <a:lnTo>
                      <a:pt x="425" y="593"/>
                    </a:lnTo>
                    <a:lnTo>
                      <a:pt x="402" y="618"/>
                    </a:lnTo>
                    <a:lnTo>
                      <a:pt x="375" y="596"/>
                    </a:lnTo>
                    <a:lnTo>
                      <a:pt x="365" y="596"/>
                    </a:lnTo>
                    <a:lnTo>
                      <a:pt x="334" y="630"/>
                    </a:lnTo>
                    <a:lnTo>
                      <a:pt x="341" y="655"/>
                    </a:lnTo>
                    <a:lnTo>
                      <a:pt x="332" y="667"/>
                    </a:lnTo>
                    <a:lnTo>
                      <a:pt x="314" y="660"/>
                    </a:lnTo>
                    <a:lnTo>
                      <a:pt x="300" y="673"/>
                    </a:lnTo>
                    <a:lnTo>
                      <a:pt x="291" y="678"/>
                    </a:lnTo>
                    <a:lnTo>
                      <a:pt x="239" y="652"/>
                    </a:lnTo>
                    <a:lnTo>
                      <a:pt x="162" y="625"/>
                    </a:lnTo>
                    <a:lnTo>
                      <a:pt x="141" y="591"/>
                    </a:lnTo>
                    <a:lnTo>
                      <a:pt x="109" y="607"/>
                    </a:lnTo>
                    <a:lnTo>
                      <a:pt x="96" y="591"/>
                    </a:lnTo>
                    <a:lnTo>
                      <a:pt x="80" y="596"/>
                    </a:lnTo>
                    <a:lnTo>
                      <a:pt x="85" y="586"/>
                    </a:lnTo>
                    <a:lnTo>
                      <a:pt x="75" y="570"/>
                    </a:lnTo>
                    <a:lnTo>
                      <a:pt x="71" y="563"/>
                    </a:lnTo>
                    <a:lnTo>
                      <a:pt x="41" y="537"/>
                    </a:lnTo>
                    <a:lnTo>
                      <a:pt x="41" y="528"/>
                    </a:lnTo>
                    <a:lnTo>
                      <a:pt x="22" y="511"/>
                    </a:lnTo>
                    <a:lnTo>
                      <a:pt x="22" y="494"/>
                    </a:lnTo>
                    <a:lnTo>
                      <a:pt x="36" y="468"/>
                    </a:lnTo>
                    <a:lnTo>
                      <a:pt x="48" y="447"/>
                    </a:lnTo>
                    <a:lnTo>
                      <a:pt x="48" y="429"/>
                    </a:lnTo>
                    <a:lnTo>
                      <a:pt x="80" y="402"/>
                    </a:lnTo>
                    <a:lnTo>
                      <a:pt x="93" y="395"/>
                    </a:lnTo>
                    <a:lnTo>
                      <a:pt x="98" y="378"/>
                    </a:lnTo>
                    <a:lnTo>
                      <a:pt x="105" y="345"/>
                    </a:lnTo>
                    <a:lnTo>
                      <a:pt x="93" y="338"/>
                    </a:lnTo>
                    <a:lnTo>
                      <a:pt x="77" y="340"/>
                    </a:lnTo>
                    <a:lnTo>
                      <a:pt x="66" y="319"/>
                    </a:lnTo>
                    <a:lnTo>
                      <a:pt x="64" y="287"/>
                    </a:lnTo>
                    <a:lnTo>
                      <a:pt x="64" y="280"/>
                    </a:lnTo>
                    <a:lnTo>
                      <a:pt x="43" y="266"/>
                    </a:lnTo>
                    <a:lnTo>
                      <a:pt x="41" y="243"/>
                    </a:lnTo>
                    <a:lnTo>
                      <a:pt x="32" y="229"/>
                    </a:lnTo>
                    <a:lnTo>
                      <a:pt x="22" y="211"/>
                    </a:lnTo>
                    <a:lnTo>
                      <a:pt x="0" y="190"/>
                    </a:lnTo>
                    <a:lnTo>
                      <a:pt x="0" y="184"/>
                    </a:lnTo>
                    <a:lnTo>
                      <a:pt x="93" y="184"/>
                    </a:lnTo>
                    <a:lnTo>
                      <a:pt x="123" y="147"/>
                    </a:lnTo>
                    <a:lnTo>
                      <a:pt x="141" y="150"/>
                    </a:lnTo>
                    <a:lnTo>
                      <a:pt x="146" y="137"/>
                    </a:lnTo>
                    <a:lnTo>
                      <a:pt x="154" y="114"/>
                    </a:lnTo>
                    <a:lnTo>
                      <a:pt x="162" y="95"/>
                    </a:lnTo>
                    <a:lnTo>
                      <a:pt x="154" y="63"/>
                    </a:lnTo>
                    <a:close/>
                  </a:path>
                </a:pathLst>
              </a:custGeom>
              <a:grpFill/>
              <a:ln w="9398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wrap="none" lIns="65306" tIns="32653" rIns="65306" bIns="32653" anchor="ctr">
                <a:prstTxWarp prst="textNoShape">
                  <a:avLst/>
                </a:prstTxWarp>
              </a:bodyPr>
              <a:lstStyle/>
              <a:p>
                <a:pPr defTabSz="4571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600" dirty="0">
                  <a:latin typeface="Calibri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50" name="Freeform 34"/>
              <p:cNvSpPr>
                <a:spLocks noChangeArrowheads="1"/>
              </p:cNvSpPr>
              <p:nvPr/>
            </p:nvSpPr>
            <p:spPr bwMode="auto">
              <a:xfrm>
                <a:off x="4738688" y="1417638"/>
                <a:ext cx="715962" cy="434975"/>
              </a:xfrm>
              <a:custGeom>
                <a:avLst/>
                <a:gdLst>
                  <a:gd name="T0" fmla="*/ 2147483647 w 279"/>
                  <a:gd name="T1" fmla="*/ 0 h 187"/>
                  <a:gd name="T2" fmla="*/ 2147483647 w 279"/>
                  <a:gd name="T3" fmla="*/ 2147483647 h 187"/>
                  <a:gd name="T4" fmla="*/ 2147483647 w 279"/>
                  <a:gd name="T5" fmla="*/ 2147483647 h 187"/>
                  <a:gd name="T6" fmla="*/ 2147483647 w 279"/>
                  <a:gd name="T7" fmla="*/ 2147483647 h 187"/>
                  <a:gd name="T8" fmla="*/ 2147483647 w 279"/>
                  <a:gd name="T9" fmla="*/ 2147483647 h 187"/>
                  <a:gd name="T10" fmla="*/ 2147483647 w 279"/>
                  <a:gd name="T11" fmla="*/ 2147483647 h 187"/>
                  <a:gd name="T12" fmla="*/ 2147483647 w 279"/>
                  <a:gd name="T13" fmla="*/ 2147483647 h 187"/>
                  <a:gd name="T14" fmla="*/ 2147483647 w 279"/>
                  <a:gd name="T15" fmla="*/ 2147483647 h 187"/>
                  <a:gd name="T16" fmla="*/ 2147483647 w 279"/>
                  <a:gd name="T17" fmla="*/ 2147483647 h 187"/>
                  <a:gd name="T18" fmla="*/ 2147483647 w 279"/>
                  <a:gd name="T19" fmla="*/ 2147483647 h 187"/>
                  <a:gd name="T20" fmla="*/ 2147483647 w 279"/>
                  <a:gd name="T21" fmla="*/ 2147483647 h 187"/>
                  <a:gd name="T22" fmla="*/ 2147483647 w 279"/>
                  <a:gd name="T23" fmla="*/ 2147483647 h 187"/>
                  <a:gd name="T24" fmla="*/ 2147483647 w 279"/>
                  <a:gd name="T25" fmla="*/ 2147483647 h 187"/>
                  <a:gd name="T26" fmla="*/ 2147483647 w 279"/>
                  <a:gd name="T27" fmla="*/ 2147483647 h 187"/>
                  <a:gd name="T28" fmla="*/ 2147483647 w 279"/>
                  <a:gd name="T29" fmla="*/ 2147483647 h 187"/>
                  <a:gd name="T30" fmla="*/ 2147483647 w 279"/>
                  <a:gd name="T31" fmla="*/ 2147483647 h 187"/>
                  <a:gd name="T32" fmla="*/ 2147483647 w 279"/>
                  <a:gd name="T33" fmla="*/ 2147483647 h 187"/>
                  <a:gd name="T34" fmla="*/ 2147483647 w 279"/>
                  <a:gd name="T35" fmla="*/ 2147483647 h 187"/>
                  <a:gd name="T36" fmla="*/ 2147483647 w 279"/>
                  <a:gd name="T37" fmla="*/ 2147483647 h 187"/>
                  <a:gd name="T38" fmla="*/ 2147483647 w 279"/>
                  <a:gd name="T39" fmla="*/ 2147483647 h 187"/>
                  <a:gd name="T40" fmla="*/ 2147483647 w 279"/>
                  <a:gd name="T41" fmla="*/ 2147483647 h 187"/>
                  <a:gd name="T42" fmla="*/ 2147483647 w 279"/>
                  <a:gd name="T43" fmla="*/ 2147483647 h 187"/>
                  <a:gd name="T44" fmla="*/ 2147483647 w 279"/>
                  <a:gd name="T45" fmla="*/ 2147483647 h 187"/>
                  <a:gd name="T46" fmla="*/ 2147483647 w 279"/>
                  <a:gd name="T47" fmla="*/ 2147483647 h 187"/>
                  <a:gd name="T48" fmla="*/ 2147483647 w 279"/>
                  <a:gd name="T49" fmla="*/ 2147483647 h 187"/>
                  <a:gd name="T50" fmla="*/ 2147483647 w 279"/>
                  <a:gd name="T51" fmla="*/ 2147483647 h 187"/>
                  <a:gd name="T52" fmla="*/ 2147483647 w 279"/>
                  <a:gd name="T53" fmla="*/ 2147483647 h 187"/>
                  <a:gd name="T54" fmla="*/ 2147483647 w 279"/>
                  <a:gd name="T55" fmla="*/ 2147483647 h 187"/>
                  <a:gd name="T56" fmla="*/ 2147483647 w 279"/>
                  <a:gd name="T57" fmla="*/ 2147483647 h 187"/>
                  <a:gd name="T58" fmla="*/ 2147483647 w 279"/>
                  <a:gd name="T59" fmla="*/ 2147483647 h 187"/>
                  <a:gd name="T60" fmla="*/ 2147483647 w 279"/>
                  <a:gd name="T61" fmla="*/ 2147483647 h 187"/>
                  <a:gd name="T62" fmla="*/ 2147483647 w 279"/>
                  <a:gd name="T63" fmla="*/ 2147483647 h 187"/>
                  <a:gd name="T64" fmla="*/ 2147483647 w 279"/>
                  <a:gd name="T65" fmla="*/ 2147483647 h 187"/>
                  <a:gd name="T66" fmla="*/ 2147483647 w 279"/>
                  <a:gd name="T67" fmla="*/ 2147483647 h 187"/>
                  <a:gd name="T68" fmla="*/ 2147483647 w 279"/>
                  <a:gd name="T69" fmla="*/ 2147483647 h 187"/>
                  <a:gd name="T70" fmla="*/ 0 w 279"/>
                  <a:gd name="T71" fmla="*/ 2147483647 h 187"/>
                  <a:gd name="T72" fmla="*/ 2147483647 w 279"/>
                  <a:gd name="T73" fmla="*/ 2147483647 h 187"/>
                  <a:gd name="T74" fmla="*/ 2147483647 w 279"/>
                  <a:gd name="T75" fmla="*/ 2147483647 h 187"/>
                  <a:gd name="T76" fmla="*/ 2147483647 w 279"/>
                  <a:gd name="T77" fmla="*/ 2147483647 h 187"/>
                  <a:gd name="T78" fmla="*/ 2147483647 w 279"/>
                  <a:gd name="T79" fmla="*/ 2147483647 h 187"/>
                  <a:gd name="T80" fmla="*/ 2147483647 w 279"/>
                  <a:gd name="T81" fmla="*/ 2147483647 h 187"/>
                  <a:gd name="T82" fmla="*/ 2147483647 w 279"/>
                  <a:gd name="T83" fmla="*/ 0 h 18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79"/>
                  <a:gd name="T127" fmla="*/ 0 h 187"/>
                  <a:gd name="T128" fmla="*/ 279 w 279"/>
                  <a:gd name="T129" fmla="*/ 187 h 18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79" h="187">
                    <a:moveTo>
                      <a:pt x="23" y="0"/>
                    </a:moveTo>
                    <a:lnTo>
                      <a:pt x="61" y="4"/>
                    </a:lnTo>
                    <a:lnTo>
                      <a:pt x="80" y="17"/>
                    </a:lnTo>
                    <a:lnTo>
                      <a:pt x="97" y="35"/>
                    </a:lnTo>
                    <a:lnTo>
                      <a:pt x="112" y="35"/>
                    </a:lnTo>
                    <a:lnTo>
                      <a:pt x="145" y="45"/>
                    </a:lnTo>
                    <a:lnTo>
                      <a:pt x="177" y="71"/>
                    </a:lnTo>
                    <a:lnTo>
                      <a:pt x="197" y="60"/>
                    </a:lnTo>
                    <a:lnTo>
                      <a:pt x="224" y="74"/>
                    </a:lnTo>
                    <a:lnTo>
                      <a:pt x="231" y="90"/>
                    </a:lnTo>
                    <a:lnTo>
                      <a:pt x="237" y="107"/>
                    </a:lnTo>
                    <a:lnTo>
                      <a:pt x="268" y="112"/>
                    </a:lnTo>
                    <a:lnTo>
                      <a:pt x="279" y="120"/>
                    </a:lnTo>
                    <a:lnTo>
                      <a:pt x="274" y="142"/>
                    </a:lnTo>
                    <a:lnTo>
                      <a:pt x="256" y="146"/>
                    </a:lnTo>
                    <a:lnTo>
                      <a:pt x="253" y="171"/>
                    </a:lnTo>
                    <a:lnTo>
                      <a:pt x="240" y="187"/>
                    </a:lnTo>
                    <a:lnTo>
                      <a:pt x="224" y="187"/>
                    </a:lnTo>
                    <a:lnTo>
                      <a:pt x="204" y="178"/>
                    </a:lnTo>
                    <a:lnTo>
                      <a:pt x="202" y="150"/>
                    </a:lnTo>
                    <a:lnTo>
                      <a:pt x="199" y="139"/>
                    </a:lnTo>
                    <a:lnTo>
                      <a:pt x="123" y="139"/>
                    </a:lnTo>
                    <a:lnTo>
                      <a:pt x="114" y="158"/>
                    </a:lnTo>
                    <a:lnTo>
                      <a:pt x="105" y="173"/>
                    </a:lnTo>
                    <a:lnTo>
                      <a:pt x="85" y="178"/>
                    </a:lnTo>
                    <a:lnTo>
                      <a:pt x="75" y="173"/>
                    </a:lnTo>
                    <a:lnTo>
                      <a:pt x="75" y="150"/>
                    </a:lnTo>
                    <a:lnTo>
                      <a:pt x="71" y="139"/>
                    </a:lnTo>
                    <a:lnTo>
                      <a:pt x="61" y="136"/>
                    </a:lnTo>
                    <a:lnTo>
                      <a:pt x="48" y="149"/>
                    </a:lnTo>
                    <a:lnTo>
                      <a:pt x="48" y="171"/>
                    </a:lnTo>
                    <a:lnTo>
                      <a:pt x="33" y="178"/>
                    </a:lnTo>
                    <a:lnTo>
                      <a:pt x="21" y="178"/>
                    </a:lnTo>
                    <a:lnTo>
                      <a:pt x="22" y="142"/>
                    </a:lnTo>
                    <a:lnTo>
                      <a:pt x="11" y="115"/>
                    </a:lnTo>
                    <a:lnTo>
                      <a:pt x="0" y="99"/>
                    </a:lnTo>
                    <a:lnTo>
                      <a:pt x="5" y="83"/>
                    </a:lnTo>
                    <a:lnTo>
                      <a:pt x="22" y="70"/>
                    </a:lnTo>
                    <a:lnTo>
                      <a:pt x="18" y="47"/>
                    </a:lnTo>
                    <a:lnTo>
                      <a:pt x="7" y="26"/>
                    </a:lnTo>
                    <a:lnTo>
                      <a:pt x="9" y="16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398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wrap="none" lIns="65306" tIns="32653" rIns="65306" bIns="32653" anchor="ctr">
                <a:prstTxWarp prst="textNoShape">
                  <a:avLst/>
                </a:prstTxWarp>
              </a:bodyPr>
              <a:lstStyle/>
              <a:p>
                <a:pPr defTabSz="4571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600" dirty="0">
                  <a:latin typeface="Calibri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 20"/>
              <p:cNvSpPr>
                <a:spLocks noChangeArrowheads="1"/>
              </p:cNvSpPr>
              <p:nvPr/>
            </p:nvSpPr>
            <p:spPr bwMode="auto">
              <a:xfrm>
                <a:off x="3970338" y="2352675"/>
                <a:ext cx="796925" cy="771525"/>
              </a:xfrm>
              <a:custGeom>
                <a:avLst/>
                <a:gdLst>
                  <a:gd name="T0" fmla="*/ 0 w 311"/>
                  <a:gd name="T1" fmla="*/ 2147483647 h 330"/>
                  <a:gd name="T2" fmla="*/ 2147483647 w 311"/>
                  <a:gd name="T3" fmla="*/ 2147483647 h 330"/>
                  <a:gd name="T4" fmla="*/ 2147483647 w 311"/>
                  <a:gd name="T5" fmla="*/ 2147483647 h 330"/>
                  <a:gd name="T6" fmla="*/ 2147483647 w 311"/>
                  <a:gd name="T7" fmla="*/ 2147483647 h 330"/>
                  <a:gd name="T8" fmla="*/ 2147483647 w 311"/>
                  <a:gd name="T9" fmla="*/ 2147483647 h 330"/>
                  <a:gd name="T10" fmla="*/ 2147483647 w 311"/>
                  <a:gd name="T11" fmla="*/ 2147483647 h 330"/>
                  <a:gd name="T12" fmla="*/ 2147483647 w 311"/>
                  <a:gd name="T13" fmla="*/ 2147483647 h 330"/>
                  <a:gd name="T14" fmla="*/ 2147483647 w 311"/>
                  <a:gd name="T15" fmla="*/ 2147483647 h 330"/>
                  <a:gd name="T16" fmla="*/ 2147483647 w 311"/>
                  <a:gd name="T17" fmla="*/ 2147483647 h 330"/>
                  <a:gd name="T18" fmla="*/ 2147483647 w 311"/>
                  <a:gd name="T19" fmla="*/ 0 h 330"/>
                  <a:gd name="T20" fmla="*/ 2147483647 w 311"/>
                  <a:gd name="T21" fmla="*/ 2147483647 h 330"/>
                  <a:gd name="T22" fmla="*/ 2147483647 w 311"/>
                  <a:gd name="T23" fmla="*/ 2147483647 h 330"/>
                  <a:gd name="T24" fmla="*/ 2147483647 w 311"/>
                  <a:gd name="T25" fmla="*/ 2147483647 h 330"/>
                  <a:gd name="T26" fmla="*/ 2147483647 w 311"/>
                  <a:gd name="T27" fmla="*/ 2147483647 h 330"/>
                  <a:gd name="T28" fmla="*/ 2147483647 w 311"/>
                  <a:gd name="T29" fmla="*/ 2147483647 h 330"/>
                  <a:gd name="T30" fmla="*/ 2147483647 w 311"/>
                  <a:gd name="T31" fmla="*/ 2147483647 h 330"/>
                  <a:gd name="T32" fmla="*/ 2147483647 w 311"/>
                  <a:gd name="T33" fmla="*/ 2147483647 h 330"/>
                  <a:gd name="T34" fmla="*/ 2147483647 w 311"/>
                  <a:gd name="T35" fmla="*/ 2147483647 h 330"/>
                  <a:gd name="T36" fmla="*/ 2147483647 w 311"/>
                  <a:gd name="T37" fmla="*/ 2147483647 h 330"/>
                  <a:gd name="T38" fmla="*/ 2147483647 w 311"/>
                  <a:gd name="T39" fmla="*/ 2147483647 h 330"/>
                  <a:gd name="T40" fmla="*/ 2147483647 w 311"/>
                  <a:gd name="T41" fmla="*/ 2147483647 h 330"/>
                  <a:gd name="T42" fmla="*/ 2147483647 w 311"/>
                  <a:gd name="T43" fmla="*/ 2147483647 h 330"/>
                  <a:gd name="T44" fmla="*/ 2147483647 w 311"/>
                  <a:gd name="T45" fmla="*/ 2147483647 h 330"/>
                  <a:gd name="T46" fmla="*/ 2147483647 w 311"/>
                  <a:gd name="T47" fmla="*/ 2147483647 h 330"/>
                  <a:gd name="T48" fmla="*/ 2147483647 w 311"/>
                  <a:gd name="T49" fmla="*/ 2147483647 h 330"/>
                  <a:gd name="T50" fmla="*/ 2147483647 w 311"/>
                  <a:gd name="T51" fmla="*/ 2147483647 h 330"/>
                  <a:gd name="T52" fmla="*/ 2147483647 w 311"/>
                  <a:gd name="T53" fmla="*/ 2147483647 h 330"/>
                  <a:gd name="T54" fmla="*/ 2147483647 w 311"/>
                  <a:gd name="T55" fmla="*/ 2147483647 h 330"/>
                  <a:gd name="T56" fmla="*/ 0 w 311"/>
                  <a:gd name="T57" fmla="*/ 2147483647 h 3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11"/>
                  <a:gd name="T88" fmla="*/ 0 h 330"/>
                  <a:gd name="T89" fmla="*/ 311 w 311"/>
                  <a:gd name="T90" fmla="*/ 330 h 3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11" h="330">
                    <a:moveTo>
                      <a:pt x="0" y="259"/>
                    </a:moveTo>
                    <a:lnTo>
                      <a:pt x="5" y="215"/>
                    </a:lnTo>
                    <a:lnTo>
                      <a:pt x="44" y="188"/>
                    </a:lnTo>
                    <a:lnTo>
                      <a:pt x="39" y="170"/>
                    </a:lnTo>
                    <a:lnTo>
                      <a:pt x="86" y="127"/>
                    </a:lnTo>
                    <a:lnTo>
                      <a:pt x="94" y="101"/>
                    </a:lnTo>
                    <a:lnTo>
                      <a:pt x="116" y="101"/>
                    </a:lnTo>
                    <a:lnTo>
                      <a:pt x="119" y="85"/>
                    </a:lnTo>
                    <a:lnTo>
                      <a:pt x="179" y="25"/>
                    </a:lnTo>
                    <a:lnTo>
                      <a:pt x="207" y="0"/>
                    </a:lnTo>
                    <a:lnTo>
                      <a:pt x="239" y="32"/>
                    </a:lnTo>
                    <a:lnTo>
                      <a:pt x="233" y="50"/>
                    </a:lnTo>
                    <a:lnTo>
                      <a:pt x="228" y="66"/>
                    </a:lnTo>
                    <a:lnTo>
                      <a:pt x="253" y="149"/>
                    </a:lnTo>
                    <a:lnTo>
                      <a:pt x="271" y="154"/>
                    </a:lnTo>
                    <a:lnTo>
                      <a:pt x="290" y="243"/>
                    </a:lnTo>
                    <a:lnTo>
                      <a:pt x="311" y="259"/>
                    </a:lnTo>
                    <a:lnTo>
                      <a:pt x="311" y="275"/>
                    </a:lnTo>
                    <a:lnTo>
                      <a:pt x="284" y="284"/>
                    </a:lnTo>
                    <a:lnTo>
                      <a:pt x="290" y="299"/>
                    </a:lnTo>
                    <a:lnTo>
                      <a:pt x="250" y="284"/>
                    </a:lnTo>
                    <a:lnTo>
                      <a:pt x="193" y="330"/>
                    </a:lnTo>
                    <a:lnTo>
                      <a:pt x="185" y="312"/>
                    </a:lnTo>
                    <a:lnTo>
                      <a:pt x="201" y="294"/>
                    </a:lnTo>
                    <a:lnTo>
                      <a:pt x="199" y="275"/>
                    </a:lnTo>
                    <a:lnTo>
                      <a:pt x="140" y="267"/>
                    </a:lnTo>
                    <a:lnTo>
                      <a:pt x="83" y="231"/>
                    </a:lnTo>
                    <a:lnTo>
                      <a:pt x="48" y="251"/>
                    </a:lnTo>
                    <a:lnTo>
                      <a:pt x="0" y="259"/>
                    </a:lnTo>
                    <a:close/>
                  </a:path>
                </a:pathLst>
              </a:custGeom>
              <a:grpFill/>
              <a:ln w="9398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wrap="none" lIns="65306" tIns="32653" rIns="65306" bIns="32653" anchor="ctr">
                <a:prstTxWarp prst="textNoShape">
                  <a:avLst/>
                </a:prstTxWarp>
              </a:bodyPr>
              <a:lstStyle/>
              <a:p>
                <a:pPr defTabSz="4571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600" dirty="0">
                  <a:latin typeface="Calibri" pitchFamily="-107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21"/>
            <p:cNvSpPr>
              <a:spLocks noChangeArrowheads="1"/>
            </p:cNvSpPr>
            <p:nvPr/>
          </p:nvSpPr>
          <p:spPr bwMode="auto">
            <a:xfrm>
              <a:off x="4932819" y="3293717"/>
              <a:ext cx="1753363" cy="1515618"/>
            </a:xfrm>
            <a:custGeom>
              <a:avLst/>
              <a:gdLst>
                <a:gd name="T0" fmla="*/ 2147483647 w 952"/>
                <a:gd name="T1" fmla="*/ 2147483647 h 900"/>
                <a:gd name="T2" fmla="*/ 2147483647 w 952"/>
                <a:gd name="T3" fmla="*/ 2147483647 h 900"/>
                <a:gd name="T4" fmla="*/ 2147483647 w 952"/>
                <a:gd name="T5" fmla="*/ 2147483647 h 900"/>
                <a:gd name="T6" fmla="*/ 2147483647 w 952"/>
                <a:gd name="T7" fmla="*/ 2147483647 h 900"/>
                <a:gd name="T8" fmla="*/ 2147483647 w 952"/>
                <a:gd name="T9" fmla="*/ 2147483647 h 900"/>
                <a:gd name="T10" fmla="*/ 2147483647 w 952"/>
                <a:gd name="T11" fmla="*/ 2147483647 h 900"/>
                <a:gd name="T12" fmla="*/ 2147483647 w 952"/>
                <a:gd name="T13" fmla="*/ 2147483647 h 900"/>
                <a:gd name="T14" fmla="*/ 2147483647 w 952"/>
                <a:gd name="T15" fmla="*/ 2147483647 h 900"/>
                <a:gd name="T16" fmla="*/ 2147483647 w 952"/>
                <a:gd name="T17" fmla="*/ 2147483647 h 900"/>
                <a:gd name="T18" fmla="*/ 2147483647 w 952"/>
                <a:gd name="T19" fmla="*/ 2147483647 h 900"/>
                <a:gd name="T20" fmla="*/ 2147483647 w 952"/>
                <a:gd name="T21" fmla="*/ 2147483647 h 900"/>
                <a:gd name="T22" fmla="*/ 2147483647 w 952"/>
                <a:gd name="T23" fmla="*/ 2147483647 h 900"/>
                <a:gd name="T24" fmla="*/ 2147483647 w 952"/>
                <a:gd name="T25" fmla="*/ 2147483647 h 900"/>
                <a:gd name="T26" fmla="*/ 2147483647 w 952"/>
                <a:gd name="T27" fmla="*/ 2147483647 h 900"/>
                <a:gd name="T28" fmla="*/ 2147483647 w 952"/>
                <a:gd name="T29" fmla="*/ 2147483647 h 900"/>
                <a:gd name="T30" fmla="*/ 2147483647 w 952"/>
                <a:gd name="T31" fmla="*/ 2147483647 h 900"/>
                <a:gd name="T32" fmla="*/ 2147483647 w 952"/>
                <a:gd name="T33" fmla="*/ 2147483647 h 900"/>
                <a:gd name="T34" fmla="*/ 2147483647 w 952"/>
                <a:gd name="T35" fmla="*/ 2147483647 h 900"/>
                <a:gd name="T36" fmla="*/ 2147483647 w 952"/>
                <a:gd name="T37" fmla="*/ 2147483647 h 900"/>
                <a:gd name="T38" fmla="*/ 2147483647 w 952"/>
                <a:gd name="T39" fmla="*/ 2147483647 h 900"/>
                <a:gd name="T40" fmla="*/ 2147483647 w 952"/>
                <a:gd name="T41" fmla="*/ 2147483647 h 900"/>
                <a:gd name="T42" fmla="*/ 2147483647 w 952"/>
                <a:gd name="T43" fmla="*/ 2147483647 h 900"/>
                <a:gd name="T44" fmla="*/ 2147483647 w 952"/>
                <a:gd name="T45" fmla="*/ 2147483647 h 900"/>
                <a:gd name="T46" fmla="*/ 2147483647 w 952"/>
                <a:gd name="T47" fmla="*/ 2147483647 h 900"/>
                <a:gd name="T48" fmla="*/ 2147483647 w 952"/>
                <a:gd name="T49" fmla="*/ 2147483647 h 900"/>
                <a:gd name="T50" fmla="*/ 2147483647 w 952"/>
                <a:gd name="T51" fmla="*/ 2147483647 h 900"/>
                <a:gd name="T52" fmla="*/ 2147483647 w 952"/>
                <a:gd name="T53" fmla="*/ 2147483647 h 900"/>
                <a:gd name="T54" fmla="*/ 2147483647 w 952"/>
                <a:gd name="T55" fmla="*/ 2147483647 h 900"/>
                <a:gd name="T56" fmla="*/ 2147483647 w 952"/>
                <a:gd name="T57" fmla="*/ 2147483647 h 900"/>
                <a:gd name="T58" fmla="*/ 2147483647 w 952"/>
                <a:gd name="T59" fmla="*/ 2147483647 h 900"/>
                <a:gd name="T60" fmla="*/ 2147483647 w 952"/>
                <a:gd name="T61" fmla="*/ 2147483647 h 900"/>
                <a:gd name="T62" fmla="*/ 2147483647 w 952"/>
                <a:gd name="T63" fmla="*/ 2147483647 h 900"/>
                <a:gd name="T64" fmla="*/ 2147483647 w 952"/>
                <a:gd name="T65" fmla="*/ 2147483647 h 900"/>
                <a:gd name="T66" fmla="*/ 2147483647 w 952"/>
                <a:gd name="T67" fmla="*/ 2147483647 h 900"/>
                <a:gd name="T68" fmla="*/ 2147483647 w 952"/>
                <a:gd name="T69" fmla="*/ 2147483647 h 900"/>
                <a:gd name="T70" fmla="*/ 2147483647 w 952"/>
                <a:gd name="T71" fmla="*/ 2147483647 h 900"/>
                <a:gd name="T72" fmla="*/ 2147483647 w 952"/>
                <a:gd name="T73" fmla="*/ 2147483647 h 900"/>
                <a:gd name="T74" fmla="*/ 2147483647 w 952"/>
                <a:gd name="T75" fmla="*/ 2147483647 h 900"/>
                <a:gd name="T76" fmla="*/ 2147483647 w 952"/>
                <a:gd name="T77" fmla="*/ 2147483647 h 900"/>
                <a:gd name="T78" fmla="*/ 2147483647 w 952"/>
                <a:gd name="T79" fmla="*/ 2147483647 h 900"/>
                <a:gd name="T80" fmla="*/ 2147483647 w 952"/>
                <a:gd name="T81" fmla="*/ 2147483647 h 900"/>
                <a:gd name="T82" fmla="*/ 2147483647 w 952"/>
                <a:gd name="T83" fmla="*/ 2147483647 h 900"/>
                <a:gd name="T84" fmla="*/ 2147483647 w 952"/>
                <a:gd name="T85" fmla="*/ 2147483647 h 900"/>
                <a:gd name="T86" fmla="*/ 2147483647 w 952"/>
                <a:gd name="T87" fmla="*/ 2147483647 h 900"/>
                <a:gd name="T88" fmla="*/ 2147483647 w 952"/>
                <a:gd name="T89" fmla="*/ 2147483647 h 900"/>
                <a:gd name="T90" fmla="*/ 2147483647 w 952"/>
                <a:gd name="T91" fmla="*/ 2147483647 h 900"/>
                <a:gd name="T92" fmla="*/ 2147483647 w 952"/>
                <a:gd name="T93" fmla="*/ 2147483647 h 900"/>
                <a:gd name="T94" fmla="*/ 2147483647 w 952"/>
                <a:gd name="T95" fmla="*/ 2147483647 h 900"/>
                <a:gd name="T96" fmla="*/ 2147483647 w 952"/>
                <a:gd name="T97" fmla="*/ 2147483647 h 9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52"/>
                <a:gd name="T148" fmla="*/ 0 h 900"/>
                <a:gd name="T149" fmla="*/ 952 w 952"/>
                <a:gd name="T150" fmla="*/ 900 h 90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52" h="900">
                  <a:moveTo>
                    <a:pt x="25" y="340"/>
                  </a:moveTo>
                  <a:lnTo>
                    <a:pt x="51" y="317"/>
                  </a:lnTo>
                  <a:lnTo>
                    <a:pt x="78" y="310"/>
                  </a:lnTo>
                  <a:lnTo>
                    <a:pt x="105" y="306"/>
                  </a:lnTo>
                  <a:lnTo>
                    <a:pt x="112" y="287"/>
                  </a:lnTo>
                  <a:lnTo>
                    <a:pt x="133" y="278"/>
                  </a:lnTo>
                  <a:lnTo>
                    <a:pt x="147" y="296"/>
                  </a:lnTo>
                  <a:lnTo>
                    <a:pt x="154" y="317"/>
                  </a:lnTo>
                  <a:lnTo>
                    <a:pt x="174" y="312"/>
                  </a:lnTo>
                  <a:lnTo>
                    <a:pt x="213" y="304"/>
                  </a:lnTo>
                  <a:lnTo>
                    <a:pt x="257" y="284"/>
                  </a:lnTo>
                  <a:lnTo>
                    <a:pt x="311" y="317"/>
                  </a:lnTo>
                  <a:lnTo>
                    <a:pt x="367" y="328"/>
                  </a:lnTo>
                  <a:lnTo>
                    <a:pt x="372" y="342"/>
                  </a:lnTo>
                  <a:lnTo>
                    <a:pt x="372" y="347"/>
                  </a:lnTo>
                  <a:lnTo>
                    <a:pt x="356" y="365"/>
                  </a:lnTo>
                  <a:lnTo>
                    <a:pt x="367" y="385"/>
                  </a:lnTo>
                  <a:lnTo>
                    <a:pt x="421" y="337"/>
                  </a:lnTo>
                  <a:lnTo>
                    <a:pt x="460" y="356"/>
                  </a:lnTo>
                  <a:lnTo>
                    <a:pt x="458" y="337"/>
                  </a:lnTo>
                  <a:lnTo>
                    <a:pt x="481" y="328"/>
                  </a:lnTo>
                  <a:lnTo>
                    <a:pt x="481" y="312"/>
                  </a:lnTo>
                  <a:lnTo>
                    <a:pt x="460" y="294"/>
                  </a:lnTo>
                  <a:lnTo>
                    <a:pt x="442" y="209"/>
                  </a:lnTo>
                  <a:lnTo>
                    <a:pt x="439" y="204"/>
                  </a:lnTo>
                  <a:lnTo>
                    <a:pt x="429" y="204"/>
                  </a:lnTo>
                  <a:lnTo>
                    <a:pt x="400" y="117"/>
                  </a:lnTo>
                  <a:lnTo>
                    <a:pt x="410" y="85"/>
                  </a:lnTo>
                  <a:lnTo>
                    <a:pt x="379" y="53"/>
                  </a:lnTo>
                  <a:lnTo>
                    <a:pt x="418" y="37"/>
                  </a:lnTo>
                  <a:lnTo>
                    <a:pt x="448" y="11"/>
                  </a:lnTo>
                  <a:lnTo>
                    <a:pt x="469" y="3"/>
                  </a:lnTo>
                  <a:lnTo>
                    <a:pt x="476" y="16"/>
                  </a:lnTo>
                  <a:lnTo>
                    <a:pt x="490" y="16"/>
                  </a:lnTo>
                  <a:lnTo>
                    <a:pt x="512" y="0"/>
                  </a:lnTo>
                  <a:lnTo>
                    <a:pt x="521" y="14"/>
                  </a:lnTo>
                  <a:lnTo>
                    <a:pt x="537" y="11"/>
                  </a:lnTo>
                  <a:lnTo>
                    <a:pt x="572" y="24"/>
                  </a:lnTo>
                  <a:lnTo>
                    <a:pt x="609" y="28"/>
                  </a:lnTo>
                  <a:lnTo>
                    <a:pt x="585" y="44"/>
                  </a:lnTo>
                  <a:lnTo>
                    <a:pt x="604" y="90"/>
                  </a:lnTo>
                  <a:lnTo>
                    <a:pt x="622" y="80"/>
                  </a:lnTo>
                  <a:lnTo>
                    <a:pt x="668" y="78"/>
                  </a:lnTo>
                  <a:lnTo>
                    <a:pt x="689" y="64"/>
                  </a:lnTo>
                  <a:lnTo>
                    <a:pt x="711" y="44"/>
                  </a:lnTo>
                  <a:lnTo>
                    <a:pt x="770" y="102"/>
                  </a:lnTo>
                  <a:lnTo>
                    <a:pt x="791" y="113"/>
                  </a:lnTo>
                  <a:lnTo>
                    <a:pt x="789" y="175"/>
                  </a:lnTo>
                  <a:lnTo>
                    <a:pt x="805" y="182"/>
                  </a:lnTo>
                  <a:lnTo>
                    <a:pt x="804" y="197"/>
                  </a:lnTo>
                  <a:lnTo>
                    <a:pt x="797" y="202"/>
                  </a:lnTo>
                  <a:lnTo>
                    <a:pt x="787" y="194"/>
                  </a:lnTo>
                  <a:lnTo>
                    <a:pt x="780" y="197"/>
                  </a:lnTo>
                  <a:lnTo>
                    <a:pt x="770" y="204"/>
                  </a:lnTo>
                  <a:lnTo>
                    <a:pt x="769" y="220"/>
                  </a:lnTo>
                  <a:lnTo>
                    <a:pt x="760" y="230"/>
                  </a:lnTo>
                  <a:lnTo>
                    <a:pt x="751" y="239"/>
                  </a:lnTo>
                  <a:lnTo>
                    <a:pt x="739" y="244"/>
                  </a:lnTo>
                  <a:lnTo>
                    <a:pt x="751" y="271"/>
                  </a:lnTo>
                  <a:lnTo>
                    <a:pt x="770" y="305"/>
                  </a:lnTo>
                  <a:lnTo>
                    <a:pt x="797" y="295"/>
                  </a:lnTo>
                  <a:lnTo>
                    <a:pt x="831" y="348"/>
                  </a:lnTo>
                  <a:lnTo>
                    <a:pt x="848" y="352"/>
                  </a:lnTo>
                  <a:lnTo>
                    <a:pt x="868" y="365"/>
                  </a:lnTo>
                  <a:lnTo>
                    <a:pt x="880" y="385"/>
                  </a:lnTo>
                  <a:lnTo>
                    <a:pt x="883" y="412"/>
                  </a:lnTo>
                  <a:lnTo>
                    <a:pt x="866" y="435"/>
                  </a:lnTo>
                  <a:lnTo>
                    <a:pt x="857" y="438"/>
                  </a:lnTo>
                  <a:lnTo>
                    <a:pt x="860" y="454"/>
                  </a:lnTo>
                  <a:lnTo>
                    <a:pt x="826" y="462"/>
                  </a:lnTo>
                  <a:lnTo>
                    <a:pt x="815" y="518"/>
                  </a:lnTo>
                  <a:lnTo>
                    <a:pt x="840" y="531"/>
                  </a:lnTo>
                  <a:lnTo>
                    <a:pt x="862" y="536"/>
                  </a:lnTo>
                  <a:lnTo>
                    <a:pt x="885" y="550"/>
                  </a:lnTo>
                  <a:lnTo>
                    <a:pt x="894" y="561"/>
                  </a:lnTo>
                  <a:lnTo>
                    <a:pt x="883" y="592"/>
                  </a:lnTo>
                  <a:lnTo>
                    <a:pt x="883" y="624"/>
                  </a:lnTo>
                  <a:lnTo>
                    <a:pt x="889" y="640"/>
                  </a:lnTo>
                  <a:lnTo>
                    <a:pt x="939" y="658"/>
                  </a:lnTo>
                  <a:lnTo>
                    <a:pt x="949" y="667"/>
                  </a:lnTo>
                  <a:lnTo>
                    <a:pt x="952" y="685"/>
                  </a:lnTo>
                  <a:lnTo>
                    <a:pt x="942" y="697"/>
                  </a:lnTo>
                  <a:lnTo>
                    <a:pt x="935" y="713"/>
                  </a:lnTo>
                  <a:lnTo>
                    <a:pt x="928" y="724"/>
                  </a:lnTo>
                  <a:lnTo>
                    <a:pt x="912" y="706"/>
                  </a:lnTo>
                  <a:lnTo>
                    <a:pt x="901" y="703"/>
                  </a:lnTo>
                  <a:lnTo>
                    <a:pt x="880" y="716"/>
                  </a:lnTo>
                  <a:lnTo>
                    <a:pt x="871" y="722"/>
                  </a:lnTo>
                  <a:lnTo>
                    <a:pt x="860" y="706"/>
                  </a:lnTo>
                  <a:lnTo>
                    <a:pt x="850" y="713"/>
                  </a:lnTo>
                  <a:lnTo>
                    <a:pt x="852" y="735"/>
                  </a:lnTo>
                  <a:lnTo>
                    <a:pt x="840" y="766"/>
                  </a:lnTo>
                  <a:lnTo>
                    <a:pt x="826" y="782"/>
                  </a:lnTo>
                  <a:lnTo>
                    <a:pt x="829" y="798"/>
                  </a:lnTo>
                  <a:lnTo>
                    <a:pt x="794" y="817"/>
                  </a:lnTo>
                  <a:lnTo>
                    <a:pt x="787" y="801"/>
                  </a:lnTo>
                  <a:lnTo>
                    <a:pt x="778" y="801"/>
                  </a:lnTo>
                  <a:lnTo>
                    <a:pt x="754" y="806"/>
                  </a:lnTo>
                  <a:lnTo>
                    <a:pt x="754" y="824"/>
                  </a:lnTo>
                  <a:lnTo>
                    <a:pt x="732" y="824"/>
                  </a:lnTo>
                  <a:lnTo>
                    <a:pt x="710" y="845"/>
                  </a:lnTo>
                  <a:lnTo>
                    <a:pt x="680" y="861"/>
                  </a:lnTo>
                  <a:lnTo>
                    <a:pt x="643" y="900"/>
                  </a:lnTo>
                  <a:lnTo>
                    <a:pt x="609" y="893"/>
                  </a:lnTo>
                  <a:lnTo>
                    <a:pt x="606" y="885"/>
                  </a:lnTo>
                  <a:lnTo>
                    <a:pt x="638" y="834"/>
                  </a:lnTo>
                  <a:lnTo>
                    <a:pt x="596" y="772"/>
                  </a:lnTo>
                  <a:lnTo>
                    <a:pt x="583" y="777"/>
                  </a:lnTo>
                  <a:lnTo>
                    <a:pt x="550" y="764"/>
                  </a:lnTo>
                  <a:lnTo>
                    <a:pt x="542" y="770"/>
                  </a:lnTo>
                  <a:lnTo>
                    <a:pt x="533" y="782"/>
                  </a:lnTo>
                  <a:lnTo>
                    <a:pt x="514" y="777"/>
                  </a:lnTo>
                  <a:lnTo>
                    <a:pt x="498" y="801"/>
                  </a:lnTo>
                  <a:lnTo>
                    <a:pt x="478" y="782"/>
                  </a:lnTo>
                  <a:lnTo>
                    <a:pt x="450" y="788"/>
                  </a:lnTo>
                  <a:lnTo>
                    <a:pt x="421" y="777"/>
                  </a:lnTo>
                  <a:lnTo>
                    <a:pt x="400" y="798"/>
                  </a:lnTo>
                  <a:lnTo>
                    <a:pt x="376" y="788"/>
                  </a:lnTo>
                  <a:lnTo>
                    <a:pt x="358" y="808"/>
                  </a:lnTo>
                  <a:lnTo>
                    <a:pt x="335" y="788"/>
                  </a:lnTo>
                  <a:lnTo>
                    <a:pt x="319" y="796"/>
                  </a:lnTo>
                  <a:lnTo>
                    <a:pt x="260" y="806"/>
                  </a:lnTo>
                  <a:lnTo>
                    <a:pt x="236" y="806"/>
                  </a:lnTo>
                  <a:lnTo>
                    <a:pt x="229" y="814"/>
                  </a:lnTo>
                  <a:lnTo>
                    <a:pt x="131" y="743"/>
                  </a:lnTo>
                  <a:lnTo>
                    <a:pt x="107" y="738"/>
                  </a:lnTo>
                  <a:lnTo>
                    <a:pt x="60" y="697"/>
                  </a:lnTo>
                  <a:lnTo>
                    <a:pt x="72" y="678"/>
                  </a:lnTo>
                  <a:lnTo>
                    <a:pt x="72" y="664"/>
                  </a:lnTo>
                  <a:lnTo>
                    <a:pt x="94" y="644"/>
                  </a:lnTo>
                  <a:lnTo>
                    <a:pt x="85" y="621"/>
                  </a:lnTo>
                  <a:lnTo>
                    <a:pt x="85" y="598"/>
                  </a:lnTo>
                  <a:lnTo>
                    <a:pt x="120" y="576"/>
                  </a:lnTo>
                  <a:lnTo>
                    <a:pt x="144" y="568"/>
                  </a:lnTo>
                  <a:lnTo>
                    <a:pt x="149" y="555"/>
                  </a:lnTo>
                  <a:lnTo>
                    <a:pt x="154" y="529"/>
                  </a:lnTo>
                  <a:lnTo>
                    <a:pt x="144" y="518"/>
                  </a:lnTo>
                  <a:lnTo>
                    <a:pt x="122" y="520"/>
                  </a:lnTo>
                  <a:lnTo>
                    <a:pt x="105" y="526"/>
                  </a:lnTo>
                  <a:lnTo>
                    <a:pt x="85" y="526"/>
                  </a:lnTo>
                  <a:lnTo>
                    <a:pt x="74" y="502"/>
                  </a:lnTo>
                  <a:lnTo>
                    <a:pt x="74" y="488"/>
                  </a:lnTo>
                  <a:lnTo>
                    <a:pt x="53" y="470"/>
                  </a:lnTo>
                  <a:lnTo>
                    <a:pt x="46" y="451"/>
                  </a:lnTo>
                  <a:lnTo>
                    <a:pt x="60" y="433"/>
                  </a:lnTo>
                  <a:lnTo>
                    <a:pt x="5" y="378"/>
                  </a:lnTo>
                  <a:lnTo>
                    <a:pt x="3" y="368"/>
                  </a:lnTo>
                  <a:lnTo>
                    <a:pt x="0" y="363"/>
                  </a:lnTo>
                  <a:lnTo>
                    <a:pt x="25" y="340"/>
                  </a:lnTo>
                  <a:close/>
                </a:path>
              </a:pathLst>
            </a:custGeom>
            <a:gradFill flip="none" rotWithShape="1">
              <a:gsLst>
                <a:gs pos="13000">
                  <a:schemeClr val="bg1">
                    <a:lumMod val="50000"/>
                  </a:scheme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9398">
              <a:solidFill>
                <a:srgbClr val="D9D9D9"/>
              </a:solidFill>
              <a:round/>
              <a:headEnd/>
              <a:tailEnd/>
            </a:ln>
          </p:spPr>
          <p:txBody>
            <a:bodyPr wrap="none" lIns="65306" tIns="32653" rIns="65306" bIns="32653" anchor="ctr">
              <a:prstTxWarp prst="textNoShape">
                <a:avLst/>
              </a:prstTxWarp>
            </a:bodyPr>
            <a:lstStyle/>
            <a:p>
              <a:pPr defTabSz="4571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600" dirty="0">
                <a:latin typeface="Calibri" pitchFamily="-107" charset="0"/>
                <a:ea typeface="+mn-ea"/>
                <a:cs typeface="+mn-cs"/>
              </a:endParaRPr>
            </a:p>
          </p:txBody>
        </p:sp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3537216" y="2119856"/>
              <a:ext cx="930402" cy="904113"/>
            </a:xfrm>
            <a:custGeom>
              <a:avLst/>
              <a:gdLst>
                <a:gd name="T0" fmla="*/ 2147483647 w 505"/>
                <a:gd name="T1" fmla="*/ 2147483647 h 536"/>
                <a:gd name="T2" fmla="*/ 2147483647 w 505"/>
                <a:gd name="T3" fmla="*/ 2147483647 h 536"/>
                <a:gd name="T4" fmla="*/ 2147483647 w 505"/>
                <a:gd name="T5" fmla="*/ 2147483647 h 536"/>
                <a:gd name="T6" fmla="*/ 2147483647 w 505"/>
                <a:gd name="T7" fmla="*/ 2147483647 h 536"/>
                <a:gd name="T8" fmla="*/ 2147483647 w 505"/>
                <a:gd name="T9" fmla="*/ 2147483647 h 536"/>
                <a:gd name="T10" fmla="*/ 2147483647 w 505"/>
                <a:gd name="T11" fmla="*/ 2147483647 h 536"/>
                <a:gd name="T12" fmla="*/ 2147483647 w 505"/>
                <a:gd name="T13" fmla="*/ 2147483647 h 536"/>
                <a:gd name="T14" fmla="*/ 2147483647 w 505"/>
                <a:gd name="T15" fmla="*/ 2147483647 h 536"/>
                <a:gd name="T16" fmla="*/ 2147483647 w 505"/>
                <a:gd name="T17" fmla="*/ 2147483647 h 536"/>
                <a:gd name="T18" fmla="*/ 2147483647 w 505"/>
                <a:gd name="T19" fmla="*/ 2147483647 h 536"/>
                <a:gd name="T20" fmla="*/ 2147483647 w 505"/>
                <a:gd name="T21" fmla="*/ 2147483647 h 536"/>
                <a:gd name="T22" fmla="*/ 2147483647 w 505"/>
                <a:gd name="T23" fmla="*/ 2147483647 h 536"/>
                <a:gd name="T24" fmla="*/ 2147483647 w 505"/>
                <a:gd name="T25" fmla="*/ 2147483647 h 536"/>
                <a:gd name="T26" fmla="*/ 2147483647 w 505"/>
                <a:gd name="T27" fmla="*/ 2147483647 h 536"/>
                <a:gd name="T28" fmla="*/ 2147483647 w 505"/>
                <a:gd name="T29" fmla="*/ 2147483647 h 536"/>
                <a:gd name="T30" fmla="*/ 2147483647 w 505"/>
                <a:gd name="T31" fmla="*/ 2147483647 h 536"/>
                <a:gd name="T32" fmla="*/ 2147483647 w 505"/>
                <a:gd name="T33" fmla="*/ 2147483647 h 536"/>
                <a:gd name="T34" fmla="*/ 2147483647 w 505"/>
                <a:gd name="T35" fmla="*/ 2147483647 h 536"/>
                <a:gd name="T36" fmla="*/ 2147483647 w 505"/>
                <a:gd name="T37" fmla="*/ 2147483647 h 536"/>
                <a:gd name="T38" fmla="*/ 2147483647 w 505"/>
                <a:gd name="T39" fmla="*/ 2147483647 h 536"/>
                <a:gd name="T40" fmla="*/ 2147483647 w 505"/>
                <a:gd name="T41" fmla="*/ 2147483647 h 536"/>
                <a:gd name="T42" fmla="*/ 2147483647 w 505"/>
                <a:gd name="T43" fmla="*/ 2147483647 h 536"/>
                <a:gd name="T44" fmla="*/ 2147483647 w 505"/>
                <a:gd name="T45" fmla="*/ 2147483647 h 536"/>
                <a:gd name="T46" fmla="*/ 2147483647 w 505"/>
                <a:gd name="T47" fmla="*/ 2147483647 h 536"/>
                <a:gd name="T48" fmla="*/ 2147483647 w 505"/>
                <a:gd name="T49" fmla="*/ 2147483647 h 536"/>
                <a:gd name="T50" fmla="*/ 2147483647 w 505"/>
                <a:gd name="T51" fmla="*/ 2147483647 h 536"/>
                <a:gd name="T52" fmla="*/ 2147483647 w 505"/>
                <a:gd name="T53" fmla="*/ 2147483647 h 536"/>
                <a:gd name="T54" fmla="*/ 2147483647 w 505"/>
                <a:gd name="T55" fmla="*/ 2147483647 h 536"/>
                <a:gd name="T56" fmla="*/ 2147483647 w 505"/>
                <a:gd name="T57" fmla="*/ 2147483647 h 536"/>
                <a:gd name="T58" fmla="*/ 2147483647 w 505"/>
                <a:gd name="T59" fmla="*/ 2147483647 h 536"/>
                <a:gd name="T60" fmla="*/ 2147483647 w 505"/>
                <a:gd name="T61" fmla="*/ 2147483647 h 536"/>
                <a:gd name="T62" fmla="*/ 2147483647 w 505"/>
                <a:gd name="T63" fmla="*/ 2147483647 h 536"/>
                <a:gd name="T64" fmla="*/ 2147483647 w 505"/>
                <a:gd name="T65" fmla="*/ 2147483647 h 536"/>
                <a:gd name="T66" fmla="*/ 2147483647 w 505"/>
                <a:gd name="T67" fmla="*/ 2147483647 h 536"/>
                <a:gd name="T68" fmla="*/ 2147483647 w 505"/>
                <a:gd name="T69" fmla="*/ 2147483647 h 536"/>
                <a:gd name="T70" fmla="*/ 2147483647 w 505"/>
                <a:gd name="T71" fmla="*/ 2147483647 h 536"/>
                <a:gd name="T72" fmla="*/ 2147483647 w 505"/>
                <a:gd name="T73" fmla="*/ 2147483647 h 536"/>
                <a:gd name="T74" fmla="*/ 2147483647 w 505"/>
                <a:gd name="T75" fmla="*/ 2147483647 h 536"/>
                <a:gd name="T76" fmla="*/ 2147483647 w 505"/>
                <a:gd name="T77" fmla="*/ 2147483647 h 536"/>
                <a:gd name="T78" fmla="*/ 2147483647 w 505"/>
                <a:gd name="T79" fmla="*/ 2147483647 h 536"/>
                <a:gd name="T80" fmla="*/ 2147483647 w 505"/>
                <a:gd name="T81" fmla="*/ 2147483647 h 536"/>
                <a:gd name="T82" fmla="*/ 2147483647 w 505"/>
                <a:gd name="T83" fmla="*/ 2147483647 h 536"/>
                <a:gd name="T84" fmla="*/ 2147483647 w 505"/>
                <a:gd name="T85" fmla="*/ 2147483647 h 536"/>
                <a:gd name="T86" fmla="*/ 2147483647 w 505"/>
                <a:gd name="T87" fmla="*/ 2147483647 h 536"/>
                <a:gd name="T88" fmla="*/ 2147483647 w 505"/>
                <a:gd name="T89" fmla="*/ 2147483647 h 536"/>
                <a:gd name="T90" fmla="*/ 2147483647 w 505"/>
                <a:gd name="T91" fmla="*/ 2147483647 h 536"/>
                <a:gd name="T92" fmla="*/ 2147483647 w 505"/>
                <a:gd name="T93" fmla="*/ 2147483647 h 536"/>
                <a:gd name="T94" fmla="*/ 2147483647 w 505"/>
                <a:gd name="T95" fmla="*/ 2147483647 h 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05"/>
                <a:gd name="T145" fmla="*/ 0 h 536"/>
                <a:gd name="T146" fmla="*/ 505 w 505"/>
                <a:gd name="T147" fmla="*/ 536 h 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05" h="536">
                  <a:moveTo>
                    <a:pt x="483" y="60"/>
                  </a:moveTo>
                  <a:lnTo>
                    <a:pt x="487" y="74"/>
                  </a:lnTo>
                  <a:lnTo>
                    <a:pt x="478" y="82"/>
                  </a:lnTo>
                  <a:lnTo>
                    <a:pt x="470" y="91"/>
                  </a:lnTo>
                  <a:lnTo>
                    <a:pt x="457" y="108"/>
                  </a:lnTo>
                  <a:lnTo>
                    <a:pt x="449" y="135"/>
                  </a:lnTo>
                  <a:lnTo>
                    <a:pt x="446" y="140"/>
                  </a:lnTo>
                  <a:lnTo>
                    <a:pt x="467" y="167"/>
                  </a:lnTo>
                  <a:lnTo>
                    <a:pt x="467" y="177"/>
                  </a:lnTo>
                  <a:lnTo>
                    <a:pt x="470" y="191"/>
                  </a:lnTo>
                  <a:lnTo>
                    <a:pt x="465" y="207"/>
                  </a:lnTo>
                  <a:lnTo>
                    <a:pt x="462" y="216"/>
                  </a:lnTo>
                  <a:lnTo>
                    <a:pt x="465" y="235"/>
                  </a:lnTo>
                  <a:lnTo>
                    <a:pt x="476" y="256"/>
                  </a:lnTo>
                  <a:lnTo>
                    <a:pt x="483" y="266"/>
                  </a:lnTo>
                  <a:lnTo>
                    <a:pt x="478" y="279"/>
                  </a:lnTo>
                  <a:lnTo>
                    <a:pt x="451" y="311"/>
                  </a:lnTo>
                  <a:lnTo>
                    <a:pt x="444" y="341"/>
                  </a:lnTo>
                  <a:lnTo>
                    <a:pt x="449" y="359"/>
                  </a:lnTo>
                  <a:lnTo>
                    <a:pt x="457" y="368"/>
                  </a:lnTo>
                  <a:lnTo>
                    <a:pt x="470" y="365"/>
                  </a:lnTo>
                  <a:lnTo>
                    <a:pt x="478" y="365"/>
                  </a:lnTo>
                  <a:lnTo>
                    <a:pt x="492" y="385"/>
                  </a:lnTo>
                  <a:lnTo>
                    <a:pt x="500" y="407"/>
                  </a:lnTo>
                  <a:lnTo>
                    <a:pt x="505" y="421"/>
                  </a:lnTo>
                  <a:lnTo>
                    <a:pt x="503" y="428"/>
                  </a:lnTo>
                  <a:lnTo>
                    <a:pt x="492" y="428"/>
                  </a:lnTo>
                  <a:lnTo>
                    <a:pt x="483" y="441"/>
                  </a:lnTo>
                  <a:lnTo>
                    <a:pt x="467" y="467"/>
                  </a:lnTo>
                  <a:lnTo>
                    <a:pt x="454" y="489"/>
                  </a:lnTo>
                  <a:lnTo>
                    <a:pt x="439" y="481"/>
                  </a:lnTo>
                  <a:lnTo>
                    <a:pt x="425" y="481"/>
                  </a:lnTo>
                  <a:lnTo>
                    <a:pt x="414" y="492"/>
                  </a:lnTo>
                  <a:lnTo>
                    <a:pt x="404" y="505"/>
                  </a:lnTo>
                  <a:lnTo>
                    <a:pt x="409" y="515"/>
                  </a:lnTo>
                  <a:lnTo>
                    <a:pt x="412" y="536"/>
                  </a:lnTo>
                  <a:lnTo>
                    <a:pt x="387" y="510"/>
                  </a:lnTo>
                  <a:lnTo>
                    <a:pt x="377" y="515"/>
                  </a:lnTo>
                  <a:lnTo>
                    <a:pt x="364" y="515"/>
                  </a:lnTo>
                  <a:lnTo>
                    <a:pt x="352" y="518"/>
                  </a:lnTo>
                  <a:lnTo>
                    <a:pt x="322" y="510"/>
                  </a:lnTo>
                  <a:lnTo>
                    <a:pt x="306" y="508"/>
                  </a:lnTo>
                  <a:lnTo>
                    <a:pt x="283" y="513"/>
                  </a:lnTo>
                  <a:lnTo>
                    <a:pt x="263" y="503"/>
                  </a:lnTo>
                  <a:lnTo>
                    <a:pt x="253" y="492"/>
                  </a:lnTo>
                  <a:lnTo>
                    <a:pt x="247" y="494"/>
                  </a:lnTo>
                  <a:lnTo>
                    <a:pt x="240" y="503"/>
                  </a:lnTo>
                  <a:lnTo>
                    <a:pt x="214" y="510"/>
                  </a:lnTo>
                  <a:lnTo>
                    <a:pt x="198" y="481"/>
                  </a:lnTo>
                  <a:lnTo>
                    <a:pt x="214" y="444"/>
                  </a:lnTo>
                  <a:lnTo>
                    <a:pt x="214" y="430"/>
                  </a:lnTo>
                  <a:lnTo>
                    <a:pt x="210" y="417"/>
                  </a:lnTo>
                  <a:lnTo>
                    <a:pt x="203" y="403"/>
                  </a:lnTo>
                  <a:lnTo>
                    <a:pt x="198" y="417"/>
                  </a:lnTo>
                  <a:lnTo>
                    <a:pt x="186" y="423"/>
                  </a:lnTo>
                  <a:lnTo>
                    <a:pt x="168" y="434"/>
                  </a:lnTo>
                  <a:lnTo>
                    <a:pt x="138" y="446"/>
                  </a:lnTo>
                  <a:lnTo>
                    <a:pt x="119" y="449"/>
                  </a:lnTo>
                  <a:lnTo>
                    <a:pt x="103" y="451"/>
                  </a:lnTo>
                  <a:lnTo>
                    <a:pt x="95" y="462"/>
                  </a:lnTo>
                  <a:lnTo>
                    <a:pt x="85" y="472"/>
                  </a:lnTo>
                  <a:lnTo>
                    <a:pt x="64" y="483"/>
                  </a:lnTo>
                  <a:lnTo>
                    <a:pt x="66" y="472"/>
                  </a:lnTo>
                  <a:lnTo>
                    <a:pt x="58" y="467"/>
                  </a:lnTo>
                  <a:lnTo>
                    <a:pt x="60" y="451"/>
                  </a:lnTo>
                  <a:lnTo>
                    <a:pt x="58" y="436"/>
                  </a:lnTo>
                  <a:lnTo>
                    <a:pt x="53" y="425"/>
                  </a:lnTo>
                  <a:lnTo>
                    <a:pt x="71" y="412"/>
                  </a:lnTo>
                  <a:lnTo>
                    <a:pt x="95" y="390"/>
                  </a:lnTo>
                  <a:lnTo>
                    <a:pt x="85" y="385"/>
                  </a:lnTo>
                  <a:lnTo>
                    <a:pt x="77" y="373"/>
                  </a:lnTo>
                  <a:lnTo>
                    <a:pt x="87" y="370"/>
                  </a:lnTo>
                  <a:lnTo>
                    <a:pt x="95" y="361"/>
                  </a:lnTo>
                  <a:lnTo>
                    <a:pt x="113" y="357"/>
                  </a:lnTo>
                  <a:lnTo>
                    <a:pt x="122" y="352"/>
                  </a:lnTo>
                  <a:lnTo>
                    <a:pt x="119" y="341"/>
                  </a:lnTo>
                  <a:lnTo>
                    <a:pt x="103" y="341"/>
                  </a:lnTo>
                  <a:lnTo>
                    <a:pt x="95" y="341"/>
                  </a:lnTo>
                  <a:lnTo>
                    <a:pt x="85" y="334"/>
                  </a:lnTo>
                  <a:lnTo>
                    <a:pt x="82" y="325"/>
                  </a:lnTo>
                  <a:lnTo>
                    <a:pt x="82" y="309"/>
                  </a:lnTo>
                  <a:lnTo>
                    <a:pt x="87" y="299"/>
                  </a:lnTo>
                  <a:lnTo>
                    <a:pt x="95" y="288"/>
                  </a:lnTo>
                  <a:lnTo>
                    <a:pt x="108" y="288"/>
                  </a:lnTo>
                  <a:lnTo>
                    <a:pt x="97" y="277"/>
                  </a:lnTo>
                  <a:lnTo>
                    <a:pt x="80" y="283"/>
                  </a:lnTo>
                  <a:lnTo>
                    <a:pt x="74" y="290"/>
                  </a:lnTo>
                  <a:lnTo>
                    <a:pt x="53" y="304"/>
                  </a:lnTo>
                  <a:lnTo>
                    <a:pt x="44" y="290"/>
                  </a:lnTo>
                  <a:lnTo>
                    <a:pt x="47" y="274"/>
                  </a:lnTo>
                  <a:lnTo>
                    <a:pt x="50" y="261"/>
                  </a:lnTo>
                  <a:lnTo>
                    <a:pt x="60" y="250"/>
                  </a:lnTo>
                  <a:lnTo>
                    <a:pt x="64" y="242"/>
                  </a:lnTo>
                  <a:lnTo>
                    <a:pt x="58" y="235"/>
                  </a:lnTo>
                  <a:lnTo>
                    <a:pt x="47" y="240"/>
                  </a:lnTo>
                  <a:lnTo>
                    <a:pt x="39" y="242"/>
                  </a:lnTo>
                  <a:lnTo>
                    <a:pt x="28" y="224"/>
                  </a:lnTo>
                  <a:lnTo>
                    <a:pt x="21" y="211"/>
                  </a:lnTo>
                  <a:lnTo>
                    <a:pt x="14" y="207"/>
                  </a:lnTo>
                  <a:lnTo>
                    <a:pt x="0" y="202"/>
                  </a:lnTo>
                  <a:lnTo>
                    <a:pt x="9" y="193"/>
                  </a:lnTo>
                  <a:lnTo>
                    <a:pt x="9" y="156"/>
                  </a:lnTo>
                  <a:lnTo>
                    <a:pt x="16" y="149"/>
                  </a:lnTo>
                  <a:lnTo>
                    <a:pt x="34" y="135"/>
                  </a:lnTo>
                  <a:lnTo>
                    <a:pt x="47" y="127"/>
                  </a:lnTo>
                  <a:lnTo>
                    <a:pt x="58" y="122"/>
                  </a:lnTo>
                  <a:lnTo>
                    <a:pt x="71" y="127"/>
                  </a:lnTo>
                  <a:lnTo>
                    <a:pt x="71" y="117"/>
                  </a:lnTo>
                  <a:lnTo>
                    <a:pt x="87" y="98"/>
                  </a:lnTo>
                  <a:lnTo>
                    <a:pt x="97" y="101"/>
                  </a:lnTo>
                  <a:lnTo>
                    <a:pt x="129" y="108"/>
                  </a:lnTo>
                  <a:lnTo>
                    <a:pt x="140" y="113"/>
                  </a:lnTo>
                  <a:lnTo>
                    <a:pt x="151" y="108"/>
                  </a:lnTo>
                  <a:lnTo>
                    <a:pt x="172" y="98"/>
                  </a:lnTo>
                  <a:lnTo>
                    <a:pt x="177" y="93"/>
                  </a:lnTo>
                  <a:lnTo>
                    <a:pt x="186" y="98"/>
                  </a:lnTo>
                  <a:lnTo>
                    <a:pt x="192" y="91"/>
                  </a:lnTo>
                  <a:lnTo>
                    <a:pt x="200" y="96"/>
                  </a:lnTo>
                  <a:lnTo>
                    <a:pt x="216" y="101"/>
                  </a:lnTo>
                  <a:lnTo>
                    <a:pt x="221" y="93"/>
                  </a:lnTo>
                  <a:lnTo>
                    <a:pt x="221" y="80"/>
                  </a:lnTo>
                  <a:lnTo>
                    <a:pt x="216" y="66"/>
                  </a:lnTo>
                  <a:lnTo>
                    <a:pt x="214" y="55"/>
                  </a:lnTo>
                  <a:lnTo>
                    <a:pt x="231" y="48"/>
                  </a:lnTo>
                  <a:lnTo>
                    <a:pt x="253" y="34"/>
                  </a:lnTo>
                  <a:lnTo>
                    <a:pt x="267" y="39"/>
                  </a:lnTo>
                  <a:lnTo>
                    <a:pt x="258" y="25"/>
                  </a:lnTo>
                  <a:lnTo>
                    <a:pt x="269" y="18"/>
                  </a:lnTo>
                  <a:lnTo>
                    <a:pt x="283" y="9"/>
                  </a:lnTo>
                  <a:lnTo>
                    <a:pt x="293" y="0"/>
                  </a:lnTo>
                  <a:lnTo>
                    <a:pt x="304" y="0"/>
                  </a:lnTo>
                  <a:lnTo>
                    <a:pt x="313" y="14"/>
                  </a:lnTo>
                  <a:lnTo>
                    <a:pt x="322" y="2"/>
                  </a:lnTo>
                  <a:lnTo>
                    <a:pt x="336" y="2"/>
                  </a:lnTo>
                  <a:lnTo>
                    <a:pt x="341" y="11"/>
                  </a:lnTo>
                  <a:lnTo>
                    <a:pt x="361" y="11"/>
                  </a:lnTo>
                  <a:lnTo>
                    <a:pt x="385" y="18"/>
                  </a:lnTo>
                  <a:lnTo>
                    <a:pt x="398" y="32"/>
                  </a:lnTo>
                  <a:lnTo>
                    <a:pt x="404" y="50"/>
                  </a:lnTo>
                  <a:lnTo>
                    <a:pt x="412" y="55"/>
                  </a:lnTo>
                  <a:lnTo>
                    <a:pt x="428" y="50"/>
                  </a:lnTo>
                  <a:lnTo>
                    <a:pt x="441" y="58"/>
                  </a:lnTo>
                  <a:lnTo>
                    <a:pt x="460" y="64"/>
                  </a:lnTo>
                  <a:lnTo>
                    <a:pt x="483" y="60"/>
                  </a:lnTo>
                  <a:close/>
                </a:path>
              </a:pathLst>
            </a:custGeom>
            <a:gradFill flip="none" rotWithShape="1">
              <a:gsLst>
                <a:gs pos="13000">
                  <a:schemeClr val="bg1">
                    <a:lumMod val="50000"/>
                  </a:scheme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9398">
              <a:solidFill>
                <a:srgbClr val="D9D9D9"/>
              </a:solidFill>
              <a:round/>
              <a:headEnd/>
              <a:tailEnd/>
            </a:ln>
          </p:spPr>
          <p:txBody>
            <a:bodyPr wrap="none" lIns="65306" tIns="32653" rIns="65306" bIns="32653" anchor="ctr">
              <a:prstTxWarp prst="textNoShape">
                <a:avLst/>
              </a:prstTxWarp>
            </a:bodyPr>
            <a:lstStyle/>
            <a:p>
              <a:pPr defTabSz="4571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600" dirty="0">
                <a:latin typeface="Calibri" pitchFamily="-107" charset="0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6118111" y="4480151"/>
              <a:ext cx="678942" cy="640080"/>
            </a:xfrm>
            <a:custGeom>
              <a:avLst/>
              <a:gdLst>
                <a:gd name="T0" fmla="*/ 2147483647 w 368"/>
                <a:gd name="T1" fmla="*/ 2147483647 h 379"/>
                <a:gd name="T2" fmla="*/ 2147483647 w 368"/>
                <a:gd name="T3" fmla="*/ 2147483647 h 379"/>
                <a:gd name="T4" fmla="*/ 2147483647 w 368"/>
                <a:gd name="T5" fmla="*/ 2147483647 h 379"/>
                <a:gd name="T6" fmla="*/ 2147483647 w 368"/>
                <a:gd name="T7" fmla="*/ 2147483647 h 379"/>
                <a:gd name="T8" fmla="*/ 2147483647 w 368"/>
                <a:gd name="T9" fmla="*/ 2147483647 h 379"/>
                <a:gd name="T10" fmla="*/ 2147483647 w 368"/>
                <a:gd name="T11" fmla="*/ 2147483647 h 379"/>
                <a:gd name="T12" fmla="*/ 2147483647 w 368"/>
                <a:gd name="T13" fmla="*/ 2147483647 h 379"/>
                <a:gd name="T14" fmla="*/ 2147483647 w 368"/>
                <a:gd name="T15" fmla="*/ 2147483647 h 379"/>
                <a:gd name="T16" fmla="*/ 2147483647 w 368"/>
                <a:gd name="T17" fmla="*/ 2147483647 h 379"/>
                <a:gd name="T18" fmla="*/ 2147483647 w 368"/>
                <a:gd name="T19" fmla="*/ 2147483647 h 379"/>
                <a:gd name="T20" fmla="*/ 2147483647 w 368"/>
                <a:gd name="T21" fmla="*/ 2147483647 h 379"/>
                <a:gd name="T22" fmla="*/ 2147483647 w 368"/>
                <a:gd name="T23" fmla="*/ 2147483647 h 379"/>
                <a:gd name="T24" fmla="*/ 2147483647 w 368"/>
                <a:gd name="T25" fmla="*/ 2147483647 h 379"/>
                <a:gd name="T26" fmla="*/ 2147483647 w 368"/>
                <a:gd name="T27" fmla="*/ 2147483647 h 379"/>
                <a:gd name="T28" fmla="*/ 2147483647 w 368"/>
                <a:gd name="T29" fmla="*/ 2147483647 h 379"/>
                <a:gd name="T30" fmla="*/ 2147483647 w 368"/>
                <a:gd name="T31" fmla="*/ 2147483647 h 379"/>
                <a:gd name="T32" fmla="*/ 2147483647 w 368"/>
                <a:gd name="T33" fmla="*/ 2147483647 h 379"/>
                <a:gd name="T34" fmla="*/ 2147483647 w 368"/>
                <a:gd name="T35" fmla="*/ 2147483647 h 379"/>
                <a:gd name="T36" fmla="*/ 2147483647 w 368"/>
                <a:gd name="T37" fmla="*/ 2147483647 h 379"/>
                <a:gd name="T38" fmla="*/ 2147483647 w 368"/>
                <a:gd name="T39" fmla="*/ 2147483647 h 379"/>
                <a:gd name="T40" fmla="*/ 2147483647 w 368"/>
                <a:gd name="T41" fmla="*/ 2147483647 h 379"/>
                <a:gd name="T42" fmla="*/ 2147483647 w 368"/>
                <a:gd name="T43" fmla="*/ 2147483647 h 379"/>
                <a:gd name="T44" fmla="*/ 2147483647 w 368"/>
                <a:gd name="T45" fmla="*/ 2147483647 h 379"/>
                <a:gd name="T46" fmla="*/ 2147483647 w 368"/>
                <a:gd name="T47" fmla="*/ 2147483647 h 379"/>
                <a:gd name="T48" fmla="*/ 2147483647 w 368"/>
                <a:gd name="T49" fmla="*/ 2147483647 h 379"/>
                <a:gd name="T50" fmla="*/ 2147483647 w 368"/>
                <a:gd name="T51" fmla="*/ 2147483647 h 379"/>
                <a:gd name="T52" fmla="*/ 2147483647 w 368"/>
                <a:gd name="T53" fmla="*/ 2147483647 h 379"/>
                <a:gd name="T54" fmla="*/ 2147483647 w 368"/>
                <a:gd name="T55" fmla="*/ 2147483647 h 379"/>
                <a:gd name="T56" fmla="*/ 2147483647 w 368"/>
                <a:gd name="T57" fmla="*/ 2147483647 h 379"/>
                <a:gd name="T58" fmla="*/ 2147483647 w 368"/>
                <a:gd name="T59" fmla="*/ 2147483647 h 379"/>
                <a:gd name="T60" fmla="*/ 2147483647 w 368"/>
                <a:gd name="T61" fmla="*/ 0 h 379"/>
                <a:gd name="T62" fmla="*/ 2147483647 w 368"/>
                <a:gd name="T63" fmla="*/ 2147483647 h 379"/>
                <a:gd name="T64" fmla="*/ 2147483647 w 368"/>
                <a:gd name="T65" fmla="*/ 2147483647 h 379"/>
                <a:gd name="T66" fmla="*/ 2147483647 w 368"/>
                <a:gd name="T67" fmla="*/ 2147483647 h 379"/>
                <a:gd name="T68" fmla="*/ 2147483647 w 368"/>
                <a:gd name="T69" fmla="*/ 2147483647 h 379"/>
                <a:gd name="T70" fmla="*/ 2147483647 w 368"/>
                <a:gd name="T71" fmla="*/ 2147483647 h 379"/>
                <a:gd name="T72" fmla="*/ 2147483647 w 368"/>
                <a:gd name="T73" fmla="*/ 2147483647 h 379"/>
                <a:gd name="T74" fmla="*/ 2147483647 w 368"/>
                <a:gd name="T75" fmla="*/ 2147483647 h 379"/>
                <a:gd name="T76" fmla="*/ 2147483647 w 368"/>
                <a:gd name="T77" fmla="*/ 2147483647 h 379"/>
                <a:gd name="T78" fmla="*/ 2147483647 w 368"/>
                <a:gd name="T79" fmla="*/ 2147483647 h 379"/>
                <a:gd name="T80" fmla="*/ 2147483647 w 368"/>
                <a:gd name="T81" fmla="*/ 2147483647 h 379"/>
                <a:gd name="T82" fmla="*/ 2147483647 w 368"/>
                <a:gd name="T83" fmla="*/ 2147483647 h 379"/>
                <a:gd name="T84" fmla="*/ 2147483647 w 368"/>
                <a:gd name="T85" fmla="*/ 2147483647 h 379"/>
                <a:gd name="T86" fmla="*/ 2147483647 w 368"/>
                <a:gd name="T87" fmla="*/ 2147483647 h 379"/>
                <a:gd name="T88" fmla="*/ 2147483647 w 368"/>
                <a:gd name="T89" fmla="*/ 2147483647 h 379"/>
                <a:gd name="T90" fmla="*/ 2147483647 w 368"/>
                <a:gd name="T91" fmla="*/ 2147483647 h 379"/>
                <a:gd name="T92" fmla="*/ 2147483647 w 368"/>
                <a:gd name="T93" fmla="*/ 2147483647 h 379"/>
                <a:gd name="T94" fmla="*/ 0 w 368"/>
                <a:gd name="T95" fmla="*/ 2147483647 h 379"/>
                <a:gd name="T96" fmla="*/ 2147483647 w 368"/>
                <a:gd name="T97" fmla="*/ 2147483647 h 379"/>
                <a:gd name="T98" fmla="*/ 2147483647 w 368"/>
                <a:gd name="T99" fmla="*/ 2147483647 h 379"/>
                <a:gd name="T100" fmla="*/ 2147483647 w 368"/>
                <a:gd name="T101" fmla="*/ 2147483647 h 379"/>
                <a:gd name="T102" fmla="*/ 2147483647 w 368"/>
                <a:gd name="T103" fmla="*/ 2147483647 h 379"/>
                <a:gd name="T104" fmla="*/ 2147483647 w 368"/>
                <a:gd name="T105" fmla="*/ 2147483647 h 379"/>
                <a:gd name="T106" fmla="*/ 2147483647 w 368"/>
                <a:gd name="T107" fmla="*/ 2147483647 h 379"/>
                <a:gd name="T108" fmla="*/ 2147483647 w 368"/>
                <a:gd name="T109" fmla="*/ 2147483647 h 379"/>
                <a:gd name="T110" fmla="*/ 2147483647 w 368"/>
                <a:gd name="T111" fmla="*/ 2147483647 h 379"/>
                <a:gd name="T112" fmla="*/ 2147483647 w 368"/>
                <a:gd name="T113" fmla="*/ 2147483647 h 379"/>
                <a:gd name="T114" fmla="*/ 2147483647 w 368"/>
                <a:gd name="T115" fmla="*/ 2147483647 h 379"/>
                <a:gd name="T116" fmla="*/ 2147483647 w 368"/>
                <a:gd name="T117" fmla="*/ 2147483647 h 37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8"/>
                <a:gd name="T178" fmla="*/ 0 h 379"/>
                <a:gd name="T179" fmla="*/ 368 w 368"/>
                <a:gd name="T180" fmla="*/ 379 h 37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8" h="379">
                  <a:moveTo>
                    <a:pt x="162" y="379"/>
                  </a:moveTo>
                  <a:lnTo>
                    <a:pt x="177" y="363"/>
                  </a:lnTo>
                  <a:lnTo>
                    <a:pt x="193" y="357"/>
                  </a:lnTo>
                  <a:lnTo>
                    <a:pt x="204" y="357"/>
                  </a:lnTo>
                  <a:lnTo>
                    <a:pt x="204" y="336"/>
                  </a:lnTo>
                  <a:lnTo>
                    <a:pt x="217" y="323"/>
                  </a:lnTo>
                  <a:lnTo>
                    <a:pt x="237" y="320"/>
                  </a:lnTo>
                  <a:lnTo>
                    <a:pt x="288" y="318"/>
                  </a:lnTo>
                  <a:lnTo>
                    <a:pt x="312" y="320"/>
                  </a:lnTo>
                  <a:lnTo>
                    <a:pt x="332" y="310"/>
                  </a:lnTo>
                  <a:lnTo>
                    <a:pt x="346" y="310"/>
                  </a:lnTo>
                  <a:lnTo>
                    <a:pt x="357" y="304"/>
                  </a:lnTo>
                  <a:lnTo>
                    <a:pt x="368" y="297"/>
                  </a:lnTo>
                  <a:lnTo>
                    <a:pt x="359" y="278"/>
                  </a:lnTo>
                  <a:lnTo>
                    <a:pt x="352" y="286"/>
                  </a:lnTo>
                  <a:lnTo>
                    <a:pt x="343" y="283"/>
                  </a:lnTo>
                  <a:lnTo>
                    <a:pt x="332" y="278"/>
                  </a:lnTo>
                  <a:lnTo>
                    <a:pt x="338" y="254"/>
                  </a:lnTo>
                  <a:lnTo>
                    <a:pt x="346" y="246"/>
                  </a:lnTo>
                  <a:lnTo>
                    <a:pt x="344" y="235"/>
                  </a:lnTo>
                  <a:lnTo>
                    <a:pt x="325" y="211"/>
                  </a:lnTo>
                  <a:lnTo>
                    <a:pt x="309" y="192"/>
                  </a:lnTo>
                  <a:lnTo>
                    <a:pt x="290" y="180"/>
                  </a:lnTo>
                  <a:lnTo>
                    <a:pt x="290" y="165"/>
                  </a:lnTo>
                  <a:lnTo>
                    <a:pt x="294" y="146"/>
                  </a:lnTo>
                  <a:lnTo>
                    <a:pt x="299" y="121"/>
                  </a:lnTo>
                  <a:lnTo>
                    <a:pt x="287" y="106"/>
                  </a:lnTo>
                  <a:lnTo>
                    <a:pt x="292" y="69"/>
                  </a:lnTo>
                  <a:lnTo>
                    <a:pt x="285" y="19"/>
                  </a:lnTo>
                  <a:lnTo>
                    <a:pt x="267" y="3"/>
                  </a:lnTo>
                  <a:lnTo>
                    <a:pt x="258" y="0"/>
                  </a:lnTo>
                  <a:lnTo>
                    <a:pt x="230" y="16"/>
                  </a:lnTo>
                  <a:lnTo>
                    <a:pt x="217" y="3"/>
                  </a:lnTo>
                  <a:lnTo>
                    <a:pt x="207" y="12"/>
                  </a:lnTo>
                  <a:lnTo>
                    <a:pt x="212" y="25"/>
                  </a:lnTo>
                  <a:lnTo>
                    <a:pt x="199" y="58"/>
                  </a:lnTo>
                  <a:lnTo>
                    <a:pt x="183" y="79"/>
                  </a:lnTo>
                  <a:lnTo>
                    <a:pt x="186" y="94"/>
                  </a:lnTo>
                  <a:lnTo>
                    <a:pt x="151" y="114"/>
                  </a:lnTo>
                  <a:lnTo>
                    <a:pt x="142" y="96"/>
                  </a:lnTo>
                  <a:lnTo>
                    <a:pt x="112" y="101"/>
                  </a:lnTo>
                  <a:lnTo>
                    <a:pt x="111" y="121"/>
                  </a:lnTo>
                  <a:lnTo>
                    <a:pt x="86" y="121"/>
                  </a:lnTo>
                  <a:lnTo>
                    <a:pt x="68" y="142"/>
                  </a:lnTo>
                  <a:lnTo>
                    <a:pt x="44" y="154"/>
                  </a:lnTo>
                  <a:lnTo>
                    <a:pt x="32" y="163"/>
                  </a:lnTo>
                  <a:lnTo>
                    <a:pt x="17" y="180"/>
                  </a:lnTo>
                  <a:lnTo>
                    <a:pt x="0" y="198"/>
                  </a:lnTo>
                  <a:lnTo>
                    <a:pt x="20" y="206"/>
                  </a:lnTo>
                  <a:lnTo>
                    <a:pt x="44" y="241"/>
                  </a:lnTo>
                  <a:lnTo>
                    <a:pt x="69" y="244"/>
                  </a:lnTo>
                  <a:lnTo>
                    <a:pt x="80" y="259"/>
                  </a:lnTo>
                  <a:lnTo>
                    <a:pt x="75" y="275"/>
                  </a:lnTo>
                  <a:lnTo>
                    <a:pt x="78" y="291"/>
                  </a:lnTo>
                  <a:lnTo>
                    <a:pt x="94" y="307"/>
                  </a:lnTo>
                  <a:lnTo>
                    <a:pt x="108" y="330"/>
                  </a:lnTo>
                  <a:lnTo>
                    <a:pt x="124" y="352"/>
                  </a:lnTo>
                  <a:lnTo>
                    <a:pt x="144" y="355"/>
                  </a:lnTo>
                  <a:lnTo>
                    <a:pt x="162" y="379"/>
                  </a:lnTo>
                  <a:close/>
                </a:path>
              </a:pathLst>
            </a:custGeom>
            <a:gradFill flip="none" rotWithShape="1">
              <a:gsLst>
                <a:gs pos="13000">
                  <a:schemeClr val="bg1">
                    <a:lumMod val="50000"/>
                  </a:scheme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9398">
              <a:solidFill>
                <a:srgbClr val="D9D9D9"/>
              </a:solidFill>
              <a:round/>
              <a:headEnd/>
              <a:tailEnd/>
            </a:ln>
          </p:spPr>
          <p:txBody>
            <a:bodyPr wrap="none" lIns="65306" tIns="32653" rIns="65306" bIns="32653" anchor="ctr">
              <a:prstTxWarp prst="textNoShape">
                <a:avLst/>
              </a:prstTxWarp>
            </a:bodyPr>
            <a:lstStyle/>
            <a:p>
              <a:pPr defTabSz="4571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600" dirty="0">
                <a:latin typeface="Calibri" pitchFamily="-107" charset="0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6433579" y="3546320"/>
              <a:ext cx="748665" cy="1329309"/>
            </a:xfrm>
            <a:custGeom>
              <a:avLst/>
              <a:gdLst>
                <a:gd name="T0" fmla="*/ 2147483647 w 406"/>
                <a:gd name="T1" fmla="*/ 2147483647 h 789"/>
                <a:gd name="T2" fmla="*/ 2147483647 w 406"/>
                <a:gd name="T3" fmla="*/ 2147483647 h 789"/>
                <a:gd name="T4" fmla="*/ 2147483647 w 406"/>
                <a:gd name="T5" fmla="*/ 2147483647 h 789"/>
                <a:gd name="T6" fmla="*/ 2147483647 w 406"/>
                <a:gd name="T7" fmla="*/ 2147483647 h 789"/>
                <a:gd name="T8" fmla="*/ 2147483647 w 406"/>
                <a:gd name="T9" fmla="*/ 2147483647 h 789"/>
                <a:gd name="T10" fmla="*/ 2147483647 w 406"/>
                <a:gd name="T11" fmla="*/ 2147483647 h 789"/>
                <a:gd name="T12" fmla="*/ 2147483647 w 406"/>
                <a:gd name="T13" fmla="*/ 2147483647 h 789"/>
                <a:gd name="T14" fmla="*/ 2147483647 w 406"/>
                <a:gd name="T15" fmla="*/ 2147483647 h 789"/>
                <a:gd name="T16" fmla="*/ 2147483647 w 406"/>
                <a:gd name="T17" fmla="*/ 2147483647 h 789"/>
                <a:gd name="T18" fmla="*/ 2147483647 w 406"/>
                <a:gd name="T19" fmla="*/ 2147483647 h 789"/>
                <a:gd name="T20" fmla="*/ 2147483647 w 406"/>
                <a:gd name="T21" fmla="*/ 2147483647 h 789"/>
                <a:gd name="T22" fmla="*/ 2147483647 w 406"/>
                <a:gd name="T23" fmla="*/ 2147483647 h 789"/>
                <a:gd name="T24" fmla="*/ 2147483647 w 406"/>
                <a:gd name="T25" fmla="*/ 2147483647 h 789"/>
                <a:gd name="T26" fmla="*/ 2147483647 w 406"/>
                <a:gd name="T27" fmla="*/ 2147483647 h 789"/>
                <a:gd name="T28" fmla="*/ 2147483647 w 406"/>
                <a:gd name="T29" fmla="*/ 2147483647 h 789"/>
                <a:gd name="T30" fmla="*/ 2147483647 w 406"/>
                <a:gd name="T31" fmla="*/ 2147483647 h 789"/>
                <a:gd name="T32" fmla="*/ 2147483647 w 406"/>
                <a:gd name="T33" fmla="*/ 2147483647 h 789"/>
                <a:gd name="T34" fmla="*/ 2147483647 w 406"/>
                <a:gd name="T35" fmla="*/ 2147483647 h 789"/>
                <a:gd name="T36" fmla="*/ 2147483647 w 406"/>
                <a:gd name="T37" fmla="*/ 2147483647 h 789"/>
                <a:gd name="T38" fmla="*/ 2147483647 w 406"/>
                <a:gd name="T39" fmla="*/ 2147483647 h 789"/>
                <a:gd name="T40" fmla="*/ 2147483647 w 406"/>
                <a:gd name="T41" fmla="*/ 2147483647 h 789"/>
                <a:gd name="T42" fmla="*/ 2147483647 w 406"/>
                <a:gd name="T43" fmla="*/ 2147483647 h 789"/>
                <a:gd name="T44" fmla="*/ 2147483647 w 406"/>
                <a:gd name="T45" fmla="*/ 2147483647 h 789"/>
                <a:gd name="T46" fmla="*/ 2147483647 w 406"/>
                <a:gd name="T47" fmla="*/ 2147483647 h 789"/>
                <a:gd name="T48" fmla="*/ 2147483647 w 406"/>
                <a:gd name="T49" fmla="*/ 2147483647 h 789"/>
                <a:gd name="T50" fmla="*/ 2147483647 w 406"/>
                <a:gd name="T51" fmla="*/ 0 h 789"/>
                <a:gd name="T52" fmla="*/ 2147483647 w 406"/>
                <a:gd name="T53" fmla="*/ 2147483647 h 789"/>
                <a:gd name="T54" fmla="*/ 2147483647 w 406"/>
                <a:gd name="T55" fmla="*/ 2147483647 h 789"/>
                <a:gd name="T56" fmla="*/ 2147483647 w 406"/>
                <a:gd name="T57" fmla="*/ 2147483647 h 789"/>
                <a:gd name="T58" fmla="*/ 2147483647 w 406"/>
                <a:gd name="T59" fmla="*/ 2147483647 h 789"/>
                <a:gd name="T60" fmla="*/ 2147483647 w 406"/>
                <a:gd name="T61" fmla="*/ 2147483647 h 789"/>
                <a:gd name="T62" fmla="*/ 2147483647 w 406"/>
                <a:gd name="T63" fmla="*/ 2147483647 h 789"/>
                <a:gd name="T64" fmla="*/ 2147483647 w 406"/>
                <a:gd name="T65" fmla="*/ 2147483647 h 789"/>
                <a:gd name="T66" fmla="*/ 2147483647 w 406"/>
                <a:gd name="T67" fmla="*/ 2147483647 h 789"/>
                <a:gd name="T68" fmla="*/ 2147483647 w 406"/>
                <a:gd name="T69" fmla="*/ 2147483647 h 789"/>
                <a:gd name="T70" fmla="*/ 2147483647 w 406"/>
                <a:gd name="T71" fmla="*/ 2147483647 h 789"/>
                <a:gd name="T72" fmla="*/ 2147483647 w 406"/>
                <a:gd name="T73" fmla="*/ 2147483647 h 789"/>
                <a:gd name="T74" fmla="*/ 2147483647 w 406"/>
                <a:gd name="T75" fmla="*/ 2147483647 h 789"/>
                <a:gd name="T76" fmla="*/ 2147483647 w 406"/>
                <a:gd name="T77" fmla="*/ 2147483647 h 789"/>
                <a:gd name="T78" fmla="*/ 2147483647 w 406"/>
                <a:gd name="T79" fmla="*/ 2147483647 h 789"/>
                <a:gd name="T80" fmla="*/ 2147483647 w 406"/>
                <a:gd name="T81" fmla="*/ 2147483647 h 789"/>
                <a:gd name="T82" fmla="*/ 0 w 406"/>
                <a:gd name="T83" fmla="*/ 2147483647 h 789"/>
                <a:gd name="T84" fmla="*/ 2147483647 w 406"/>
                <a:gd name="T85" fmla="*/ 2147483647 h 789"/>
                <a:gd name="T86" fmla="*/ 2147483647 w 406"/>
                <a:gd name="T87" fmla="*/ 2147483647 h 789"/>
                <a:gd name="T88" fmla="*/ 2147483647 w 406"/>
                <a:gd name="T89" fmla="*/ 2147483647 h 789"/>
                <a:gd name="T90" fmla="*/ 2147483647 w 406"/>
                <a:gd name="T91" fmla="*/ 2147483647 h 789"/>
                <a:gd name="T92" fmla="*/ 2147483647 w 406"/>
                <a:gd name="T93" fmla="*/ 2147483647 h 789"/>
                <a:gd name="T94" fmla="*/ 2147483647 w 406"/>
                <a:gd name="T95" fmla="*/ 2147483647 h 789"/>
                <a:gd name="T96" fmla="*/ 2147483647 w 406"/>
                <a:gd name="T97" fmla="*/ 2147483647 h 789"/>
                <a:gd name="T98" fmla="*/ 2147483647 w 406"/>
                <a:gd name="T99" fmla="*/ 2147483647 h 789"/>
                <a:gd name="T100" fmla="*/ 2147483647 w 406"/>
                <a:gd name="T101" fmla="*/ 2147483647 h 789"/>
                <a:gd name="T102" fmla="*/ 2147483647 w 406"/>
                <a:gd name="T103" fmla="*/ 2147483647 h 789"/>
                <a:gd name="T104" fmla="*/ 2147483647 w 406"/>
                <a:gd name="T105" fmla="*/ 2147483647 h 789"/>
                <a:gd name="T106" fmla="*/ 2147483647 w 406"/>
                <a:gd name="T107" fmla="*/ 2147483647 h 789"/>
                <a:gd name="T108" fmla="*/ 2147483647 w 406"/>
                <a:gd name="T109" fmla="*/ 2147483647 h 78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06"/>
                <a:gd name="T166" fmla="*/ 0 h 789"/>
                <a:gd name="T167" fmla="*/ 406 w 406"/>
                <a:gd name="T168" fmla="*/ 789 h 78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06" h="789">
                  <a:moveTo>
                    <a:pt x="172" y="789"/>
                  </a:moveTo>
                  <a:lnTo>
                    <a:pt x="183" y="778"/>
                  </a:lnTo>
                  <a:lnTo>
                    <a:pt x="186" y="754"/>
                  </a:lnTo>
                  <a:lnTo>
                    <a:pt x="212" y="716"/>
                  </a:lnTo>
                  <a:lnTo>
                    <a:pt x="214" y="685"/>
                  </a:lnTo>
                  <a:lnTo>
                    <a:pt x="217" y="673"/>
                  </a:lnTo>
                  <a:lnTo>
                    <a:pt x="225" y="657"/>
                  </a:lnTo>
                  <a:lnTo>
                    <a:pt x="267" y="615"/>
                  </a:lnTo>
                  <a:lnTo>
                    <a:pt x="286" y="605"/>
                  </a:lnTo>
                  <a:lnTo>
                    <a:pt x="321" y="595"/>
                  </a:lnTo>
                  <a:lnTo>
                    <a:pt x="337" y="582"/>
                  </a:lnTo>
                  <a:lnTo>
                    <a:pt x="349" y="554"/>
                  </a:lnTo>
                  <a:lnTo>
                    <a:pt x="363" y="552"/>
                  </a:lnTo>
                  <a:lnTo>
                    <a:pt x="370" y="546"/>
                  </a:lnTo>
                  <a:lnTo>
                    <a:pt x="381" y="543"/>
                  </a:lnTo>
                  <a:lnTo>
                    <a:pt x="379" y="538"/>
                  </a:lnTo>
                  <a:lnTo>
                    <a:pt x="376" y="529"/>
                  </a:lnTo>
                  <a:lnTo>
                    <a:pt x="357" y="515"/>
                  </a:lnTo>
                  <a:lnTo>
                    <a:pt x="342" y="507"/>
                  </a:lnTo>
                  <a:lnTo>
                    <a:pt x="326" y="504"/>
                  </a:lnTo>
                  <a:lnTo>
                    <a:pt x="317" y="502"/>
                  </a:lnTo>
                  <a:lnTo>
                    <a:pt x="317" y="493"/>
                  </a:lnTo>
                  <a:lnTo>
                    <a:pt x="301" y="470"/>
                  </a:lnTo>
                  <a:lnTo>
                    <a:pt x="270" y="430"/>
                  </a:lnTo>
                  <a:lnTo>
                    <a:pt x="267" y="406"/>
                  </a:lnTo>
                  <a:lnTo>
                    <a:pt x="262" y="396"/>
                  </a:lnTo>
                  <a:lnTo>
                    <a:pt x="255" y="391"/>
                  </a:lnTo>
                  <a:lnTo>
                    <a:pt x="262" y="353"/>
                  </a:lnTo>
                  <a:lnTo>
                    <a:pt x="265" y="329"/>
                  </a:lnTo>
                  <a:lnTo>
                    <a:pt x="270" y="313"/>
                  </a:lnTo>
                  <a:lnTo>
                    <a:pt x="273" y="289"/>
                  </a:lnTo>
                  <a:lnTo>
                    <a:pt x="281" y="282"/>
                  </a:lnTo>
                  <a:lnTo>
                    <a:pt x="281" y="268"/>
                  </a:lnTo>
                  <a:lnTo>
                    <a:pt x="299" y="240"/>
                  </a:lnTo>
                  <a:lnTo>
                    <a:pt x="310" y="216"/>
                  </a:lnTo>
                  <a:lnTo>
                    <a:pt x="345" y="161"/>
                  </a:lnTo>
                  <a:lnTo>
                    <a:pt x="352" y="147"/>
                  </a:lnTo>
                  <a:lnTo>
                    <a:pt x="365" y="122"/>
                  </a:lnTo>
                  <a:lnTo>
                    <a:pt x="404" y="81"/>
                  </a:lnTo>
                  <a:lnTo>
                    <a:pt x="406" y="66"/>
                  </a:lnTo>
                  <a:lnTo>
                    <a:pt x="397" y="54"/>
                  </a:lnTo>
                  <a:lnTo>
                    <a:pt x="395" y="39"/>
                  </a:lnTo>
                  <a:lnTo>
                    <a:pt x="381" y="36"/>
                  </a:lnTo>
                  <a:lnTo>
                    <a:pt x="370" y="50"/>
                  </a:lnTo>
                  <a:lnTo>
                    <a:pt x="363" y="41"/>
                  </a:lnTo>
                  <a:lnTo>
                    <a:pt x="360" y="15"/>
                  </a:lnTo>
                  <a:lnTo>
                    <a:pt x="348" y="17"/>
                  </a:lnTo>
                  <a:lnTo>
                    <a:pt x="337" y="2"/>
                  </a:lnTo>
                  <a:lnTo>
                    <a:pt x="324" y="2"/>
                  </a:lnTo>
                  <a:lnTo>
                    <a:pt x="313" y="15"/>
                  </a:lnTo>
                  <a:lnTo>
                    <a:pt x="297" y="2"/>
                  </a:lnTo>
                  <a:lnTo>
                    <a:pt x="276" y="0"/>
                  </a:lnTo>
                  <a:lnTo>
                    <a:pt x="256" y="12"/>
                  </a:lnTo>
                  <a:lnTo>
                    <a:pt x="242" y="29"/>
                  </a:lnTo>
                  <a:lnTo>
                    <a:pt x="228" y="41"/>
                  </a:lnTo>
                  <a:lnTo>
                    <a:pt x="257" y="88"/>
                  </a:lnTo>
                  <a:lnTo>
                    <a:pt x="257" y="107"/>
                  </a:lnTo>
                  <a:lnTo>
                    <a:pt x="242" y="116"/>
                  </a:lnTo>
                  <a:lnTo>
                    <a:pt x="224" y="139"/>
                  </a:lnTo>
                  <a:lnTo>
                    <a:pt x="214" y="156"/>
                  </a:lnTo>
                  <a:lnTo>
                    <a:pt x="204" y="147"/>
                  </a:lnTo>
                  <a:lnTo>
                    <a:pt x="191" y="143"/>
                  </a:lnTo>
                  <a:lnTo>
                    <a:pt x="185" y="146"/>
                  </a:lnTo>
                  <a:lnTo>
                    <a:pt x="185" y="176"/>
                  </a:lnTo>
                  <a:lnTo>
                    <a:pt x="182" y="195"/>
                  </a:lnTo>
                  <a:lnTo>
                    <a:pt x="165" y="200"/>
                  </a:lnTo>
                  <a:lnTo>
                    <a:pt x="152" y="208"/>
                  </a:lnTo>
                  <a:lnTo>
                    <a:pt x="144" y="224"/>
                  </a:lnTo>
                  <a:lnTo>
                    <a:pt x="140" y="241"/>
                  </a:lnTo>
                  <a:lnTo>
                    <a:pt x="115" y="241"/>
                  </a:lnTo>
                  <a:lnTo>
                    <a:pt x="108" y="235"/>
                  </a:lnTo>
                  <a:lnTo>
                    <a:pt x="108" y="220"/>
                  </a:lnTo>
                  <a:lnTo>
                    <a:pt x="100" y="211"/>
                  </a:lnTo>
                  <a:lnTo>
                    <a:pt x="90" y="219"/>
                  </a:lnTo>
                  <a:lnTo>
                    <a:pt x="65" y="234"/>
                  </a:lnTo>
                  <a:lnTo>
                    <a:pt x="68" y="256"/>
                  </a:lnTo>
                  <a:lnTo>
                    <a:pt x="67" y="266"/>
                  </a:lnTo>
                  <a:lnTo>
                    <a:pt x="51" y="286"/>
                  </a:lnTo>
                  <a:lnTo>
                    <a:pt x="41" y="286"/>
                  </a:lnTo>
                  <a:lnTo>
                    <a:pt x="42" y="295"/>
                  </a:lnTo>
                  <a:lnTo>
                    <a:pt x="45" y="306"/>
                  </a:lnTo>
                  <a:lnTo>
                    <a:pt x="31" y="310"/>
                  </a:lnTo>
                  <a:lnTo>
                    <a:pt x="11" y="313"/>
                  </a:lnTo>
                  <a:lnTo>
                    <a:pt x="0" y="370"/>
                  </a:lnTo>
                  <a:lnTo>
                    <a:pt x="11" y="375"/>
                  </a:lnTo>
                  <a:lnTo>
                    <a:pt x="27" y="382"/>
                  </a:lnTo>
                  <a:lnTo>
                    <a:pt x="51" y="391"/>
                  </a:lnTo>
                  <a:lnTo>
                    <a:pt x="77" y="406"/>
                  </a:lnTo>
                  <a:lnTo>
                    <a:pt x="77" y="414"/>
                  </a:lnTo>
                  <a:lnTo>
                    <a:pt x="68" y="444"/>
                  </a:lnTo>
                  <a:lnTo>
                    <a:pt x="68" y="478"/>
                  </a:lnTo>
                  <a:lnTo>
                    <a:pt x="74" y="491"/>
                  </a:lnTo>
                  <a:lnTo>
                    <a:pt x="91" y="497"/>
                  </a:lnTo>
                  <a:lnTo>
                    <a:pt x="123" y="510"/>
                  </a:lnTo>
                  <a:lnTo>
                    <a:pt x="134" y="518"/>
                  </a:lnTo>
                  <a:lnTo>
                    <a:pt x="137" y="536"/>
                  </a:lnTo>
                  <a:lnTo>
                    <a:pt x="127" y="546"/>
                  </a:lnTo>
                  <a:lnTo>
                    <a:pt x="115" y="573"/>
                  </a:lnTo>
                  <a:lnTo>
                    <a:pt x="115" y="589"/>
                  </a:lnTo>
                  <a:lnTo>
                    <a:pt x="120" y="623"/>
                  </a:lnTo>
                  <a:lnTo>
                    <a:pt x="117" y="637"/>
                  </a:lnTo>
                  <a:lnTo>
                    <a:pt x="115" y="659"/>
                  </a:lnTo>
                  <a:lnTo>
                    <a:pt x="127" y="675"/>
                  </a:lnTo>
                  <a:lnTo>
                    <a:pt x="122" y="698"/>
                  </a:lnTo>
                  <a:lnTo>
                    <a:pt x="117" y="718"/>
                  </a:lnTo>
                  <a:lnTo>
                    <a:pt x="117" y="734"/>
                  </a:lnTo>
                  <a:lnTo>
                    <a:pt x="120" y="736"/>
                  </a:lnTo>
                  <a:lnTo>
                    <a:pt x="129" y="741"/>
                  </a:lnTo>
                  <a:lnTo>
                    <a:pt x="148" y="757"/>
                  </a:lnTo>
                  <a:lnTo>
                    <a:pt x="156" y="771"/>
                  </a:lnTo>
                  <a:lnTo>
                    <a:pt x="172" y="789"/>
                  </a:lnTo>
                  <a:close/>
                </a:path>
              </a:pathLst>
            </a:custGeom>
            <a:gradFill flip="none" rotWithShape="1">
              <a:gsLst>
                <a:gs pos="13000">
                  <a:schemeClr val="bg1">
                    <a:lumMod val="50000"/>
                  </a:scheme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9398">
              <a:solidFill>
                <a:srgbClr val="D9D9D9"/>
              </a:solidFill>
              <a:round/>
              <a:headEnd/>
              <a:tailEnd/>
            </a:ln>
          </p:spPr>
          <p:txBody>
            <a:bodyPr wrap="none" lIns="65306" tIns="32653" rIns="65306" bIns="32653" anchor="ctr">
              <a:prstTxWarp prst="textNoShape">
                <a:avLst/>
              </a:prstTxWarp>
            </a:bodyPr>
            <a:lstStyle/>
            <a:p>
              <a:pPr defTabSz="4571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600" dirty="0">
                <a:latin typeface="Calibri" pitchFamily="-107" charset="0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7048513" y="2561054"/>
              <a:ext cx="1151001" cy="1112139"/>
            </a:xfrm>
            <a:custGeom>
              <a:avLst/>
              <a:gdLst>
                <a:gd name="T0" fmla="*/ 2147483647 w 625"/>
                <a:gd name="T1" fmla="*/ 2147483647 h 661"/>
                <a:gd name="T2" fmla="*/ 2147483647 w 625"/>
                <a:gd name="T3" fmla="*/ 2147483647 h 661"/>
                <a:gd name="T4" fmla="*/ 2147483647 w 625"/>
                <a:gd name="T5" fmla="*/ 2147483647 h 661"/>
                <a:gd name="T6" fmla="*/ 2147483647 w 625"/>
                <a:gd name="T7" fmla="*/ 2147483647 h 661"/>
                <a:gd name="T8" fmla="*/ 2147483647 w 625"/>
                <a:gd name="T9" fmla="*/ 2147483647 h 661"/>
                <a:gd name="T10" fmla="*/ 2147483647 w 625"/>
                <a:gd name="T11" fmla="*/ 2147483647 h 661"/>
                <a:gd name="T12" fmla="*/ 2147483647 w 625"/>
                <a:gd name="T13" fmla="*/ 2147483647 h 661"/>
                <a:gd name="T14" fmla="*/ 2147483647 w 625"/>
                <a:gd name="T15" fmla="*/ 2147483647 h 661"/>
                <a:gd name="T16" fmla="*/ 2147483647 w 625"/>
                <a:gd name="T17" fmla="*/ 2147483647 h 661"/>
                <a:gd name="T18" fmla="*/ 0 w 625"/>
                <a:gd name="T19" fmla="*/ 2147483647 h 661"/>
                <a:gd name="T20" fmla="*/ 2147483647 w 625"/>
                <a:gd name="T21" fmla="*/ 2147483647 h 661"/>
                <a:gd name="T22" fmla="*/ 2147483647 w 625"/>
                <a:gd name="T23" fmla="*/ 2147483647 h 661"/>
                <a:gd name="T24" fmla="*/ 2147483647 w 625"/>
                <a:gd name="T25" fmla="*/ 2147483647 h 661"/>
                <a:gd name="T26" fmla="*/ 2147483647 w 625"/>
                <a:gd name="T27" fmla="*/ 2147483647 h 661"/>
                <a:gd name="T28" fmla="*/ 2147483647 w 625"/>
                <a:gd name="T29" fmla="*/ 2147483647 h 661"/>
                <a:gd name="T30" fmla="*/ 2147483647 w 625"/>
                <a:gd name="T31" fmla="*/ 2147483647 h 661"/>
                <a:gd name="T32" fmla="*/ 2147483647 w 625"/>
                <a:gd name="T33" fmla="*/ 2147483647 h 661"/>
                <a:gd name="T34" fmla="*/ 2147483647 w 625"/>
                <a:gd name="T35" fmla="*/ 2147483647 h 661"/>
                <a:gd name="T36" fmla="*/ 2147483647 w 625"/>
                <a:gd name="T37" fmla="*/ 2147483647 h 661"/>
                <a:gd name="T38" fmla="*/ 2147483647 w 625"/>
                <a:gd name="T39" fmla="*/ 2147483647 h 661"/>
                <a:gd name="T40" fmla="*/ 2147483647 w 625"/>
                <a:gd name="T41" fmla="*/ 2147483647 h 661"/>
                <a:gd name="T42" fmla="*/ 2147483647 w 625"/>
                <a:gd name="T43" fmla="*/ 2147483647 h 661"/>
                <a:gd name="T44" fmla="*/ 2147483647 w 625"/>
                <a:gd name="T45" fmla="*/ 2147483647 h 661"/>
                <a:gd name="T46" fmla="*/ 2147483647 w 625"/>
                <a:gd name="T47" fmla="*/ 2147483647 h 661"/>
                <a:gd name="T48" fmla="*/ 2147483647 w 625"/>
                <a:gd name="T49" fmla="*/ 2147483647 h 661"/>
                <a:gd name="T50" fmla="*/ 2147483647 w 625"/>
                <a:gd name="T51" fmla="*/ 2147483647 h 661"/>
                <a:gd name="T52" fmla="*/ 2147483647 w 625"/>
                <a:gd name="T53" fmla="*/ 2147483647 h 661"/>
                <a:gd name="T54" fmla="*/ 2147483647 w 625"/>
                <a:gd name="T55" fmla="*/ 2147483647 h 661"/>
                <a:gd name="T56" fmla="*/ 2147483647 w 625"/>
                <a:gd name="T57" fmla="*/ 2147483647 h 661"/>
                <a:gd name="T58" fmla="*/ 2147483647 w 625"/>
                <a:gd name="T59" fmla="*/ 2147483647 h 661"/>
                <a:gd name="T60" fmla="*/ 2147483647 w 625"/>
                <a:gd name="T61" fmla="*/ 2147483647 h 661"/>
                <a:gd name="T62" fmla="*/ 2147483647 w 625"/>
                <a:gd name="T63" fmla="*/ 2147483647 h 661"/>
                <a:gd name="T64" fmla="*/ 2147483647 w 625"/>
                <a:gd name="T65" fmla="*/ 2147483647 h 661"/>
                <a:gd name="T66" fmla="*/ 2147483647 w 625"/>
                <a:gd name="T67" fmla="*/ 2147483647 h 661"/>
                <a:gd name="T68" fmla="*/ 2147483647 w 625"/>
                <a:gd name="T69" fmla="*/ 2147483647 h 661"/>
                <a:gd name="T70" fmla="*/ 2147483647 w 625"/>
                <a:gd name="T71" fmla="*/ 2147483647 h 661"/>
                <a:gd name="T72" fmla="*/ 2147483647 w 625"/>
                <a:gd name="T73" fmla="*/ 2147483647 h 661"/>
                <a:gd name="T74" fmla="*/ 2147483647 w 625"/>
                <a:gd name="T75" fmla="*/ 2147483647 h 661"/>
                <a:gd name="T76" fmla="*/ 2147483647 w 625"/>
                <a:gd name="T77" fmla="*/ 2147483647 h 661"/>
                <a:gd name="T78" fmla="*/ 2147483647 w 625"/>
                <a:gd name="T79" fmla="*/ 2147483647 h 661"/>
                <a:gd name="T80" fmla="*/ 2147483647 w 625"/>
                <a:gd name="T81" fmla="*/ 2147483647 h 661"/>
                <a:gd name="T82" fmla="*/ 2147483647 w 625"/>
                <a:gd name="T83" fmla="*/ 2147483647 h 661"/>
                <a:gd name="T84" fmla="*/ 2147483647 w 625"/>
                <a:gd name="T85" fmla="*/ 2147483647 h 661"/>
                <a:gd name="T86" fmla="*/ 2147483647 w 625"/>
                <a:gd name="T87" fmla="*/ 2147483647 h 661"/>
                <a:gd name="T88" fmla="*/ 2147483647 w 625"/>
                <a:gd name="T89" fmla="*/ 2147483647 h 661"/>
                <a:gd name="T90" fmla="*/ 2147483647 w 625"/>
                <a:gd name="T91" fmla="*/ 2147483647 h 661"/>
                <a:gd name="T92" fmla="*/ 2147483647 w 625"/>
                <a:gd name="T93" fmla="*/ 2147483647 h 661"/>
                <a:gd name="T94" fmla="*/ 2147483647 w 625"/>
                <a:gd name="T95" fmla="*/ 2147483647 h 661"/>
                <a:gd name="T96" fmla="*/ 2147483647 w 625"/>
                <a:gd name="T97" fmla="*/ 2147483647 h 6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25"/>
                <a:gd name="T148" fmla="*/ 0 h 661"/>
                <a:gd name="T149" fmla="*/ 625 w 625"/>
                <a:gd name="T150" fmla="*/ 661 h 6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25" h="661">
                  <a:moveTo>
                    <a:pt x="69" y="40"/>
                  </a:moveTo>
                  <a:lnTo>
                    <a:pt x="111" y="153"/>
                  </a:lnTo>
                  <a:lnTo>
                    <a:pt x="85" y="167"/>
                  </a:lnTo>
                  <a:lnTo>
                    <a:pt x="98" y="203"/>
                  </a:lnTo>
                  <a:lnTo>
                    <a:pt x="100" y="231"/>
                  </a:lnTo>
                  <a:lnTo>
                    <a:pt x="94" y="252"/>
                  </a:lnTo>
                  <a:lnTo>
                    <a:pt x="78" y="274"/>
                  </a:lnTo>
                  <a:lnTo>
                    <a:pt x="26" y="333"/>
                  </a:lnTo>
                  <a:lnTo>
                    <a:pt x="29" y="344"/>
                  </a:lnTo>
                  <a:lnTo>
                    <a:pt x="42" y="356"/>
                  </a:lnTo>
                  <a:lnTo>
                    <a:pt x="21" y="398"/>
                  </a:lnTo>
                  <a:lnTo>
                    <a:pt x="35" y="428"/>
                  </a:lnTo>
                  <a:lnTo>
                    <a:pt x="42" y="439"/>
                  </a:lnTo>
                  <a:lnTo>
                    <a:pt x="27" y="478"/>
                  </a:lnTo>
                  <a:lnTo>
                    <a:pt x="12" y="489"/>
                  </a:lnTo>
                  <a:lnTo>
                    <a:pt x="19" y="514"/>
                  </a:lnTo>
                  <a:lnTo>
                    <a:pt x="19" y="537"/>
                  </a:lnTo>
                  <a:lnTo>
                    <a:pt x="9" y="554"/>
                  </a:lnTo>
                  <a:lnTo>
                    <a:pt x="12" y="571"/>
                  </a:lnTo>
                  <a:lnTo>
                    <a:pt x="0" y="582"/>
                  </a:lnTo>
                  <a:lnTo>
                    <a:pt x="16" y="602"/>
                  </a:lnTo>
                  <a:lnTo>
                    <a:pt x="29" y="600"/>
                  </a:lnTo>
                  <a:lnTo>
                    <a:pt x="29" y="624"/>
                  </a:lnTo>
                  <a:lnTo>
                    <a:pt x="37" y="635"/>
                  </a:lnTo>
                  <a:lnTo>
                    <a:pt x="47" y="622"/>
                  </a:lnTo>
                  <a:lnTo>
                    <a:pt x="58" y="624"/>
                  </a:lnTo>
                  <a:lnTo>
                    <a:pt x="64" y="640"/>
                  </a:lnTo>
                  <a:lnTo>
                    <a:pt x="72" y="648"/>
                  </a:lnTo>
                  <a:lnTo>
                    <a:pt x="72" y="661"/>
                  </a:lnTo>
                  <a:lnTo>
                    <a:pt x="98" y="624"/>
                  </a:lnTo>
                  <a:lnTo>
                    <a:pt x="98" y="616"/>
                  </a:lnTo>
                  <a:lnTo>
                    <a:pt x="111" y="606"/>
                  </a:lnTo>
                  <a:lnTo>
                    <a:pt x="133" y="618"/>
                  </a:lnTo>
                  <a:lnTo>
                    <a:pt x="147" y="595"/>
                  </a:lnTo>
                  <a:lnTo>
                    <a:pt x="157" y="582"/>
                  </a:lnTo>
                  <a:lnTo>
                    <a:pt x="154" y="569"/>
                  </a:lnTo>
                  <a:lnTo>
                    <a:pt x="147" y="569"/>
                  </a:lnTo>
                  <a:lnTo>
                    <a:pt x="127" y="555"/>
                  </a:lnTo>
                  <a:lnTo>
                    <a:pt x="143" y="547"/>
                  </a:lnTo>
                  <a:lnTo>
                    <a:pt x="185" y="500"/>
                  </a:lnTo>
                  <a:lnTo>
                    <a:pt x="222" y="484"/>
                  </a:lnTo>
                  <a:lnTo>
                    <a:pt x="295" y="452"/>
                  </a:lnTo>
                  <a:lnTo>
                    <a:pt x="332" y="431"/>
                  </a:lnTo>
                  <a:lnTo>
                    <a:pt x="383" y="412"/>
                  </a:lnTo>
                  <a:lnTo>
                    <a:pt x="423" y="377"/>
                  </a:lnTo>
                  <a:lnTo>
                    <a:pt x="432" y="353"/>
                  </a:lnTo>
                  <a:lnTo>
                    <a:pt x="449" y="355"/>
                  </a:lnTo>
                  <a:lnTo>
                    <a:pt x="518" y="308"/>
                  </a:lnTo>
                  <a:lnTo>
                    <a:pt x="614" y="222"/>
                  </a:lnTo>
                  <a:lnTo>
                    <a:pt x="611" y="209"/>
                  </a:lnTo>
                  <a:lnTo>
                    <a:pt x="598" y="169"/>
                  </a:lnTo>
                  <a:lnTo>
                    <a:pt x="577" y="146"/>
                  </a:lnTo>
                  <a:lnTo>
                    <a:pt x="575" y="135"/>
                  </a:lnTo>
                  <a:lnTo>
                    <a:pt x="579" y="126"/>
                  </a:lnTo>
                  <a:lnTo>
                    <a:pt x="593" y="121"/>
                  </a:lnTo>
                  <a:lnTo>
                    <a:pt x="625" y="112"/>
                  </a:lnTo>
                  <a:lnTo>
                    <a:pt x="616" y="107"/>
                  </a:lnTo>
                  <a:lnTo>
                    <a:pt x="600" y="100"/>
                  </a:lnTo>
                  <a:lnTo>
                    <a:pt x="584" y="85"/>
                  </a:lnTo>
                  <a:lnTo>
                    <a:pt x="589" y="73"/>
                  </a:lnTo>
                  <a:lnTo>
                    <a:pt x="579" y="73"/>
                  </a:lnTo>
                  <a:lnTo>
                    <a:pt x="563" y="80"/>
                  </a:lnTo>
                  <a:lnTo>
                    <a:pt x="559" y="73"/>
                  </a:lnTo>
                  <a:lnTo>
                    <a:pt x="561" y="66"/>
                  </a:lnTo>
                  <a:lnTo>
                    <a:pt x="545" y="69"/>
                  </a:lnTo>
                  <a:lnTo>
                    <a:pt x="532" y="64"/>
                  </a:lnTo>
                  <a:lnTo>
                    <a:pt x="518" y="77"/>
                  </a:lnTo>
                  <a:lnTo>
                    <a:pt x="501" y="91"/>
                  </a:lnTo>
                  <a:lnTo>
                    <a:pt x="492" y="91"/>
                  </a:lnTo>
                  <a:lnTo>
                    <a:pt x="503" y="98"/>
                  </a:lnTo>
                  <a:lnTo>
                    <a:pt x="492" y="104"/>
                  </a:lnTo>
                  <a:lnTo>
                    <a:pt x="471" y="107"/>
                  </a:lnTo>
                  <a:lnTo>
                    <a:pt x="452" y="112"/>
                  </a:lnTo>
                  <a:lnTo>
                    <a:pt x="439" y="107"/>
                  </a:lnTo>
                  <a:lnTo>
                    <a:pt x="432" y="98"/>
                  </a:lnTo>
                  <a:lnTo>
                    <a:pt x="410" y="98"/>
                  </a:lnTo>
                  <a:lnTo>
                    <a:pt x="394" y="96"/>
                  </a:lnTo>
                  <a:lnTo>
                    <a:pt x="378" y="104"/>
                  </a:lnTo>
                  <a:lnTo>
                    <a:pt x="357" y="109"/>
                  </a:lnTo>
                  <a:lnTo>
                    <a:pt x="336" y="100"/>
                  </a:lnTo>
                  <a:lnTo>
                    <a:pt x="316" y="91"/>
                  </a:lnTo>
                  <a:lnTo>
                    <a:pt x="304" y="80"/>
                  </a:lnTo>
                  <a:lnTo>
                    <a:pt x="302" y="71"/>
                  </a:lnTo>
                  <a:lnTo>
                    <a:pt x="311" y="66"/>
                  </a:lnTo>
                  <a:lnTo>
                    <a:pt x="314" y="57"/>
                  </a:lnTo>
                  <a:lnTo>
                    <a:pt x="309" y="53"/>
                  </a:lnTo>
                  <a:lnTo>
                    <a:pt x="291" y="50"/>
                  </a:lnTo>
                  <a:lnTo>
                    <a:pt x="275" y="43"/>
                  </a:lnTo>
                  <a:lnTo>
                    <a:pt x="248" y="38"/>
                  </a:lnTo>
                  <a:lnTo>
                    <a:pt x="235" y="43"/>
                  </a:lnTo>
                  <a:lnTo>
                    <a:pt x="214" y="35"/>
                  </a:lnTo>
                  <a:lnTo>
                    <a:pt x="175" y="18"/>
                  </a:lnTo>
                  <a:lnTo>
                    <a:pt x="147" y="18"/>
                  </a:lnTo>
                  <a:lnTo>
                    <a:pt x="122" y="8"/>
                  </a:lnTo>
                  <a:lnTo>
                    <a:pt x="106" y="0"/>
                  </a:lnTo>
                  <a:lnTo>
                    <a:pt x="90" y="5"/>
                  </a:lnTo>
                  <a:lnTo>
                    <a:pt x="83" y="16"/>
                  </a:lnTo>
                  <a:lnTo>
                    <a:pt x="69" y="40"/>
                  </a:lnTo>
                  <a:close/>
                </a:path>
              </a:pathLst>
            </a:custGeom>
            <a:gradFill flip="none" rotWithShape="1">
              <a:gsLst>
                <a:gs pos="13000">
                  <a:schemeClr val="bg1">
                    <a:lumMod val="50000"/>
                  </a:scheme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9398">
              <a:solidFill>
                <a:srgbClr val="D9D9D9"/>
              </a:solidFill>
              <a:round/>
              <a:headEnd/>
              <a:tailEnd/>
            </a:ln>
          </p:spPr>
          <p:txBody>
            <a:bodyPr wrap="none" lIns="65306" tIns="32653" rIns="65306" bIns="32653" anchor="ctr">
              <a:prstTxWarp prst="textNoShape">
                <a:avLst/>
              </a:prstTxWarp>
            </a:bodyPr>
            <a:lstStyle/>
            <a:p>
              <a:pPr defTabSz="4571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600" dirty="0">
                <a:latin typeface="Calibri" pitchFamily="-107" charset="0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5767209" y="2317595"/>
              <a:ext cx="533781" cy="456057"/>
            </a:xfrm>
            <a:custGeom>
              <a:avLst/>
              <a:gdLst>
                <a:gd name="T0" fmla="*/ 2147483647 w 290"/>
                <a:gd name="T1" fmla="*/ 2147483647 h 270"/>
                <a:gd name="T2" fmla="*/ 2147483647 w 290"/>
                <a:gd name="T3" fmla="*/ 2147483647 h 270"/>
                <a:gd name="T4" fmla="*/ 2147483647 w 290"/>
                <a:gd name="T5" fmla="*/ 2147483647 h 270"/>
                <a:gd name="T6" fmla="*/ 2147483647 w 290"/>
                <a:gd name="T7" fmla="*/ 2147483647 h 270"/>
                <a:gd name="T8" fmla="*/ 2147483647 w 290"/>
                <a:gd name="T9" fmla="*/ 2147483647 h 270"/>
                <a:gd name="T10" fmla="*/ 2147483647 w 290"/>
                <a:gd name="T11" fmla="*/ 2147483647 h 270"/>
                <a:gd name="T12" fmla="*/ 2147483647 w 290"/>
                <a:gd name="T13" fmla="*/ 2147483647 h 270"/>
                <a:gd name="T14" fmla="*/ 2147483647 w 290"/>
                <a:gd name="T15" fmla="*/ 2147483647 h 270"/>
                <a:gd name="T16" fmla="*/ 2147483647 w 290"/>
                <a:gd name="T17" fmla="*/ 2147483647 h 270"/>
                <a:gd name="T18" fmla="*/ 2147483647 w 290"/>
                <a:gd name="T19" fmla="*/ 0 h 270"/>
                <a:gd name="T20" fmla="*/ 2147483647 w 290"/>
                <a:gd name="T21" fmla="*/ 2147483647 h 270"/>
                <a:gd name="T22" fmla="*/ 2147483647 w 290"/>
                <a:gd name="T23" fmla="*/ 2147483647 h 270"/>
                <a:gd name="T24" fmla="*/ 2147483647 w 290"/>
                <a:gd name="T25" fmla="*/ 2147483647 h 270"/>
                <a:gd name="T26" fmla="*/ 2147483647 w 290"/>
                <a:gd name="T27" fmla="*/ 2147483647 h 270"/>
                <a:gd name="T28" fmla="*/ 2147483647 w 290"/>
                <a:gd name="T29" fmla="*/ 2147483647 h 270"/>
                <a:gd name="T30" fmla="*/ 2147483647 w 290"/>
                <a:gd name="T31" fmla="*/ 2147483647 h 270"/>
                <a:gd name="T32" fmla="*/ 2147483647 w 290"/>
                <a:gd name="T33" fmla="*/ 2147483647 h 270"/>
                <a:gd name="T34" fmla="*/ 0 w 290"/>
                <a:gd name="T35" fmla="*/ 2147483647 h 270"/>
                <a:gd name="T36" fmla="*/ 2147483647 w 290"/>
                <a:gd name="T37" fmla="*/ 2147483647 h 270"/>
                <a:gd name="T38" fmla="*/ 2147483647 w 290"/>
                <a:gd name="T39" fmla="*/ 2147483647 h 270"/>
                <a:gd name="T40" fmla="*/ 2147483647 w 290"/>
                <a:gd name="T41" fmla="*/ 2147483647 h 270"/>
                <a:gd name="T42" fmla="*/ 2147483647 w 290"/>
                <a:gd name="T43" fmla="*/ 2147483647 h 270"/>
                <a:gd name="T44" fmla="*/ 2147483647 w 290"/>
                <a:gd name="T45" fmla="*/ 2147483647 h 270"/>
                <a:gd name="T46" fmla="*/ 2147483647 w 290"/>
                <a:gd name="T47" fmla="*/ 2147483647 h 270"/>
                <a:gd name="T48" fmla="*/ 2147483647 w 290"/>
                <a:gd name="T49" fmla="*/ 2147483647 h 270"/>
                <a:gd name="T50" fmla="*/ 2147483647 w 290"/>
                <a:gd name="T51" fmla="*/ 2147483647 h 270"/>
                <a:gd name="T52" fmla="*/ 2147483647 w 290"/>
                <a:gd name="T53" fmla="*/ 2147483647 h 270"/>
                <a:gd name="T54" fmla="*/ 2147483647 w 290"/>
                <a:gd name="T55" fmla="*/ 2147483647 h 270"/>
                <a:gd name="T56" fmla="*/ 2147483647 w 290"/>
                <a:gd name="T57" fmla="*/ 2147483647 h 270"/>
                <a:gd name="T58" fmla="*/ 2147483647 w 290"/>
                <a:gd name="T59" fmla="*/ 2147483647 h 270"/>
                <a:gd name="T60" fmla="*/ 2147483647 w 290"/>
                <a:gd name="T61" fmla="*/ 2147483647 h 270"/>
                <a:gd name="T62" fmla="*/ 2147483647 w 290"/>
                <a:gd name="T63" fmla="*/ 2147483647 h 270"/>
                <a:gd name="T64" fmla="*/ 2147483647 w 290"/>
                <a:gd name="T65" fmla="*/ 2147483647 h 270"/>
                <a:gd name="T66" fmla="*/ 2147483647 w 290"/>
                <a:gd name="T67" fmla="*/ 2147483647 h 270"/>
                <a:gd name="T68" fmla="*/ 2147483647 w 290"/>
                <a:gd name="T69" fmla="*/ 2147483647 h 270"/>
                <a:gd name="T70" fmla="*/ 2147483647 w 290"/>
                <a:gd name="T71" fmla="*/ 2147483647 h 270"/>
                <a:gd name="T72" fmla="*/ 2147483647 w 290"/>
                <a:gd name="T73" fmla="*/ 2147483647 h 270"/>
                <a:gd name="T74" fmla="*/ 2147483647 w 290"/>
                <a:gd name="T75" fmla="*/ 2147483647 h 270"/>
                <a:gd name="T76" fmla="*/ 2147483647 w 290"/>
                <a:gd name="T77" fmla="*/ 2147483647 h 270"/>
                <a:gd name="T78" fmla="*/ 2147483647 w 290"/>
                <a:gd name="T79" fmla="*/ 2147483647 h 270"/>
                <a:gd name="T80" fmla="*/ 2147483647 w 290"/>
                <a:gd name="T81" fmla="*/ 2147483647 h 270"/>
                <a:gd name="T82" fmla="*/ 2147483647 w 290"/>
                <a:gd name="T83" fmla="*/ 2147483647 h 270"/>
                <a:gd name="T84" fmla="*/ 2147483647 w 290"/>
                <a:gd name="T85" fmla="*/ 2147483647 h 270"/>
                <a:gd name="T86" fmla="*/ 2147483647 w 290"/>
                <a:gd name="T87" fmla="*/ 2147483647 h 270"/>
                <a:gd name="T88" fmla="*/ 2147483647 w 290"/>
                <a:gd name="T89" fmla="*/ 2147483647 h 270"/>
                <a:gd name="T90" fmla="*/ 2147483647 w 290"/>
                <a:gd name="T91" fmla="*/ 2147483647 h 270"/>
                <a:gd name="T92" fmla="*/ 2147483647 w 290"/>
                <a:gd name="T93" fmla="*/ 2147483647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90"/>
                <a:gd name="T142" fmla="*/ 0 h 270"/>
                <a:gd name="T143" fmla="*/ 290 w 290"/>
                <a:gd name="T144" fmla="*/ 270 h 2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90" h="270">
                  <a:moveTo>
                    <a:pt x="290" y="27"/>
                  </a:moveTo>
                  <a:lnTo>
                    <a:pt x="281" y="21"/>
                  </a:lnTo>
                  <a:lnTo>
                    <a:pt x="258" y="40"/>
                  </a:lnTo>
                  <a:lnTo>
                    <a:pt x="233" y="40"/>
                  </a:lnTo>
                  <a:lnTo>
                    <a:pt x="222" y="48"/>
                  </a:lnTo>
                  <a:lnTo>
                    <a:pt x="204" y="48"/>
                  </a:lnTo>
                  <a:lnTo>
                    <a:pt x="175" y="32"/>
                  </a:lnTo>
                  <a:lnTo>
                    <a:pt x="156" y="21"/>
                  </a:lnTo>
                  <a:lnTo>
                    <a:pt x="137" y="24"/>
                  </a:lnTo>
                  <a:lnTo>
                    <a:pt x="84" y="0"/>
                  </a:lnTo>
                  <a:lnTo>
                    <a:pt x="68" y="11"/>
                  </a:lnTo>
                  <a:lnTo>
                    <a:pt x="56" y="13"/>
                  </a:lnTo>
                  <a:lnTo>
                    <a:pt x="51" y="24"/>
                  </a:lnTo>
                  <a:lnTo>
                    <a:pt x="56" y="32"/>
                  </a:lnTo>
                  <a:lnTo>
                    <a:pt x="54" y="40"/>
                  </a:lnTo>
                  <a:lnTo>
                    <a:pt x="21" y="33"/>
                  </a:lnTo>
                  <a:lnTo>
                    <a:pt x="6" y="43"/>
                  </a:lnTo>
                  <a:lnTo>
                    <a:pt x="0" y="56"/>
                  </a:lnTo>
                  <a:lnTo>
                    <a:pt x="2" y="75"/>
                  </a:lnTo>
                  <a:lnTo>
                    <a:pt x="24" y="102"/>
                  </a:lnTo>
                  <a:lnTo>
                    <a:pt x="18" y="123"/>
                  </a:lnTo>
                  <a:lnTo>
                    <a:pt x="40" y="144"/>
                  </a:lnTo>
                  <a:lnTo>
                    <a:pt x="39" y="156"/>
                  </a:lnTo>
                  <a:lnTo>
                    <a:pt x="13" y="163"/>
                  </a:lnTo>
                  <a:lnTo>
                    <a:pt x="18" y="189"/>
                  </a:lnTo>
                  <a:lnTo>
                    <a:pt x="38" y="194"/>
                  </a:lnTo>
                  <a:lnTo>
                    <a:pt x="46" y="224"/>
                  </a:lnTo>
                  <a:lnTo>
                    <a:pt x="87" y="229"/>
                  </a:lnTo>
                  <a:lnTo>
                    <a:pt x="103" y="242"/>
                  </a:lnTo>
                  <a:lnTo>
                    <a:pt x="123" y="260"/>
                  </a:lnTo>
                  <a:lnTo>
                    <a:pt x="134" y="259"/>
                  </a:lnTo>
                  <a:lnTo>
                    <a:pt x="166" y="270"/>
                  </a:lnTo>
                  <a:lnTo>
                    <a:pt x="167" y="251"/>
                  </a:lnTo>
                  <a:lnTo>
                    <a:pt x="163" y="230"/>
                  </a:lnTo>
                  <a:lnTo>
                    <a:pt x="179" y="221"/>
                  </a:lnTo>
                  <a:lnTo>
                    <a:pt x="175" y="208"/>
                  </a:lnTo>
                  <a:lnTo>
                    <a:pt x="189" y="182"/>
                  </a:lnTo>
                  <a:lnTo>
                    <a:pt x="194" y="173"/>
                  </a:lnTo>
                  <a:lnTo>
                    <a:pt x="196" y="152"/>
                  </a:lnTo>
                  <a:lnTo>
                    <a:pt x="222" y="139"/>
                  </a:lnTo>
                  <a:lnTo>
                    <a:pt x="225" y="120"/>
                  </a:lnTo>
                  <a:lnTo>
                    <a:pt x="244" y="108"/>
                  </a:lnTo>
                  <a:lnTo>
                    <a:pt x="252" y="97"/>
                  </a:lnTo>
                  <a:lnTo>
                    <a:pt x="255" y="74"/>
                  </a:lnTo>
                  <a:lnTo>
                    <a:pt x="270" y="64"/>
                  </a:lnTo>
                  <a:lnTo>
                    <a:pt x="282" y="60"/>
                  </a:lnTo>
                  <a:lnTo>
                    <a:pt x="290" y="27"/>
                  </a:lnTo>
                  <a:close/>
                </a:path>
              </a:pathLst>
            </a:custGeom>
            <a:gradFill flip="none" rotWithShape="1">
              <a:gsLst>
                <a:gs pos="13000">
                  <a:schemeClr val="bg1">
                    <a:lumMod val="50000"/>
                  </a:scheme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9398">
              <a:solidFill>
                <a:srgbClr val="D9D9D9"/>
              </a:solidFill>
              <a:round/>
              <a:headEnd/>
              <a:tailEnd/>
            </a:ln>
          </p:spPr>
          <p:txBody>
            <a:bodyPr wrap="none" lIns="65306" tIns="32653" rIns="65306" bIns="32653" anchor="ctr">
              <a:prstTxWarp prst="textNoShape">
                <a:avLst/>
              </a:prstTxWarp>
            </a:bodyPr>
            <a:lstStyle/>
            <a:p>
              <a:pPr defTabSz="4571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600" dirty="0">
                <a:latin typeface="Calibri" pitchFamily="-107" charset="0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4352175" y="2449040"/>
              <a:ext cx="1946530" cy="1418463"/>
            </a:xfrm>
            <a:custGeom>
              <a:avLst/>
              <a:gdLst>
                <a:gd name="T0" fmla="*/ 2147483647 w 1055"/>
                <a:gd name="T1" fmla="*/ 2147483647 h 843"/>
                <a:gd name="T2" fmla="*/ 2147483647 w 1055"/>
                <a:gd name="T3" fmla="*/ 2147483647 h 843"/>
                <a:gd name="T4" fmla="*/ 2147483647 w 1055"/>
                <a:gd name="T5" fmla="*/ 2147483647 h 843"/>
                <a:gd name="T6" fmla="*/ 2147483647 w 1055"/>
                <a:gd name="T7" fmla="*/ 2147483647 h 843"/>
                <a:gd name="T8" fmla="*/ 2147483647 w 1055"/>
                <a:gd name="T9" fmla="*/ 2147483647 h 843"/>
                <a:gd name="T10" fmla="*/ 2147483647 w 1055"/>
                <a:gd name="T11" fmla="*/ 2147483647 h 843"/>
                <a:gd name="T12" fmla="*/ 2147483647 w 1055"/>
                <a:gd name="T13" fmla="*/ 2147483647 h 843"/>
                <a:gd name="T14" fmla="*/ 2147483647 w 1055"/>
                <a:gd name="T15" fmla="*/ 2147483647 h 843"/>
                <a:gd name="T16" fmla="*/ 2147483647 w 1055"/>
                <a:gd name="T17" fmla="*/ 0 h 843"/>
                <a:gd name="T18" fmla="*/ 2147483647 w 1055"/>
                <a:gd name="T19" fmla="*/ 2147483647 h 843"/>
                <a:gd name="T20" fmla="*/ 2147483647 w 1055"/>
                <a:gd name="T21" fmla="*/ 2147483647 h 843"/>
                <a:gd name="T22" fmla="*/ 2147483647 w 1055"/>
                <a:gd name="T23" fmla="*/ 2147483647 h 843"/>
                <a:gd name="T24" fmla="*/ 2147483647 w 1055"/>
                <a:gd name="T25" fmla="*/ 2147483647 h 843"/>
                <a:gd name="T26" fmla="*/ 2147483647 w 1055"/>
                <a:gd name="T27" fmla="*/ 2147483647 h 843"/>
                <a:gd name="T28" fmla="*/ 2147483647 w 1055"/>
                <a:gd name="T29" fmla="*/ 2147483647 h 843"/>
                <a:gd name="T30" fmla="*/ 2147483647 w 1055"/>
                <a:gd name="T31" fmla="*/ 2147483647 h 843"/>
                <a:gd name="T32" fmla="*/ 2147483647 w 1055"/>
                <a:gd name="T33" fmla="*/ 2147483647 h 843"/>
                <a:gd name="T34" fmla="*/ 2147483647 w 1055"/>
                <a:gd name="T35" fmla="*/ 2147483647 h 843"/>
                <a:gd name="T36" fmla="*/ 2147483647 w 1055"/>
                <a:gd name="T37" fmla="*/ 2147483647 h 843"/>
                <a:gd name="T38" fmla="*/ 2147483647 w 1055"/>
                <a:gd name="T39" fmla="*/ 2147483647 h 843"/>
                <a:gd name="T40" fmla="*/ 2147483647 w 1055"/>
                <a:gd name="T41" fmla="*/ 2147483647 h 843"/>
                <a:gd name="T42" fmla="*/ 2147483647 w 1055"/>
                <a:gd name="T43" fmla="*/ 2147483647 h 843"/>
                <a:gd name="T44" fmla="*/ 2147483647 w 1055"/>
                <a:gd name="T45" fmla="*/ 2147483647 h 843"/>
                <a:gd name="T46" fmla="*/ 2147483647 w 1055"/>
                <a:gd name="T47" fmla="*/ 2147483647 h 843"/>
                <a:gd name="T48" fmla="*/ 2147483647 w 1055"/>
                <a:gd name="T49" fmla="*/ 2147483647 h 843"/>
                <a:gd name="T50" fmla="*/ 2147483647 w 1055"/>
                <a:gd name="T51" fmla="*/ 2147483647 h 843"/>
                <a:gd name="T52" fmla="*/ 2147483647 w 1055"/>
                <a:gd name="T53" fmla="*/ 2147483647 h 843"/>
                <a:gd name="T54" fmla="*/ 2147483647 w 1055"/>
                <a:gd name="T55" fmla="*/ 2147483647 h 843"/>
                <a:gd name="T56" fmla="*/ 2147483647 w 1055"/>
                <a:gd name="T57" fmla="*/ 2147483647 h 843"/>
                <a:gd name="T58" fmla="*/ 2147483647 w 1055"/>
                <a:gd name="T59" fmla="*/ 2147483647 h 843"/>
                <a:gd name="T60" fmla="*/ 2147483647 w 1055"/>
                <a:gd name="T61" fmla="*/ 2147483647 h 843"/>
                <a:gd name="T62" fmla="*/ 2147483647 w 1055"/>
                <a:gd name="T63" fmla="*/ 2147483647 h 843"/>
                <a:gd name="T64" fmla="*/ 2147483647 w 1055"/>
                <a:gd name="T65" fmla="*/ 2147483647 h 843"/>
                <a:gd name="T66" fmla="*/ 2147483647 w 1055"/>
                <a:gd name="T67" fmla="*/ 2147483647 h 843"/>
                <a:gd name="T68" fmla="*/ 2147483647 w 1055"/>
                <a:gd name="T69" fmla="*/ 2147483647 h 843"/>
                <a:gd name="T70" fmla="*/ 2147483647 w 1055"/>
                <a:gd name="T71" fmla="*/ 2147483647 h 843"/>
                <a:gd name="T72" fmla="*/ 2147483647 w 1055"/>
                <a:gd name="T73" fmla="*/ 2147483647 h 843"/>
                <a:gd name="T74" fmla="*/ 2147483647 w 1055"/>
                <a:gd name="T75" fmla="*/ 2147483647 h 843"/>
                <a:gd name="T76" fmla="*/ 2147483647 w 1055"/>
                <a:gd name="T77" fmla="*/ 2147483647 h 843"/>
                <a:gd name="T78" fmla="*/ 2147483647 w 1055"/>
                <a:gd name="T79" fmla="*/ 2147483647 h 843"/>
                <a:gd name="T80" fmla="*/ 2147483647 w 1055"/>
                <a:gd name="T81" fmla="*/ 2147483647 h 843"/>
                <a:gd name="T82" fmla="*/ 2147483647 w 1055"/>
                <a:gd name="T83" fmla="*/ 2147483647 h 843"/>
                <a:gd name="T84" fmla="*/ 2147483647 w 1055"/>
                <a:gd name="T85" fmla="*/ 2147483647 h 843"/>
                <a:gd name="T86" fmla="*/ 2147483647 w 1055"/>
                <a:gd name="T87" fmla="*/ 2147483647 h 843"/>
                <a:gd name="T88" fmla="*/ 2147483647 w 1055"/>
                <a:gd name="T89" fmla="*/ 2147483647 h 843"/>
                <a:gd name="T90" fmla="*/ 2147483647 w 1055"/>
                <a:gd name="T91" fmla="*/ 2147483647 h 843"/>
                <a:gd name="T92" fmla="*/ 2147483647 w 1055"/>
                <a:gd name="T93" fmla="*/ 2147483647 h 843"/>
                <a:gd name="T94" fmla="*/ 2147483647 w 1055"/>
                <a:gd name="T95" fmla="*/ 2147483647 h 843"/>
                <a:gd name="T96" fmla="*/ 2147483647 w 1055"/>
                <a:gd name="T97" fmla="*/ 2147483647 h 84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55"/>
                <a:gd name="T148" fmla="*/ 0 h 843"/>
                <a:gd name="T149" fmla="*/ 1055 w 1055"/>
                <a:gd name="T150" fmla="*/ 843 h 84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55" h="843">
                  <a:moveTo>
                    <a:pt x="10" y="301"/>
                  </a:moveTo>
                  <a:lnTo>
                    <a:pt x="26" y="271"/>
                  </a:lnTo>
                  <a:lnTo>
                    <a:pt x="47" y="234"/>
                  </a:lnTo>
                  <a:lnTo>
                    <a:pt x="58" y="237"/>
                  </a:lnTo>
                  <a:lnTo>
                    <a:pt x="61" y="227"/>
                  </a:lnTo>
                  <a:lnTo>
                    <a:pt x="47" y="186"/>
                  </a:lnTo>
                  <a:lnTo>
                    <a:pt x="31" y="172"/>
                  </a:lnTo>
                  <a:lnTo>
                    <a:pt x="29" y="174"/>
                  </a:lnTo>
                  <a:lnTo>
                    <a:pt x="18" y="177"/>
                  </a:lnTo>
                  <a:lnTo>
                    <a:pt x="5" y="163"/>
                  </a:lnTo>
                  <a:lnTo>
                    <a:pt x="0" y="145"/>
                  </a:lnTo>
                  <a:lnTo>
                    <a:pt x="8" y="115"/>
                  </a:lnTo>
                  <a:lnTo>
                    <a:pt x="35" y="89"/>
                  </a:lnTo>
                  <a:lnTo>
                    <a:pt x="40" y="72"/>
                  </a:lnTo>
                  <a:lnTo>
                    <a:pt x="35" y="59"/>
                  </a:lnTo>
                  <a:lnTo>
                    <a:pt x="58" y="56"/>
                  </a:lnTo>
                  <a:lnTo>
                    <a:pt x="93" y="59"/>
                  </a:lnTo>
                  <a:lnTo>
                    <a:pt x="109" y="59"/>
                  </a:lnTo>
                  <a:lnTo>
                    <a:pt x="122" y="54"/>
                  </a:lnTo>
                  <a:lnTo>
                    <a:pt x="140" y="34"/>
                  </a:lnTo>
                  <a:lnTo>
                    <a:pt x="143" y="28"/>
                  </a:lnTo>
                  <a:lnTo>
                    <a:pt x="153" y="30"/>
                  </a:lnTo>
                  <a:lnTo>
                    <a:pt x="166" y="41"/>
                  </a:lnTo>
                  <a:lnTo>
                    <a:pt x="196" y="23"/>
                  </a:lnTo>
                  <a:lnTo>
                    <a:pt x="219" y="34"/>
                  </a:lnTo>
                  <a:lnTo>
                    <a:pt x="234" y="46"/>
                  </a:lnTo>
                  <a:lnTo>
                    <a:pt x="250" y="51"/>
                  </a:lnTo>
                  <a:lnTo>
                    <a:pt x="266" y="44"/>
                  </a:lnTo>
                  <a:lnTo>
                    <a:pt x="290" y="25"/>
                  </a:lnTo>
                  <a:lnTo>
                    <a:pt x="332" y="39"/>
                  </a:lnTo>
                  <a:lnTo>
                    <a:pt x="343" y="34"/>
                  </a:lnTo>
                  <a:lnTo>
                    <a:pt x="364" y="25"/>
                  </a:lnTo>
                  <a:lnTo>
                    <a:pt x="383" y="30"/>
                  </a:lnTo>
                  <a:lnTo>
                    <a:pt x="405" y="23"/>
                  </a:lnTo>
                  <a:lnTo>
                    <a:pt x="421" y="11"/>
                  </a:lnTo>
                  <a:lnTo>
                    <a:pt x="436" y="0"/>
                  </a:lnTo>
                  <a:lnTo>
                    <a:pt x="456" y="11"/>
                  </a:lnTo>
                  <a:lnTo>
                    <a:pt x="465" y="28"/>
                  </a:lnTo>
                  <a:lnTo>
                    <a:pt x="470" y="46"/>
                  </a:lnTo>
                  <a:lnTo>
                    <a:pt x="481" y="54"/>
                  </a:lnTo>
                  <a:lnTo>
                    <a:pt x="499" y="49"/>
                  </a:lnTo>
                  <a:lnTo>
                    <a:pt x="525" y="41"/>
                  </a:lnTo>
                  <a:lnTo>
                    <a:pt x="545" y="81"/>
                  </a:lnTo>
                  <a:lnTo>
                    <a:pt x="558" y="72"/>
                  </a:lnTo>
                  <a:lnTo>
                    <a:pt x="584" y="94"/>
                  </a:lnTo>
                  <a:lnTo>
                    <a:pt x="603" y="110"/>
                  </a:lnTo>
                  <a:lnTo>
                    <a:pt x="614" y="108"/>
                  </a:lnTo>
                  <a:lnTo>
                    <a:pt x="630" y="103"/>
                  </a:lnTo>
                  <a:lnTo>
                    <a:pt x="644" y="99"/>
                  </a:lnTo>
                  <a:lnTo>
                    <a:pt x="653" y="94"/>
                  </a:lnTo>
                  <a:lnTo>
                    <a:pt x="656" y="65"/>
                  </a:lnTo>
                  <a:lnTo>
                    <a:pt x="651" y="59"/>
                  </a:lnTo>
                  <a:lnTo>
                    <a:pt x="644" y="49"/>
                  </a:lnTo>
                  <a:lnTo>
                    <a:pt x="647" y="41"/>
                  </a:lnTo>
                  <a:lnTo>
                    <a:pt x="658" y="34"/>
                  </a:lnTo>
                  <a:lnTo>
                    <a:pt x="674" y="28"/>
                  </a:lnTo>
                  <a:lnTo>
                    <a:pt x="690" y="23"/>
                  </a:lnTo>
                  <a:lnTo>
                    <a:pt x="702" y="34"/>
                  </a:lnTo>
                  <a:lnTo>
                    <a:pt x="716" y="23"/>
                  </a:lnTo>
                  <a:lnTo>
                    <a:pt x="728" y="13"/>
                  </a:lnTo>
                  <a:lnTo>
                    <a:pt x="753" y="8"/>
                  </a:lnTo>
                  <a:lnTo>
                    <a:pt x="771" y="0"/>
                  </a:lnTo>
                  <a:lnTo>
                    <a:pt x="792" y="28"/>
                  </a:lnTo>
                  <a:lnTo>
                    <a:pt x="787" y="49"/>
                  </a:lnTo>
                  <a:lnTo>
                    <a:pt x="808" y="70"/>
                  </a:lnTo>
                  <a:lnTo>
                    <a:pt x="808" y="81"/>
                  </a:lnTo>
                  <a:lnTo>
                    <a:pt x="794" y="86"/>
                  </a:lnTo>
                  <a:lnTo>
                    <a:pt x="782" y="89"/>
                  </a:lnTo>
                  <a:lnTo>
                    <a:pt x="785" y="113"/>
                  </a:lnTo>
                  <a:lnTo>
                    <a:pt x="808" y="120"/>
                  </a:lnTo>
                  <a:lnTo>
                    <a:pt x="817" y="147"/>
                  </a:lnTo>
                  <a:lnTo>
                    <a:pt x="797" y="172"/>
                  </a:lnTo>
                  <a:lnTo>
                    <a:pt x="808" y="194"/>
                  </a:lnTo>
                  <a:lnTo>
                    <a:pt x="813" y="218"/>
                  </a:lnTo>
                  <a:lnTo>
                    <a:pt x="806" y="227"/>
                  </a:lnTo>
                  <a:lnTo>
                    <a:pt x="794" y="234"/>
                  </a:lnTo>
                  <a:lnTo>
                    <a:pt x="792" y="248"/>
                  </a:lnTo>
                  <a:lnTo>
                    <a:pt x="806" y="269"/>
                  </a:lnTo>
                  <a:lnTo>
                    <a:pt x="810" y="282"/>
                  </a:lnTo>
                  <a:lnTo>
                    <a:pt x="810" y="303"/>
                  </a:lnTo>
                  <a:lnTo>
                    <a:pt x="810" y="322"/>
                  </a:lnTo>
                  <a:lnTo>
                    <a:pt x="817" y="329"/>
                  </a:lnTo>
                  <a:lnTo>
                    <a:pt x="822" y="329"/>
                  </a:lnTo>
                  <a:lnTo>
                    <a:pt x="840" y="322"/>
                  </a:lnTo>
                  <a:lnTo>
                    <a:pt x="840" y="301"/>
                  </a:lnTo>
                  <a:lnTo>
                    <a:pt x="849" y="293"/>
                  </a:lnTo>
                  <a:lnTo>
                    <a:pt x="853" y="285"/>
                  </a:lnTo>
                  <a:lnTo>
                    <a:pt x="863" y="293"/>
                  </a:lnTo>
                  <a:lnTo>
                    <a:pt x="866" y="317"/>
                  </a:lnTo>
                  <a:lnTo>
                    <a:pt x="868" y="329"/>
                  </a:lnTo>
                  <a:lnTo>
                    <a:pt x="879" y="329"/>
                  </a:lnTo>
                  <a:lnTo>
                    <a:pt x="895" y="324"/>
                  </a:lnTo>
                  <a:lnTo>
                    <a:pt x="904" y="314"/>
                  </a:lnTo>
                  <a:lnTo>
                    <a:pt x="912" y="301"/>
                  </a:lnTo>
                  <a:lnTo>
                    <a:pt x="912" y="290"/>
                  </a:lnTo>
                  <a:lnTo>
                    <a:pt x="991" y="290"/>
                  </a:lnTo>
                  <a:lnTo>
                    <a:pt x="994" y="309"/>
                  </a:lnTo>
                  <a:lnTo>
                    <a:pt x="996" y="327"/>
                  </a:lnTo>
                  <a:lnTo>
                    <a:pt x="1007" y="335"/>
                  </a:lnTo>
                  <a:lnTo>
                    <a:pt x="1033" y="338"/>
                  </a:lnTo>
                  <a:lnTo>
                    <a:pt x="1037" y="351"/>
                  </a:lnTo>
                  <a:lnTo>
                    <a:pt x="1055" y="362"/>
                  </a:lnTo>
                  <a:lnTo>
                    <a:pt x="1050" y="386"/>
                  </a:lnTo>
                  <a:lnTo>
                    <a:pt x="1046" y="404"/>
                  </a:lnTo>
                  <a:lnTo>
                    <a:pt x="1030" y="423"/>
                  </a:lnTo>
                  <a:lnTo>
                    <a:pt x="1012" y="434"/>
                  </a:lnTo>
                  <a:lnTo>
                    <a:pt x="1012" y="461"/>
                  </a:lnTo>
                  <a:lnTo>
                    <a:pt x="1023" y="485"/>
                  </a:lnTo>
                  <a:lnTo>
                    <a:pt x="1007" y="493"/>
                  </a:lnTo>
                  <a:lnTo>
                    <a:pt x="1001" y="474"/>
                  </a:lnTo>
                  <a:lnTo>
                    <a:pt x="994" y="499"/>
                  </a:lnTo>
                  <a:lnTo>
                    <a:pt x="975" y="520"/>
                  </a:lnTo>
                  <a:lnTo>
                    <a:pt x="991" y="546"/>
                  </a:lnTo>
                  <a:lnTo>
                    <a:pt x="1003" y="568"/>
                  </a:lnTo>
                  <a:lnTo>
                    <a:pt x="986" y="580"/>
                  </a:lnTo>
                  <a:lnTo>
                    <a:pt x="962" y="584"/>
                  </a:lnTo>
                  <a:lnTo>
                    <a:pt x="941" y="580"/>
                  </a:lnTo>
                  <a:lnTo>
                    <a:pt x="917" y="596"/>
                  </a:lnTo>
                  <a:lnTo>
                    <a:pt x="904" y="552"/>
                  </a:lnTo>
                  <a:lnTo>
                    <a:pt x="922" y="532"/>
                  </a:lnTo>
                  <a:lnTo>
                    <a:pt x="877" y="525"/>
                  </a:lnTo>
                  <a:lnTo>
                    <a:pt x="853" y="512"/>
                  </a:lnTo>
                  <a:lnTo>
                    <a:pt x="840" y="517"/>
                  </a:lnTo>
                  <a:lnTo>
                    <a:pt x="822" y="501"/>
                  </a:lnTo>
                  <a:lnTo>
                    <a:pt x="817" y="515"/>
                  </a:lnTo>
                  <a:lnTo>
                    <a:pt x="803" y="522"/>
                  </a:lnTo>
                  <a:lnTo>
                    <a:pt x="792" y="520"/>
                  </a:lnTo>
                  <a:lnTo>
                    <a:pt x="780" y="506"/>
                  </a:lnTo>
                  <a:lnTo>
                    <a:pt x="766" y="512"/>
                  </a:lnTo>
                  <a:lnTo>
                    <a:pt x="750" y="527"/>
                  </a:lnTo>
                  <a:lnTo>
                    <a:pt x="734" y="541"/>
                  </a:lnTo>
                  <a:lnTo>
                    <a:pt x="705" y="554"/>
                  </a:lnTo>
                  <a:lnTo>
                    <a:pt x="692" y="559"/>
                  </a:lnTo>
                  <a:lnTo>
                    <a:pt x="674" y="577"/>
                  </a:lnTo>
                  <a:lnTo>
                    <a:pt x="605" y="636"/>
                  </a:lnTo>
                  <a:lnTo>
                    <a:pt x="603" y="660"/>
                  </a:lnTo>
                  <a:lnTo>
                    <a:pt x="584" y="657"/>
                  </a:lnTo>
                  <a:lnTo>
                    <a:pt x="573" y="683"/>
                  </a:lnTo>
                  <a:lnTo>
                    <a:pt x="542" y="713"/>
                  </a:lnTo>
                  <a:lnTo>
                    <a:pt x="525" y="726"/>
                  </a:lnTo>
                  <a:lnTo>
                    <a:pt x="529" y="734"/>
                  </a:lnTo>
                  <a:lnTo>
                    <a:pt x="531" y="745"/>
                  </a:lnTo>
                  <a:lnTo>
                    <a:pt x="520" y="752"/>
                  </a:lnTo>
                  <a:lnTo>
                    <a:pt x="502" y="766"/>
                  </a:lnTo>
                  <a:lnTo>
                    <a:pt x="492" y="769"/>
                  </a:lnTo>
                  <a:lnTo>
                    <a:pt x="490" y="793"/>
                  </a:lnTo>
                  <a:lnTo>
                    <a:pt x="483" y="818"/>
                  </a:lnTo>
                  <a:lnTo>
                    <a:pt x="470" y="825"/>
                  </a:lnTo>
                  <a:lnTo>
                    <a:pt x="456" y="795"/>
                  </a:lnTo>
                  <a:lnTo>
                    <a:pt x="440" y="782"/>
                  </a:lnTo>
                  <a:lnTo>
                    <a:pt x="423" y="793"/>
                  </a:lnTo>
                  <a:lnTo>
                    <a:pt x="415" y="816"/>
                  </a:lnTo>
                  <a:lnTo>
                    <a:pt x="380" y="818"/>
                  </a:lnTo>
                  <a:lnTo>
                    <a:pt x="362" y="825"/>
                  </a:lnTo>
                  <a:lnTo>
                    <a:pt x="338" y="843"/>
                  </a:lnTo>
                  <a:lnTo>
                    <a:pt x="330" y="832"/>
                  </a:lnTo>
                  <a:lnTo>
                    <a:pt x="325" y="800"/>
                  </a:lnTo>
                  <a:lnTo>
                    <a:pt x="316" y="790"/>
                  </a:lnTo>
                  <a:lnTo>
                    <a:pt x="288" y="807"/>
                  </a:lnTo>
                  <a:lnTo>
                    <a:pt x="266" y="782"/>
                  </a:lnTo>
                  <a:lnTo>
                    <a:pt x="240" y="787"/>
                  </a:lnTo>
                  <a:lnTo>
                    <a:pt x="220" y="779"/>
                  </a:lnTo>
                  <a:lnTo>
                    <a:pt x="202" y="784"/>
                  </a:lnTo>
                  <a:lnTo>
                    <a:pt x="161" y="736"/>
                  </a:lnTo>
                  <a:lnTo>
                    <a:pt x="143" y="736"/>
                  </a:lnTo>
                  <a:lnTo>
                    <a:pt x="113" y="761"/>
                  </a:lnTo>
                  <a:lnTo>
                    <a:pt x="86" y="766"/>
                  </a:lnTo>
                  <a:lnTo>
                    <a:pt x="64" y="798"/>
                  </a:lnTo>
                  <a:lnTo>
                    <a:pt x="42" y="784"/>
                  </a:lnTo>
                  <a:lnTo>
                    <a:pt x="5" y="802"/>
                  </a:lnTo>
                  <a:lnTo>
                    <a:pt x="0" y="774"/>
                  </a:lnTo>
                  <a:lnTo>
                    <a:pt x="42" y="747"/>
                  </a:lnTo>
                  <a:lnTo>
                    <a:pt x="35" y="731"/>
                  </a:lnTo>
                  <a:lnTo>
                    <a:pt x="29" y="715"/>
                  </a:lnTo>
                  <a:lnTo>
                    <a:pt x="51" y="683"/>
                  </a:lnTo>
                  <a:lnTo>
                    <a:pt x="45" y="641"/>
                  </a:lnTo>
                  <a:lnTo>
                    <a:pt x="51" y="559"/>
                  </a:lnTo>
                  <a:lnTo>
                    <a:pt x="72" y="530"/>
                  </a:lnTo>
                  <a:lnTo>
                    <a:pt x="104" y="506"/>
                  </a:lnTo>
                  <a:lnTo>
                    <a:pt x="133" y="483"/>
                  </a:lnTo>
                  <a:lnTo>
                    <a:pt x="159" y="461"/>
                  </a:lnTo>
                  <a:lnTo>
                    <a:pt x="172" y="447"/>
                  </a:lnTo>
                  <a:lnTo>
                    <a:pt x="180" y="434"/>
                  </a:lnTo>
                  <a:lnTo>
                    <a:pt x="177" y="411"/>
                  </a:lnTo>
                  <a:lnTo>
                    <a:pt x="164" y="398"/>
                  </a:lnTo>
                  <a:lnTo>
                    <a:pt x="145" y="393"/>
                  </a:lnTo>
                  <a:lnTo>
                    <a:pt x="124" y="393"/>
                  </a:lnTo>
                  <a:lnTo>
                    <a:pt x="120" y="383"/>
                  </a:lnTo>
                  <a:lnTo>
                    <a:pt x="116" y="365"/>
                  </a:lnTo>
                  <a:lnTo>
                    <a:pt x="111" y="338"/>
                  </a:lnTo>
                  <a:lnTo>
                    <a:pt x="95" y="314"/>
                  </a:lnTo>
                  <a:lnTo>
                    <a:pt x="79" y="307"/>
                  </a:lnTo>
                  <a:lnTo>
                    <a:pt x="53" y="301"/>
                  </a:lnTo>
                  <a:lnTo>
                    <a:pt x="35" y="303"/>
                  </a:lnTo>
                  <a:lnTo>
                    <a:pt x="24" y="307"/>
                  </a:lnTo>
                  <a:lnTo>
                    <a:pt x="10" y="301"/>
                  </a:lnTo>
                  <a:close/>
                </a:path>
              </a:pathLst>
            </a:custGeom>
            <a:gradFill flip="none" rotWithShape="1">
              <a:gsLst>
                <a:gs pos="13000">
                  <a:schemeClr val="bg1">
                    <a:lumMod val="50000"/>
                  </a:scheme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9398">
              <a:solidFill>
                <a:srgbClr val="D9D9D9"/>
              </a:solidFill>
              <a:round/>
              <a:headEnd/>
              <a:tailEnd/>
            </a:ln>
          </p:spPr>
          <p:txBody>
            <a:bodyPr wrap="none" lIns="65306" tIns="32653" rIns="65306" bIns="32653" anchor="ctr">
              <a:prstTxWarp prst="textNoShape">
                <a:avLst/>
              </a:prstTxWarp>
            </a:bodyPr>
            <a:lstStyle/>
            <a:p>
              <a:pPr defTabSz="4571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600" dirty="0">
                <a:latin typeface="Calibri" pitchFamily="-107" charset="0"/>
                <a:ea typeface="+mn-ea"/>
                <a:cs typeface="+mn-cs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3305635" y="5601032"/>
              <a:ext cx="1181193" cy="471100"/>
              <a:chOff x="2947" y="3321"/>
              <a:chExt cx="1664" cy="575"/>
            </a:xfrm>
            <a:solidFill>
              <a:srgbClr val="008000"/>
            </a:solidFill>
          </p:grpSpPr>
          <p:sp>
            <p:nvSpPr>
              <p:cNvPr id="28" name="Freeform 13"/>
              <p:cNvSpPr>
                <a:spLocks noChangeArrowheads="1"/>
              </p:cNvSpPr>
              <p:nvPr/>
            </p:nvSpPr>
            <p:spPr bwMode="auto">
              <a:xfrm>
                <a:off x="4469" y="3321"/>
                <a:ext cx="142" cy="145"/>
              </a:xfrm>
              <a:custGeom>
                <a:avLst/>
                <a:gdLst>
                  <a:gd name="T0" fmla="*/ 55259 w 95"/>
                  <a:gd name="T1" fmla="*/ 7587 h 107"/>
                  <a:gd name="T2" fmla="*/ 59012 w 95"/>
                  <a:gd name="T3" fmla="*/ 0 h 107"/>
                  <a:gd name="T4" fmla="*/ 46543 w 95"/>
                  <a:gd name="T5" fmla="*/ 640 h 107"/>
                  <a:gd name="T6" fmla="*/ 45444 w 95"/>
                  <a:gd name="T7" fmla="*/ 3335 h 107"/>
                  <a:gd name="T8" fmla="*/ 8566 w 95"/>
                  <a:gd name="T9" fmla="*/ 5410 h 107"/>
                  <a:gd name="T10" fmla="*/ 0 w 95"/>
                  <a:gd name="T11" fmla="*/ 13064 h 107"/>
                  <a:gd name="T12" fmla="*/ 20041 w 95"/>
                  <a:gd name="T13" fmla="*/ 13806 h 107"/>
                  <a:gd name="T14" fmla="*/ 28608 w 95"/>
                  <a:gd name="T15" fmla="*/ 10281 h 107"/>
                  <a:gd name="T16" fmla="*/ 55259 w 95"/>
                  <a:gd name="T17" fmla="*/ 7587 h 1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107"/>
                  <a:gd name="T29" fmla="*/ 95 w 95"/>
                  <a:gd name="T30" fmla="*/ 107 h 1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107">
                    <a:moveTo>
                      <a:pt x="89" y="59"/>
                    </a:moveTo>
                    <a:lnTo>
                      <a:pt x="95" y="0"/>
                    </a:lnTo>
                    <a:lnTo>
                      <a:pt x="75" y="5"/>
                    </a:lnTo>
                    <a:lnTo>
                      <a:pt x="73" y="26"/>
                    </a:lnTo>
                    <a:lnTo>
                      <a:pt x="14" y="42"/>
                    </a:lnTo>
                    <a:lnTo>
                      <a:pt x="0" y="101"/>
                    </a:lnTo>
                    <a:lnTo>
                      <a:pt x="32" y="107"/>
                    </a:lnTo>
                    <a:lnTo>
                      <a:pt x="46" y="80"/>
                    </a:lnTo>
                    <a:lnTo>
                      <a:pt x="89" y="59"/>
                    </a:lnTo>
                    <a:close/>
                  </a:path>
                </a:pathLst>
              </a:custGeom>
              <a:gradFill flip="none" rotWithShape="1">
                <a:gsLst>
                  <a:gs pos="13000">
                    <a:schemeClr val="bg1">
                      <a:lumMod val="50000"/>
                    </a:schemeClr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398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wrap="none" lIns="65306" tIns="32653" rIns="65306" bIns="32653" anchor="ctr">
                <a:prstTxWarp prst="textNoShape">
                  <a:avLst/>
                </a:prstTxWarp>
              </a:bodyPr>
              <a:lstStyle/>
              <a:p>
                <a:pPr defTabSz="4571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600" dirty="0">
                  <a:latin typeface="Calibri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14"/>
              <p:cNvSpPr>
                <a:spLocks noChangeArrowheads="1"/>
              </p:cNvSpPr>
              <p:nvPr/>
            </p:nvSpPr>
            <p:spPr bwMode="auto">
              <a:xfrm>
                <a:off x="3247" y="3697"/>
                <a:ext cx="88" cy="65"/>
              </a:xfrm>
              <a:custGeom>
                <a:avLst/>
                <a:gdLst>
                  <a:gd name="T0" fmla="*/ 35240 w 59"/>
                  <a:gd name="T1" fmla="*/ 1908 h 49"/>
                  <a:gd name="T2" fmla="*/ 12551 w 59"/>
                  <a:gd name="T3" fmla="*/ 0 h 49"/>
                  <a:gd name="T4" fmla="*/ 0 w 59"/>
                  <a:gd name="T5" fmla="*/ 1613 h 49"/>
                  <a:gd name="T6" fmla="*/ 9898 w 59"/>
                  <a:gd name="T7" fmla="*/ 4667 h 49"/>
                  <a:gd name="T8" fmla="*/ 28921 w 59"/>
                  <a:gd name="T9" fmla="*/ 4667 h 49"/>
                  <a:gd name="T10" fmla="*/ 35240 w 59"/>
                  <a:gd name="T11" fmla="*/ 1908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"/>
                  <a:gd name="T19" fmla="*/ 0 h 49"/>
                  <a:gd name="T20" fmla="*/ 59 w 59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" h="49">
                    <a:moveTo>
                      <a:pt x="59" y="20"/>
                    </a:moveTo>
                    <a:lnTo>
                      <a:pt x="21" y="0"/>
                    </a:lnTo>
                    <a:lnTo>
                      <a:pt x="0" y="17"/>
                    </a:lnTo>
                    <a:lnTo>
                      <a:pt x="17" y="49"/>
                    </a:lnTo>
                    <a:lnTo>
                      <a:pt x="48" y="49"/>
                    </a:lnTo>
                    <a:lnTo>
                      <a:pt x="59" y="20"/>
                    </a:lnTo>
                    <a:close/>
                  </a:path>
                </a:pathLst>
              </a:custGeom>
              <a:gradFill flip="none" rotWithShape="1">
                <a:gsLst>
                  <a:gs pos="13000">
                    <a:schemeClr val="bg1">
                      <a:lumMod val="50000"/>
                    </a:schemeClr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398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wrap="none" lIns="65306" tIns="32653" rIns="65306" bIns="32653" anchor="ctr">
                <a:prstTxWarp prst="textNoShape">
                  <a:avLst/>
                </a:prstTxWarp>
              </a:bodyPr>
              <a:lstStyle/>
              <a:p>
                <a:pPr defTabSz="4571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600" dirty="0">
                  <a:latin typeface="Calibri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15"/>
              <p:cNvSpPr>
                <a:spLocks noChangeArrowheads="1"/>
              </p:cNvSpPr>
              <p:nvPr/>
            </p:nvSpPr>
            <p:spPr bwMode="auto">
              <a:xfrm>
                <a:off x="3789" y="3711"/>
                <a:ext cx="158" cy="153"/>
              </a:xfrm>
              <a:custGeom>
                <a:avLst/>
                <a:gdLst>
                  <a:gd name="T0" fmla="*/ 63175 w 106"/>
                  <a:gd name="T1" fmla="*/ 13407 h 112"/>
                  <a:gd name="T2" fmla="*/ 57719 w 106"/>
                  <a:gd name="T3" fmla="*/ 2090 h 112"/>
                  <a:gd name="T4" fmla="*/ 16885 w 106"/>
                  <a:gd name="T5" fmla="*/ 0 h 112"/>
                  <a:gd name="T6" fmla="*/ 13031 w 106"/>
                  <a:gd name="T7" fmla="*/ 4757 h 112"/>
                  <a:gd name="T8" fmla="*/ 0 w 106"/>
                  <a:gd name="T9" fmla="*/ 6019 h 112"/>
                  <a:gd name="T10" fmla="*/ 5099 w 106"/>
                  <a:gd name="T11" fmla="*/ 13851 h 112"/>
                  <a:gd name="T12" fmla="*/ 31093 w 106"/>
                  <a:gd name="T13" fmla="*/ 16207 h 112"/>
                  <a:gd name="T14" fmla="*/ 63175 w 106"/>
                  <a:gd name="T15" fmla="*/ 13407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6"/>
                  <a:gd name="T25" fmla="*/ 0 h 112"/>
                  <a:gd name="T26" fmla="*/ 106 w 106"/>
                  <a:gd name="T27" fmla="*/ 112 h 1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6" h="112">
                    <a:moveTo>
                      <a:pt x="106" y="92"/>
                    </a:moveTo>
                    <a:lnTo>
                      <a:pt x="97" y="14"/>
                    </a:lnTo>
                    <a:lnTo>
                      <a:pt x="28" y="0"/>
                    </a:lnTo>
                    <a:lnTo>
                      <a:pt x="22" y="33"/>
                    </a:lnTo>
                    <a:lnTo>
                      <a:pt x="0" y="42"/>
                    </a:lnTo>
                    <a:lnTo>
                      <a:pt x="9" y="96"/>
                    </a:lnTo>
                    <a:lnTo>
                      <a:pt x="52" y="112"/>
                    </a:lnTo>
                    <a:lnTo>
                      <a:pt x="106" y="92"/>
                    </a:lnTo>
                    <a:close/>
                  </a:path>
                </a:pathLst>
              </a:custGeom>
              <a:gradFill flip="none" rotWithShape="1">
                <a:gsLst>
                  <a:gs pos="13000">
                    <a:schemeClr val="bg1">
                      <a:lumMod val="50000"/>
                    </a:schemeClr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398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wrap="none" lIns="65306" tIns="32653" rIns="65306" bIns="32653" anchor="ctr">
                <a:prstTxWarp prst="textNoShape">
                  <a:avLst/>
                </a:prstTxWarp>
              </a:bodyPr>
              <a:lstStyle/>
              <a:p>
                <a:pPr defTabSz="4571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600" dirty="0">
                  <a:latin typeface="Calibri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16"/>
              <p:cNvSpPr>
                <a:spLocks noChangeArrowheads="1"/>
              </p:cNvSpPr>
              <p:nvPr/>
            </p:nvSpPr>
            <p:spPr bwMode="auto">
              <a:xfrm>
                <a:off x="4255" y="3495"/>
                <a:ext cx="235" cy="260"/>
              </a:xfrm>
              <a:custGeom>
                <a:avLst/>
                <a:gdLst>
                  <a:gd name="T0" fmla="*/ 95443 w 155"/>
                  <a:gd name="T1" fmla="*/ 18553 h 192"/>
                  <a:gd name="T2" fmla="*/ 112777 w 155"/>
                  <a:gd name="T3" fmla="*/ 7854 h 192"/>
                  <a:gd name="T4" fmla="*/ 105966 w 155"/>
                  <a:gd name="T5" fmla="*/ 0 h 192"/>
                  <a:gd name="T6" fmla="*/ 85221 w 155"/>
                  <a:gd name="T7" fmla="*/ 345 h 192"/>
                  <a:gd name="T8" fmla="*/ 58494 w 155"/>
                  <a:gd name="T9" fmla="*/ 10191 h 192"/>
                  <a:gd name="T10" fmla="*/ 45331 w 155"/>
                  <a:gd name="T11" fmla="*/ 18144 h 192"/>
                  <a:gd name="T12" fmla="*/ 30269 w 155"/>
                  <a:gd name="T13" fmla="*/ 21484 h 192"/>
                  <a:gd name="T14" fmla="*/ 0 w 155"/>
                  <a:gd name="T15" fmla="*/ 23223 h 192"/>
                  <a:gd name="T16" fmla="*/ 31940 w 155"/>
                  <a:gd name="T17" fmla="*/ 24356 h 192"/>
                  <a:gd name="T18" fmla="*/ 58494 w 155"/>
                  <a:gd name="T19" fmla="*/ 18930 h 192"/>
                  <a:gd name="T20" fmla="*/ 95443 w 155"/>
                  <a:gd name="T21" fmla="*/ 18553 h 1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5"/>
                  <a:gd name="T34" fmla="*/ 0 h 192"/>
                  <a:gd name="T35" fmla="*/ 155 w 155"/>
                  <a:gd name="T36" fmla="*/ 192 h 1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5" h="192">
                    <a:moveTo>
                      <a:pt x="131" y="146"/>
                    </a:moveTo>
                    <a:lnTo>
                      <a:pt x="155" y="62"/>
                    </a:lnTo>
                    <a:lnTo>
                      <a:pt x="146" y="0"/>
                    </a:lnTo>
                    <a:lnTo>
                      <a:pt x="117" y="3"/>
                    </a:lnTo>
                    <a:lnTo>
                      <a:pt x="80" y="80"/>
                    </a:lnTo>
                    <a:lnTo>
                      <a:pt x="62" y="143"/>
                    </a:lnTo>
                    <a:lnTo>
                      <a:pt x="42" y="169"/>
                    </a:lnTo>
                    <a:lnTo>
                      <a:pt x="0" y="183"/>
                    </a:lnTo>
                    <a:lnTo>
                      <a:pt x="44" y="192"/>
                    </a:lnTo>
                    <a:lnTo>
                      <a:pt x="80" y="150"/>
                    </a:lnTo>
                    <a:lnTo>
                      <a:pt x="131" y="146"/>
                    </a:lnTo>
                    <a:close/>
                  </a:path>
                </a:pathLst>
              </a:custGeom>
              <a:gradFill flip="none" rotWithShape="1">
                <a:gsLst>
                  <a:gs pos="13000">
                    <a:schemeClr val="bg1">
                      <a:lumMod val="50000"/>
                    </a:schemeClr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398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wrap="none" lIns="65306" tIns="32653" rIns="65306" bIns="32653" anchor="ctr">
                <a:prstTxWarp prst="textNoShape">
                  <a:avLst/>
                </a:prstTxWarp>
              </a:bodyPr>
              <a:lstStyle/>
              <a:p>
                <a:pPr defTabSz="4571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600" dirty="0">
                  <a:latin typeface="Calibri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17"/>
              <p:cNvSpPr>
                <a:spLocks noChangeArrowheads="1"/>
              </p:cNvSpPr>
              <p:nvPr/>
            </p:nvSpPr>
            <p:spPr bwMode="auto">
              <a:xfrm>
                <a:off x="3027" y="3471"/>
                <a:ext cx="88" cy="130"/>
              </a:xfrm>
              <a:custGeom>
                <a:avLst/>
                <a:gdLst>
                  <a:gd name="T0" fmla="*/ 35240 w 59"/>
                  <a:gd name="T1" fmla="*/ 8140 h 96"/>
                  <a:gd name="T2" fmla="*/ 31896 w 59"/>
                  <a:gd name="T3" fmla="*/ 0 h 96"/>
                  <a:gd name="T4" fmla="*/ 8863 w 59"/>
                  <a:gd name="T5" fmla="*/ 0 h 96"/>
                  <a:gd name="T6" fmla="*/ 0 w 59"/>
                  <a:gd name="T7" fmla="*/ 2622 h 96"/>
                  <a:gd name="T8" fmla="*/ 13737 w 59"/>
                  <a:gd name="T9" fmla="*/ 11198 h 96"/>
                  <a:gd name="T10" fmla="*/ 25354 w 59"/>
                  <a:gd name="T11" fmla="*/ 12052 h 96"/>
                  <a:gd name="T12" fmla="*/ 35240 w 59"/>
                  <a:gd name="T13" fmla="*/ 8140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96"/>
                  <a:gd name="T23" fmla="*/ 59 w 59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96">
                    <a:moveTo>
                      <a:pt x="59" y="65"/>
                    </a:moveTo>
                    <a:lnTo>
                      <a:pt x="53" y="0"/>
                    </a:lnTo>
                    <a:lnTo>
                      <a:pt x="15" y="0"/>
                    </a:lnTo>
                    <a:lnTo>
                      <a:pt x="0" y="21"/>
                    </a:lnTo>
                    <a:lnTo>
                      <a:pt x="23" y="89"/>
                    </a:lnTo>
                    <a:lnTo>
                      <a:pt x="42" y="96"/>
                    </a:lnTo>
                    <a:lnTo>
                      <a:pt x="59" y="65"/>
                    </a:lnTo>
                    <a:close/>
                  </a:path>
                </a:pathLst>
              </a:custGeom>
              <a:gradFill flip="none" rotWithShape="1">
                <a:gsLst>
                  <a:gs pos="13000">
                    <a:schemeClr val="bg1">
                      <a:lumMod val="50000"/>
                    </a:schemeClr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398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wrap="none" lIns="65306" tIns="32653" rIns="65306" bIns="32653" anchor="ctr">
                <a:prstTxWarp prst="textNoShape">
                  <a:avLst/>
                </a:prstTxWarp>
              </a:bodyPr>
              <a:lstStyle/>
              <a:p>
                <a:pPr defTabSz="4571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600" dirty="0">
                  <a:latin typeface="Calibri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18"/>
              <p:cNvSpPr>
                <a:spLocks noChangeArrowheads="1"/>
              </p:cNvSpPr>
              <p:nvPr/>
            </p:nvSpPr>
            <p:spPr bwMode="auto">
              <a:xfrm>
                <a:off x="2947" y="3823"/>
                <a:ext cx="112" cy="73"/>
              </a:xfrm>
              <a:custGeom>
                <a:avLst/>
                <a:gdLst>
                  <a:gd name="T0" fmla="*/ 28732 w 75"/>
                  <a:gd name="T1" fmla="*/ 6738 h 54"/>
                  <a:gd name="T2" fmla="*/ 45754 w 75"/>
                  <a:gd name="T3" fmla="*/ 334 h 54"/>
                  <a:gd name="T4" fmla="*/ 29879 w 75"/>
                  <a:gd name="T5" fmla="*/ 0 h 54"/>
                  <a:gd name="T6" fmla="*/ 20717 w 75"/>
                  <a:gd name="T7" fmla="*/ 2041 h 54"/>
                  <a:gd name="T8" fmla="*/ 6008 w 75"/>
                  <a:gd name="T9" fmla="*/ 2041 h 54"/>
                  <a:gd name="T10" fmla="*/ 0 w 75"/>
                  <a:gd name="T11" fmla="*/ 3918 h 54"/>
                  <a:gd name="T12" fmla="*/ 28732 w 75"/>
                  <a:gd name="T13" fmla="*/ 6738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54"/>
                  <a:gd name="T23" fmla="*/ 75 w 75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54">
                    <a:moveTo>
                      <a:pt x="47" y="54"/>
                    </a:moveTo>
                    <a:lnTo>
                      <a:pt x="75" y="3"/>
                    </a:lnTo>
                    <a:lnTo>
                      <a:pt x="49" y="0"/>
                    </a:lnTo>
                    <a:lnTo>
                      <a:pt x="34" y="16"/>
                    </a:lnTo>
                    <a:lnTo>
                      <a:pt x="10" y="16"/>
                    </a:lnTo>
                    <a:lnTo>
                      <a:pt x="0" y="32"/>
                    </a:lnTo>
                    <a:lnTo>
                      <a:pt x="47" y="54"/>
                    </a:lnTo>
                    <a:close/>
                  </a:path>
                </a:pathLst>
              </a:custGeom>
              <a:gradFill flip="none" rotWithShape="1">
                <a:gsLst>
                  <a:gs pos="13000">
                    <a:schemeClr val="bg1">
                      <a:lumMod val="50000"/>
                    </a:schemeClr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398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wrap="none" lIns="65306" tIns="32653" rIns="65306" bIns="32653" anchor="ctr">
                <a:prstTxWarp prst="textNoShape">
                  <a:avLst/>
                </a:prstTxWarp>
              </a:bodyPr>
              <a:lstStyle/>
              <a:p>
                <a:pPr defTabSz="4571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600" dirty="0">
                  <a:latin typeface="Calibri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19"/>
              <p:cNvSpPr>
                <a:spLocks noChangeArrowheads="1"/>
              </p:cNvSpPr>
              <p:nvPr/>
            </p:nvSpPr>
            <p:spPr bwMode="auto">
              <a:xfrm>
                <a:off x="3400" y="3581"/>
                <a:ext cx="244" cy="193"/>
              </a:xfrm>
              <a:custGeom>
                <a:avLst/>
                <a:gdLst>
                  <a:gd name="T0" fmla="*/ 60913 w 162"/>
                  <a:gd name="T1" fmla="*/ 15308 h 143"/>
                  <a:gd name="T2" fmla="*/ 81883 w 162"/>
                  <a:gd name="T3" fmla="*/ 11336 h 143"/>
                  <a:gd name="T4" fmla="*/ 92931 w 162"/>
                  <a:gd name="T5" fmla="*/ 5298 h 143"/>
                  <a:gd name="T6" fmla="*/ 113702 w 162"/>
                  <a:gd name="T7" fmla="*/ 1288 h 143"/>
                  <a:gd name="T8" fmla="*/ 94588 w 162"/>
                  <a:gd name="T9" fmla="*/ 0 h 143"/>
                  <a:gd name="T10" fmla="*/ 70233 w 162"/>
                  <a:gd name="T11" fmla="*/ 3488 h 143"/>
                  <a:gd name="T12" fmla="*/ 0 w 162"/>
                  <a:gd name="T13" fmla="*/ 5807 h 143"/>
                  <a:gd name="T14" fmla="*/ 33583 w 162"/>
                  <a:gd name="T15" fmla="*/ 15945 h 143"/>
                  <a:gd name="T16" fmla="*/ 60913 w 162"/>
                  <a:gd name="T17" fmla="*/ 15308 h 1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2"/>
                  <a:gd name="T28" fmla="*/ 0 h 143"/>
                  <a:gd name="T29" fmla="*/ 162 w 162"/>
                  <a:gd name="T30" fmla="*/ 143 h 1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2" h="143">
                    <a:moveTo>
                      <a:pt x="87" y="137"/>
                    </a:moveTo>
                    <a:lnTo>
                      <a:pt x="117" y="101"/>
                    </a:lnTo>
                    <a:lnTo>
                      <a:pt x="133" y="48"/>
                    </a:lnTo>
                    <a:lnTo>
                      <a:pt x="162" y="12"/>
                    </a:lnTo>
                    <a:lnTo>
                      <a:pt x="135" y="0"/>
                    </a:lnTo>
                    <a:lnTo>
                      <a:pt x="100" y="31"/>
                    </a:lnTo>
                    <a:lnTo>
                      <a:pt x="0" y="52"/>
                    </a:lnTo>
                    <a:lnTo>
                      <a:pt x="48" y="143"/>
                    </a:lnTo>
                    <a:lnTo>
                      <a:pt x="87" y="137"/>
                    </a:lnTo>
                    <a:close/>
                  </a:path>
                </a:pathLst>
              </a:custGeom>
              <a:gradFill flip="none" rotWithShape="1">
                <a:gsLst>
                  <a:gs pos="13000">
                    <a:schemeClr val="bg1">
                      <a:lumMod val="50000"/>
                    </a:schemeClr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398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wrap="none" lIns="65306" tIns="32653" rIns="65306" bIns="32653" anchor="ctr">
                <a:prstTxWarp prst="textNoShape">
                  <a:avLst/>
                </a:prstTxWarp>
              </a:bodyPr>
              <a:lstStyle/>
              <a:p>
                <a:pPr defTabSz="4571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 sz="600" dirty="0">
                  <a:latin typeface="Calibri" pitchFamily="-107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4" name="Freeform 22"/>
            <p:cNvSpPr>
              <a:spLocks noChangeArrowheads="1"/>
            </p:cNvSpPr>
            <p:nvPr/>
          </p:nvSpPr>
          <p:spPr bwMode="auto">
            <a:xfrm>
              <a:off x="4009275" y="4455005"/>
              <a:ext cx="2410588" cy="1233298"/>
            </a:xfrm>
            <a:custGeom>
              <a:avLst/>
              <a:gdLst>
                <a:gd name="T0" fmla="*/ 2147483647 w 1308"/>
                <a:gd name="T1" fmla="*/ 2147483647 h 733"/>
                <a:gd name="T2" fmla="*/ 2147483647 w 1308"/>
                <a:gd name="T3" fmla="*/ 2147483647 h 733"/>
                <a:gd name="T4" fmla="*/ 2147483647 w 1308"/>
                <a:gd name="T5" fmla="*/ 2147483647 h 733"/>
                <a:gd name="T6" fmla="*/ 2147483647 w 1308"/>
                <a:gd name="T7" fmla="*/ 2147483647 h 733"/>
                <a:gd name="T8" fmla="*/ 2147483647 w 1308"/>
                <a:gd name="T9" fmla="*/ 2147483647 h 733"/>
                <a:gd name="T10" fmla="*/ 2147483647 w 1308"/>
                <a:gd name="T11" fmla="*/ 2147483647 h 733"/>
                <a:gd name="T12" fmla="*/ 2147483647 w 1308"/>
                <a:gd name="T13" fmla="*/ 2147483647 h 733"/>
                <a:gd name="T14" fmla="*/ 2147483647 w 1308"/>
                <a:gd name="T15" fmla="*/ 2147483647 h 733"/>
                <a:gd name="T16" fmla="*/ 2147483647 w 1308"/>
                <a:gd name="T17" fmla="*/ 2147483647 h 733"/>
                <a:gd name="T18" fmla="*/ 2147483647 w 1308"/>
                <a:gd name="T19" fmla="*/ 2147483647 h 733"/>
                <a:gd name="T20" fmla="*/ 2147483647 w 1308"/>
                <a:gd name="T21" fmla="*/ 2147483647 h 733"/>
                <a:gd name="T22" fmla="*/ 2147483647 w 1308"/>
                <a:gd name="T23" fmla="*/ 2147483647 h 733"/>
                <a:gd name="T24" fmla="*/ 2147483647 w 1308"/>
                <a:gd name="T25" fmla="*/ 2147483647 h 733"/>
                <a:gd name="T26" fmla="*/ 2147483647 w 1308"/>
                <a:gd name="T27" fmla="*/ 2147483647 h 733"/>
                <a:gd name="T28" fmla="*/ 2147483647 w 1308"/>
                <a:gd name="T29" fmla="*/ 2147483647 h 733"/>
                <a:gd name="T30" fmla="*/ 2147483647 w 1308"/>
                <a:gd name="T31" fmla="*/ 2147483647 h 733"/>
                <a:gd name="T32" fmla="*/ 2147483647 w 1308"/>
                <a:gd name="T33" fmla="*/ 2147483647 h 733"/>
                <a:gd name="T34" fmla="*/ 2147483647 w 1308"/>
                <a:gd name="T35" fmla="*/ 2147483647 h 733"/>
                <a:gd name="T36" fmla="*/ 2147483647 w 1308"/>
                <a:gd name="T37" fmla="*/ 2147483647 h 733"/>
                <a:gd name="T38" fmla="*/ 2147483647 w 1308"/>
                <a:gd name="T39" fmla="*/ 2147483647 h 733"/>
                <a:gd name="T40" fmla="*/ 2147483647 w 1308"/>
                <a:gd name="T41" fmla="*/ 2147483647 h 733"/>
                <a:gd name="T42" fmla="*/ 2147483647 w 1308"/>
                <a:gd name="T43" fmla="*/ 2147483647 h 733"/>
                <a:gd name="T44" fmla="*/ 2147483647 w 1308"/>
                <a:gd name="T45" fmla="*/ 2147483647 h 733"/>
                <a:gd name="T46" fmla="*/ 2147483647 w 1308"/>
                <a:gd name="T47" fmla="*/ 2147483647 h 733"/>
                <a:gd name="T48" fmla="*/ 2147483647 w 1308"/>
                <a:gd name="T49" fmla="*/ 2147483647 h 733"/>
                <a:gd name="T50" fmla="*/ 2147483647 w 1308"/>
                <a:gd name="T51" fmla="*/ 2147483647 h 733"/>
                <a:gd name="T52" fmla="*/ 2147483647 w 1308"/>
                <a:gd name="T53" fmla="*/ 2147483647 h 733"/>
                <a:gd name="T54" fmla="*/ 2147483647 w 1308"/>
                <a:gd name="T55" fmla="*/ 2147483647 h 733"/>
                <a:gd name="T56" fmla="*/ 2147483647 w 1308"/>
                <a:gd name="T57" fmla="*/ 2147483647 h 733"/>
                <a:gd name="T58" fmla="*/ 2147483647 w 1308"/>
                <a:gd name="T59" fmla="*/ 2147483647 h 733"/>
                <a:gd name="T60" fmla="*/ 2147483647 w 1308"/>
                <a:gd name="T61" fmla="*/ 2147483647 h 733"/>
                <a:gd name="T62" fmla="*/ 2147483647 w 1308"/>
                <a:gd name="T63" fmla="*/ 2147483647 h 733"/>
                <a:gd name="T64" fmla="*/ 2147483647 w 1308"/>
                <a:gd name="T65" fmla="*/ 2147483647 h 733"/>
                <a:gd name="T66" fmla="*/ 2147483647 w 1308"/>
                <a:gd name="T67" fmla="*/ 2147483647 h 733"/>
                <a:gd name="T68" fmla="*/ 2147483647 w 1308"/>
                <a:gd name="T69" fmla="*/ 2147483647 h 733"/>
                <a:gd name="T70" fmla="*/ 2147483647 w 1308"/>
                <a:gd name="T71" fmla="*/ 2147483647 h 733"/>
                <a:gd name="T72" fmla="*/ 2147483647 w 1308"/>
                <a:gd name="T73" fmla="*/ 2147483647 h 733"/>
                <a:gd name="T74" fmla="*/ 2147483647 w 1308"/>
                <a:gd name="T75" fmla="*/ 2147483647 h 733"/>
                <a:gd name="T76" fmla="*/ 2147483647 w 1308"/>
                <a:gd name="T77" fmla="*/ 2147483647 h 733"/>
                <a:gd name="T78" fmla="*/ 2147483647 w 1308"/>
                <a:gd name="T79" fmla="*/ 2147483647 h 733"/>
                <a:gd name="T80" fmla="*/ 2147483647 w 1308"/>
                <a:gd name="T81" fmla="*/ 2147483647 h 733"/>
                <a:gd name="T82" fmla="*/ 2147483647 w 1308"/>
                <a:gd name="T83" fmla="*/ 2147483647 h 733"/>
                <a:gd name="T84" fmla="*/ 2147483647 w 1308"/>
                <a:gd name="T85" fmla="*/ 2147483647 h 733"/>
                <a:gd name="T86" fmla="*/ 2147483647 w 1308"/>
                <a:gd name="T87" fmla="*/ 2147483647 h 733"/>
                <a:gd name="T88" fmla="*/ 2147483647 w 1308"/>
                <a:gd name="T89" fmla="*/ 2147483647 h 733"/>
                <a:gd name="T90" fmla="*/ 2147483647 w 1308"/>
                <a:gd name="T91" fmla="*/ 2147483647 h 733"/>
                <a:gd name="T92" fmla="*/ 2147483647 w 1308"/>
                <a:gd name="T93" fmla="*/ 2147483647 h 733"/>
                <a:gd name="T94" fmla="*/ 2147483647 w 1308"/>
                <a:gd name="T95" fmla="*/ 2147483647 h 7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08"/>
                <a:gd name="T145" fmla="*/ 0 h 733"/>
                <a:gd name="T146" fmla="*/ 1308 w 1308"/>
                <a:gd name="T147" fmla="*/ 733 h 7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08" h="733">
                  <a:moveTo>
                    <a:pt x="119" y="131"/>
                  </a:moveTo>
                  <a:lnTo>
                    <a:pt x="136" y="129"/>
                  </a:lnTo>
                  <a:lnTo>
                    <a:pt x="148" y="145"/>
                  </a:lnTo>
                  <a:lnTo>
                    <a:pt x="174" y="131"/>
                  </a:lnTo>
                  <a:lnTo>
                    <a:pt x="185" y="134"/>
                  </a:lnTo>
                  <a:lnTo>
                    <a:pt x="201" y="165"/>
                  </a:lnTo>
                  <a:lnTo>
                    <a:pt x="268" y="187"/>
                  </a:lnTo>
                  <a:lnTo>
                    <a:pt x="330" y="216"/>
                  </a:lnTo>
                  <a:lnTo>
                    <a:pt x="343" y="210"/>
                  </a:lnTo>
                  <a:lnTo>
                    <a:pt x="351" y="198"/>
                  </a:lnTo>
                  <a:lnTo>
                    <a:pt x="371" y="204"/>
                  </a:lnTo>
                  <a:lnTo>
                    <a:pt x="380" y="190"/>
                  </a:lnTo>
                  <a:lnTo>
                    <a:pt x="373" y="179"/>
                  </a:lnTo>
                  <a:lnTo>
                    <a:pt x="371" y="168"/>
                  </a:lnTo>
                  <a:lnTo>
                    <a:pt x="403" y="135"/>
                  </a:lnTo>
                  <a:lnTo>
                    <a:pt x="415" y="134"/>
                  </a:lnTo>
                  <a:lnTo>
                    <a:pt x="442" y="156"/>
                  </a:lnTo>
                  <a:lnTo>
                    <a:pt x="467" y="131"/>
                  </a:lnTo>
                  <a:lnTo>
                    <a:pt x="457" y="106"/>
                  </a:lnTo>
                  <a:lnTo>
                    <a:pt x="455" y="92"/>
                  </a:lnTo>
                  <a:lnTo>
                    <a:pt x="458" y="74"/>
                  </a:lnTo>
                  <a:lnTo>
                    <a:pt x="471" y="61"/>
                  </a:lnTo>
                  <a:lnTo>
                    <a:pt x="487" y="44"/>
                  </a:lnTo>
                  <a:lnTo>
                    <a:pt x="528" y="28"/>
                  </a:lnTo>
                  <a:lnTo>
                    <a:pt x="528" y="10"/>
                  </a:lnTo>
                  <a:lnTo>
                    <a:pt x="539" y="0"/>
                  </a:lnTo>
                  <a:lnTo>
                    <a:pt x="552" y="1"/>
                  </a:lnTo>
                  <a:lnTo>
                    <a:pt x="565" y="5"/>
                  </a:lnTo>
                  <a:lnTo>
                    <a:pt x="607" y="43"/>
                  </a:lnTo>
                  <a:lnTo>
                    <a:pt x="634" y="49"/>
                  </a:lnTo>
                  <a:lnTo>
                    <a:pt x="730" y="119"/>
                  </a:lnTo>
                  <a:lnTo>
                    <a:pt x="739" y="111"/>
                  </a:lnTo>
                  <a:lnTo>
                    <a:pt x="769" y="111"/>
                  </a:lnTo>
                  <a:lnTo>
                    <a:pt x="783" y="107"/>
                  </a:lnTo>
                  <a:lnTo>
                    <a:pt x="821" y="102"/>
                  </a:lnTo>
                  <a:lnTo>
                    <a:pt x="836" y="93"/>
                  </a:lnTo>
                  <a:lnTo>
                    <a:pt x="859" y="113"/>
                  </a:lnTo>
                  <a:lnTo>
                    <a:pt x="877" y="93"/>
                  </a:lnTo>
                  <a:lnTo>
                    <a:pt x="902" y="104"/>
                  </a:lnTo>
                  <a:lnTo>
                    <a:pt x="922" y="82"/>
                  </a:lnTo>
                  <a:lnTo>
                    <a:pt x="949" y="93"/>
                  </a:lnTo>
                  <a:lnTo>
                    <a:pt x="979" y="87"/>
                  </a:lnTo>
                  <a:lnTo>
                    <a:pt x="999" y="104"/>
                  </a:lnTo>
                  <a:lnTo>
                    <a:pt x="1015" y="82"/>
                  </a:lnTo>
                  <a:lnTo>
                    <a:pt x="1034" y="87"/>
                  </a:lnTo>
                  <a:lnTo>
                    <a:pt x="1048" y="67"/>
                  </a:lnTo>
                  <a:lnTo>
                    <a:pt x="1080" y="82"/>
                  </a:lnTo>
                  <a:lnTo>
                    <a:pt x="1097" y="79"/>
                  </a:lnTo>
                  <a:lnTo>
                    <a:pt x="1139" y="140"/>
                  </a:lnTo>
                  <a:lnTo>
                    <a:pt x="1109" y="188"/>
                  </a:lnTo>
                  <a:lnTo>
                    <a:pt x="1110" y="198"/>
                  </a:lnTo>
                  <a:lnTo>
                    <a:pt x="1117" y="200"/>
                  </a:lnTo>
                  <a:lnTo>
                    <a:pt x="1144" y="205"/>
                  </a:lnTo>
                  <a:lnTo>
                    <a:pt x="1164" y="214"/>
                  </a:lnTo>
                  <a:lnTo>
                    <a:pt x="1188" y="249"/>
                  </a:lnTo>
                  <a:lnTo>
                    <a:pt x="1212" y="251"/>
                  </a:lnTo>
                  <a:lnTo>
                    <a:pt x="1225" y="268"/>
                  </a:lnTo>
                  <a:lnTo>
                    <a:pt x="1219" y="283"/>
                  </a:lnTo>
                  <a:lnTo>
                    <a:pt x="1220" y="297"/>
                  </a:lnTo>
                  <a:lnTo>
                    <a:pt x="1238" y="315"/>
                  </a:lnTo>
                  <a:lnTo>
                    <a:pt x="1268" y="361"/>
                  </a:lnTo>
                  <a:lnTo>
                    <a:pt x="1288" y="363"/>
                  </a:lnTo>
                  <a:lnTo>
                    <a:pt x="1299" y="379"/>
                  </a:lnTo>
                  <a:lnTo>
                    <a:pt x="1308" y="386"/>
                  </a:lnTo>
                  <a:lnTo>
                    <a:pt x="1302" y="397"/>
                  </a:lnTo>
                  <a:lnTo>
                    <a:pt x="1288" y="402"/>
                  </a:lnTo>
                  <a:lnTo>
                    <a:pt x="1272" y="420"/>
                  </a:lnTo>
                  <a:lnTo>
                    <a:pt x="1261" y="452"/>
                  </a:lnTo>
                  <a:lnTo>
                    <a:pt x="1247" y="487"/>
                  </a:lnTo>
                  <a:lnTo>
                    <a:pt x="1227" y="532"/>
                  </a:lnTo>
                  <a:lnTo>
                    <a:pt x="1219" y="546"/>
                  </a:lnTo>
                  <a:lnTo>
                    <a:pt x="1208" y="557"/>
                  </a:lnTo>
                  <a:lnTo>
                    <a:pt x="1192" y="557"/>
                  </a:lnTo>
                  <a:lnTo>
                    <a:pt x="1181" y="549"/>
                  </a:lnTo>
                  <a:lnTo>
                    <a:pt x="1160" y="534"/>
                  </a:lnTo>
                  <a:lnTo>
                    <a:pt x="1102" y="534"/>
                  </a:lnTo>
                  <a:lnTo>
                    <a:pt x="1086" y="557"/>
                  </a:lnTo>
                  <a:lnTo>
                    <a:pt x="1073" y="565"/>
                  </a:lnTo>
                  <a:lnTo>
                    <a:pt x="1054" y="568"/>
                  </a:lnTo>
                  <a:lnTo>
                    <a:pt x="1043" y="557"/>
                  </a:lnTo>
                  <a:lnTo>
                    <a:pt x="1027" y="549"/>
                  </a:lnTo>
                  <a:lnTo>
                    <a:pt x="1009" y="552"/>
                  </a:lnTo>
                  <a:lnTo>
                    <a:pt x="993" y="559"/>
                  </a:lnTo>
                  <a:lnTo>
                    <a:pt x="970" y="549"/>
                  </a:lnTo>
                  <a:lnTo>
                    <a:pt x="954" y="552"/>
                  </a:lnTo>
                  <a:lnTo>
                    <a:pt x="933" y="563"/>
                  </a:lnTo>
                  <a:lnTo>
                    <a:pt x="917" y="563"/>
                  </a:lnTo>
                  <a:lnTo>
                    <a:pt x="890" y="565"/>
                  </a:lnTo>
                  <a:lnTo>
                    <a:pt x="873" y="557"/>
                  </a:lnTo>
                  <a:lnTo>
                    <a:pt x="857" y="546"/>
                  </a:lnTo>
                  <a:lnTo>
                    <a:pt x="849" y="552"/>
                  </a:lnTo>
                  <a:lnTo>
                    <a:pt x="810" y="552"/>
                  </a:lnTo>
                  <a:lnTo>
                    <a:pt x="785" y="557"/>
                  </a:lnTo>
                  <a:lnTo>
                    <a:pt x="764" y="552"/>
                  </a:lnTo>
                  <a:lnTo>
                    <a:pt x="703" y="552"/>
                  </a:lnTo>
                  <a:lnTo>
                    <a:pt x="698" y="554"/>
                  </a:lnTo>
                  <a:lnTo>
                    <a:pt x="650" y="602"/>
                  </a:lnTo>
                  <a:lnTo>
                    <a:pt x="618" y="621"/>
                  </a:lnTo>
                  <a:lnTo>
                    <a:pt x="597" y="618"/>
                  </a:lnTo>
                  <a:lnTo>
                    <a:pt x="579" y="621"/>
                  </a:lnTo>
                  <a:lnTo>
                    <a:pt x="552" y="623"/>
                  </a:lnTo>
                  <a:lnTo>
                    <a:pt x="536" y="628"/>
                  </a:lnTo>
                  <a:lnTo>
                    <a:pt x="510" y="653"/>
                  </a:lnTo>
                  <a:lnTo>
                    <a:pt x="499" y="666"/>
                  </a:lnTo>
                  <a:lnTo>
                    <a:pt x="491" y="692"/>
                  </a:lnTo>
                  <a:lnTo>
                    <a:pt x="475" y="714"/>
                  </a:lnTo>
                  <a:lnTo>
                    <a:pt x="473" y="697"/>
                  </a:lnTo>
                  <a:lnTo>
                    <a:pt x="467" y="697"/>
                  </a:lnTo>
                  <a:lnTo>
                    <a:pt x="459" y="706"/>
                  </a:lnTo>
                  <a:lnTo>
                    <a:pt x="459" y="717"/>
                  </a:lnTo>
                  <a:lnTo>
                    <a:pt x="414" y="733"/>
                  </a:lnTo>
                  <a:lnTo>
                    <a:pt x="402" y="719"/>
                  </a:lnTo>
                  <a:lnTo>
                    <a:pt x="302" y="664"/>
                  </a:lnTo>
                  <a:lnTo>
                    <a:pt x="300" y="642"/>
                  </a:lnTo>
                  <a:lnTo>
                    <a:pt x="278" y="615"/>
                  </a:lnTo>
                  <a:lnTo>
                    <a:pt x="280" y="600"/>
                  </a:lnTo>
                  <a:lnTo>
                    <a:pt x="297" y="607"/>
                  </a:lnTo>
                  <a:lnTo>
                    <a:pt x="305" y="600"/>
                  </a:lnTo>
                  <a:lnTo>
                    <a:pt x="300" y="586"/>
                  </a:lnTo>
                  <a:lnTo>
                    <a:pt x="291" y="570"/>
                  </a:lnTo>
                  <a:lnTo>
                    <a:pt x="278" y="563"/>
                  </a:lnTo>
                  <a:lnTo>
                    <a:pt x="270" y="568"/>
                  </a:lnTo>
                  <a:lnTo>
                    <a:pt x="241" y="538"/>
                  </a:lnTo>
                  <a:lnTo>
                    <a:pt x="244" y="532"/>
                  </a:lnTo>
                  <a:lnTo>
                    <a:pt x="254" y="521"/>
                  </a:lnTo>
                  <a:lnTo>
                    <a:pt x="252" y="500"/>
                  </a:lnTo>
                  <a:lnTo>
                    <a:pt x="236" y="468"/>
                  </a:lnTo>
                  <a:lnTo>
                    <a:pt x="220" y="456"/>
                  </a:lnTo>
                  <a:lnTo>
                    <a:pt x="201" y="445"/>
                  </a:lnTo>
                  <a:lnTo>
                    <a:pt x="160" y="420"/>
                  </a:lnTo>
                  <a:lnTo>
                    <a:pt x="132" y="402"/>
                  </a:lnTo>
                  <a:lnTo>
                    <a:pt x="119" y="404"/>
                  </a:lnTo>
                  <a:lnTo>
                    <a:pt x="93" y="383"/>
                  </a:lnTo>
                  <a:lnTo>
                    <a:pt x="29" y="383"/>
                  </a:lnTo>
                  <a:lnTo>
                    <a:pt x="22" y="392"/>
                  </a:lnTo>
                  <a:lnTo>
                    <a:pt x="16" y="376"/>
                  </a:lnTo>
                  <a:lnTo>
                    <a:pt x="18" y="349"/>
                  </a:lnTo>
                  <a:lnTo>
                    <a:pt x="18" y="321"/>
                  </a:lnTo>
                  <a:lnTo>
                    <a:pt x="8" y="294"/>
                  </a:lnTo>
                  <a:lnTo>
                    <a:pt x="0" y="280"/>
                  </a:lnTo>
                  <a:lnTo>
                    <a:pt x="32" y="252"/>
                  </a:lnTo>
                  <a:lnTo>
                    <a:pt x="73" y="200"/>
                  </a:lnTo>
                  <a:lnTo>
                    <a:pt x="77" y="182"/>
                  </a:lnTo>
                  <a:lnTo>
                    <a:pt x="103" y="156"/>
                  </a:lnTo>
                  <a:lnTo>
                    <a:pt x="121" y="156"/>
                  </a:lnTo>
                  <a:lnTo>
                    <a:pt x="119" y="131"/>
                  </a:lnTo>
                  <a:close/>
                </a:path>
              </a:pathLst>
            </a:custGeom>
            <a:gradFill flip="none" rotWithShape="1">
              <a:gsLst>
                <a:gs pos="13000">
                  <a:schemeClr val="bg1">
                    <a:lumMod val="50000"/>
                  </a:scheme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9398">
              <a:solidFill>
                <a:srgbClr val="D9D9D9"/>
              </a:solidFill>
              <a:round/>
              <a:headEnd/>
              <a:tailEnd/>
            </a:ln>
          </p:spPr>
          <p:txBody>
            <a:bodyPr wrap="none" lIns="65306" tIns="32653" rIns="65306" bIns="32653" anchor="ctr">
              <a:prstTxWarp prst="textNoShape">
                <a:avLst/>
              </a:prstTxWarp>
            </a:bodyPr>
            <a:lstStyle/>
            <a:p>
              <a:pPr defTabSz="4571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600" dirty="0">
                <a:latin typeface="Calibri" pitchFamily="-107" charset="0"/>
                <a:ea typeface="+mn-ea"/>
                <a:cs typeface="+mn-cs"/>
              </a:endParaRPr>
            </a:p>
          </p:txBody>
        </p:sp>
        <p:grpSp>
          <p:nvGrpSpPr>
            <p:cNvPr id="15" name="Group 23"/>
            <p:cNvGrpSpPr>
              <a:grpSpLocks/>
            </p:cNvGrpSpPr>
            <p:nvPr/>
          </p:nvGrpSpPr>
          <p:grpSpPr bwMode="auto">
            <a:xfrm>
              <a:off x="7505297" y="3802153"/>
              <a:ext cx="1175423" cy="685774"/>
              <a:chOff x="3405" y="2210"/>
              <a:chExt cx="962" cy="547"/>
            </a:xfrm>
            <a:gradFill flip="none" rotWithShape="1">
              <a:gsLst>
                <a:gs pos="13000">
                  <a:schemeClr val="bg1">
                    <a:lumMod val="50000"/>
                  </a:scheme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Freeform 24"/>
              <p:cNvSpPr>
                <a:spLocks noChangeArrowheads="1"/>
              </p:cNvSpPr>
              <p:nvPr/>
            </p:nvSpPr>
            <p:spPr bwMode="auto">
              <a:xfrm>
                <a:off x="3405" y="2590"/>
                <a:ext cx="130" cy="101"/>
              </a:xfrm>
              <a:custGeom>
                <a:avLst/>
                <a:gdLst>
                  <a:gd name="T0" fmla="*/ 165 w 86"/>
                  <a:gd name="T1" fmla="*/ 0 h 75"/>
                  <a:gd name="T2" fmla="*/ 107 w 86"/>
                  <a:gd name="T3" fmla="*/ 0 h 75"/>
                  <a:gd name="T4" fmla="*/ 44 w 86"/>
                  <a:gd name="T5" fmla="*/ 30 h 75"/>
                  <a:gd name="T6" fmla="*/ 44 w 86"/>
                  <a:gd name="T7" fmla="*/ 58 h 75"/>
                  <a:gd name="T8" fmla="*/ 26 w 86"/>
                  <a:gd name="T9" fmla="*/ 63 h 75"/>
                  <a:gd name="T10" fmla="*/ 5 w 86"/>
                  <a:gd name="T11" fmla="*/ 83 h 75"/>
                  <a:gd name="T12" fmla="*/ 0 w 86"/>
                  <a:gd name="T13" fmla="*/ 104 h 75"/>
                  <a:gd name="T14" fmla="*/ 18 w 86"/>
                  <a:gd name="T15" fmla="*/ 106 h 75"/>
                  <a:gd name="T16" fmla="*/ 54 w 86"/>
                  <a:gd name="T17" fmla="*/ 136 h 75"/>
                  <a:gd name="T18" fmla="*/ 80 w 86"/>
                  <a:gd name="T19" fmla="*/ 136 h 75"/>
                  <a:gd name="T20" fmla="*/ 80 w 86"/>
                  <a:gd name="T21" fmla="*/ 121 h 75"/>
                  <a:gd name="T22" fmla="*/ 98 w 86"/>
                  <a:gd name="T23" fmla="*/ 93 h 75"/>
                  <a:gd name="T24" fmla="*/ 124 w 86"/>
                  <a:gd name="T25" fmla="*/ 96 h 75"/>
                  <a:gd name="T26" fmla="*/ 139 w 86"/>
                  <a:gd name="T27" fmla="*/ 77 h 75"/>
                  <a:gd name="T28" fmla="*/ 189 w 86"/>
                  <a:gd name="T29" fmla="*/ 40 h 75"/>
                  <a:gd name="T30" fmla="*/ 197 w 86"/>
                  <a:gd name="T31" fmla="*/ 30 h 75"/>
                  <a:gd name="T32" fmla="*/ 189 w 86"/>
                  <a:gd name="T33" fmla="*/ 26 h 75"/>
                  <a:gd name="T34" fmla="*/ 165 w 86"/>
                  <a:gd name="T35" fmla="*/ 0 h 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6"/>
                  <a:gd name="T55" fmla="*/ 0 h 75"/>
                  <a:gd name="T56" fmla="*/ 86 w 86"/>
                  <a:gd name="T57" fmla="*/ 75 h 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6" h="75">
                    <a:moveTo>
                      <a:pt x="72" y="0"/>
                    </a:moveTo>
                    <a:lnTo>
                      <a:pt x="47" y="0"/>
                    </a:lnTo>
                    <a:lnTo>
                      <a:pt x="19" y="16"/>
                    </a:lnTo>
                    <a:lnTo>
                      <a:pt x="19" y="32"/>
                    </a:lnTo>
                    <a:lnTo>
                      <a:pt x="11" y="35"/>
                    </a:lnTo>
                    <a:lnTo>
                      <a:pt x="2" y="46"/>
                    </a:lnTo>
                    <a:lnTo>
                      <a:pt x="0" y="57"/>
                    </a:lnTo>
                    <a:lnTo>
                      <a:pt x="8" y="59"/>
                    </a:lnTo>
                    <a:lnTo>
                      <a:pt x="24" y="75"/>
                    </a:lnTo>
                    <a:lnTo>
                      <a:pt x="35" y="75"/>
                    </a:lnTo>
                    <a:lnTo>
                      <a:pt x="35" y="67"/>
                    </a:lnTo>
                    <a:lnTo>
                      <a:pt x="43" y="51"/>
                    </a:lnTo>
                    <a:lnTo>
                      <a:pt x="54" y="53"/>
                    </a:lnTo>
                    <a:lnTo>
                      <a:pt x="61" y="42"/>
                    </a:lnTo>
                    <a:lnTo>
                      <a:pt x="83" y="22"/>
                    </a:lnTo>
                    <a:lnTo>
                      <a:pt x="86" y="16"/>
                    </a:lnTo>
                    <a:lnTo>
                      <a:pt x="83" y="14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9398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600" dirty="0">
                  <a:latin typeface="Calibri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24" name="Freeform 25"/>
              <p:cNvSpPr>
                <a:spLocks noChangeArrowheads="1"/>
              </p:cNvSpPr>
              <p:nvPr/>
            </p:nvSpPr>
            <p:spPr bwMode="auto">
              <a:xfrm>
                <a:off x="3465" y="2704"/>
                <a:ext cx="70" cy="53"/>
              </a:xfrm>
              <a:custGeom>
                <a:avLst/>
                <a:gdLst>
                  <a:gd name="T0" fmla="*/ 17 w 46"/>
                  <a:gd name="T1" fmla="*/ 0 h 39"/>
                  <a:gd name="T2" fmla="*/ 17 w 46"/>
                  <a:gd name="T3" fmla="*/ 16 h 39"/>
                  <a:gd name="T4" fmla="*/ 0 w 46"/>
                  <a:gd name="T5" fmla="*/ 30 h 39"/>
                  <a:gd name="T6" fmla="*/ 0 w 46"/>
                  <a:gd name="T7" fmla="*/ 52 h 39"/>
                  <a:gd name="T8" fmla="*/ 17 w 46"/>
                  <a:gd name="T9" fmla="*/ 72 h 39"/>
                  <a:gd name="T10" fmla="*/ 37 w 46"/>
                  <a:gd name="T11" fmla="*/ 58 h 39"/>
                  <a:gd name="T12" fmla="*/ 49 w 46"/>
                  <a:gd name="T13" fmla="*/ 63 h 39"/>
                  <a:gd name="T14" fmla="*/ 81 w 46"/>
                  <a:gd name="T15" fmla="*/ 72 h 39"/>
                  <a:gd name="T16" fmla="*/ 107 w 46"/>
                  <a:gd name="T17" fmla="*/ 63 h 39"/>
                  <a:gd name="T18" fmla="*/ 99 w 46"/>
                  <a:gd name="T19" fmla="*/ 48 h 39"/>
                  <a:gd name="T20" fmla="*/ 75 w 46"/>
                  <a:gd name="T21" fmla="*/ 30 h 39"/>
                  <a:gd name="T22" fmla="*/ 53 w 46"/>
                  <a:gd name="T23" fmla="*/ 26 h 39"/>
                  <a:gd name="T24" fmla="*/ 37 w 46"/>
                  <a:gd name="T25" fmla="*/ 26 h 39"/>
                  <a:gd name="T26" fmla="*/ 17 w 46"/>
                  <a:gd name="T27" fmla="*/ 0 h 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6"/>
                  <a:gd name="T43" fmla="*/ 0 h 39"/>
                  <a:gd name="T44" fmla="*/ 46 w 46"/>
                  <a:gd name="T45" fmla="*/ 39 h 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6" h="39">
                    <a:moveTo>
                      <a:pt x="7" y="0"/>
                    </a:moveTo>
                    <a:lnTo>
                      <a:pt x="7" y="9"/>
                    </a:lnTo>
                    <a:lnTo>
                      <a:pt x="0" y="16"/>
                    </a:lnTo>
                    <a:lnTo>
                      <a:pt x="0" y="28"/>
                    </a:lnTo>
                    <a:lnTo>
                      <a:pt x="7" y="39"/>
                    </a:lnTo>
                    <a:lnTo>
                      <a:pt x="16" y="32"/>
                    </a:lnTo>
                    <a:lnTo>
                      <a:pt x="21" y="34"/>
                    </a:lnTo>
                    <a:lnTo>
                      <a:pt x="35" y="39"/>
                    </a:lnTo>
                    <a:lnTo>
                      <a:pt x="46" y="34"/>
                    </a:lnTo>
                    <a:lnTo>
                      <a:pt x="43" y="26"/>
                    </a:lnTo>
                    <a:lnTo>
                      <a:pt x="32" y="16"/>
                    </a:lnTo>
                    <a:lnTo>
                      <a:pt x="23" y="14"/>
                    </a:lnTo>
                    <a:lnTo>
                      <a:pt x="16" y="14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398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600" dirty="0">
                  <a:latin typeface="Calibri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 26"/>
              <p:cNvSpPr>
                <a:spLocks noChangeArrowheads="1"/>
              </p:cNvSpPr>
              <p:nvPr/>
            </p:nvSpPr>
            <p:spPr bwMode="auto">
              <a:xfrm>
                <a:off x="3737" y="2246"/>
                <a:ext cx="356" cy="258"/>
              </a:xfrm>
              <a:custGeom>
                <a:avLst/>
                <a:gdLst>
                  <a:gd name="T0" fmla="*/ 419 w 236"/>
                  <a:gd name="T1" fmla="*/ 0 h 192"/>
                  <a:gd name="T2" fmla="*/ 377 w 236"/>
                  <a:gd name="T3" fmla="*/ 26 h 192"/>
                  <a:gd name="T4" fmla="*/ 386 w 236"/>
                  <a:gd name="T5" fmla="*/ 35 h 192"/>
                  <a:gd name="T6" fmla="*/ 410 w 236"/>
                  <a:gd name="T7" fmla="*/ 35 h 192"/>
                  <a:gd name="T8" fmla="*/ 398 w 236"/>
                  <a:gd name="T9" fmla="*/ 54 h 192"/>
                  <a:gd name="T10" fmla="*/ 368 w 236"/>
                  <a:gd name="T11" fmla="*/ 75 h 192"/>
                  <a:gd name="T12" fmla="*/ 398 w 236"/>
                  <a:gd name="T13" fmla="*/ 73 h 192"/>
                  <a:gd name="T14" fmla="*/ 415 w 236"/>
                  <a:gd name="T15" fmla="*/ 83 h 192"/>
                  <a:gd name="T16" fmla="*/ 415 w 236"/>
                  <a:gd name="T17" fmla="*/ 90 h 192"/>
                  <a:gd name="T18" fmla="*/ 439 w 236"/>
                  <a:gd name="T19" fmla="*/ 106 h 192"/>
                  <a:gd name="T20" fmla="*/ 465 w 236"/>
                  <a:gd name="T21" fmla="*/ 99 h 192"/>
                  <a:gd name="T22" fmla="*/ 475 w 236"/>
                  <a:gd name="T23" fmla="*/ 73 h 192"/>
                  <a:gd name="T24" fmla="*/ 505 w 236"/>
                  <a:gd name="T25" fmla="*/ 75 h 192"/>
                  <a:gd name="T26" fmla="*/ 525 w 236"/>
                  <a:gd name="T27" fmla="*/ 90 h 192"/>
                  <a:gd name="T28" fmla="*/ 537 w 236"/>
                  <a:gd name="T29" fmla="*/ 106 h 192"/>
                  <a:gd name="T30" fmla="*/ 516 w 236"/>
                  <a:gd name="T31" fmla="*/ 128 h 192"/>
                  <a:gd name="T32" fmla="*/ 493 w 236"/>
                  <a:gd name="T33" fmla="*/ 138 h 192"/>
                  <a:gd name="T34" fmla="*/ 511 w 236"/>
                  <a:gd name="T35" fmla="*/ 161 h 192"/>
                  <a:gd name="T36" fmla="*/ 505 w 236"/>
                  <a:gd name="T37" fmla="*/ 185 h 192"/>
                  <a:gd name="T38" fmla="*/ 501 w 236"/>
                  <a:gd name="T39" fmla="*/ 214 h 192"/>
                  <a:gd name="T40" fmla="*/ 484 w 236"/>
                  <a:gd name="T41" fmla="*/ 242 h 192"/>
                  <a:gd name="T42" fmla="*/ 443 w 236"/>
                  <a:gd name="T43" fmla="*/ 247 h 192"/>
                  <a:gd name="T44" fmla="*/ 456 w 236"/>
                  <a:gd name="T45" fmla="*/ 267 h 192"/>
                  <a:gd name="T46" fmla="*/ 475 w 236"/>
                  <a:gd name="T47" fmla="*/ 289 h 192"/>
                  <a:gd name="T48" fmla="*/ 451 w 236"/>
                  <a:gd name="T49" fmla="*/ 305 h 192"/>
                  <a:gd name="T50" fmla="*/ 439 w 236"/>
                  <a:gd name="T51" fmla="*/ 332 h 192"/>
                  <a:gd name="T52" fmla="*/ 419 w 236"/>
                  <a:gd name="T53" fmla="*/ 337 h 192"/>
                  <a:gd name="T54" fmla="*/ 406 w 236"/>
                  <a:gd name="T55" fmla="*/ 327 h 192"/>
                  <a:gd name="T56" fmla="*/ 386 w 236"/>
                  <a:gd name="T57" fmla="*/ 327 h 192"/>
                  <a:gd name="T58" fmla="*/ 350 w 236"/>
                  <a:gd name="T59" fmla="*/ 347 h 192"/>
                  <a:gd name="T60" fmla="*/ 300 w 236"/>
                  <a:gd name="T61" fmla="*/ 300 h 192"/>
                  <a:gd name="T62" fmla="*/ 259 w 236"/>
                  <a:gd name="T63" fmla="*/ 309 h 192"/>
                  <a:gd name="T64" fmla="*/ 232 w 236"/>
                  <a:gd name="T65" fmla="*/ 285 h 192"/>
                  <a:gd name="T66" fmla="*/ 216 w 236"/>
                  <a:gd name="T67" fmla="*/ 257 h 192"/>
                  <a:gd name="T68" fmla="*/ 216 w 236"/>
                  <a:gd name="T69" fmla="*/ 227 h 192"/>
                  <a:gd name="T70" fmla="*/ 180 w 236"/>
                  <a:gd name="T71" fmla="*/ 219 h 192"/>
                  <a:gd name="T72" fmla="*/ 161 w 236"/>
                  <a:gd name="T73" fmla="*/ 219 h 192"/>
                  <a:gd name="T74" fmla="*/ 151 w 236"/>
                  <a:gd name="T75" fmla="*/ 202 h 192"/>
                  <a:gd name="T76" fmla="*/ 130 w 236"/>
                  <a:gd name="T77" fmla="*/ 219 h 192"/>
                  <a:gd name="T78" fmla="*/ 118 w 236"/>
                  <a:gd name="T79" fmla="*/ 242 h 192"/>
                  <a:gd name="T80" fmla="*/ 91 w 236"/>
                  <a:gd name="T81" fmla="*/ 263 h 192"/>
                  <a:gd name="T82" fmla="*/ 54 w 236"/>
                  <a:gd name="T83" fmla="*/ 227 h 192"/>
                  <a:gd name="T84" fmla="*/ 0 w 236"/>
                  <a:gd name="T85" fmla="*/ 222 h 192"/>
                  <a:gd name="T86" fmla="*/ 12 w 236"/>
                  <a:gd name="T87" fmla="*/ 202 h 192"/>
                  <a:gd name="T88" fmla="*/ 50 w 236"/>
                  <a:gd name="T89" fmla="*/ 185 h 192"/>
                  <a:gd name="T90" fmla="*/ 54 w 236"/>
                  <a:gd name="T91" fmla="*/ 161 h 192"/>
                  <a:gd name="T92" fmla="*/ 98 w 236"/>
                  <a:gd name="T93" fmla="*/ 120 h 192"/>
                  <a:gd name="T94" fmla="*/ 146 w 236"/>
                  <a:gd name="T95" fmla="*/ 114 h 192"/>
                  <a:gd name="T96" fmla="*/ 187 w 236"/>
                  <a:gd name="T97" fmla="*/ 81 h 192"/>
                  <a:gd name="T98" fmla="*/ 201 w 236"/>
                  <a:gd name="T99" fmla="*/ 63 h 192"/>
                  <a:gd name="T100" fmla="*/ 232 w 236"/>
                  <a:gd name="T101" fmla="*/ 38 h 192"/>
                  <a:gd name="T102" fmla="*/ 247 w 236"/>
                  <a:gd name="T103" fmla="*/ 51 h 192"/>
                  <a:gd name="T104" fmla="*/ 290 w 236"/>
                  <a:gd name="T105" fmla="*/ 35 h 192"/>
                  <a:gd name="T106" fmla="*/ 300 w 236"/>
                  <a:gd name="T107" fmla="*/ 9 h 192"/>
                  <a:gd name="T108" fmla="*/ 362 w 236"/>
                  <a:gd name="T109" fmla="*/ 5 h 192"/>
                  <a:gd name="T110" fmla="*/ 419 w 236"/>
                  <a:gd name="T111" fmla="*/ 0 h 19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36"/>
                  <a:gd name="T169" fmla="*/ 0 h 192"/>
                  <a:gd name="T170" fmla="*/ 236 w 236"/>
                  <a:gd name="T171" fmla="*/ 192 h 19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36" h="192">
                    <a:moveTo>
                      <a:pt x="184" y="0"/>
                    </a:moveTo>
                    <a:lnTo>
                      <a:pt x="166" y="14"/>
                    </a:lnTo>
                    <a:lnTo>
                      <a:pt x="170" y="19"/>
                    </a:lnTo>
                    <a:lnTo>
                      <a:pt x="180" y="19"/>
                    </a:lnTo>
                    <a:lnTo>
                      <a:pt x="175" y="30"/>
                    </a:lnTo>
                    <a:lnTo>
                      <a:pt x="162" y="42"/>
                    </a:lnTo>
                    <a:lnTo>
                      <a:pt x="175" y="40"/>
                    </a:lnTo>
                    <a:lnTo>
                      <a:pt x="182" y="46"/>
                    </a:lnTo>
                    <a:lnTo>
                      <a:pt x="182" y="50"/>
                    </a:lnTo>
                    <a:lnTo>
                      <a:pt x="193" y="59"/>
                    </a:lnTo>
                    <a:lnTo>
                      <a:pt x="204" y="55"/>
                    </a:lnTo>
                    <a:lnTo>
                      <a:pt x="209" y="40"/>
                    </a:lnTo>
                    <a:lnTo>
                      <a:pt x="222" y="42"/>
                    </a:lnTo>
                    <a:lnTo>
                      <a:pt x="231" y="50"/>
                    </a:lnTo>
                    <a:lnTo>
                      <a:pt x="236" y="59"/>
                    </a:lnTo>
                    <a:lnTo>
                      <a:pt x="227" y="71"/>
                    </a:lnTo>
                    <a:lnTo>
                      <a:pt x="217" y="77"/>
                    </a:lnTo>
                    <a:lnTo>
                      <a:pt x="225" y="89"/>
                    </a:lnTo>
                    <a:lnTo>
                      <a:pt x="222" y="103"/>
                    </a:lnTo>
                    <a:lnTo>
                      <a:pt x="220" y="118"/>
                    </a:lnTo>
                    <a:lnTo>
                      <a:pt x="213" y="134"/>
                    </a:lnTo>
                    <a:lnTo>
                      <a:pt x="195" y="137"/>
                    </a:lnTo>
                    <a:lnTo>
                      <a:pt x="200" y="148"/>
                    </a:lnTo>
                    <a:lnTo>
                      <a:pt x="209" y="160"/>
                    </a:lnTo>
                    <a:lnTo>
                      <a:pt x="198" y="169"/>
                    </a:lnTo>
                    <a:lnTo>
                      <a:pt x="193" y="184"/>
                    </a:lnTo>
                    <a:lnTo>
                      <a:pt x="184" y="187"/>
                    </a:lnTo>
                    <a:lnTo>
                      <a:pt x="178" y="181"/>
                    </a:lnTo>
                    <a:lnTo>
                      <a:pt x="170" y="181"/>
                    </a:lnTo>
                    <a:lnTo>
                      <a:pt x="154" y="192"/>
                    </a:lnTo>
                    <a:lnTo>
                      <a:pt x="132" y="166"/>
                    </a:lnTo>
                    <a:lnTo>
                      <a:pt x="114" y="171"/>
                    </a:lnTo>
                    <a:lnTo>
                      <a:pt x="102" y="158"/>
                    </a:lnTo>
                    <a:lnTo>
                      <a:pt x="95" y="142"/>
                    </a:lnTo>
                    <a:lnTo>
                      <a:pt x="95" y="126"/>
                    </a:lnTo>
                    <a:lnTo>
                      <a:pt x="79" y="121"/>
                    </a:lnTo>
                    <a:lnTo>
                      <a:pt x="71" y="121"/>
                    </a:lnTo>
                    <a:lnTo>
                      <a:pt x="66" y="112"/>
                    </a:lnTo>
                    <a:lnTo>
                      <a:pt x="57" y="121"/>
                    </a:lnTo>
                    <a:lnTo>
                      <a:pt x="52" y="134"/>
                    </a:lnTo>
                    <a:lnTo>
                      <a:pt x="40" y="146"/>
                    </a:lnTo>
                    <a:lnTo>
                      <a:pt x="24" y="126"/>
                    </a:lnTo>
                    <a:lnTo>
                      <a:pt x="0" y="123"/>
                    </a:lnTo>
                    <a:lnTo>
                      <a:pt x="5" y="112"/>
                    </a:lnTo>
                    <a:lnTo>
                      <a:pt x="22" y="103"/>
                    </a:lnTo>
                    <a:lnTo>
                      <a:pt x="24" y="89"/>
                    </a:lnTo>
                    <a:lnTo>
                      <a:pt x="43" y="66"/>
                    </a:lnTo>
                    <a:lnTo>
                      <a:pt x="64" y="63"/>
                    </a:lnTo>
                    <a:lnTo>
                      <a:pt x="82" y="45"/>
                    </a:lnTo>
                    <a:lnTo>
                      <a:pt x="88" y="35"/>
                    </a:lnTo>
                    <a:lnTo>
                      <a:pt x="102" y="21"/>
                    </a:lnTo>
                    <a:lnTo>
                      <a:pt x="109" y="28"/>
                    </a:lnTo>
                    <a:lnTo>
                      <a:pt x="127" y="19"/>
                    </a:lnTo>
                    <a:lnTo>
                      <a:pt x="132" y="5"/>
                    </a:lnTo>
                    <a:lnTo>
                      <a:pt x="159" y="3"/>
                    </a:lnTo>
                    <a:lnTo>
                      <a:pt x="184" y="0"/>
                    </a:lnTo>
                    <a:close/>
                  </a:path>
                </a:pathLst>
              </a:custGeom>
              <a:grpFill/>
              <a:ln w="9398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600" dirty="0">
                  <a:latin typeface="Calibri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27"/>
              <p:cNvSpPr>
                <a:spLocks noChangeArrowheads="1"/>
              </p:cNvSpPr>
              <p:nvPr/>
            </p:nvSpPr>
            <p:spPr bwMode="auto">
              <a:xfrm>
                <a:off x="4199" y="2210"/>
                <a:ext cx="168" cy="107"/>
              </a:xfrm>
              <a:custGeom>
                <a:avLst/>
                <a:gdLst>
                  <a:gd name="T0" fmla="*/ 0 w 111"/>
                  <a:gd name="T1" fmla="*/ 9 h 79"/>
                  <a:gd name="T2" fmla="*/ 21 w 111"/>
                  <a:gd name="T3" fmla="*/ 0 h 79"/>
                  <a:gd name="T4" fmla="*/ 76 w 111"/>
                  <a:gd name="T5" fmla="*/ 9 h 79"/>
                  <a:gd name="T6" fmla="*/ 97 w 111"/>
                  <a:gd name="T7" fmla="*/ 15 h 79"/>
                  <a:gd name="T8" fmla="*/ 120 w 111"/>
                  <a:gd name="T9" fmla="*/ 9 h 79"/>
                  <a:gd name="T10" fmla="*/ 147 w 111"/>
                  <a:gd name="T11" fmla="*/ 0 h 79"/>
                  <a:gd name="T12" fmla="*/ 182 w 111"/>
                  <a:gd name="T13" fmla="*/ 5 h 79"/>
                  <a:gd name="T14" fmla="*/ 213 w 111"/>
                  <a:gd name="T15" fmla="*/ 19 h 79"/>
                  <a:gd name="T16" fmla="*/ 233 w 111"/>
                  <a:gd name="T17" fmla="*/ 56 h 79"/>
                  <a:gd name="T18" fmla="*/ 222 w 111"/>
                  <a:gd name="T19" fmla="*/ 76 h 79"/>
                  <a:gd name="T20" fmla="*/ 238 w 111"/>
                  <a:gd name="T21" fmla="*/ 100 h 79"/>
                  <a:gd name="T22" fmla="*/ 254 w 111"/>
                  <a:gd name="T23" fmla="*/ 123 h 79"/>
                  <a:gd name="T24" fmla="*/ 247 w 111"/>
                  <a:gd name="T25" fmla="*/ 145 h 79"/>
                  <a:gd name="T26" fmla="*/ 233 w 111"/>
                  <a:gd name="T27" fmla="*/ 126 h 79"/>
                  <a:gd name="T28" fmla="*/ 195 w 111"/>
                  <a:gd name="T29" fmla="*/ 93 h 79"/>
                  <a:gd name="T30" fmla="*/ 126 w 111"/>
                  <a:gd name="T31" fmla="*/ 76 h 79"/>
                  <a:gd name="T32" fmla="*/ 76 w 111"/>
                  <a:gd name="T33" fmla="*/ 72 h 79"/>
                  <a:gd name="T34" fmla="*/ 39 w 111"/>
                  <a:gd name="T35" fmla="*/ 79 h 79"/>
                  <a:gd name="T36" fmla="*/ 23 w 111"/>
                  <a:gd name="T37" fmla="*/ 66 h 79"/>
                  <a:gd name="T38" fmla="*/ 21 w 111"/>
                  <a:gd name="T39" fmla="*/ 45 h 79"/>
                  <a:gd name="T40" fmla="*/ 0 w 111"/>
                  <a:gd name="T41" fmla="*/ 35 h 79"/>
                  <a:gd name="T42" fmla="*/ 0 w 111"/>
                  <a:gd name="T43" fmla="*/ 9 h 7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1"/>
                  <a:gd name="T67" fmla="*/ 0 h 79"/>
                  <a:gd name="T68" fmla="*/ 111 w 111"/>
                  <a:gd name="T69" fmla="*/ 79 h 7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1" h="79">
                    <a:moveTo>
                      <a:pt x="0" y="5"/>
                    </a:moveTo>
                    <a:lnTo>
                      <a:pt x="9" y="0"/>
                    </a:lnTo>
                    <a:lnTo>
                      <a:pt x="33" y="5"/>
                    </a:lnTo>
                    <a:lnTo>
                      <a:pt x="42" y="8"/>
                    </a:lnTo>
                    <a:lnTo>
                      <a:pt x="52" y="5"/>
                    </a:lnTo>
                    <a:lnTo>
                      <a:pt x="64" y="0"/>
                    </a:lnTo>
                    <a:lnTo>
                      <a:pt x="79" y="3"/>
                    </a:lnTo>
                    <a:lnTo>
                      <a:pt x="93" y="10"/>
                    </a:lnTo>
                    <a:lnTo>
                      <a:pt x="102" y="30"/>
                    </a:lnTo>
                    <a:lnTo>
                      <a:pt x="97" y="41"/>
                    </a:lnTo>
                    <a:lnTo>
                      <a:pt x="104" y="55"/>
                    </a:lnTo>
                    <a:lnTo>
                      <a:pt x="111" y="67"/>
                    </a:lnTo>
                    <a:lnTo>
                      <a:pt x="108" y="79"/>
                    </a:lnTo>
                    <a:lnTo>
                      <a:pt x="102" y="69"/>
                    </a:lnTo>
                    <a:lnTo>
                      <a:pt x="85" y="51"/>
                    </a:lnTo>
                    <a:lnTo>
                      <a:pt x="55" y="41"/>
                    </a:lnTo>
                    <a:lnTo>
                      <a:pt x="33" y="39"/>
                    </a:lnTo>
                    <a:lnTo>
                      <a:pt x="17" y="43"/>
                    </a:lnTo>
                    <a:lnTo>
                      <a:pt x="10" y="36"/>
                    </a:lnTo>
                    <a:lnTo>
                      <a:pt x="9" y="24"/>
                    </a:lnTo>
                    <a:lnTo>
                      <a:pt x="0" y="19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398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600" dirty="0">
                  <a:latin typeface="Calibri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 28"/>
              <p:cNvSpPr>
                <a:spLocks noChangeArrowheads="1"/>
              </p:cNvSpPr>
              <p:nvPr/>
            </p:nvSpPr>
            <p:spPr bwMode="auto">
              <a:xfrm>
                <a:off x="3925" y="2531"/>
                <a:ext cx="56" cy="38"/>
              </a:xfrm>
              <a:custGeom>
                <a:avLst/>
                <a:gdLst>
                  <a:gd name="T0" fmla="*/ 26 w 37"/>
                  <a:gd name="T1" fmla="*/ 0 h 28"/>
                  <a:gd name="T2" fmla="*/ 0 w 37"/>
                  <a:gd name="T3" fmla="*/ 22 h 28"/>
                  <a:gd name="T4" fmla="*/ 12 w 37"/>
                  <a:gd name="T5" fmla="*/ 42 h 28"/>
                  <a:gd name="T6" fmla="*/ 32 w 37"/>
                  <a:gd name="T7" fmla="*/ 52 h 28"/>
                  <a:gd name="T8" fmla="*/ 59 w 37"/>
                  <a:gd name="T9" fmla="*/ 42 h 28"/>
                  <a:gd name="T10" fmla="*/ 85 w 37"/>
                  <a:gd name="T11" fmla="*/ 31 h 28"/>
                  <a:gd name="T12" fmla="*/ 73 w 37"/>
                  <a:gd name="T13" fmla="*/ 19 h 28"/>
                  <a:gd name="T14" fmla="*/ 26 w 37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7"/>
                  <a:gd name="T25" fmla="*/ 0 h 28"/>
                  <a:gd name="T26" fmla="*/ 37 w 37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7" h="28">
                    <a:moveTo>
                      <a:pt x="11" y="0"/>
                    </a:moveTo>
                    <a:lnTo>
                      <a:pt x="0" y="12"/>
                    </a:lnTo>
                    <a:lnTo>
                      <a:pt x="5" y="23"/>
                    </a:lnTo>
                    <a:lnTo>
                      <a:pt x="14" y="28"/>
                    </a:lnTo>
                    <a:lnTo>
                      <a:pt x="26" y="23"/>
                    </a:lnTo>
                    <a:lnTo>
                      <a:pt x="37" y="17"/>
                    </a:lnTo>
                    <a:lnTo>
                      <a:pt x="32" y="1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398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4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600" dirty="0">
                  <a:latin typeface="Calibri" pitchFamily="-107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" name="Freeform 29"/>
            <p:cNvSpPr>
              <a:spLocks noChangeArrowheads="1"/>
            </p:cNvSpPr>
            <p:nvPr/>
          </p:nvSpPr>
          <p:spPr bwMode="auto">
            <a:xfrm>
              <a:off x="6152401" y="2551910"/>
              <a:ext cx="1099566" cy="1401318"/>
            </a:xfrm>
            <a:custGeom>
              <a:avLst/>
              <a:gdLst>
                <a:gd name="T0" fmla="*/ 2147483647 w 596"/>
                <a:gd name="T1" fmla="*/ 2147483647 h 832"/>
                <a:gd name="T2" fmla="*/ 2147483647 w 596"/>
                <a:gd name="T3" fmla="*/ 2147483647 h 832"/>
                <a:gd name="T4" fmla="*/ 2147483647 w 596"/>
                <a:gd name="T5" fmla="*/ 2147483647 h 832"/>
                <a:gd name="T6" fmla="*/ 2147483647 w 596"/>
                <a:gd name="T7" fmla="*/ 2147483647 h 832"/>
                <a:gd name="T8" fmla="*/ 2147483647 w 596"/>
                <a:gd name="T9" fmla="*/ 2147483647 h 832"/>
                <a:gd name="T10" fmla="*/ 2147483647 w 596"/>
                <a:gd name="T11" fmla="*/ 2147483647 h 832"/>
                <a:gd name="T12" fmla="*/ 2147483647 w 596"/>
                <a:gd name="T13" fmla="*/ 2147483647 h 832"/>
                <a:gd name="T14" fmla="*/ 2147483647 w 596"/>
                <a:gd name="T15" fmla="*/ 2147483647 h 832"/>
                <a:gd name="T16" fmla="*/ 2147483647 w 596"/>
                <a:gd name="T17" fmla="*/ 2147483647 h 832"/>
                <a:gd name="T18" fmla="*/ 2147483647 w 596"/>
                <a:gd name="T19" fmla="*/ 2147483647 h 832"/>
                <a:gd name="T20" fmla="*/ 2147483647 w 596"/>
                <a:gd name="T21" fmla="*/ 2147483647 h 832"/>
                <a:gd name="T22" fmla="*/ 2147483647 w 596"/>
                <a:gd name="T23" fmla="*/ 2147483647 h 832"/>
                <a:gd name="T24" fmla="*/ 2147483647 w 596"/>
                <a:gd name="T25" fmla="*/ 2147483647 h 832"/>
                <a:gd name="T26" fmla="*/ 2147483647 w 596"/>
                <a:gd name="T27" fmla="*/ 2147483647 h 832"/>
                <a:gd name="T28" fmla="*/ 2147483647 w 596"/>
                <a:gd name="T29" fmla="*/ 2147483647 h 832"/>
                <a:gd name="T30" fmla="*/ 2147483647 w 596"/>
                <a:gd name="T31" fmla="*/ 2147483647 h 832"/>
                <a:gd name="T32" fmla="*/ 2147483647 w 596"/>
                <a:gd name="T33" fmla="*/ 2147483647 h 832"/>
                <a:gd name="T34" fmla="*/ 2147483647 w 596"/>
                <a:gd name="T35" fmla="*/ 2147483647 h 832"/>
                <a:gd name="T36" fmla="*/ 2147483647 w 596"/>
                <a:gd name="T37" fmla="*/ 2147483647 h 832"/>
                <a:gd name="T38" fmla="*/ 2147483647 w 596"/>
                <a:gd name="T39" fmla="*/ 2147483647 h 832"/>
                <a:gd name="T40" fmla="*/ 2147483647 w 596"/>
                <a:gd name="T41" fmla="*/ 2147483647 h 832"/>
                <a:gd name="T42" fmla="*/ 2147483647 w 596"/>
                <a:gd name="T43" fmla="*/ 2147483647 h 832"/>
                <a:gd name="T44" fmla="*/ 2147483647 w 596"/>
                <a:gd name="T45" fmla="*/ 2147483647 h 832"/>
                <a:gd name="T46" fmla="*/ 2147483647 w 596"/>
                <a:gd name="T47" fmla="*/ 2147483647 h 832"/>
                <a:gd name="T48" fmla="*/ 2147483647 w 596"/>
                <a:gd name="T49" fmla="*/ 2147483647 h 832"/>
                <a:gd name="T50" fmla="*/ 2147483647 w 596"/>
                <a:gd name="T51" fmla="*/ 2147483647 h 832"/>
                <a:gd name="T52" fmla="*/ 2147483647 w 596"/>
                <a:gd name="T53" fmla="*/ 2147483647 h 832"/>
                <a:gd name="T54" fmla="*/ 2147483647 w 596"/>
                <a:gd name="T55" fmla="*/ 2147483647 h 832"/>
                <a:gd name="T56" fmla="*/ 2147483647 w 596"/>
                <a:gd name="T57" fmla="*/ 2147483647 h 832"/>
                <a:gd name="T58" fmla="*/ 2147483647 w 596"/>
                <a:gd name="T59" fmla="*/ 2147483647 h 832"/>
                <a:gd name="T60" fmla="*/ 2147483647 w 596"/>
                <a:gd name="T61" fmla="*/ 2147483647 h 832"/>
                <a:gd name="T62" fmla="*/ 2147483647 w 596"/>
                <a:gd name="T63" fmla="*/ 2147483647 h 832"/>
                <a:gd name="T64" fmla="*/ 2147483647 w 596"/>
                <a:gd name="T65" fmla="*/ 2147483647 h 832"/>
                <a:gd name="T66" fmla="*/ 2147483647 w 596"/>
                <a:gd name="T67" fmla="*/ 2147483647 h 832"/>
                <a:gd name="T68" fmla="*/ 2147483647 w 596"/>
                <a:gd name="T69" fmla="*/ 2147483647 h 832"/>
                <a:gd name="T70" fmla="*/ 2147483647 w 596"/>
                <a:gd name="T71" fmla="*/ 2147483647 h 832"/>
                <a:gd name="T72" fmla="*/ 2147483647 w 596"/>
                <a:gd name="T73" fmla="*/ 2147483647 h 832"/>
                <a:gd name="T74" fmla="*/ 2147483647 w 596"/>
                <a:gd name="T75" fmla="*/ 2147483647 h 832"/>
                <a:gd name="T76" fmla="*/ 2147483647 w 596"/>
                <a:gd name="T77" fmla="*/ 2147483647 h 832"/>
                <a:gd name="T78" fmla="*/ 2147483647 w 596"/>
                <a:gd name="T79" fmla="*/ 2147483647 h 832"/>
                <a:gd name="T80" fmla="*/ 2147483647 w 596"/>
                <a:gd name="T81" fmla="*/ 2147483647 h 832"/>
                <a:gd name="T82" fmla="*/ 2147483647 w 596"/>
                <a:gd name="T83" fmla="*/ 2147483647 h 832"/>
                <a:gd name="T84" fmla="*/ 2147483647 w 596"/>
                <a:gd name="T85" fmla="*/ 2147483647 h 832"/>
                <a:gd name="T86" fmla="*/ 2147483647 w 596"/>
                <a:gd name="T87" fmla="*/ 2147483647 h 832"/>
                <a:gd name="T88" fmla="*/ 2147483647 w 596"/>
                <a:gd name="T89" fmla="*/ 2147483647 h 832"/>
                <a:gd name="T90" fmla="*/ 2147483647 w 596"/>
                <a:gd name="T91" fmla="*/ 2147483647 h 832"/>
                <a:gd name="T92" fmla="*/ 2147483647 w 596"/>
                <a:gd name="T93" fmla="*/ 2147483647 h 832"/>
                <a:gd name="T94" fmla="*/ 2147483647 w 596"/>
                <a:gd name="T95" fmla="*/ 2147483647 h 832"/>
                <a:gd name="T96" fmla="*/ 2147483647 w 596"/>
                <a:gd name="T97" fmla="*/ 2147483647 h 832"/>
                <a:gd name="T98" fmla="*/ 2147483647 w 596"/>
                <a:gd name="T99" fmla="*/ 2147483647 h 832"/>
                <a:gd name="T100" fmla="*/ 2147483647 w 596"/>
                <a:gd name="T101" fmla="*/ 2147483647 h 832"/>
                <a:gd name="T102" fmla="*/ 2147483647 w 596"/>
                <a:gd name="T103" fmla="*/ 2147483647 h 832"/>
                <a:gd name="T104" fmla="*/ 2147483647 w 596"/>
                <a:gd name="T105" fmla="*/ 2147483647 h 832"/>
                <a:gd name="T106" fmla="*/ 2147483647 w 596"/>
                <a:gd name="T107" fmla="*/ 2147483647 h 832"/>
                <a:gd name="T108" fmla="*/ 2147483647 w 596"/>
                <a:gd name="T109" fmla="*/ 2147483647 h 832"/>
                <a:gd name="T110" fmla="*/ 2147483647 w 596"/>
                <a:gd name="T111" fmla="*/ 2147483647 h 8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6"/>
                <a:gd name="T169" fmla="*/ 0 h 832"/>
                <a:gd name="T170" fmla="*/ 596 w 596"/>
                <a:gd name="T171" fmla="*/ 832 h 83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6" h="832">
                  <a:moveTo>
                    <a:pt x="554" y="43"/>
                  </a:moveTo>
                  <a:lnTo>
                    <a:pt x="596" y="160"/>
                  </a:lnTo>
                  <a:lnTo>
                    <a:pt x="570" y="173"/>
                  </a:lnTo>
                  <a:lnTo>
                    <a:pt x="580" y="195"/>
                  </a:lnTo>
                  <a:lnTo>
                    <a:pt x="585" y="228"/>
                  </a:lnTo>
                  <a:lnTo>
                    <a:pt x="583" y="249"/>
                  </a:lnTo>
                  <a:lnTo>
                    <a:pt x="575" y="262"/>
                  </a:lnTo>
                  <a:lnTo>
                    <a:pt x="546" y="297"/>
                  </a:lnTo>
                  <a:lnTo>
                    <a:pt x="511" y="337"/>
                  </a:lnTo>
                  <a:lnTo>
                    <a:pt x="514" y="350"/>
                  </a:lnTo>
                  <a:lnTo>
                    <a:pt x="527" y="360"/>
                  </a:lnTo>
                  <a:lnTo>
                    <a:pt x="504" y="404"/>
                  </a:lnTo>
                  <a:lnTo>
                    <a:pt x="514" y="423"/>
                  </a:lnTo>
                  <a:lnTo>
                    <a:pt x="527" y="444"/>
                  </a:lnTo>
                  <a:lnTo>
                    <a:pt x="519" y="465"/>
                  </a:lnTo>
                  <a:lnTo>
                    <a:pt x="511" y="483"/>
                  </a:lnTo>
                  <a:lnTo>
                    <a:pt x="497" y="494"/>
                  </a:lnTo>
                  <a:lnTo>
                    <a:pt x="504" y="521"/>
                  </a:lnTo>
                  <a:lnTo>
                    <a:pt x="504" y="540"/>
                  </a:lnTo>
                  <a:lnTo>
                    <a:pt x="497" y="558"/>
                  </a:lnTo>
                  <a:lnTo>
                    <a:pt x="497" y="576"/>
                  </a:lnTo>
                  <a:lnTo>
                    <a:pt x="485" y="587"/>
                  </a:lnTo>
                  <a:lnTo>
                    <a:pt x="485" y="592"/>
                  </a:lnTo>
                  <a:lnTo>
                    <a:pt x="474" y="595"/>
                  </a:lnTo>
                  <a:lnTo>
                    <a:pt x="467" y="605"/>
                  </a:lnTo>
                  <a:lnTo>
                    <a:pt x="461" y="600"/>
                  </a:lnTo>
                  <a:lnTo>
                    <a:pt x="445" y="590"/>
                  </a:lnTo>
                  <a:lnTo>
                    <a:pt x="430" y="590"/>
                  </a:lnTo>
                  <a:lnTo>
                    <a:pt x="414" y="597"/>
                  </a:lnTo>
                  <a:lnTo>
                    <a:pt x="387" y="624"/>
                  </a:lnTo>
                  <a:lnTo>
                    <a:pt x="378" y="629"/>
                  </a:lnTo>
                  <a:lnTo>
                    <a:pt x="382" y="638"/>
                  </a:lnTo>
                  <a:lnTo>
                    <a:pt x="408" y="677"/>
                  </a:lnTo>
                  <a:lnTo>
                    <a:pt x="412" y="687"/>
                  </a:lnTo>
                  <a:lnTo>
                    <a:pt x="408" y="698"/>
                  </a:lnTo>
                  <a:lnTo>
                    <a:pt x="398" y="704"/>
                  </a:lnTo>
                  <a:lnTo>
                    <a:pt x="376" y="728"/>
                  </a:lnTo>
                  <a:lnTo>
                    <a:pt x="366" y="746"/>
                  </a:lnTo>
                  <a:lnTo>
                    <a:pt x="355" y="737"/>
                  </a:lnTo>
                  <a:lnTo>
                    <a:pt x="343" y="733"/>
                  </a:lnTo>
                  <a:lnTo>
                    <a:pt x="337" y="737"/>
                  </a:lnTo>
                  <a:lnTo>
                    <a:pt x="337" y="767"/>
                  </a:lnTo>
                  <a:lnTo>
                    <a:pt x="334" y="783"/>
                  </a:lnTo>
                  <a:lnTo>
                    <a:pt x="329" y="785"/>
                  </a:lnTo>
                  <a:lnTo>
                    <a:pt x="305" y="797"/>
                  </a:lnTo>
                  <a:lnTo>
                    <a:pt x="300" y="804"/>
                  </a:lnTo>
                  <a:lnTo>
                    <a:pt x="295" y="819"/>
                  </a:lnTo>
                  <a:lnTo>
                    <a:pt x="289" y="830"/>
                  </a:lnTo>
                  <a:lnTo>
                    <a:pt x="281" y="832"/>
                  </a:lnTo>
                  <a:lnTo>
                    <a:pt x="268" y="830"/>
                  </a:lnTo>
                  <a:lnTo>
                    <a:pt x="260" y="824"/>
                  </a:lnTo>
                  <a:lnTo>
                    <a:pt x="260" y="809"/>
                  </a:lnTo>
                  <a:lnTo>
                    <a:pt x="252" y="801"/>
                  </a:lnTo>
                  <a:lnTo>
                    <a:pt x="238" y="811"/>
                  </a:lnTo>
                  <a:lnTo>
                    <a:pt x="213" y="824"/>
                  </a:lnTo>
                  <a:lnTo>
                    <a:pt x="208" y="806"/>
                  </a:lnTo>
                  <a:lnTo>
                    <a:pt x="194" y="799"/>
                  </a:lnTo>
                  <a:lnTo>
                    <a:pt x="184" y="793"/>
                  </a:lnTo>
                  <a:lnTo>
                    <a:pt x="171" y="790"/>
                  </a:lnTo>
                  <a:lnTo>
                    <a:pt x="155" y="769"/>
                  </a:lnTo>
                  <a:lnTo>
                    <a:pt x="135" y="735"/>
                  </a:lnTo>
                  <a:lnTo>
                    <a:pt x="122" y="740"/>
                  </a:lnTo>
                  <a:lnTo>
                    <a:pt x="108" y="746"/>
                  </a:lnTo>
                  <a:lnTo>
                    <a:pt x="74" y="682"/>
                  </a:lnTo>
                  <a:lnTo>
                    <a:pt x="83" y="682"/>
                  </a:lnTo>
                  <a:lnTo>
                    <a:pt x="106" y="661"/>
                  </a:lnTo>
                  <a:lnTo>
                    <a:pt x="108" y="645"/>
                  </a:lnTo>
                  <a:lnTo>
                    <a:pt x="119" y="638"/>
                  </a:lnTo>
                  <a:lnTo>
                    <a:pt x="126" y="638"/>
                  </a:lnTo>
                  <a:lnTo>
                    <a:pt x="135" y="643"/>
                  </a:lnTo>
                  <a:lnTo>
                    <a:pt x="142" y="634"/>
                  </a:lnTo>
                  <a:lnTo>
                    <a:pt x="142" y="622"/>
                  </a:lnTo>
                  <a:lnTo>
                    <a:pt x="126" y="616"/>
                  </a:lnTo>
                  <a:lnTo>
                    <a:pt x="129" y="587"/>
                  </a:lnTo>
                  <a:lnTo>
                    <a:pt x="129" y="563"/>
                  </a:lnTo>
                  <a:lnTo>
                    <a:pt x="129" y="556"/>
                  </a:lnTo>
                  <a:lnTo>
                    <a:pt x="111" y="544"/>
                  </a:lnTo>
                  <a:lnTo>
                    <a:pt x="50" y="483"/>
                  </a:lnTo>
                  <a:lnTo>
                    <a:pt x="23" y="505"/>
                  </a:lnTo>
                  <a:lnTo>
                    <a:pt x="10" y="473"/>
                  </a:lnTo>
                  <a:lnTo>
                    <a:pt x="0" y="457"/>
                  </a:lnTo>
                  <a:lnTo>
                    <a:pt x="17" y="428"/>
                  </a:lnTo>
                  <a:lnTo>
                    <a:pt x="23" y="412"/>
                  </a:lnTo>
                  <a:lnTo>
                    <a:pt x="31" y="428"/>
                  </a:lnTo>
                  <a:lnTo>
                    <a:pt x="44" y="423"/>
                  </a:lnTo>
                  <a:lnTo>
                    <a:pt x="39" y="401"/>
                  </a:lnTo>
                  <a:lnTo>
                    <a:pt x="33" y="371"/>
                  </a:lnTo>
                  <a:lnTo>
                    <a:pt x="60" y="353"/>
                  </a:lnTo>
                  <a:lnTo>
                    <a:pt x="71" y="339"/>
                  </a:lnTo>
                  <a:lnTo>
                    <a:pt x="76" y="300"/>
                  </a:lnTo>
                  <a:lnTo>
                    <a:pt x="60" y="291"/>
                  </a:lnTo>
                  <a:lnTo>
                    <a:pt x="54" y="273"/>
                  </a:lnTo>
                  <a:lnTo>
                    <a:pt x="63" y="259"/>
                  </a:lnTo>
                  <a:lnTo>
                    <a:pt x="114" y="262"/>
                  </a:lnTo>
                  <a:lnTo>
                    <a:pt x="147" y="278"/>
                  </a:lnTo>
                  <a:lnTo>
                    <a:pt x="177" y="228"/>
                  </a:lnTo>
                  <a:lnTo>
                    <a:pt x="156" y="214"/>
                  </a:lnTo>
                  <a:lnTo>
                    <a:pt x="161" y="158"/>
                  </a:lnTo>
                  <a:lnTo>
                    <a:pt x="210" y="88"/>
                  </a:lnTo>
                  <a:lnTo>
                    <a:pt x="213" y="74"/>
                  </a:lnTo>
                  <a:lnTo>
                    <a:pt x="253" y="60"/>
                  </a:lnTo>
                  <a:lnTo>
                    <a:pt x="276" y="24"/>
                  </a:lnTo>
                  <a:lnTo>
                    <a:pt x="300" y="0"/>
                  </a:lnTo>
                  <a:lnTo>
                    <a:pt x="318" y="18"/>
                  </a:lnTo>
                  <a:lnTo>
                    <a:pt x="332" y="18"/>
                  </a:lnTo>
                  <a:lnTo>
                    <a:pt x="355" y="27"/>
                  </a:lnTo>
                  <a:lnTo>
                    <a:pt x="390" y="29"/>
                  </a:lnTo>
                  <a:lnTo>
                    <a:pt x="412" y="45"/>
                  </a:lnTo>
                  <a:lnTo>
                    <a:pt x="438" y="55"/>
                  </a:lnTo>
                  <a:lnTo>
                    <a:pt x="463" y="53"/>
                  </a:lnTo>
                  <a:lnTo>
                    <a:pt x="499" y="45"/>
                  </a:lnTo>
                  <a:lnTo>
                    <a:pt x="527" y="45"/>
                  </a:lnTo>
                  <a:lnTo>
                    <a:pt x="554" y="43"/>
                  </a:lnTo>
                  <a:close/>
                </a:path>
              </a:pathLst>
            </a:custGeom>
            <a:gradFill flip="none" rotWithShape="1">
              <a:gsLst>
                <a:gs pos="13000">
                  <a:schemeClr val="bg1">
                    <a:lumMod val="50000"/>
                  </a:scheme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9398">
              <a:solidFill>
                <a:srgbClr val="D9D9D9"/>
              </a:solidFill>
              <a:round/>
              <a:headEnd/>
              <a:tailEnd/>
            </a:ln>
          </p:spPr>
          <p:txBody>
            <a:bodyPr wrap="none" lIns="65306" tIns="32653" rIns="65306" bIns="32653" anchor="ctr">
              <a:prstTxWarp prst="textNoShape">
                <a:avLst/>
              </a:prstTxWarp>
            </a:bodyPr>
            <a:lstStyle/>
            <a:p>
              <a:pPr defTabSz="4571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600" dirty="0">
                <a:latin typeface="Calibri" pitchFamily="-107" charset="0"/>
                <a:ea typeface="+mn-ea"/>
                <a:cs typeface="+mn-cs"/>
              </a:endParaRPr>
            </a:p>
          </p:txBody>
        </p:sp>
        <p:sp>
          <p:nvSpPr>
            <p:cNvPr id="17" name="Freeform 30"/>
            <p:cNvSpPr>
              <a:spLocks noChangeArrowheads="1"/>
            </p:cNvSpPr>
            <p:nvPr/>
          </p:nvSpPr>
          <p:spPr bwMode="auto">
            <a:xfrm>
              <a:off x="6064390" y="2366744"/>
              <a:ext cx="641224" cy="656082"/>
            </a:xfrm>
            <a:custGeom>
              <a:avLst/>
              <a:gdLst>
                <a:gd name="T0" fmla="*/ 2147483647 w 348"/>
                <a:gd name="T1" fmla="*/ 2147483647 h 390"/>
                <a:gd name="T2" fmla="*/ 2147483647 w 348"/>
                <a:gd name="T3" fmla="*/ 2147483647 h 390"/>
                <a:gd name="T4" fmla="*/ 2147483647 w 348"/>
                <a:gd name="T5" fmla="*/ 2147483647 h 390"/>
                <a:gd name="T6" fmla="*/ 2147483647 w 348"/>
                <a:gd name="T7" fmla="*/ 2147483647 h 390"/>
                <a:gd name="T8" fmla="*/ 2147483647 w 348"/>
                <a:gd name="T9" fmla="*/ 2147483647 h 390"/>
                <a:gd name="T10" fmla="*/ 2147483647 w 348"/>
                <a:gd name="T11" fmla="*/ 2147483647 h 390"/>
                <a:gd name="T12" fmla="*/ 2147483647 w 348"/>
                <a:gd name="T13" fmla="*/ 2147483647 h 390"/>
                <a:gd name="T14" fmla="*/ 2147483647 w 348"/>
                <a:gd name="T15" fmla="*/ 2147483647 h 390"/>
                <a:gd name="T16" fmla="*/ 2147483647 w 348"/>
                <a:gd name="T17" fmla="*/ 2147483647 h 390"/>
                <a:gd name="T18" fmla="*/ 2147483647 w 348"/>
                <a:gd name="T19" fmla="*/ 2147483647 h 390"/>
                <a:gd name="T20" fmla="*/ 2147483647 w 348"/>
                <a:gd name="T21" fmla="*/ 2147483647 h 390"/>
                <a:gd name="T22" fmla="*/ 2147483647 w 348"/>
                <a:gd name="T23" fmla="*/ 2147483647 h 390"/>
                <a:gd name="T24" fmla="*/ 2147483647 w 348"/>
                <a:gd name="T25" fmla="*/ 2147483647 h 390"/>
                <a:gd name="T26" fmla="*/ 2147483647 w 348"/>
                <a:gd name="T27" fmla="*/ 2147483647 h 390"/>
                <a:gd name="T28" fmla="*/ 2147483647 w 348"/>
                <a:gd name="T29" fmla="*/ 2147483647 h 390"/>
                <a:gd name="T30" fmla="*/ 2147483647 w 348"/>
                <a:gd name="T31" fmla="*/ 2147483647 h 390"/>
                <a:gd name="T32" fmla="*/ 2147483647 w 348"/>
                <a:gd name="T33" fmla="*/ 0 h 390"/>
                <a:gd name="T34" fmla="*/ 2147483647 w 348"/>
                <a:gd name="T35" fmla="*/ 2147483647 h 390"/>
                <a:gd name="T36" fmla="*/ 2147483647 w 348"/>
                <a:gd name="T37" fmla="*/ 2147483647 h 390"/>
                <a:gd name="T38" fmla="*/ 2147483647 w 348"/>
                <a:gd name="T39" fmla="*/ 2147483647 h 390"/>
                <a:gd name="T40" fmla="*/ 2147483647 w 348"/>
                <a:gd name="T41" fmla="*/ 2147483647 h 390"/>
                <a:gd name="T42" fmla="*/ 2147483647 w 348"/>
                <a:gd name="T43" fmla="*/ 2147483647 h 390"/>
                <a:gd name="T44" fmla="*/ 2147483647 w 348"/>
                <a:gd name="T45" fmla="*/ 2147483647 h 390"/>
                <a:gd name="T46" fmla="*/ 2147483647 w 348"/>
                <a:gd name="T47" fmla="*/ 2147483647 h 390"/>
                <a:gd name="T48" fmla="*/ 2147483647 w 348"/>
                <a:gd name="T49" fmla="*/ 2147483647 h 390"/>
                <a:gd name="T50" fmla="*/ 2147483647 w 348"/>
                <a:gd name="T51" fmla="*/ 2147483647 h 390"/>
                <a:gd name="T52" fmla="*/ 2147483647 w 348"/>
                <a:gd name="T53" fmla="*/ 2147483647 h 390"/>
                <a:gd name="T54" fmla="*/ 2147483647 w 348"/>
                <a:gd name="T55" fmla="*/ 2147483647 h 390"/>
                <a:gd name="T56" fmla="*/ 2147483647 w 348"/>
                <a:gd name="T57" fmla="*/ 2147483647 h 390"/>
                <a:gd name="T58" fmla="*/ 2147483647 w 348"/>
                <a:gd name="T59" fmla="*/ 2147483647 h 390"/>
                <a:gd name="T60" fmla="*/ 2147483647 w 348"/>
                <a:gd name="T61" fmla="*/ 2147483647 h 390"/>
                <a:gd name="T62" fmla="*/ 0 w 348"/>
                <a:gd name="T63" fmla="*/ 2147483647 h 390"/>
                <a:gd name="T64" fmla="*/ 2147483647 w 348"/>
                <a:gd name="T65" fmla="*/ 2147483647 h 390"/>
                <a:gd name="T66" fmla="*/ 2147483647 w 348"/>
                <a:gd name="T67" fmla="*/ 2147483647 h 390"/>
                <a:gd name="T68" fmla="*/ 2147483647 w 348"/>
                <a:gd name="T69" fmla="*/ 2147483647 h 390"/>
                <a:gd name="T70" fmla="*/ 2147483647 w 348"/>
                <a:gd name="T71" fmla="*/ 2147483647 h 390"/>
                <a:gd name="T72" fmla="*/ 2147483647 w 348"/>
                <a:gd name="T73" fmla="*/ 2147483647 h 390"/>
                <a:gd name="T74" fmla="*/ 2147483647 w 348"/>
                <a:gd name="T75" fmla="*/ 2147483647 h 390"/>
                <a:gd name="T76" fmla="*/ 2147483647 w 348"/>
                <a:gd name="T77" fmla="*/ 2147483647 h 390"/>
                <a:gd name="T78" fmla="*/ 2147483647 w 348"/>
                <a:gd name="T79" fmla="*/ 2147483647 h 390"/>
                <a:gd name="T80" fmla="*/ 2147483647 w 348"/>
                <a:gd name="T81" fmla="*/ 2147483647 h 390"/>
                <a:gd name="T82" fmla="*/ 2147483647 w 348"/>
                <a:gd name="T83" fmla="*/ 2147483647 h 390"/>
                <a:gd name="T84" fmla="*/ 2147483647 w 348"/>
                <a:gd name="T85" fmla="*/ 2147483647 h 390"/>
                <a:gd name="T86" fmla="*/ 2147483647 w 348"/>
                <a:gd name="T87" fmla="*/ 2147483647 h 390"/>
                <a:gd name="T88" fmla="*/ 2147483647 w 348"/>
                <a:gd name="T89" fmla="*/ 2147483647 h 390"/>
                <a:gd name="T90" fmla="*/ 2147483647 w 348"/>
                <a:gd name="T91" fmla="*/ 2147483647 h 390"/>
                <a:gd name="T92" fmla="*/ 2147483647 w 348"/>
                <a:gd name="T93" fmla="*/ 2147483647 h 390"/>
                <a:gd name="T94" fmla="*/ 2147483647 w 348"/>
                <a:gd name="T95" fmla="*/ 2147483647 h 390"/>
                <a:gd name="T96" fmla="*/ 2147483647 w 348"/>
                <a:gd name="T97" fmla="*/ 2147483647 h 390"/>
                <a:gd name="T98" fmla="*/ 2147483647 w 348"/>
                <a:gd name="T99" fmla="*/ 2147483647 h 390"/>
                <a:gd name="T100" fmla="*/ 2147483647 w 348"/>
                <a:gd name="T101" fmla="*/ 2147483647 h 390"/>
                <a:gd name="T102" fmla="*/ 2147483647 w 348"/>
                <a:gd name="T103" fmla="*/ 2147483647 h 390"/>
                <a:gd name="T104" fmla="*/ 2147483647 w 348"/>
                <a:gd name="T105" fmla="*/ 2147483647 h 390"/>
                <a:gd name="T106" fmla="*/ 2147483647 w 348"/>
                <a:gd name="T107" fmla="*/ 2147483647 h 390"/>
                <a:gd name="T108" fmla="*/ 2147483647 w 348"/>
                <a:gd name="T109" fmla="*/ 2147483647 h 39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8"/>
                <a:gd name="T166" fmla="*/ 0 h 390"/>
                <a:gd name="T167" fmla="*/ 348 w 348"/>
                <a:gd name="T168" fmla="*/ 390 h 39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8" h="390">
                  <a:moveTo>
                    <a:pt x="348" y="111"/>
                  </a:moveTo>
                  <a:lnTo>
                    <a:pt x="338" y="100"/>
                  </a:lnTo>
                  <a:lnTo>
                    <a:pt x="318" y="100"/>
                  </a:lnTo>
                  <a:lnTo>
                    <a:pt x="293" y="95"/>
                  </a:lnTo>
                  <a:lnTo>
                    <a:pt x="252" y="81"/>
                  </a:lnTo>
                  <a:lnTo>
                    <a:pt x="233" y="62"/>
                  </a:lnTo>
                  <a:lnTo>
                    <a:pt x="226" y="57"/>
                  </a:lnTo>
                  <a:lnTo>
                    <a:pt x="220" y="66"/>
                  </a:lnTo>
                  <a:lnTo>
                    <a:pt x="215" y="85"/>
                  </a:lnTo>
                  <a:lnTo>
                    <a:pt x="199" y="69"/>
                  </a:lnTo>
                  <a:lnTo>
                    <a:pt x="196" y="59"/>
                  </a:lnTo>
                  <a:lnTo>
                    <a:pt x="210" y="48"/>
                  </a:lnTo>
                  <a:lnTo>
                    <a:pt x="212" y="46"/>
                  </a:lnTo>
                  <a:lnTo>
                    <a:pt x="196" y="11"/>
                  </a:lnTo>
                  <a:lnTo>
                    <a:pt x="178" y="17"/>
                  </a:lnTo>
                  <a:lnTo>
                    <a:pt x="157" y="17"/>
                  </a:lnTo>
                  <a:lnTo>
                    <a:pt x="129" y="0"/>
                  </a:lnTo>
                  <a:lnTo>
                    <a:pt x="125" y="17"/>
                  </a:lnTo>
                  <a:lnTo>
                    <a:pt x="120" y="32"/>
                  </a:lnTo>
                  <a:lnTo>
                    <a:pt x="107" y="37"/>
                  </a:lnTo>
                  <a:lnTo>
                    <a:pt x="96" y="46"/>
                  </a:lnTo>
                  <a:lnTo>
                    <a:pt x="91" y="64"/>
                  </a:lnTo>
                  <a:lnTo>
                    <a:pt x="87" y="76"/>
                  </a:lnTo>
                  <a:lnTo>
                    <a:pt x="64" y="92"/>
                  </a:lnTo>
                  <a:lnTo>
                    <a:pt x="59" y="111"/>
                  </a:lnTo>
                  <a:lnTo>
                    <a:pt x="48" y="118"/>
                  </a:lnTo>
                  <a:lnTo>
                    <a:pt x="35" y="124"/>
                  </a:lnTo>
                  <a:lnTo>
                    <a:pt x="34" y="145"/>
                  </a:lnTo>
                  <a:lnTo>
                    <a:pt x="24" y="159"/>
                  </a:lnTo>
                  <a:lnTo>
                    <a:pt x="13" y="180"/>
                  </a:lnTo>
                  <a:lnTo>
                    <a:pt x="16" y="193"/>
                  </a:lnTo>
                  <a:lnTo>
                    <a:pt x="0" y="203"/>
                  </a:lnTo>
                  <a:lnTo>
                    <a:pt x="5" y="220"/>
                  </a:lnTo>
                  <a:lnTo>
                    <a:pt x="2" y="240"/>
                  </a:lnTo>
                  <a:lnTo>
                    <a:pt x="24" y="257"/>
                  </a:lnTo>
                  <a:lnTo>
                    <a:pt x="39" y="268"/>
                  </a:lnTo>
                  <a:lnTo>
                    <a:pt x="59" y="258"/>
                  </a:lnTo>
                  <a:lnTo>
                    <a:pt x="82" y="271"/>
                  </a:lnTo>
                  <a:lnTo>
                    <a:pt x="93" y="287"/>
                  </a:lnTo>
                  <a:lnTo>
                    <a:pt x="98" y="304"/>
                  </a:lnTo>
                  <a:lnTo>
                    <a:pt x="129" y="310"/>
                  </a:lnTo>
                  <a:lnTo>
                    <a:pt x="141" y="317"/>
                  </a:lnTo>
                  <a:lnTo>
                    <a:pt x="137" y="338"/>
                  </a:lnTo>
                  <a:lnTo>
                    <a:pt x="118" y="342"/>
                  </a:lnTo>
                  <a:lnTo>
                    <a:pt x="115" y="373"/>
                  </a:lnTo>
                  <a:lnTo>
                    <a:pt x="164" y="373"/>
                  </a:lnTo>
                  <a:lnTo>
                    <a:pt x="196" y="390"/>
                  </a:lnTo>
                  <a:lnTo>
                    <a:pt x="226" y="338"/>
                  </a:lnTo>
                  <a:lnTo>
                    <a:pt x="204" y="322"/>
                  </a:lnTo>
                  <a:lnTo>
                    <a:pt x="210" y="267"/>
                  </a:lnTo>
                  <a:lnTo>
                    <a:pt x="258" y="202"/>
                  </a:lnTo>
                  <a:lnTo>
                    <a:pt x="262" y="185"/>
                  </a:lnTo>
                  <a:lnTo>
                    <a:pt x="302" y="171"/>
                  </a:lnTo>
                  <a:lnTo>
                    <a:pt x="325" y="134"/>
                  </a:lnTo>
                  <a:lnTo>
                    <a:pt x="348" y="111"/>
                  </a:lnTo>
                  <a:close/>
                </a:path>
              </a:pathLst>
            </a:custGeom>
            <a:gradFill flip="none" rotWithShape="1">
              <a:gsLst>
                <a:gs pos="13000">
                  <a:schemeClr val="bg1">
                    <a:lumMod val="50000"/>
                  </a:scheme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9398">
              <a:solidFill>
                <a:srgbClr val="D9D9D9"/>
              </a:solidFill>
              <a:round/>
              <a:headEnd/>
              <a:tailEnd/>
            </a:ln>
          </p:spPr>
          <p:txBody>
            <a:bodyPr wrap="none" lIns="65306" tIns="32653" rIns="65306" bIns="32653" anchor="ctr">
              <a:prstTxWarp prst="textNoShape">
                <a:avLst/>
              </a:prstTxWarp>
            </a:bodyPr>
            <a:lstStyle/>
            <a:p>
              <a:pPr defTabSz="4571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600" dirty="0">
                <a:latin typeface="Calibri" pitchFamily="-107" charset="0"/>
                <a:ea typeface="+mn-ea"/>
                <a:cs typeface="+mn-cs"/>
              </a:endParaRPr>
            </a:p>
          </p:txBody>
        </p:sp>
        <p:sp>
          <p:nvSpPr>
            <p:cNvPr id="18" name="Freeform 31"/>
            <p:cNvSpPr>
              <a:spLocks noChangeArrowheads="1"/>
            </p:cNvSpPr>
            <p:nvPr/>
          </p:nvSpPr>
          <p:spPr bwMode="auto">
            <a:xfrm>
              <a:off x="4364748" y="2209010"/>
              <a:ext cx="945261" cy="333756"/>
            </a:xfrm>
            <a:custGeom>
              <a:avLst/>
              <a:gdLst>
                <a:gd name="T0" fmla="*/ 2147483647 w 512"/>
                <a:gd name="T1" fmla="*/ 2147483647 h 198"/>
                <a:gd name="T2" fmla="*/ 2147483647 w 512"/>
                <a:gd name="T3" fmla="*/ 2147483647 h 198"/>
                <a:gd name="T4" fmla="*/ 2147483647 w 512"/>
                <a:gd name="T5" fmla="*/ 2147483647 h 198"/>
                <a:gd name="T6" fmla="*/ 2147483647 w 512"/>
                <a:gd name="T7" fmla="*/ 2147483647 h 198"/>
                <a:gd name="T8" fmla="*/ 0 w 512"/>
                <a:gd name="T9" fmla="*/ 2147483647 h 198"/>
                <a:gd name="T10" fmla="*/ 2147483647 w 512"/>
                <a:gd name="T11" fmla="*/ 2147483647 h 198"/>
                <a:gd name="T12" fmla="*/ 2147483647 w 512"/>
                <a:gd name="T13" fmla="*/ 2147483647 h 198"/>
                <a:gd name="T14" fmla="*/ 2147483647 w 512"/>
                <a:gd name="T15" fmla="*/ 2147483647 h 198"/>
                <a:gd name="T16" fmla="*/ 2147483647 w 512"/>
                <a:gd name="T17" fmla="*/ 2147483647 h 198"/>
                <a:gd name="T18" fmla="*/ 2147483647 w 512"/>
                <a:gd name="T19" fmla="*/ 2147483647 h 198"/>
                <a:gd name="T20" fmla="*/ 2147483647 w 512"/>
                <a:gd name="T21" fmla="*/ 2147483647 h 198"/>
                <a:gd name="T22" fmla="*/ 2147483647 w 512"/>
                <a:gd name="T23" fmla="*/ 2147483647 h 198"/>
                <a:gd name="T24" fmla="*/ 2147483647 w 512"/>
                <a:gd name="T25" fmla="*/ 2147483647 h 198"/>
                <a:gd name="T26" fmla="*/ 2147483647 w 512"/>
                <a:gd name="T27" fmla="*/ 2147483647 h 198"/>
                <a:gd name="T28" fmla="*/ 2147483647 w 512"/>
                <a:gd name="T29" fmla="*/ 2147483647 h 198"/>
                <a:gd name="T30" fmla="*/ 2147483647 w 512"/>
                <a:gd name="T31" fmla="*/ 2147483647 h 198"/>
                <a:gd name="T32" fmla="*/ 2147483647 w 512"/>
                <a:gd name="T33" fmla="*/ 2147483647 h 198"/>
                <a:gd name="T34" fmla="*/ 2147483647 w 512"/>
                <a:gd name="T35" fmla="*/ 2147483647 h 198"/>
                <a:gd name="T36" fmla="*/ 2147483647 w 512"/>
                <a:gd name="T37" fmla="*/ 2147483647 h 198"/>
                <a:gd name="T38" fmla="*/ 2147483647 w 512"/>
                <a:gd name="T39" fmla="*/ 2147483647 h 198"/>
                <a:gd name="T40" fmla="*/ 2147483647 w 512"/>
                <a:gd name="T41" fmla="*/ 2147483647 h 198"/>
                <a:gd name="T42" fmla="*/ 2147483647 w 512"/>
                <a:gd name="T43" fmla="*/ 2147483647 h 198"/>
                <a:gd name="T44" fmla="*/ 2147483647 w 512"/>
                <a:gd name="T45" fmla="*/ 2147483647 h 198"/>
                <a:gd name="T46" fmla="*/ 2147483647 w 512"/>
                <a:gd name="T47" fmla="*/ 2147483647 h 198"/>
                <a:gd name="T48" fmla="*/ 2147483647 w 512"/>
                <a:gd name="T49" fmla="*/ 2147483647 h 198"/>
                <a:gd name="T50" fmla="*/ 2147483647 w 512"/>
                <a:gd name="T51" fmla="*/ 2147483647 h 198"/>
                <a:gd name="T52" fmla="*/ 2147483647 w 512"/>
                <a:gd name="T53" fmla="*/ 2147483647 h 198"/>
                <a:gd name="T54" fmla="*/ 2147483647 w 512"/>
                <a:gd name="T55" fmla="*/ 2147483647 h 198"/>
                <a:gd name="T56" fmla="*/ 2147483647 w 512"/>
                <a:gd name="T57" fmla="*/ 2147483647 h 198"/>
                <a:gd name="T58" fmla="*/ 2147483647 w 512"/>
                <a:gd name="T59" fmla="*/ 2147483647 h 198"/>
                <a:gd name="T60" fmla="*/ 2147483647 w 512"/>
                <a:gd name="T61" fmla="*/ 2147483647 h 198"/>
                <a:gd name="T62" fmla="*/ 2147483647 w 512"/>
                <a:gd name="T63" fmla="*/ 2147483647 h 198"/>
                <a:gd name="T64" fmla="*/ 2147483647 w 512"/>
                <a:gd name="T65" fmla="*/ 2147483647 h 198"/>
                <a:gd name="T66" fmla="*/ 2147483647 w 512"/>
                <a:gd name="T67" fmla="*/ 2147483647 h 198"/>
                <a:gd name="T68" fmla="*/ 2147483647 w 512"/>
                <a:gd name="T69" fmla="*/ 2147483647 h 198"/>
                <a:gd name="T70" fmla="*/ 2147483647 w 512"/>
                <a:gd name="T71" fmla="*/ 2147483647 h 198"/>
                <a:gd name="T72" fmla="*/ 2147483647 w 512"/>
                <a:gd name="T73" fmla="*/ 2147483647 h 198"/>
                <a:gd name="T74" fmla="*/ 2147483647 w 512"/>
                <a:gd name="T75" fmla="*/ 2147483647 h 198"/>
                <a:gd name="T76" fmla="*/ 2147483647 w 512"/>
                <a:gd name="T77" fmla="*/ 2147483647 h 198"/>
                <a:gd name="T78" fmla="*/ 2147483647 w 512"/>
                <a:gd name="T79" fmla="*/ 2147483647 h 198"/>
                <a:gd name="T80" fmla="*/ 2147483647 w 512"/>
                <a:gd name="T81" fmla="*/ 0 h 198"/>
                <a:gd name="T82" fmla="*/ 2147483647 w 512"/>
                <a:gd name="T83" fmla="*/ 2147483647 h 198"/>
                <a:gd name="T84" fmla="*/ 2147483647 w 512"/>
                <a:gd name="T85" fmla="*/ 2147483647 h 198"/>
                <a:gd name="T86" fmla="*/ 2147483647 w 512"/>
                <a:gd name="T87" fmla="*/ 2147483647 h 198"/>
                <a:gd name="T88" fmla="*/ 2147483647 w 512"/>
                <a:gd name="T89" fmla="*/ 2147483647 h 198"/>
                <a:gd name="T90" fmla="*/ 2147483647 w 512"/>
                <a:gd name="T91" fmla="*/ 2147483647 h 198"/>
                <a:gd name="T92" fmla="*/ 2147483647 w 512"/>
                <a:gd name="T93" fmla="*/ 2147483647 h 198"/>
                <a:gd name="T94" fmla="*/ 2147483647 w 512"/>
                <a:gd name="T95" fmla="*/ 2147483647 h 198"/>
                <a:gd name="T96" fmla="*/ 2147483647 w 512"/>
                <a:gd name="T97" fmla="*/ 2147483647 h 198"/>
                <a:gd name="T98" fmla="*/ 2147483647 w 512"/>
                <a:gd name="T99" fmla="*/ 2147483647 h 198"/>
                <a:gd name="T100" fmla="*/ 2147483647 w 512"/>
                <a:gd name="T101" fmla="*/ 2147483647 h 1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12"/>
                <a:gd name="T154" fmla="*/ 0 h 198"/>
                <a:gd name="T155" fmla="*/ 512 w 512"/>
                <a:gd name="T156" fmla="*/ 198 h 1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12" h="198">
                  <a:moveTo>
                    <a:pt x="35" y="11"/>
                  </a:moveTo>
                  <a:lnTo>
                    <a:pt x="38" y="23"/>
                  </a:lnTo>
                  <a:lnTo>
                    <a:pt x="23" y="36"/>
                  </a:lnTo>
                  <a:lnTo>
                    <a:pt x="10" y="55"/>
                  </a:lnTo>
                  <a:lnTo>
                    <a:pt x="0" y="88"/>
                  </a:lnTo>
                  <a:lnTo>
                    <a:pt x="18" y="114"/>
                  </a:lnTo>
                  <a:lnTo>
                    <a:pt x="22" y="134"/>
                  </a:lnTo>
                  <a:lnTo>
                    <a:pt x="18" y="154"/>
                  </a:lnTo>
                  <a:lnTo>
                    <a:pt x="13" y="166"/>
                  </a:lnTo>
                  <a:lnTo>
                    <a:pt x="17" y="182"/>
                  </a:lnTo>
                  <a:lnTo>
                    <a:pt x="27" y="197"/>
                  </a:lnTo>
                  <a:lnTo>
                    <a:pt x="61" y="197"/>
                  </a:lnTo>
                  <a:lnTo>
                    <a:pt x="99" y="198"/>
                  </a:lnTo>
                  <a:lnTo>
                    <a:pt x="119" y="189"/>
                  </a:lnTo>
                  <a:lnTo>
                    <a:pt x="132" y="165"/>
                  </a:lnTo>
                  <a:lnTo>
                    <a:pt x="145" y="170"/>
                  </a:lnTo>
                  <a:lnTo>
                    <a:pt x="158" y="179"/>
                  </a:lnTo>
                  <a:lnTo>
                    <a:pt x="188" y="161"/>
                  </a:lnTo>
                  <a:lnTo>
                    <a:pt x="204" y="168"/>
                  </a:lnTo>
                  <a:lnTo>
                    <a:pt x="226" y="184"/>
                  </a:lnTo>
                  <a:lnTo>
                    <a:pt x="243" y="189"/>
                  </a:lnTo>
                  <a:lnTo>
                    <a:pt x="282" y="163"/>
                  </a:lnTo>
                  <a:lnTo>
                    <a:pt x="297" y="167"/>
                  </a:lnTo>
                  <a:lnTo>
                    <a:pt x="324" y="177"/>
                  </a:lnTo>
                  <a:lnTo>
                    <a:pt x="339" y="171"/>
                  </a:lnTo>
                  <a:lnTo>
                    <a:pt x="356" y="163"/>
                  </a:lnTo>
                  <a:lnTo>
                    <a:pt x="376" y="170"/>
                  </a:lnTo>
                  <a:lnTo>
                    <a:pt x="396" y="161"/>
                  </a:lnTo>
                  <a:lnTo>
                    <a:pt x="413" y="150"/>
                  </a:lnTo>
                  <a:lnTo>
                    <a:pt x="428" y="138"/>
                  </a:lnTo>
                  <a:lnTo>
                    <a:pt x="452" y="151"/>
                  </a:lnTo>
                  <a:lnTo>
                    <a:pt x="457" y="133"/>
                  </a:lnTo>
                  <a:lnTo>
                    <a:pt x="461" y="117"/>
                  </a:lnTo>
                  <a:lnTo>
                    <a:pt x="482" y="112"/>
                  </a:lnTo>
                  <a:lnTo>
                    <a:pt x="512" y="103"/>
                  </a:lnTo>
                  <a:lnTo>
                    <a:pt x="512" y="91"/>
                  </a:lnTo>
                  <a:lnTo>
                    <a:pt x="512" y="71"/>
                  </a:lnTo>
                  <a:lnTo>
                    <a:pt x="435" y="53"/>
                  </a:lnTo>
                  <a:lnTo>
                    <a:pt x="361" y="32"/>
                  </a:lnTo>
                  <a:lnTo>
                    <a:pt x="346" y="36"/>
                  </a:lnTo>
                  <a:lnTo>
                    <a:pt x="264" y="0"/>
                  </a:lnTo>
                  <a:lnTo>
                    <a:pt x="235" y="11"/>
                  </a:lnTo>
                  <a:lnTo>
                    <a:pt x="199" y="22"/>
                  </a:lnTo>
                  <a:lnTo>
                    <a:pt x="153" y="22"/>
                  </a:lnTo>
                  <a:lnTo>
                    <a:pt x="140" y="24"/>
                  </a:lnTo>
                  <a:lnTo>
                    <a:pt x="135" y="13"/>
                  </a:lnTo>
                  <a:lnTo>
                    <a:pt x="123" y="24"/>
                  </a:lnTo>
                  <a:lnTo>
                    <a:pt x="98" y="22"/>
                  </a:lnTo>
                  <a:lnTo>
                    <a:pt x="71" y="11"/>
                  </a:lnTo>
                  <a:lnTo>
                    <a:pt x="59" y="8"/>
                  </a:lnTo>
                  <a:lnTo>
                    <a:pt x="35" y="11"/>
                  </a:lnTo>
                  <a:close/>
                </a:path>
              </a:pathLst>
            </a:custGeom>
            <a:gradFill flip="none" rotWithShape="1">
              <a:gsLst>
                <a:gs pos="13000">
                  <a:schemeClr val="bg1">
                    <a:lumMod val="50000"/>
                  </a:scheme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9398">
              <a:solidFill>
                <a:srgbClr val="D9D9D9"/>
              </a:solidFill>
              <a:round/>
              <a:headEnd/>
              <a:tailEnd/>
            </a:ln>
          </p:spPr>
          <p:txBody>
            <a:bodyPr wrap="none" lIns="65306" tIns="32653" rIns="65306" bIns="32653" anchor="ctr">
              <a:prstTxWarp prst="textNoShape">
                <a:avLst/>
              </a:prstTxWarp>
            </a:bodyPr>
            <a:lstStyle/>
            <a:p>
              <a:pPr defTabSz="4571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600" dirty="0">
                <a:latin typeface="Calibri" pitchFamily="-107" charset="0"/>
                <a:ea typeface="+mn-ea"/>
                <a:cs typeface="+mn-cs"/>
              </a:endParaRPr>
            </a:p>
          </p:txBody>
        </p:sp>
        <p:sp>
          <p:nvSpPr>
            <p:cNvPr id="19" name="Freeform 32"/>
            <p:cNvSpPr>
              <a:spLocks noChangeArrowheads="1"/>
            </p:cNvSpPr>
            <p:nvPr/>
          </p:nvSpPr>
          <p:spPr bwMode="auto">
            <a:xfrm>
              <a:off x="5199139" y="2291306"/>
              <a:ext cx="608076" cy="336042"/>
            </a:xfrm>
            <a:custGeom>
              <a:avLst/>
              <a:gdLst>
                <a:gd name="T0" fmla="*/ 2147483647 w 332"/>
                <a:gd name="T1" fmla="*/ 2147483647 h 200"/>
                <a:gd name="T2" fmla="*/ 2147483647 w 332"/>
                <a:gd name="T3" fmla="*/ 2147483647 h 200"/>
                <a:gd name="T4" fmla="*/ 2147483647 w 332"/>
                <a:gd name="T5" fmla="*/ 2147483647 h 200"/>
                <a:gd name="T6" fmla="*/ 0 w 332"/>
                <a:gd name="T7" fmla="*/ 2147483647 h 200"/>
                <a:gd name="T8" fmla="*/ 2147483647 w 332"/>
                <a:gd name="T9" fmla="*/ 2147483647 h 200"/>
                <a:gd name="T10" fmla="*/ 2147483647 w 332"/>
                <a:gd name="T11" fmla="*/ 2147483647 h 200"/>
                <a:gd name="T12" fmla="*/ 2147483647 w 332"/>
                <a:gd name="T13" fmla="*/ 2147483647 h 200"/>
                <a:gd name="T14" fmla="*/ 2147483647 w 332"/>
                <a:gd name="T15" fmla="*/ 2147483647 h 200"/>
                <a:gd name="T16" fmla="*/ 2147483647 w 332"/>
                <a:gd name="T17" fmla="*/ 2147483647 h 200"/>
                <a:gd name="T18" fmla="*/ 2147483647 w 332"/>
                <a:gd name="T19" fmla="*/ 2147483647 h 200"/>
                <a:gd name="T20" fmla="*/ 2147483647 w 332"/>
                <a:gd name="T21" fmla="*/ 2147483647 h 200"/>
                <a:gd name="T22" fmla="*/ 2147483647 w 332"/>
                <a:gd name="T23" fmla="*/ 2147483647 h 200"/>
                <a:gd name="T24" fmla="*/ 2147483647 w 332"/>
                <a:gd name="T25" fmla="*/ 2147483647 h 200"/>
                <a:gd name="T26" fmla="*/ 2147483647 w 332"/>
                <a:gd name="T27" fmla="*/ 2147483647 h 200"/>
                <a:gd name="T28" fmla="*/ 2147483647 w 332"/>
                <a:gd name="T29" fmla="*/ 2147483647 h 200"/>
                <a:gd name="T30" fmla="*/ 2147483647 w 332"/>
                <a:gd name="T31" fmla="*/ 2147483647 h 200"/>
                <a:gd name="T32" fmla="*/ 2147483647 w 332"/>
                <a:gd name="T33" fmla="*/ 2147483647 h 200"/>
                <a:gd name="T34" fmla="*/ 2147483647 w 332"/>
                <a:gd name="T35" fmla="*/ 2147483647 h 200"/>
                <a:gd name="T36" fmla="*/ 2147483647 w 332"/>
                <a:gd name="T37" fmla="*/ 2147483647 h 200"/>
                <a:gd name="T38" fmla="*/ 2147483647 w 332"/>
                <a:gd name="T39" fmla="*/ 2147483647 h 200"/>
                <a:gd name="T40" fmla="*/ 2147483647 w 332"/>
                <a:gd name="T41" fmla="*/ 2147483647 h 200"/>
                <a:gd name="T42" fmla="*/ 2147483647 w 332"/>
                <a:gd name="T43" fmla="*/ 2147483647 h 200"/>
                <a:gd name="T44" fmla="*/ 2147483647 w 332"/>
                <a:gd name="T45" fmla="*/ 2147483647 h 200"/>
                <a:gd name="T46" fmla="*/ 2147483647 w 332"/>
                <a:gd name="T47" fmla="*/ 2147483647 h 200"/>
                <a:gd name="T48" fmla="*/ 2147483647 w 332"/>
                <a:gd name="T49" fmla="*/ 2147483647 h 200"/>
                <a:gd name="T50" fmla="*/ 2147483647 w 332"/>
                <a:gd name="T51" fmla="*/ 2147483647 h 200"/>
                <a:gd name="T52" fmla="*/ 2147483647 w 332"/>
                <a:gd name="T53" fmla="*/ 2147483647 h 200"/>
                <a:gd name="T54" fmla="*/ 2147483647 w 332"/>
                <a:gd name="T55" fmla="*/ 2147483647 h 200"/>
                <a:gd name="T56" fmla="*/ 2147483647 w 332"/>
                <a:gd name="T57" fmla="*/ 2147483647 h 200"/>
                <a:gd name="T58" fmla="*/ 2147483647 w 332"/>
                <a:gd name="T59" fmla="*/ 2147483647 h 200"/>
                <a:gd name="T60" fmla="*/ 2147483647 w 332"/>
                <a:gd name="T61" fmla="*/ 2147483647 h 200"/>
                <a:gd name="T62" fmla="*/ 2147483647 w 332"/>
                <a:gd name="T63" fmla="*/ 2147483647 h 200"/>
                <a:gd name="T64" fmla="*/ 2147483647 w 332"/>
                <a:gd name="T65" fmla="*/ 2147483647 h 200"/>
                <a:gd name="T66" fmla="*/ 2147483647 w 332"/>
                <a:gd name="T67" fmla="*/ 2147483647 h 200"/>
                <a:gd name="T68" fmla="*/ 2147483647 w 332"/>
                <a:gd name="T69" fmla="*/ 2147483647 h 200"/>
                <a:gd name="T70" fmla="*/ 2147483647 w 332"/>
                <a:gd name="T71" fmla="*/ 2147483647 h 200"/>
                <a:gd name="T72" fmla="*/ 2147483647 w 332"/>
                <a:gd name="T73" fmla="*/ 2147483647 h 200"/>
                <a:gd name="T74" fmla="*/ 2147483647 w 332"/>
                <a:gd name="T75" fmla="*/ 2147483647 h 200"/>
                <a:gd name="T76" fmla="*/ 2147483647 w 332"/>
                <a:gd name="T77" fmla="*/ 2147483647 h 200"/>
                <a:gd name="T78" fmla="*/ 2147483647 w 332"/>
                <a:gd name="T79" fmla="*/ 2147483647 h 200"/>
                <a:gd name="T80" fmla="*/ 2147483647 w 332"/>
                <a:gd name="T81" fmla="*/ 2147483647 h 200"/>
                <a:gd name="T82" fmla="*/ 2147483647 w 332"/>
                <a:gd name="T83" fmla="*/ 2147483647 h 200"/>
                <a:gd name="T84" fmla="*/ 2147483647 w 332"/>
                <a:gd name="T85" fmla="*/ 2147483647 h 200"/>
                <a:gd name="T86" fmla="*/ 2147483647 w 332"/>
                <a:gd name="T87" fmla="*/ 2147483647 h 200"/>
                <a:gd name="T88" fmla="*/ 2147483647 w 332"/>
                <a:gd name="T89" fmla="*/ 0 h 200"/>
                <a:gd name="T90" fmla="*/ 2147483647 w 332"/>
                <a:gd name="T91" fmla="*/ 2147483647 h 200"/>
                <a:gd name="T92" fmla="*/ 2147483647 w 332"/>
                <a:gd name="T93" fmla="*/ 2147483647 h 200"/>
                <a:gd name="T94" fmla="*/ 2147483647 w 332"/>
                <a:gd name="T95" fmla="*/ 2147483647 h 200"/>
                <a:gd name="T96" fmla="*/ 2147483647 w 332"/>
                <a:gd name="T97" fmla="*/ 2147483647 h 200"/>
                <a:gd name="T98" fmla="*/ 2147483647 w 332"/>
                <a:gd name="T99" fmla="*/ 2147483647 h 200"/>
                <a:gd name="T100" fmla="*/ 2147483647 w 332"/>
                <a:gd name="T101" fmla="*/ 2147483647 h 200"/>
                <a:gd name="T102" fmla="*/ 2147483647 w 332"/>
                <a:gd name="T103" fmla="*/ 2147483647 h 200"/>
                <a:gd name="T104" fmla="*/ 2147483647 w 332"/>
                <a:gd name="T105" fmla="*/ 2147483647 h 200"/>
                <a:gd name="T106" fmla="*/ 2147483647 w 332"/>
                <a:gd name="T107" fmla="*/ 2147483647 h 200"/>
                <a:gd name="T108" fmla="*/ 2147483647 w 332"/>
                <a:gd name="T109" fmla="*/ 2147483647 h 200"/>
                <a:gd name="T110" fmla="*/ 2147483647 w 332"/>
                <a:gd name="T111" fmla="*/ 2147483647 h 200"/>
                <a:gd name="T112" fmla="*/ 2147483647 w 332"/>
                <a:gd name="T113" fmla="*/ 2147483647 h 200"/>
                <a:gd name="T114" fmla="*/ 2147483647 w 332"/>
                <a:gd name="T115" fmla="*/ 2147483647 h 200"/>
                <a:gd name="T116" fmla="*/ 2147483647 w 332"/>
                <a:gd name="T117" fmla="*/ 2147483647 h 200"/>
                <a:gd name="T118" fmla="*/ 2147483647 w 332"/>
                <a:gd name="T119" fmla="*/ 2147483647 h 2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2"/>
                <a:gd name="T181" fmla="*/ 0 h 200"/>
                <a:gd name="T182" fmla="*/ 332 w 332"/>
                <a:gd name="T183" fmla="*/ 200 h 2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2" h="200">
                  <a:moveTo>
                    <a:pt x="60" y="21"/>
                  </a:moveTo>
                  <a:lnTo>
                    <a:pt x="60" y="55"/>
                  </a:lnTo>
                  <a:lnTo>
                    <a:pt x="9" y="71"/>
                  </a:lnTo>
                  <a:lnTo>
                    <a:pt x="0" y="103"/>
                  </a:lnTo>
                  <a:lnTo>
                    <a:pt x="9" y="134"/>
                  </a:lnTo>
                  <a:lnTo>
                    <a:pt x="21" y="144"/>
                  </a:lnTo>
                  <a:lnTo>
                    <a:pt x="39" y="139"/>
                  </a:lnTo>
                  <a:lnTo>
                    <a:pt x="66" y="134"/>
                  </a:lnTo>
                  <a:lnTo>
                    <a:pt x="85" y="170"/>
                  </a:lnTo>
                  <a:lnTo>
                    <a:pt x="98" y="165"/>
                  </a:lnTo>
                  <a:lnTo>
                    <a:pt x="132" y="190"/>
                  </a:lnTo>
                  <a:lnTo>
                    <a:pt x="144" y="200"/>
                  </a:lnTo>
                  <a:lnTo>
                    <a:pt x="160" y="195"/>
                  </a:lnTo>
                  <a:lnTo>
                    <a:pt x="175" y="190"/>
                  </a:lnTo>
                  <a:lnTo>
                    <a:pt x="187" y="189"/>
                  </a:lnTo>
                  <a:lnTo>
                    <a:pt x="193" y="184"/>
                  </a:lnTo>
                  <a:lnTo>
                    <a:pt x="196" y="157"/>
                  </a:lnTo>
                  <a:lnTo>
                    <a:pt x="188" y="144"/>
                  </a:lnTo>
                  <a:lnTo>
                    <a:pt x="188" y="134"/>
                  </a:lnTo>
                  <a:lnTo>
                    <a:pt x="198" y="125"/>
                  </a:lnTo>
                  <a:lnTo>
                    <a:pt x="218" y="115"/>
                  </a:lnTo>
                  <a:lnTo>
                    <a:pt x="231" y="113"/>
                  </a:lnTo>
                  <a:lnTo>
                    <a:pt x="242" y="124"/>
                  </a:lnTo>
                  <a:lnTo>
                    <a:pt x="256" y="113"/>
                  </a:lnTo>
                  <a:lnTo>
                    <a:pt x="268" y="103"/>
                  </a:lnTo>
                  <a:lnTo>
                    <a:pt x="290" y="97"/>
                  </a:lnTo>
                  <a:lnTo>
                    <a:pt x="303" y="93"/>
                  </a:lnTo>
                  <a:lnTo>
                    <a:pt x="314" y="95"/>
                  </a:lnTo>
                  <a:lnTo>
                    <a:pt x="309" y="92"/>
                  </a:lnTo>
                  <a:lnTo>
                    <a:pt x="309" y="74"/>
                  </a:lnTo>
                  <a:lnTo>
                    <a:pt x="316" y="61"/>
                  </a:lnTo>
                  <a:lnTo>
                    <a:pt x="327" y="53"/>
                  </a:lnTo>
                  <a:lnTo>
                    <a:pt x="332" y="50"/>
                  </a:lnTo>
                  <a:lnTo>
                    <a:pt x="330" y="42"/>
                  </a:lnTo>
                  <a:lnTo>
                    <a:pt x="320" y="37"/>
                  </a:lnTo>
                  <a:lnTo>
                    <a:pt x="306" y="31"/>
                  </a:lnTo>
                  <a:lnTo>
                    <a:pt x="293" y="28"/>
                  </a:lnTo>
                  <a:lnTo>
                    <a:pt x="277" y="28"/>
                  </a:lnTo>
                  <a:lnTo>
                    <a:pt x="268" y="28"/>
                  </a:lnTo>
                  <a:lnTo>
                    <a:pt x="266" y="23"/>
                  </a:lnTo>
                  <a:lnTo>
                    <a:pt x="266" y="16"/>
                  </a:lnTo>
                  <a:lnTo>
                    <a:pt x="274" y="12"/>
                  </a:lnTo>
                  <a:lnTo>
                    <a:pt x="282" y="12"/>
                  </a:lnTo>
                  <a:lnTo>
                    <a:pt x="282" y="5"/>
                  </a:lnTo>
                  <a:lnTo>
                    <a:pt x="272" y="0"/>
                  </a:lnTo>
                  <a:lnTo>
                    <a:pt x="250" y="2"/>
                  </a:lnTo>
                  <a:lnTo>
                    <a:pt x="228" y="7"/>
                  </a:lnTo>
                  <a:lnTo>
                    <a:pt x="214" y="7"/>
                  </a:lnTo>
                  <a:lnTo>
                    <a:pt x="196" y="7"/>
                  </a:lnTo>
                  <a:lnTo>
                    <a:pt x="188" y="2"/>
                  </a:lnTo>
                  <a:lnTo>
                    <a:pt x="180" y="5"/>
                  </a:lnTo>
                  <a:lnTo>
                    <a:pt x="170" y="12"/>
                  </a:lnTo>
                  <a:lnTo>
                    <a:pt x="156" y="16"/>
                  </a:lnTo>
                  <a:lnTo>
                    <a:pt x="138" y="12"/>
                  </a:lnTo>
                  <a:lnTo>
                    <a:pt x="129" y="18"/>
                  </a:lnTo>
                  <a:lnTo>
                    <a:pt x="116" y="28"/>
                  </a:lnTo>
                  <a:lnTo>
                    <a:pt x="111" y="28"/>
                  </a:lnTo>
                  <a:lnTo>
                    <a:pt x="94" y="23"/>
                  </a:lnTo>
                  <a:lnTo>
                    <a:pt x="78" y="23"/>
                  </a:lnTo>
                  <a:lnTo>
                    <a:pt x="60" y="21"/>
                  </a:lnTo>
                  <a:close/>
                </a:path>
              </a:pathLst>
            </a:custGeom>
            <a:gradFill flip="none" rotWithShape="1">
              <a:gsLst>
                <a:gs pos="13000">
                  <a:schemeClr val="bg1">
                    <a:lumMod val="50000"/>
                  </a:scheme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9398">
              <a:solidFill>
                <a:srgbClr val="D9D9D9"/>
              </a:solidFill>
              <a:round/>
              <a:headEnd/>
              <a:tailEnd/>
            </a:ln>
          </p:spPr>
          <p:txBody>
            <a:bodyPr wrap="none" lIns="65306" tIns="32653" rIns="65306" bIns="32653" anchor="ctr">
              <a:prstTxWarp prst="textNoShape">
                <a:avLst/>
              </a:prstTxWarp>
            </a:bodyPr>
            <a:lstStyle/>
            <a:p>
              <a:pPr defTabSz="4571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600" dirty="0">
                <a:latin typeface="Calibri" pitchFamily="-107" charset="0"/>
                <a:ea typeface="+mn-ea"/>
                <a:cs typeface="+mn-cs"/>
              </a:endParaRPr>
            </a:p>
          </p:txBody>
        </p:sp>
        <p:sp>
          <p:nvSpPr>
            <p:cNvPr id="20" name="Freeform 33"/>
            <p:cNvSpPr>
              <a:spLocks noChangeArrowheads="1"/>
            </p:cNvSpPr>
            <p:nvPr/>
          </p:nvSpPr>
          <p:spPr bwMode="auto">
            <a:xfrm>
              <a:off x="4080141" y="3688052"/>
              <a:ext cx="1138428" cy="1144143"/>
            </a:xfrm>
            <a:custGeom>
              <a:avLst/>
              <a:gdLst>
                <a:gd name="T0" fmla="*/ 2147483647 w 617"/>
                <a:gd name="T1" fmla="*/ 2147483647 h 678"/>
                <a:gd name="T2" fmla="*/ 2147483647 w 617"/>
                <a:gd name="T3" fmla="*/ 2147483647 h 678"/>
                <a:gd name="T4" fmla="*/ 2147483647 w 617"/>
                <a:gd name="T5" fmla="*/ 2147483647 h 678"/>
                <a:gd name="T6" fmla="*/ 2147483647 w 617"/>
                <a:gd name="T7" fmla="*/ 0 h 678"/>
                <a:gd name="T8" fmla="*/ 2147483647 w 617"/>
                <a:gd name="T9" fmla="*/ 2147483647 h 678"/>
                <a:gd name="T10" fmla="*/ 2147483647 w 617"/>
                <a:gd name="T11" fmla="*/ 2147483647 h 678"/>
                <a:gd name="T12" fmla="*/ 2147483647 w 617"/>
                <a:gd name="T13" fmla="*/ 2147483647 h 678"/>
                <a:gd name="T14" fmla="*/ 2147483647 w 617"/>
                <a:gd name="T15" fmla="*/ 2147483647 h 678"/>
                <a:gd name="T16" fmla="*/ 2147483647 w 617"/>
                <a:gd name="T17" fmla="*/ 2147483647 h 678"/>
                <a:gd name="T18" fmla="*/ 2147483647 w 617"/>
                <a:gd name="T19" fmla="*/ 2147483647 h 678"/>
                <a:gd name="T20" fmla="*/ 2147483647 w 617"/>
                <a:gd name="T21" fmla="*/ 2147483647 h 678"/>
                <a:gd name="T22" fmla="*/ 2147483647 w 617"/>
                <a:gd name="T23" fmla="*/ 2147483647 h 678"/>
                <a:gd name="T24" fmla="*/ 2147483647 w 617"/>
                <a:gd name="T25" fmla="*/ 2147483647 h 678"/>
                <a:gd name="T26" fmla="*/ 2147483647 w 617"/>
                <a:gd name="T27" fmla="*/ 2147483647 h 678"/>
                <a:gd name="T28" fmla="*/ 2147483647 w 617"/>
                <a:gd name="T29" fmla="*/ 2147483647 h 678"/>
                <a:gd name="T30" fmla="*/ 2147483647 w 617"/>
                <a:gd name="T31" fmla="*/ 2147483647 h 678"/>
                <a:gd name="T32" fmla="*/ 2147483647 w 617"/>
                <a:gd name="T33" fmla="*/ 2147483647 h 678"/>
                <a:gd name="T34" fmla="*/ 2147483647 w 617"/>
                <a:gd name="T35" fmla="*/ 2147483647 h 678"/>
                <a:gd name="T36" fmla="*/ 2147483647 w 617"/>
                <a:gd name="T37" fmla="*/ 2147483647 h 678"/>
                <a:gd name="T38" fmla="*/ 2147483647 w 617"/>
                <a:gd name="T39" fmla="*/ 2147483647 h 678"/>
                <a:gd name="T40" fmla="*/ 2147483647 w 617"/>
                <a:gd name="T41" fmla="*/ 2147483647 h 678"/>
                <a:gd name="T42" fmla="*/ 2147483647 w 617"/>
                <a:gd name="T43" fmla="*/ 2147483647 h 678"/>
                <a:gd name="T44" fmla="*/ 2147483647 w 617"/>
                <a:gd name="T45" fmla="*/ 2147483647 h 678"/>
                <a:gd name="T46" fmla="*/ 2147483647 w 617"/>
                <a:gd name="T47" fmla="*/ 2147483647 h 678"/>
                <a:gd name="T48" fmla="*/ 2147483647 w 617"/>
                <a:gd name="T49" fmla="*/ 2147483647 h 678"/>
                <a:gd name="T50" fmla="*/ 2147483647 w 617"/>
                <a:gd name="T51" fmla="*/ 2147483647 h 678"/>
                <a:gd name="T52" fmla="*/ 2147483647 w 617"/>
                <a:gd name="T53" fmla="*/ 2147483647 h 678"/>
                <a:gd name="T54" fmla="*/ 2147483647 w 617"/>
                <a:gd name="T55" fmla="*/ 2147483647 h 678"/>
                <a:gd name="T56" fmla="*/ 2147483647 w 617"/>
                <a:gd name="T57" fmla="*/ 2147483647 h 678"/>
                <a:gd name="T58" fmla="*/ 2147483647 w 617"/>
                <a:gd name="T59" fmla="*/ 2147483647 h 678"/>
                <a:gd name="T60" fmla="*/ 2147483647 w 617"/>
                <a:gd name="T61" fmla="*/ 2147483647 h 678"/>
                <a:gd name="T62" fmla="*/ 2147483647 w 617"/>
                <a:gd name="T63" fmla="*/ 2147483647 h 678"/>
                <a:gd name="T64" fmla="*/ 2147483647 w 617"/>
                <a:gd name="T65" fmla="*/ 2147483647 h 678"/>
                <a:gd name="T66" fmla="*/ 2147483647 w 617"/>
                <a:gd name="T67" fmla="*/ 2147483647 h 678"/>
                <a:gd name="T68" fmla="*/ 2147483647 w 617"/>
                <a:gd name="T69" fmla="*/ 2147483647 h 678"/>
                <a:gd name="T70" fmla="*/ 2147483647 w 617"/>
                <a:gd name="T71" fmla="*/ 2147483647 h 678"/>
                <a:gd name="T72" fmla="*/ 2147483647 w 617"/>
                <a:gd name="T73" fmla="*/ 2147483647 h 678"/>
                <a:gd name="T74" fmla="*/ 2147483647 w 617"/>
                <a:gd name="T75" fmla="*/ 2147483647 h 678"/>
                <a:gd name="T76" fmla="*/ 2147483647 w 617"/>
                <a:gd name="T77" fmla="*/ 2147483647 h 678"/>
                <a:gd name="T78" fmla="*/ 2147483647 w 617"/>
                <a:gd name="T79" fmla="*/ 2147483647 h 678"/>
                <a:gd name="T80" fmla="*/ 2147483647 w 617"/>
                <a:gd name="T81" fmla="*/ 2147483647 h 678"/>
                <a:gd name="T82" fmla="*/ 0 w 617"/>
                <a:gd name="T83" fmla="*/ 2147483647 h 678"/>
                <a:gd name="T84" fmla="*/ 2147483647 w 617"/>
                <a:gd name="T85" fmla="*/ 2147483647 h 678"/>
                <a:gd name="T86" fmla="*/ 2147483647 w 617"/>
                <a:gd name="T87" fmla="*/ 2147483647 h 678"/>
                <a:gd name="T88" fmla="*/ 2147483647 w 617"/>
                <a:gd name="T89" fmla="*/ 2147483647 h 6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17"/>
                <a:gd name="T136" fmla="*/ 0 h 678"/>
                <a:gd name="T137" fmla="*/ 617 w 617"/>
                <a:gd name="T138" fmla="*/ 678 h 6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17" h="678">
                  <a:moveTo>
                    <a:pt x="154" y="63"/>
                  </a:moveTo>
                  <a:lnTo>
                    <a:pt x="192" y="45"/>
                  </a:lnTo>
                  <a:lnTo>
                    <a:pt x="213" y="61"/>
                  </a:lnTo>
                  <a:lnTo>
                    <a:pt x="218" y="56"/>
                  </a:lnTo>
                  <a:lnTo>
                    <a:pt x="234" y="29"/>
                  </a:lnTo>
                  <a:lnTo>
                    <a:pt x="263" y="22"/>
                  </a:lnTo>
                  <a:lnTo>
                    <a:pt x="291" y="0"/>
                  </a:lnTo>
                  <a:lnTo>
                    <a:pt x="311" y="0"/>
                  </a:lnTo>
                  <a:lnTo>
                    <a:pt x="350" y="45"/>
                  </a:lnTo>
                  <a:lnTo>
                    <a:pt x="375" y="40"/>
                  </a:lnTo>
                  <a:lnTo>
                    <a:pt x="392" y="51"/>
                  </a:lnTo>
                  <a:lnTo>
                    <a:pt x="413" y="45"/>
                  </a:lnTo>
                  <a:lnTo>
                    <a:pt x="436" y="68"/>
                  </a:lnTo>
                  <a:lnTo>
                    <a:pt x="466" y="54"/>
                  </a:lnTo>
                  <a:lnTo>
                    <a:pt x="477" y="61"/>
                  </a:lnTo>
                  <a:lnTo>
                    <a:pt x="479" y="95"/>
                  </a:lnTo>
                  <a:lnTo>
                    <a:pt x="487" y="109"/>
                  </a:lnTo>
                  <a:lnTo>
                    <a:pt x="466" y="130"/>
                  </a:lnTo>
                  <a:lnTo>
                    <a:pt x="468" y="145"/>
                  </a:lnTo>
                  <a:lnTo>
                    <a:pt x="519" y="193"/>
                  </a:lnTo>
                  <a:lnTo>
                    <a:pt x="526" y="200"/>
                  </a:lnTo>
                  <a:lnTo>
                    <a:pt x="508" y="218"/>
                  </a:lnTo>
                  <a:lnTo>
                    <a:pt x="519" y="238"/>
                  </a:lnTo>
                  <a:lnTo>
                    <a:pt x="537" y="255"/>
                  </a:lnTo>
                  <a:lnTo>
                    <a:pt x="548" y="293"/>
                  </a:lnTo>
                  <a:lnTo>
                    <a:pt x="567" y="293"/>
                  </a:lnTo>
                  <a:lnTo>
                    <a:pt x="606" y="285"/>
                  </a:lnTo>
                  <a:lnTo>
                    <a:pt x="617" y="296"/>
                  </a:lnTo>
                  <a:lnTo>
                    <a:pt x="615" y="324"/>
                  </a:lnTo>
                  <a:lnTo>
                    <a:pt x="609" y="335"/>
                  </a:lnTo>
                  <a:lnTo>
                    <a:pt x="582" y="343"/>
                  </a:lnTo>
                  <a:lnTo>
                    <a:pt x="551" y="365"/>
                  </a:lnTo>
                  <a:lnTo>
                    <a:pt x="551" y="388"/>
                  </a:lnTo>
                  <a:lnTo>
                    <a:pt x="558" y="409"/>
                  </a:lnTo>
                  <a:lnTo>
                    <a:pt x="537" y="436"/>
                  </a:lnTo>
                  <a:lnTo>
                    <a:pt x="537" y="450"/>
                  </a:lnTo>
                  <a:lnTo>
                    <a:pt x="524" y="464"/>
                  </a:lnTo>
                  <a:lnTo>
                    <a:pt x="500" y="462"/>
                  </a:lnTo>
                  <a:lnTo>
                    <a:pt x="489" y="473"/>
                  </a:lnTo>
                  <a:lnTo>
                    <a:pt x="489" y="489"/>
                  </a:lnTo>
                  <a:lnTo>
                    <a:pt x="448" y="505"/>
                  </a:lnTo>
                  <a:lnTo>
                    <a:pt x="418" y="537"/>
                  </a:lnTo>
                  <a:lnTo>
                    <a:pt x="416" y="555"/>
                  </a:lnTo>
                  <a:lnTo>
                    <a:pt x="425" y="593"/>
                  </a:lnTo>
                  <a:lnTo>
                    <a:pt x="402" y="618"/>
                  </a:lnTo>
                  <a:lnTo>
                    <a:pt x="375" y="596"/>
                  </a:lnTo>
                  <a:lnTo>
                    <a:pt x="365" y="596"/>
                  </a:lnTo>
                  <a:lnTo>
                    <a:pt x="334" y="630"/>
                  </a:lnTo>
                  <a:lnTo>
                    <a:pt x="341" y="655"/>
                  </a:lnTo>
                  <a:lnTo>
                    <a:pt x="332" y="667"/>
                  </a:lnTo>
                  <a:lnTo>
                    <a:pt x="314" y="660"/>
                  </a:lnTo>
                  <a:lnTo>
                    <a:pt x="300" y="673"/>
                  </a:lnTo>
                  <a:lnTo>
                    <a:pt x="291" y="678"/>
                  </a:lnTo>
                  <a:lnTo>
                    <a:pt x="239" y="652"/>
                  </a:lnTo>
                  <a:lnTo>
                    <a:pt x="162" y="625"/>
                  </a:lnTo>
                  <a:lnTo>
                    <a:pt x="141" y="591"/>
                  </a:lnTo>
                  <a:lnTo>
                    <a:pt x="109" y="607"/>
                  </a:lnTo>
                  <a:lnTo>
                    <a:pt x="96" y="591"/>
                  </a:lnTo>
                  <a:lnTo>
                    <a:pt x="80" y="596"/>
                  </a:lnTo>
                  <a:lnTo>
                    <a:pt x="85" y="586"/>
                  </a:lnTo>
                  <a:lnTo>
                    <a:pt x="75" y="570"/>
                  </a:lnTo>
                  <a:lnTo>
                    <a:pt x="71" y="563"/>
                  </a:lnTo>
                  <a:lnTo>
                    <a:pt x="41" y="537"/>
                  </a:lnTo>
                  <a:lnTo>
                    <a:pt x="41" y="528"/>
                  </a:lnTo>
                  <a:lnTo>
                    <a:pt x="22" y="511"/>
                  </a:lnTo>
                  <a:lnTo>
                    <a:pt x="22" y="494"/>
                  </a:lnTo>
                  <a:lnTo>
                    <a:pt x="36" y="468"/>
                  </a:lnTo>
                  <a:lnTo>
                    <a:pt x="48" y="447"/>
                  </a:lnTo>
                  <a:lnTo>
                    <a:pt x="48" y="429"/>
                  </a:lnTo>
                  <a:lnTo>
                    <a:pt x="80" y="402"/>
                  </a:lnTo>
                  <a:lnTo>
                    <a:pt x="93" y="395"/>
                  </a:lnTo>
                  <a:lnTo>
                    <a:pt x="98" y="378"/>
                  </a:lnTo>
                  <a:lnTo>
                    <a:pt x="105" y="345"/>
                  </a:lnTo>
                  <a:lnTo>
                    <a:pt x="93" y="338"/>
                  </a:lnTo>
                  <a:lnTo>
                    <a:pt x="77" y="340"/>
                  </a:lnTo>
                  <a:lnTo>
                    <a:pt x="66" y="319"/>
                  </a:lnTo>
                  <a:lnTo>
                    <a:pt x="64" y="287"/>
                  </a:lnTo>
                  <a:lnTo>
                    <a:pt x="64" y="280"/>
                  </a:lnTo>
                  <a:lnTo>
                    <a:pt x="43" y="266"/>
                  </a:lnTo>
                  <a:lnTo>
                    <a:pt x="41" y="243"/>
                  </a:lnTo>
                  <a:lnTo>
                    <a:pt x="32" y="229"/>
                  </a:lnTo>
                  <a:lnTo>
                    <a:pt x="22" y="211"/>
                  </a:lnTo>
                  <a:lnTo>
                    <a:pt x="0" y="190"/>
                  </a:lnTo>
                  <a:lnTo>
                    <a:pt x="0" y="184"/>
                  </a:lnTo>
                  <a:lnTo>
                    <a:pt x="93" y="184"/>
                  </a:lnTo>
                  <a:lnTo>
                    <a:pt x="123" y="147"/>
                  </a:lnTo>
                  <a:lnTo>
                    <a:pt x="141" y="150"/>
                  </a:lnTo>
                  <a:lnTo>
                    <a:pt x="146" y="137"/>
                  </a:lnTo>
                  <a:lnTo>
                    <a:pt x="154" y="114"/>
                  </a:lnTo>
                  <a:lnTo>
                    <a:pt x="162" y="95"/>
                  </a:lnTo>
                  <a:lnTo>
                    <a:pt x="154" y="63"/>
                  </a:lnTo>
                  <a:close/>
                </a:path>
              </a:pathLst>
            </a:custGeom>
            <a:gradFill flip="none" rotWithShape="1">
              <a:gsLst>
                <a:gs pos="13000">
                  <a:schemeClr val="bg1">
                    <a:lumMod val="50000"/>
                  </a:scheme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9398">
              <a:solidFill>
                <a:srgbClr val="D9D9D9"/>
              </a:solidFill>
              <a:round/>
              <a:headEnd/>
              <a:tailEnd/>
            </a:ln>
          </p:spPr>
          <p:txBody>
            <a:bodyPr wrap="none" lIns="65306" tIns="32653" rIns="65306" bIns="32653" anchor="ctr">
              <a:prstTxWarp prst="textNoShape">
                <a:avLst/>
              </a:prstTxWarp>
            </a:bodyPr>
            <a:lstStyle/>
            <a:p>
              <a:pPr defTabSz="4571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600" dirty="0">
                <a:latin typeface="Calibri" pitchFamily="-107" charset="0"/>
                <a:ea typeface="+mn-ea"/>
                <a:cs typeface="+mn-cs"/>
              </a:endParaRPr>
            </a:p>
          </p:txBody>
        </p:sp>
        <p:sp>
          <p:nvSpPr>
            <p:cNvPr id="21" name="Freeform 34"/>
            <p:cNvSpPr>
              <a:spLocks noChangeArrowheads="1"/>
            </p:cNvSpPr>
            <p:nvPr/>
          </p:nvSpPr>
          <p:spPr bwMode="auto">
            <a:xfrm>
              <a:off x="5807215" y="2698214"/>
              <a:ext cx="515493" cy="313182"/>
            </a:xfrm>
            <a:custGeom>
              <a:avLst/>
              <a:gdLst>
                <a:gd name="T0" fmla="*/ 2147483647 w 279"/>
                <a:gd name="T1" fmla="*/ 0 h 187"/>
                <a:gd name="T2" fmla="*/ 2147483647 w 279"/>
                <a:gd name="T3" fmla="*/ 2147483647 h 187"/>
                <a:gd name="T4" fmla="*/ 2147483647 w 279"/>
                <a:gd name="T5" fmla="*/ 2147483647 h 187"/>
                <a:gd name="T6" fmla="*/ 2147483647 w 279"/>
                <a:gd name="T7" fmla="*/ 2147483647 h 187"/>
                <a:gd name="T8" fmla="*/ 2147483647 w 279"/>
                <a:gd name="T9" fmla="*/ 2147483647 h 187"/>
                <a:gd name="T10" fmla="*/ 2147483647 w 279"/>
                <a:gd name="T11" fmla="*/ 2147483647 h 187"/>
                <a:gd name="T12" fmla="*/ 2147483647 w 279"/>
                <a:gd name="T13" fmla="*/ 2147483647 h 187"/>
                <a:gd name="T14" fmla="*/ 2147483647 w 279"/>
                <a:gd name="T15" fmla="*/ 2147483647 h 187"/>
                <a:gd name="T16" fmla="*/ 2147483647 w 279"/>
                <a:gd name="T17" fmla="*/ 2147483647 h 187"/>
                <a:gd name="T18" fmla="*/ 2147483647 w 279"/>
                <a:gd name="T19" fmla="*/ 2147483647 h 187"/>
                <a:gd name="T20" fmla="*/ 2147483647 w 279"/>
                <a:gd name="T21" fmla="*/ 2147483647 h 187"/>
                <a:gd name="T22" fmla="*/ 2147483647 w 279"/>
                <a:gd name="T23" fmla="*/ 2147483647 h 187"/>
                <a:gd name="T24" fmla="*/ 2147483647 w 279"/>
                <a:gd name="T25" fmla="*/ 2147483647 h 187"/>
                <a:gd name="T26" fmla="*/ 2147483647 w 279"/>
                <a:gd name="T27" fmla="*/ 2147483647 h 187"/>
                <a:gd name="T28" fmla="*/ 2147483647 w 279"/>
                <a:gd name="T29" fmla="*/ 2147483647 h 187"/>
                <a:gd name="T30" fmla="*/ 2147483647 w 279"/>
                <a:gd name="T31" fmla="*/ 2147483647 h 187"/>
                <a:gd name="T32" fmla="*/ 2147483647 w 279"/>
                <a:gd name="T33" fmla="*/ 2147483647 h 187"/>
                <a:gd name="T34" fmla="*/ 2147483647 w 279"/>
                <a:gd name="T35" fmla="*/ 2147483647 h 187"/>
                <a:gd name="T36" fmla="*/ 2147483647 w 279"/>
                <a:gd name="T37" fmla="*/ 2147483647 h 187"/>
                <a:gd name="T38" fmla="*/ 2147483647 w 279"/>
                <a:gd name="T39" fmla="*/ 2147483647 h 187"/>
                <a:gd name="T40" fmla="*/ 2147483647 w 279"/>
                <a:gd name="T41" fmla="*/ 2147483647 h 187"/>
                <a:gd name="T42" fmla="*/ 2147483647 w 279"/>
                <a:gd name="T43" fmla="*/ 2147483647 h 187"/>
                <a:gd name="T44" fmla="*/ 2147483647 w 279"/>
                <a:gd name="T45" fmla="*/ 2147483647 h 187"/>
                <a:gd name="T46" fmla="*/ 2147483647 w 279"/>
                <a:gd name="T47" fmla="*/ 2147483647 h 187"/>
                <a:gd name="T48" fmla="*/ 2147483647 w 279"/>
                <a:gd name="T49" fmla="*/ 2147483647 h 187"/>
                <a:gd name="T50" fmla="*/ 2147483647 w 279"/>
                <a:gd name="T51" fmla="*/ 2147483647 h 187"/>
                <a:gd name="T52" fmla="*/ 2147483647 w 279"/>
                <a:gd name="T53" fmla="*/ 2147483647 h 187"/>
                <a:gd name="T54" fmla="*/ 2147483647 w 279"/>
                <a:gd name="T55" fmla="*/ 2147483647 h 187"/>
                <a:gd name="T56" fmla="*/ 2147483647 w 279"/>
                <a:gd name="T57" fmla="*/ 2147483647 h 187"/>
                <a:gd name="T58" fmla="*/ 2147483647 w 279"/>
                <a:gd name="T59" fmla="*/ 2147483647 h 187"/>
                <a:gd name="T60" fmla="*/ 2147483647 w 279"/>
                <a:gd name="T61" fmla="*/ 2147483647 h 187"/>
                <a:gd name="T62" fmla="*/ 2147483647 w 279"/>
                <a:gd name="T63" fmla="*/ 2147483647 h 187"/>
                <a:gd name="T64" fmla="*/ 2147483647 w 279"/>
                <a:gd name="T65" fmla="*/ 2147483647 h 187"/>
                <a:gd name="T66" fmla="*/ 2147483647 w 279"/>
                <a:gd name="T67" fmla="*/ 2147483647 h 187"/>
                <a:gd name="T68" fmla="*/ 2147483647 w 279"/>
                <a:gd name="T69" fmla="*/ 2147483647 h 187"/>
                <a:gd name="T70" fmla="*/ 0 w 279"/>
                <a:gd name="T71" fmla="*/ 2147483647 h 187"/>
                <a:gd name="T72" fmla="*/ 2147483647 w 279"/>
                <a:gd name="T73" fmla="*/ 2147483647 h 187"/>
                <a:gd name="T74" fmla="*/ 2147483647 w 279"/>
                <a:gd name="T75" fmla="*/ 2147483647 h 187"/>
                <a:gd name="T76" fmla="*/ 2147483647 w 279"/>
                <a:gd name="T77" fmla="*/ 2147483647 h 187"/>
                <a:gd name="T78" fmla="*/ 2147483647 w 279"/>
                <a:gd name="T79" fmla="*/ 2147483647 h 187"/>
                <a:gd name="T80" fmla="*/ 2147483647 w 279"/>
                <a:gd name="T81" fmla="*/ 2147483647 h 187"/>
                <a:gd name="T82" fmla="*/ 2147483647 w 279"/>
                <a:gd name="T83" fmla="*/ 0 h 18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9"/>
                <a:gd name="T127" fmla="*/ 0 h 187"/>
                <a:gd name="T128" fmla="*/ 279 w 279"/>
                <a:gd name="T129" fmla="*/ 187 h 18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9" h="187">
                  <a:moveTo>
                    <a:pt x="23" y="0"/>
                  </a:moveTo>
                  <a:lnTo>
                    <a:pt x="61" y="4"/>
                  </a:lnTo>
                  <a:lnTo>
                    <a:pt x="80" y="17"/>
                  </a:lnTo>
                  <a:lnTo>
                    <a:pt x="97" y="35"/>
                  </a:lnTo>
                  <a:lnTo>
                    <a:pt x="112" y="35"/>
                  </a:lnTo>
                  <a:lnTo>
                    <a:pt x="145" y="45"/>
                  </a:lnTo>
                  <a:lnTo>
                    <a:pt x="177" y="71"/>
                  </a:lnTo>
                  <a:lnTo>
                    <a:pt x="197" y="60"/>
                  </a:lnTo>
                  <a:lnTo>
                    <a:pt x="224" y="74"/>
                  </a:lnTo>
                  <a:lnTo>
                    <a:pt x="231" y="90"/>
                  </a:lnTo>
                  <a:lnTo>
                    <a:pt x="237" y="107"/>
                  </a:lnTo>
                  <a:lnTo>
                    <a:pt x="268" y="112"/>
                  </a:lnTo>
                  <a:lnTo>
                    <a:pt x="279" y="120"/>
                  </a:lnTo>
                  <a:lnTo>
                    <a:pt x="274" y="142"/>
                  </a:lnTo>
                  <a:lnTo>
                    <a:pt x="256" y="146"/>
                  </a:lnTo>
                  <a:lnTo>
                    <a:pt x="253" y="171"/>
                  </a:lnTo>
                  <a:lnTo>
                    <a:pt x="240" y="187"/>
                  </a:lnTo>
                  <a:lnTo>
                    <a:pt x="224" y="187"/>
                  </a:lnTo>
                  <a:lnTo>
                    <a:pt x="204" y="178"/>
                  </a:lnTo>
                  <a:lnTo>
                    <a:pt x="202" y="150"/>
                  </a:lnTo>
                  <a:lnTo>
                    <a:pt x="199" y="139"/>
                  </a:lnTo>
                  <a:lnTo>
                    <a:pt x="123" y="139"/>
                  </a:lnTo>
                  <a:lnTo>
                    <a:pt x="114" y="158"/>
                  </a:lnTo>
                  <a:lnTo>
                    <a:pt x="105" y="173"/>
                  </a:lnTo>
                  <a:lnTo>
                    <a:pt x="85" y="178"/>
                  </a:lnTo>
                  <a:lnTo>
                    <a:pt x="75" y="173"/>
                  </a:lnTo>
                  <a:lnTo>
                    <a:pt x="75" y="150"/>
                  </a:lnTo>
                  <a:lnTo>
                    <a:pt x="71" y="139"/>
                  </a:lnTo>
                  <a:lnTo>
                    <a:pt x="61" y="136"/>
                  </a:lnTo>
                  <a:lnTo>
                    <a:pt x="48" y="149"/>
                  </a:lnTo>
                  <a:lnTo>
                    <a:pt x="48" y="171"/>
                  </a:lnTo>
                  <a:lnTo>
                    <a:pt x="33" y="178"/>
                  </a:lnTo>
                  <a:lnTo>
                    <a:pt x="21" y="178"/>
                  </a:lnTo>
                  <a:lnTo>
                    <a:pt x="22" y="142"/>
                  </a:lnTo>
                  <a:lnTo>
                    <a:pt x="11" y="115"/>
                  </a:lnTo>
                  <a:lnTo>
                    <a:pt x="0" y="99"/>
                  </a:lnTo>
                  <a:lnTo>
                    <a:pt x="5" y="83"/>
                  </a:lnTo>
                  <a:lnTo>
                    <a:pt x="22" y="70"/>
                  </a:lnTo>
                  <a:lnTo>
                    <a:pt x="18" y="47"/>
                  </a:lnTo>
                  <a:lnTo>
                    <a:pt x="7" y="26"/>
                  </a:lnTo>
                  <a:lnTo>
                    <a:pt x="9" y="16"/>
                  </a:lnTo>
                  <a:lnTo>
                    <a:pt x="23" y="0"/>
                  </a:lnTo>
                  <a:close/>
                </a:path>
              </a:pathLst>
            </a:custGeom>
            <a:gradFill flip="none" rotWithShape="1">
              <a:gsLst>
                <a:gs pos="13000">
                  <a:schemeClr val="bg1">
                    <a:lumMod val="50000"/>
                  </a:scheme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9398">
              <a:solidFill>
                <a:srgbClr val="D9D9D9"/>
              </a:solidFill>
              <a:round/>
              <a:headEnd/>
              <a:tailEnd/>
            </a:ln>
          </p:spPr>
          <p:txBody>
            <a:bodyPr wrap="none" lIns="65306" tIns="32653" rIns="65306" bIns="32653" anchor="ctr">
              <a:prstTxWarp prst="textNoShape">
                <a:avLst/>
              </a:prstTxWarp>
            </a:bodyPr>
            <a:lstStyle/>
            <a:p>
              <a:pPr defTabSz="4571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600" dirty="0">
                <a:latin typeface="Calibri" pitchFamily="-107" charset="0"/>
                <a:ea typeface="+mn-ea"/>
                <a:cs typeface="+mn-cs"/>
              </a:endParaRPr>
            </a:p>
          </p:txBody>
        </p:sp>
        <p:sp>
          <p:nvSpPr>
            <p:cNvPr id="22" name="Freeform 20"/>
            <p:cNvSpPr>
              <a:spLocks noChangeArrowheads="1"/>
            </p:cNvSpPr>
            <p:nvPr/>
          </p:nvSpPr>
          <p:spPr bwMode="auto">
            <a:xfrm>
              <a:off x="5254003" y="3371441"/>
              <a:ext cx="573786" cy="555498"/>
            </a:xfrm>
            <a:custGeom>
              <a:avLst/>
              <a:gdLst>
                <a:gd name="T0" fmla="*/ 0 w 311"/>
                <a:gd name="T1" fmla="*/ 2147483647 h 330"/>
                <a:gd name="T2" fmla="*/ 2147483647 w 311"/>
                <a:gd name="T3" fmla="*/ 2147483647 h 330"/>
                <a:gd name="T4" fmla="*/ 2147483647 w 311"/>
                <a:gd name="T5" fmla="*/ 2147483647 h 330"/>
                <a:gd name="T6" fmla="*/ 2147483647 w 311"/>
                <a:gd name="T7" fmla="*/ 2147483647 h 330"/>
                <a:gd name="T8" fmla="*/ 2147483647 w 311"/>
                <a:gd name="T9" fmla="*/ 2147483647 h 330"/>
                <a:gd name="T10" fmla="*/ 2147483647 w 311"/>
                <a:gd name="T11" fmla="*/ 2147483647 h 330"/>
                <a:gd name="T12" fmla="*/ 2147483647 w 311"/>
                <a:gd name="T13" fmla="*/ 2147483647 h 330"/>
                <a:gd name="T14" fmla="*/ 2147483647 w 311"/>
                <a:gd name="T15" fmla="*/ 2147483647 h 330"/>
                <a:gd name="T16" fmla="*/ 2147483647 w 311"/>
                <a:gd name="T17" fmla="*/ 2147483647 h 330"/>
                <a:gd name="T18" fmla="*/ 2147483647 w 311"/>
                <a:gd name="T19" fmla="*/ 0 h 330"/>
                <a:gd name="T20" fmla="*/ 2147483647 w 311"/>
                <a:gd name="T21" fmla="*/ 2147483647 h 330"/>
                <a:gd name="T22" fmla="*/ 2147483647 w 311"/>
                <a:gd name="T23" fmla="*/ 2147483647 h 330"/>
                <a:gd name="T24" fmla="*/ 2147483647 w 311"/>
                <a:gd name="T25" fmla="*/ 2147483647 h 330"/>
                <a:gd name="T26" fmla="*/ 2147483647 w 311"/>
                <a:gd name="T27" fmla="*/ 2147483647 h 330"/>
                <a:gd name="T28" fmla="*/ 2147483647 w 311"/>
                <a:gd name="T29" fmla="*/ 2147483647 h 330"/>
                <a:gd name="T30" fmla="*/ 2147483647 w 311"/>
                <a:gd name="T31" fmla="*/ 2147483647 h 330"/>
                <a:gd name="T32" fmla="*/ 2147483647 w 311"/>
                <a:gd name="T33" fmla="*/ 2147483647 h 330"/>
                <a:gd name="T34" fmla="*/ 2147483647 w 311"/>
                <a:gd name="T35" fmla="*/ 2147483647 h 330"/>
                <a:gd name="T36" fmla="*/ 2147483647 w 311"/>
                <a:gd name="T37" fmla="*/ 2147483647 h 330"/>
                <a:gd name="T38" fmla="*/ 2147483647 w 311"/>
                <a:gd name="T39" fmla="*/ 2147483647 h 330"/>
                <a:gd name="T40" fmla="*/ 2147483647 w 311"/>
                <a:gd name="T41" fmla="*/ 2147483647 h 330"/>
                <a:gd name="T42" fmla="*/ 2147483647 w 311"/>
                <a:gd name="T43" fmla="*/ 2147483647 h 330"/>
                <a:gd name="T44" fmla="*/ 2147483647 w 311"/>
                <a:gd name="T45" fmla="*/ 2147483647 h 330"/>
                <a:gd name="T46" fmla="*/ 2147483647 w 311"/>
                <a:gd name="T47" fmla="*/ 2147483647 h 330"/>
                <a:gd name="T48" fmla="*/ 2147483647 w 311"/>
                <a:gd name="T49" fmla="*/ 2147483647 h 330"/>
                <a:gd name="T50" fmla="*/ 2147483647 w 311"/>
                <a:gd name="T51" fmla="*/ 2147483647 h 330"/>
                <a:gd name="T52" fmla="*/ 2147483647 w 311"/>
                <a:gd name="T53" fmla="*/ 2147483647 h 330"/>
                <a:gd name="T54" fmla="*/ 2147483647 w 311"/>
                <a:gd name="T55" fmla="*/ 2147483647 h 330"/>
                <a:gd name="T56" fmla="*/ 0 w 311"/>
                <a:gd name="T57" fmla="*/ 2147483647 h 3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1"/>
                <a:gd name="T88" fmla="*/ 0 h 330"/>
                <a:gd name="T89" fmla="*/ 311 w 311"/>
                <a:gd name="T90" fmla="*/ 330 h 3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1" h="330">
                  <a:moveTo>
                    <a:pt x="0" y="259"/>
                  </a:moveTo>
                  <a:lnTo>
                    <a:pt x="5" y="215"/>
                  </a:lnTo>
                  <a:lnTo>
                    <a:pt x="44" y="188"/>
                  </a:lnTo>
                  <a:lnTo>
                    <a:pt x="39" y="170"/>
                  </a:lnTo>
                  <a:lnTo>
                    <a:pt x="86" y="127"/>
                  </a:lnTo>
                  <a:lnTo>
                    <a:pt x="94" y="101"/>
                  </a:lnTo>
                  <a:lnTo>
                    <a:pt x="116" y="101"/>
                  </a:lnTo>
                  <a:lnTo>
                    <a:pt x="119" y="85"/>
                  </a:lnTo>
                  <a:lnTo>
                    <a:pt x="179" y="25"/>
                  </a:lnTo>
                  <a:lnTo>
                    <a:pt x="207" y="0"/>
                  </a:lnTo>
                  <a:lnTo>
                    <a:pt x="239" y="32"/>
                  </a:lnTo>
                  <a:lnTo>
                    <a:pt x="233" y="50"/>
                  </a:lnTo>
                  <a:lnTo>
                    <a:pt x="228" y="66"/>
                  </a:lnTo>
                  <a:lnTo>
                    <a:pt x="253" y="149"/>
                  </a:lnTo>
                  <a:lnTo>
                    <a:pt x="271" y="154"/>
                  </a:lnTo>
                  <a:lnTo>
                    <a:pt x="290" y="243"/>
                  </a:lnTo>
                  <a:lnTo>
                    <a:pt x="311" y="259"/>
                  </a:lnTo>
                  <a:lnTo>
                    <a:pt x="311" y="275"/>
                  </a:lnTo>
                  <a:lnTo>
                    <a:pt x="284" y="284"/>
                  </a:lnTo>
                  <a:lnTo>
                    <a:pt x="290" y="299"/>
                  </a:lnTo>
                  <a:lnTo>
                    <a:pt x="250" y="284"/>
                  </a:lnTo>
                  <a:lnTo>
                    <a:pt x="193" y="330"/>
                  </a:lnTo>
                  <a:lnTo>
                    <a:pt x="185" y="312"/>
                  </a:lnTo>
                  <a:lnTo>
                    <a:pt x="201" y="294"/>
                  </a:lnTo>
                  <a:lnTo>
                    <a:pt x="199" y="275"/>
                  </a:lnTo>
                  <a:lnTo>
                    <a:pt x="140" y="267"/>
                  </a:lnTo>
                  <a:lnTo>
                    <a:pt x="83" y="231"/>
                  </a:lnTo>
                  <a:lnTo>
                    <a:pt x="48" y="251"/>
                  </a:lnTo>
                  <a:lnTo>
                    <a:pt x="0" y="259"/>
                  </a:lnTo>
                  <a:close/>
                </a:path>
              </a:pathLst>
            </a:custGeom>
            <a:gradFill flip="none" rotWithShape="1">
              <a:gsLst>
                <a:gs pos="13000">
                  <a:schemeClr val="bg1">
                    <a:lumMod val="50000"/>
                  </a:scheme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9398">
              <a:solidFill>
                <a:srgbClr val="D9D9D9"/>
              </a:solidFill>
              <a:round/>
              <a:headEnd/>
              <a:tailEnd/>
            </a:ln>
          </p:spPr>
          <p:txBody>
            <a:bodyPr wrap="none" lIns="65306" tIns="32653" rIns="65306" bIns="32653" anchor="ctr">
              <a:prstTxWarp prst="textNoShape">
                <a:avLst/>
              </a:prstTxWarp>
            </a:bodyPr>
            <a:lstStyle/>
            <a:p>
              <a:pPr defTabSz="4571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600" dirty="0">
                <a:latin typeface="Calibri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64" name="Agrupar 240"/>
          <p:cNvGrpSpPr/>
          <p:nvPr/>
        </p:nvGrpSpPr>
        <p:grpSpPr>
          <a:xfrm>
            <a:off x="3108692" y="2654332"/>
            <a:ext cx="576907" cy="577270"/>
            <a:chOff x="240094" y="1159894"/>
            <a:chExt cx="2884533" cy="2886351"/>
          </a:xfrm>
        </p:grpSpPr>
        <p:sp>
          <p:nvSpPr>
            <p:cNvPr id="65" name="Arco 64"/>
            <p:cNvSpPr/>
            <p:nvPr/>
          </p:nvSpPr>
          <p:spPr>
            <a:xfrm>
              <a:off x="244627" y="1159895"/>
              <a:ext cx="2880000" cy="2880000"/>
            </a:xfrm>
            <a:prstGeom prst="arc">
              <a:avLst>
                <a:gd name="adj1" fmla="val 2246154"/>
                <a:gd name="adj2" fmla="val 8633168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66" name="Oval 14"/>
            <p:cNvSpPr>
              <a:spLocks noChangeArrowheads="1"/>
            </p:cNvSpPr>
            <p:nvPr/>
          </p:nvSpPr>
          <p:spPr bwMode="gray">
            <a:xfrm>
              <a:off x="1058305" y="1963713"/>
              <a:ext cx="1245166" cy="127160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s-ES" sz="1600" dirty="0" smtClean="0"/>
                <a:t>31</a:t>
              </a:r>
              <a:endParaRPr lang="es-ES" sz="1600" dirty="0"/>
            </a:p>
          </p:txBody>
        </p:sp>
        <p:sp>
          <p:nvSpPr>
            <p:cNvPr id="67" name="Arco 66"/>
            <p:cNvSpPr/>
            <p:nvPr/>
          </p:nvSpPr>
          <p:spPr>
            <a:xfrm>
              <a:off x="384327" y="1305945"/>
              <a:ext cx="2592000" cy="2592000"/>
            </a:xfrm>
            <a:prstGeom prst="arc">
              <a:avLst>
                <a:gd name="adj1" fmla="val 2071811"/>
                <a:gd name="adj2" fmla="val 8730058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68" name="Arco 67"/>
            <p:cNvSpPr/>
            <p:nvPr/>
          </p:nvSpPr>
          <p:spPr>
            <a:xfrm>
              <a:off x="517677" y="1445645"/>
              <a:ext cx="2332800" cy="2332800"/>
            </a:xfrm>
            <a:prstGeom prst="arc">
              <a:avLst>
                <a:gd name="adj1" fmla="val 2426357"/>
                <a:gd name="adj2" fmla="val 8290921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69" name="Arco 68"/>
            <p:cNvSpPr/>
            <p:nvPr/>
          </p:nvSpPr>
          <p:spPr>
            <a:xfrm>
              <a:off x="647697" y="1543923"/>
              <a:ext cx="2099520" cy="2099520"/>
            </a:xfrm>
            <a:prstGeom prst="arc">
              <a:avLst>
                <a:gd name="adj1" fmla="val 11180066"/>
                <a:gd name="adj2" fmla="val 14706985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70" name="Arco 69"/>
            <p:cNvSpPr/>
            <p:nvPr/>
          </p:nvSpPr>
          <p:spPr>
            <a:xfrm>
              <a:off x="787397" y="1715373"/>
              <a:ext cx="1784592" cy="1784592"/>
            </a:xfrm>
            <a:prstGeom prst="arc">
              <a:avLst>
                <a:gd name="adj1" fmla="val 11266759"/>
                <a:gd name="adj2" fmla="val 14763009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71" name="Arco 70"/>
            <p:cNvSpPr/>
            <p:nvPr/>
          </p:nvSpPr>
          <p:spPr>
            <a:xfrm>
              <a:off x="920748" y="1848724"/>
              <a:ext cx="1516903" cy="1516903"/>
            </a:xfrm>
            <a:prstGeom prst="arc">
              <a:avLst>
                <a:gd name="adj1" fmla="val 17487005"/>
                <a:gd name="adj2" fmla="val 21140299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72" name="Arco 71"/>
            <p:cNvSpPr/>
            <p:nvPr/>
          </p:nvSpPr>
          <p:spPr>
            <a:xfrm rot="7491182">
              <a:off x="923237" y="1840392"/>
              <a:ext cx="1516903" cy="1516903"/>
            </a:xfrm>
            <a:prstGeom prst="arc">
              <a:avLst>
                <a:gd name="adj1" fmla="val 16651656"/>
                <a:gd name="adj2" fmla="val 766583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73" name="Arco 72"/>
            <p:cNvSpPr/>
            <p:nvPr/>
          </p:nvSpPr>
          <p:spPr>
            <a:xfrm rot="16555316">
              <a:off x="923237" y="1840392"/>
              <a:ext cx="1516903" cy="1516903"/>
            </a:xfrm>
            <a:prstGeom prst="arc">
              <a:avLst>
                <a:gd name="adj1" fmla="val 16200000"/>
                <a:gd name="adj2" fmla="val 19676299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74" name="Arco 73"/>
            <p:cNvSpPr/>
            <p:nvPr/>
          </p:nvSpPr>
          <p:spPr>
            <a:xfrm>
              <a:off x="791882" y="1715387"/>
              <a:ext cx="1784592" cy="1784592"/>
            </a:xfrm>
            <a:prstGeom prst="arc">
              <a:avLst>
                <a:gd name="adj1" fmla="val 17523331"/>
                <a:gd name="adj2" fmla="val 21186804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75" name="Arco 74"/>
            <p:cNvSpPr/>
            <p:nvPr/>
          </p:nvSpPr>
          <p:spPr>
            <a:xfrm>
              <a:off x="791882" y="1715387"/>
              <a:ext cx="1784592" cy="1784592"/>
            </a:xfrm>
            <a:prstGeom prst="arc">
              <a:avLst>
                <a:gd name="adj1" fmla="val 2470579"/>
                <a:gd name="adj2" fmla="val 8248798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76" name="Arco 75"/>
            <p:cNvSpPr/>
            <p:nvPr/>
          </p:nvSpPr>
          <p:spPr>
            <a:xfrm>
              <a:off x="631655" y="1549084"/>
              <a:ext cx="2099520" cy="2099520"/>
            </a:xfrm>
            <a:prstGeom prst="arc">
              <a:avLst>
                <a:gd name="adj1" fmla="val 17578445"/>
                <a:gd name="adj2" fmla="val 21315545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77" name="Arco 76"/>
            <p:cNvSpPr/>
            <p:nvPr/>
          </p:nvSpPr>
          <p:spPr>
            <a:xfrm>
              <a:off x="628647" y="1549084"/>
              <a:ext cx="2099520" cy="2099520"/>
            </a:xfrm>
            <a:prstGeom prst="arc">
              <a:avLst>
                <a:gd name="adj1" fmla="val 2448561"/>
                <a:gd name="adj2" fmla="val 8277444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78" name="Arco 77"/>
            <p:cNvSpPr/>
            <p:nvPr/>
          </p:nvSpPr>
          <p:spPr>
            <a:xfrm>
              <a:off x="517677" y="1441407"/>
              <a:ext cx="2332800" cy="2332800"/>
            </a:xfrm>
            <a:prstGeom prst="arc">
              <a:avLst>
                <a:gd name="adj1" fmla="val 17580081"/>
                <a:gd name="adj2" fmla="val 21172286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79" name="Arco 78"/>
            <p:cNvSpPr/>
            <p:nvPr/>
          </p:nvSpPr>
          <p:spPr>
            <a:xfrm>
              <a:off x="517902" y="1438794"/>
              <a:ext cx="2332800" cy="2332800"/>
            </a:xfrm>
            <a:prstGeom prst="arc">
              <a:avLst>
                <a:gd name="adj1" fmla="val 11130975"/>
                <a:gd name="adj2" fmla="val 14782746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80" name="Arco 79"/>
            <p:cNvSpPr/>
            <p:nvPr/>
          </p:nvSpPr>
          <p:spPr>
            <a:xfrm>
              <a:off x="385691" y="1308195"/>
              <a:ext cx="2592000" cy="2592000"/>
            </a:xfrm>
            <a:prstGeom prst="arc">
              <a:avLst>
                <a:gd name="adj1" fmla="val 10654376"/>
                <a:gd name="adj2" fmla="val 15160667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81" name="Arco 80"/>
            <p:cNvSpPr/>
            <p:nvPr/>
          </p:nvSpPr>
          <p:spPr>
            <a:xfrm>
              <a:off x="385702" y="1308195"/>
              <a:ext cx="2592000" cy="2592000"/>
            </a:xfrm>
            <a:prstGeom prst="arc">
              <a:avLst>
                <a:gd name="adj1" fmla="val 17181355"/>
                <a:gd name="adj2" fmla="val 170666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82" name="Arco 81"/>
            <p:cNvSpPr/>
            <p:nvPr/>
          </p:nvSpPr>
          <p:spPr>
            <a:xfrm>
              <a:off x="243752" y="1159894"/>
              <a:ext cx="2880000" cy="2880000"/>
            </a:xfrm>
            <a:prstGeom prst="arc">
              <a:avLst>
                <a:gd name="adj1" fmla="val 10944613"/>
                <a:gd name="adj2" fmla="val 15016034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83" name="Arco 82"/>
            <p:cNvSpPr/>
            <p:nvPr/>
          </p:nvSpPr>
          <p:spPr>
            <a:xfrm>
              <a:off x="240094" y="1166245"/>
              <a:ext cx="2880000" cy="2880000"/>
            </a:xfrm>
            <a:prstGeom prst="arc">
              <a:avLst>
                <a:gd name="adj1" fmla="val 17418971"/>
                <a:gd name="adj2" fmla="val 21400624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</p:grpSp>
      <p:grpSp>
        <p:nvGrpSpPr>
          <p:cNvPr id="84" name="Agrupar 260"/>
          <p:cNvGrpSpPr/>
          <p:nvPr/>
        </p:nvGrpSpPr>
        <p:grpSpPr>
          <a:xfrm>
            <a:off x="3708461" y="3152074"/>
            <a:ext cx="576907" cy="577270"/>
            <a:chOff x="240094" y="1159894"/>
            <a:chExt cx="2884533" cy="2886351"/>
          </a:xfrm>
        </p:grpSpPr>
        <p:sp>
          <p:nvSpPr>
            <p:cNvPr id="85" name="Arco 84"/>
            <p:cNvSpPr/>
            <p:nvPr/>
          </p:nvSpPr>
          <p:spPr>
            <a:xfrm>
              <a:off x="244627" y="1159895"/>
              <a:ext cx="2880000" cy="2880000"/>
            </a:xfrm>
            <a:prstGeom prst="arc">
              <a:avLst>
                <a:gd name="adj1" fmla="val 2246154"/>
                <a:gd name="adj2" fmla="val 8633168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86" name="Oval 14"/>
            <p:cNvSpPr>
              <a:spLocks noChangeArrowheads="1"/>
            </p:cNvSpPr>
            <p:nvPr/>
          </p:nvSpPr>
          <p:spPr bwMode="gray">
            <a:xfrm>
              <a:off x="1058305" y="1963713"/>
              <a:ext cx="1245166" cy="127160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s-ES" sz="1600" dirty="0" smtClean="0"/>
                <a:t>1</a:t>
              </a:r>
              <a:endParaRPr lang="es-ES" sz="1600" dirty="0"/>
            </a:p>
          </p:txBody>
        </p:sp>
        <p:sp>
          <p:nvSpPr>
            <p:cNvPr id="87" name="Arco 86"/>
            <p:cNvSpPr/>
            <p:nvPr/>
          </p:nvSpPr>
          <p:spPr>
            <a:xfrm>
              <a:off x="384327" y="1305945"/>
              <a:ext cx="2592000" cy="2592000"/>
            </a:xfrm>
            <a:prstGeom prst="arc">
              <a:avLst>
                <a:gd name="adj1" fmla="val 2071811"/>
                <a:gd name="adj2" fmla="val 8730058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88" name="Arco 87"/>
            <p:cNvSpPr/>
            <p:nvPr/>
          </p:nvSpPr>
          <p:spPr>
            <a:xfrm>
              <a:off x="517677" y="1445645"/>
              <a:ext cx="2332800" cy="2332800"/>
            </a:xfrm>
            <a:prstGeom prst="arc">
              <a:avLst>
                <a:gd name="adj1" fmla="val 2426357"/>
                <a:gd name="adj2" fmla="val 8290921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89" name="Arco 88"/>
            <p:cNvSpPr/>
            <p:nvPr/>
          </p:nvSpPr>
          <p:spPr>
            <a:xfrm>
              <a:off x="647697" y="1543923"/>
              <a:ext cx="2099520" cy="2099520"/>
            </a:xfrm>
            <a:prstGeom prst="arc">
              <a:avLst>
                <a:gd name="adj1" fmla="val 11180066"/>
                <a:gd name="adj2" fmla="val 14706985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90" name="Arco 89"/>
            <p:cNvSpPr/>
            <p:nvPr/>
          </p:nvSpPr>
          <p:spPr>
            <a:xfrm>
              <a:off x="787397" y="1715373"/>
              <a:ext cx="1784592" cy="1784592"/>
            </a:xfrm>
            <a:prstGeom prst="arc">
              <a:avLst>
                <a:gd name="adj1" fmla="val 11266759"/>
                <a:gd name="adj2" fmla="val 14763009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91" name="Arco 90"/>
            <p:cNvSpPr/>
            <p:nvPr/>
          </p:nvSpPr>
          <p:spPr>
            <a:xfrm>
              <a:off x="920748" y="1848724"/>
              <a:ext cx="1516903" cy="1516903"/>
            </a:xfrm>
            <a:prstGeom prst="arc">
              <a:avLst>
                <a:gd name="adj1" fmla="val 17487005"/>
                <a:gd name="adj2" fmla="val 21140299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92" name="Arco 91"/>
            <p:cNvSpPr/>
            <p:nvPr/>
          </p:nvSpPr>
          <p:spPr>
            <a:xfrm rot="7491182">
              <a:off x="923237" y="1840392"/>
              <a:ext cx="1516903" cy="1516903"/>
            </a:xfrm>
            <a:prstGeom prst="arc">
              <a:avLst>
                <a:gd name="adj1" fmla="val 16651656"/>
                <a:gd name="adj2" fmla="val 766583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93" name="Arco 92"/>
            <p:cNvSpPr/>
            <p:nvPr/>
          </p:nvSpPr>
          <p:spPr>
            <a:xfrm rot="16555316">
              <a:off x="923237" y="1840392"/>
              <a:ext cx="1516903" cy="1516903"/>
            </a:xfrm>
            <a:prstGeom prst="arc">
              <a:avLst>
                <a:gd name="adj1" fmla="val 16200000"/>
                <a:gd name="adj2" fmla="val 19676299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94" name="Arco 93"/>
            <p:cNvSpPr/>
            <p:nvPr/>
          </p:nvSpPr>
          <p:spPr>
            <a:xfrm>
              <a:off x="791882" y="1715387"/>
              <a:ext cx="1784592" cy="1784592"/>
            </a:xfrm>
            <a:prstGeom prst="arc">
              <a:avLst>
                <a:gd name="adj1" fmla="val 17523331"/>
                <a:gd name="adj2" fmla="val 21186804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95" name="Arco 94"/>
            <p:cNvSpPr/>
            <p:nvPr/>
          </p:nvSpPr>
          <p:spPr>
            <a:xfrm>
              <a:off x="791882" y="1715387"/>
              <a:ext cx="1784592" cy="1784592"/>
            </a:xfrm>
            <a:prstGeom prst="arc">
              <a:avLst>
                <a:gd name="adj1" fmla="val 2470579"/>
                <a:gd name="adj2" fmla="val 8248798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96" name="Arco 95"/>
            <p:cNvSpPr/>
            <p:nvPr/>
          </p:nvSpPr>
          <p:spPr>
            <a:xfrm>
              <a:off x="631655" y="1549084"/>
              <a:ext cx="2099520" cy="2099520"/>
            </a:xfrm>
            <a:prstGeom prst="arc">
              <a:avLst>
                <a:gd name="adj1" fmla="val 17578445"/>
                <a:gd name="adj2" fmla="val 21315545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97" name="Arco 96"/>
            <p:cNvSpPr/>
            <p:nvPr/>
          </p:nvSpPr>
          <p:spPr>
            <a:xfrm>
              <a:off x="628647" y="1549084"/>
              <a:ext cx="2099520" cy="2099520"/>
            </a:xfrm>
            <a:prstGeom prst="arc">
              <a:avLst>
                <a:gd name="adj1" fmla="val 2448561"/>
                <a:gd name="adj2" fmla="val 8277444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98" name="Arco 97"/>
            <p:cNvSpPr/>
            <p:nvPr/>
          </p:nvSpPr>
          <p:spPr>
            <a:xfrm>
              <a:off x="517677" y="1441407"/>
              <a:ext cx="2332800" cy="2332800"/>
            </a:xfrm>
            <a:prstGeom prst="arc">
              <a:avLst>
                <a:gd name="adj1" fmla="val 17580081"/>
                <a:gd name="adj2" fmla="val 21172286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99" name="Arco 98"/>
            <p:cNvSpPr/>
            <p:nvPr/>
          </p:nvSpPr>
          <p:spPr>
            <a:xfrm>
              <a:off x="517902" y="1438794"/>
              <a:ext cx="2332800" cy="2332800"/>
            </a:xfrm>
            <a:prstGeom prst="arc">
              <a:avLst>
                <a:gd name="adj1" fmla="val 11130975"/>
                <a:gd name="adj2" fmla="val 14782746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00" name="Arco 99"/>
            <p:cNvSpPr/>
            <p:nvPr/>
          </p:nvSpPr>
          <p:spPr>
            <a:xfrm>
              <a:off x="385691" y="1308195"/>
              <a:ext cx="2592000" cy="2592000"/>
            </a:xfrm>
            <a:prstGeom prst="arc">
              <a:avLst>
                <a:gd name="adj1" fmla="val 10654376"/>
                <a:gd name="adj2" fmla="val 15160667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01" name="Arco 100"/>
            <p:cNvSpPr/>
            <p:nvPr/>
          </p:nvSpPr>
          <p:spPr>
            <a:xfrm>
              <a:off x="385702" y="1308195"/>
              <a:ext cx="2592000" cy="2592000"/>
            </a:xfrm>
            <a:prstGeom prst="arc">
              <a:avLst>
                <a:gd name="adj1" fmla="val 17181355"/>
                <a:gd name="adj2" fmla="val 170666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02" name="Arco 101"/>
            <p:cNvSpPr/>
            <p:nvPr/>
          </p:nvSpPr>
          <p:spPr>
            <a:xfrm>
              <a:off x="243752" y="1159894"/>
              <a:ext cx="2880000" cy="2880000"/>
            </a:xfrm>
            <a:prstGeom prst="arc">
              <a:avLst>
                <a:gd name="adj1" fmla="val 10944613"/>
                <a:gd name="adj2" fmla="val 15016034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03" name="Arco 102"/>
            <p:cNvSpPr/>
            <p:nvPr/>
          </p:nvSpPr>
          <p:spPr>
            <a:xfrm>
              <a:off x="240094" y="1166245"/>
              <a:ext cx="2880000" cy="2880000"/>
            </a:xfrm>
            <a:prstGeom prst="arc">
              <a:avLst>
                <a:gd name="adj1" fmla="val 17418971"/>
                <a:gd name="adj2" fmla="val 21400624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</p:grpSp>
      <p:grpSp>
        <p:nvGrpSpPr>
          <p:cNvPr id="104" name="Agrupar 280"/>
          <p:cNvGrpSpPr/>
          <p:nvPr/>
        </p:nvGrpSpPr>
        <p:grpSpPr>
          <a:xfrm>
            <a:off x="2165489" y="2078332"/>
            <a:ext cx="576907" cy="577270"/>
            <a:chOff x="240094" y="1159894"/>
            <a:chExt cx="2884533" cy="2886351"/>
          </a:xfrm>
        </p:grpSpPr>
        <p:sp>
          <p:nvSpPr>
            <p:cNvPr id="105" name="Arco 104"/>
            <p:cNvSpPr/>
            <p:nvPr/>
          </p:nvSpPr>
          <p:spPr>
            <a:xfrm>
              <a:off x="244627" y="1159895"/>
              <a:ext cx="2880000" cy="2880000"/>
            </a:xfrm>
            <a:prstGeom prst="arc">
              <a:avLst>
                <a:gd name="adj1" fmla="val 2246154"/>
                <a:gd name="adj2" fmla="val 8633168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06" name="Oval 14"/>
            <p:cNvSpPr>
              <a:spLocks noChangeArrowheads="1"/>
            </p:cNvSpPr>
            <p:nvPr/>
          </p:nvSpPr>
          <p:spPr bwMode="gray">
            <a:xfrm>
              <a:off x="1058305" y="1963713"/>
              <a:ext cx="1245166" cy="127160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s-ES" sz="1600" dirty="0" smtClean="0"/>
                <a:t>13</a:t>
              </a:r>
              <a:endParaRPr lang="es-ES" sz="1600" dirty="0"/>
            </a:p>
          </p:txBody>
        </p:sp>
        <p:sp>
          <p:nvSpPr>
            <p:cNvPr id="107" name="Arco 106"/>
            <p:cNvSpPr/>
            <p:nvPr/>
          </p:nvSpPr>
          <p:spPr>
            <a:xfrm>
              <a:off x="384327" y="1305945"/>
              <a:ext cx="2592000" cy="2592000"/>
            </a:xfrm>
            <a:prstGeom prst="arc">
              <a:avLst>
                <a:gd name="adj1" fmla="val 2071811"/>
                <a:gd name="adj2" fmla="val 8730058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08" name="Arco 107"/>
            <p:cNvSpPr/>
            <p:nvPr/>
          </p:nvSpPr>
          <p:spPr>
            <a:xfrm>
              <a:off x="517677" y="1445645"/>
              <a:ext cx="2332800" cy="2332800"/>
            </a:xfrm>
            <a:prstGeom prst="arc">
              <a:avLst>
                <a:gd name="adj1" fmla="val 2426357"/>
                <a:gd name="adj2" fmla="val 8290921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09" name="Arco 108"/>
            <p:cNvSpPr/>
            <p:nvPr/>
          </p:nvSpPr>
          <p:spPr>
            <a:xfrm>
              <a:off x="647697" y="1543923"/>
              <a:ext cx="2099520" cy="2099520"/>
            </a:xfrm>
            <a:prstGeom prst="arc">
              <a:avLst>
                <a:gd name="adj1" fmla="val 11180066"/>
                <a:gd name="adj2" fmla="val 14706985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10" name="Arco 109"/>
            <p:cNvSpPr/>
            <p:nvPr/>
          </p:nvSpPr>
          <p:spPr>
            <a:xfrm>
              <a:off x="787397" y="1715373"/>
              <a:ext cx="1784592" cy="1784592"/>
            </a:xfrm>
            <a:prstGeom prst="arc">
              <a:avLst>
                <a:gd name="adj1" fmla="val 11266759"/>
                <a:gd name="adj2" fmla="val 14763009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11" name="Arco 110"/>
            <p:cNvSpPr/>
            <p:nvPr/>
          </p:nvSpPr>
          <p:spPr>
            <a:xfrm>
              <a:off x="920748" y="1848724"/>
              <a:ext cx="1516903" cy="1516903"/>
            </a:xfrm>
            <a:prstGeom prst="arc">
              <a:avLst>
                <a:gd name="adj1" fmla="val 17487005"/>
                <a:gd name="adj2" fmla="val 21140299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12" name="Arco 111"/>
            <p:cNvSpPr/>
            <p:nvPr/>
          </p:nvSpPr>
          <p:spPr>
            <a:xfrm rot="7491182">
              <a:off x="923237" y="1840392"/>
              <a:ext cx="1516903" cy="1516903"/>
            </a:xfrm>
            <a:prstGeom prst="arc">
              <a:avLst>
                <a:gd name="adj1" fmla="val 16651656"/>
                <a:gd name="adj2" fmla="val 766583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13" name="Arco 112"/>
            <p:cNvSpPr/>
            <p:nvPr/>
          </p:nvSpPr>
          <p:spPr>
            <a:xfrm rot="16555316">
              <a:off x="923237" y="1840392"/>
              <a:ext cx="1516903" cy="1516903"/>
            </a:xfrm>
            <a:prstGeom prst="arc">
              <a:avLst>
                <a:gd name="adj1" fmla="val 16200000"/>
                <a:gd name="adj2" fmla="val 19676299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14" name="Arco 113"/>
            <p:cNvSpPr/>
            <p:nvPr/>
          </p:nvSpPr>
          <p:spPr>
            <a:xfrm>
              <a:off x="791882" y="1715387"/>
              <a:ext cx="1784592" cy="1784592"/>
            </a:xfrm>
            <a:prstGeom prst="arc">
              <a:avLst>
                <a:gd name="adj1" fmla="val 17523331"/>
                <a:gd name="adj2" fmla="val 21186804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15" name="Arco 114"/>
            <p:cNvSpPr/>
            <p:nvPr/>
          </p:nvSpPr>
          <p:spPr>
            <a:xfrm>
              <a:off x="791882" y="1715387"/>
              <a:ext cx="1784592" cy="1784592"/>
            </a:xfrm>
            <a:prstGeom prst="arc">
              <a:avLst>
                <a:gd name="adj1" fmla="val 2470579"/>
                <a:gd name="adj2" fmla="val 8248798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16" name="Arco 115"/>
            <p:cNvSpPr/>
            <p:nvPr/>
          </p:nvSpPr>
          <p:spPr>
            <a:xfrm>
              <a:off x="631655" y="1549084"/>
              <a:ext cx="2099520" cy="2099520"/>
            </a:xfrm>
            <a:prstGeom prst="arc">
              <a:avLst>
                <a:gd name="adj1" fmla="val 17578445"/>
                <a:gd name="adj2" fmla="val 21315545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17" name="Arco 116"/>
            <p:cNvSpPr/>
            <p:nvPr/>
          </p:nvSpPr>
          <p:spPr>
            <a:xfrm>
              <a:off x="628647" y="1549084"/>
              <a:ext cx="2099520" cy="2099520"/>
            </a:xfrm>
            <a:prstGeom prst="arc">
              <a:avLst>
                <a:gd name="adj1" fmla="val 2448561"/>
                <a:gd name="adj2" fmla="val 8277444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18" name="Arco 117"/>
            <p:cNvSpPr/>
            <p:nvPr/>
          </p:nvSpPr>
          <p:spPr>
            <a:xfrm>
              <a:off x="517677" y="1441407"/>
              <a:ext cx="2332800" cy="2332800"/>
            </a:xfrm>
            <a:prstGeom prst="arc">
              <a:avLst>
                <a:gd name="adj1" fmla="val 17580081"/>
                <a:gd name="adj2" fmla="val 21172286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19" name="Arco 118"/>
            <p:cNvSpPr/>
            <p:nvPr/>
          </p:nvSpPr>
          <p:spPr>
            <a:xfrm>
              <a:off x="517902" y="1438794"/>
              <a:ext cx="2332800" cy="2332800"/>
            </a:xfrm>
            <a:prstGeom prst="arc">
              <a:avLst>
                <a:gd name="adj1" fmla="val 11130975"/>
                <a:gd name="adj2" fmla="val 14782746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20" name="Arco 119"/>
            <p:cNvSpPr/>
            <p:nvPr/>
          </p:nvSpPr>
          <p:spPr>
            <a:xfrm>
              <a:off x="385691" y="1308195"/>
              <a:ext cx="2592000" cy="2592000"/>
            </a:xfrm>
            <a:prstGeom prst="arc">
              <a:avLst>
                <a:gd name="adj1" fmla="val 10654376"/>
                <a:gd name="adj2" fmla="val 15160667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21" name="Arco 120"/>
            <p:cNvSpPr/>
            <p:nvPr/>
          </p:nvSpPr>
          <p:spPr>
            <a:xfrm>
              <a:off x="385702" y="1308195"/>
              <a:ext cx="2592000" cy="2592000"/>
            </a:xfrm>
            <a:prstGeom prst="arc">
              <a:avLst>
                <a:gd name="adj1" fmla="val 17181355"/>
                <a:gd name="adj2" fmla="val 170666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22" name="Arco 121"/>
            <p:cNvSpPr/>
            <p:nvPr/>
          </p:nvSpPr>
          <p:spPr>
            <a:xfrm>
              <a:off x="243752" y="1159894"/>
              <a:ext cx="2880000" cy="2880000"/>
            </a:xfrm>
            <a:prstGeom prst="arc">
              <a:avLst>
                <a:gd name="adj1" fmla="val 10944613"/>
                <a:gd name="adj2" fmla="val 15016034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23" name="Arco 122"/>
            <p:cNvSpPr/>
            <p:nvPr/>
          </p:nvSpPr>
          <p:spPr>
            <a:xfrm>
              <a:off x="240094" y="1166245"/>
              <a:ext cx="2880000" cy="2880000"/>
            </a:xfrm>
            <a:prstGeom prst="arc">
              <a:avLst>
                <a:gd name="adj1" fmla="val 17418971"/>
                <a:gd name="adj2" fmla="val 21400624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</p:grpSp>
      <p:grpSp>
        <p:nvGrpSpPr>
          <p:cNvPr id="124" name="Agrupar 300"/>
          <p:cNvGrpSpPr/>
          <p:nvPr/>
        </p:nvGrpSpPr>
        <p:grpSpPr>
          <a:xfrm>
            <a:off x="715610" y="2138942"/>
            <a:ext cx="576907" cy="577270"/>
            <a:chOff x="240094" y="1159894"/>
            <a:chExt cx="2884533" cy="2886351"/>
          </a:xfrm>
        </p:grpSpPr>
        <p:sp>
          <p:nvSpPr>
            <p:cNvPr id="125" name="Arco 124"/>
            <p:cNvSpPr/>
            <p:nvPr/>
          </p:nvSpPr>
          <p:spPr>
            <a:xfrm>
              <a:off x="244627" y="1159895"/>
              <a:ext cx="2880000" cy="2880000"/>
            </a:xfrm>
            <a:prstGeom prst="arc">
              <a:avLst>
                <a:gd name="adj1" fmla="val 2246154"/>
                <a:gd name="adj2" fmla="val 8633168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26" name="Oval 14"/>
            <p:cNvSpPr>
              <a:spLocks noChangeArrowheads="1"/>
            </p:cNvSpPr>
            <p:nvPr/>
          </p:nvSpPr>
          <p:spPr bwMode="gray">
            <a:xfrm>
              <a:off x="1058305" y="1963713"/>
              <a:ext cx="1245166" cy="127160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s-ES" sz="1600" dirty="0" smtClean="0"/>
                <a:t>4</a:t>
              </a:r>
              <a:endParaRPr lang="es-ES" sz="1600" dirty="0"/>
            </a:p>
          </p:txBody>
        </p:sp>
        <p:sp>
          <p:nvSpPr>
            <p:cNvPr id="127" name="Arco 126"/>
            <p:cNvSpPr/>
            <p:nvPr/>
          </p:nvSpPr>
          <p:spPr>
            <a:xfrm>
              <a:off x="384327" y="1305945"/>
              <a:ext cx="2592000" cy="2592000"/>
            </a:xfrm>
            <a:prstGeom prst="arc">
              <a:avLst>
                <a:gd name="adj1" fmla="val 2071811"/>
                <a:gd name="adj2" fmla="val 8730058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28" name="Arco 127"/>
            <p:cNvSpPr/>
            <p:nvPr/>
          </p:nvSpPr>
          <p:spPr>
            <a:xfrm>
              <a:off x="517677" y="1445645"/>
              <a:ext cx="2332800" cy="2332800"/>
            </a:xfrm>
            <a:prstGeom prst="arc">
              <a:avLst>
                <a:gd name="adj1" fmla="val 2426357"/>
                <a:gd name="adj2" fmla="val 8290921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29" name="Arco 128"/>
            <p:cNvSpPr/>
            <p:nvPr/>
          </p:nvSpPr>
          <p:spPr>
            <a:xfrm>
              <a:off x="647697" y="1543923"/>
              <a:ext cx="2099520" cy="2099520"/>
            </a:xfrm>
            <a:prstGeom prst="arc">
              <a:avLst>
                <a:gd name="adj1" fmla="val 11180066"/>
                <a:gd name="adj2" fmla="val 14706985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30" name="Arco 129"/>
            <p:cNvSpPr/>
            <p:nvPr/>
          </p:nvSpPr>
          <p:spPr>
            <a:xfrm>
              <a:off x="787397" y="1715373"/>
              <a:ext cx="1784592" cy="1784592"/>
            </a:xfrm>
            <a:prstGeom prst="arc">
              <a:avLst>
                <a:gd name="adj1" fmla="val 11266759"/>
                <a:gd name="adj2" fmla="val 14763009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31" name="Arco 130"/>
            <p:cNvSpPr/>
            <p:nvPr/>
          </p:nvSpPr>
          <p:spPr>
            <a:xfrm>
              <a:off x="920748" y="1848724"/>
              <a:ext cx="1516903" cy="1516903"/>
            </a:xfrm>
            <a:prstGeom prst="arc">
              <a:avLst>
                <a:gd name="adj1" fmla="val 17487005"/>
                <a:gd name="adj2" fmla="val 21140299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32" name="Arco 131"/>
            <p:cNvSpPr/>
            <p:nvPr/>
          </p:nvSpPr>
          <p:spPr>
            <a:xfrm rot="7491182">
              <a:off x="923237" y="1840392"/>
              <a:ext cx="1516903" cy="1516903"/>
            </a:xfrm>
            <a:prstGeom prst="arc">
              <a:avLst>
                <a:gd name="adj1" fmla="val 16651656"/>
                <a:gd name="adj2" fmla="val 766583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33" name="Arco 132"/>
            <p:cNvSpPr/>
            <p:nvPr/>
          </p:nvSpPr>
          <p:spPr>
            <a:xfrm rot="16555316">
              <a:off x="923237" y="1840392"/>
              <a:ext cx="1516903" cy="1516903"/>
            </a:xfrm>
            <a:prstGeom prst="arc">
              <a:avLst>
                <a:gd name="adj1" fmla="val 16200000"/>
                <a:gd name="adj2" fmla="val 19676299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34" name="Arco 133"/>
            <p:cNvSpPr/>
            <p:nvPr/>
          </p:nvSpPr>
          <p:spPr>
            <a:xfrm>
              <a:off x="791882" y="1715387"/>
              <a:ext cx="1784592" cy="1784592"/>
            </a:xfrm>
            <a:prstGeom prst="arc">
              <a:avLst>
                <a:gd name="adj1" fmla="val 17523331"/>
                <a:gd name="adj2" fmla="val 21186804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35" name="Arco 134"/>
            <p:cNvSpPr/>
            <p:nvPr/>
          </p:nvSpPr>
          <p:spPr>
            <a:xfrm>
              <a:off x="791882" y="1715387"/>
              <a:ext cx="1784592" cy="1784592"/>
            </a:xfrm>
            <a:prstGeom prst="arc">
              <a:avLst>
                <a:gd name="adj1" fmla="val 2470579"/>
                <a:gd name="adj2" fmla="val 8248798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36" name="Arco 135"/>
            <p:cNvSpPr/>
            <p:nvPr/>
          </p:nvSpPr>
          <p:spPr>
            <a:xfrm>
              <a:off x="631655" y="1549084"/>
              <a:ext cx="2099520" cy="2099520"/>
            </a:xfrm>
            <a:prstGeom prst="arc">
              <a:avLst>
                <a:gd name="adj1" fmla="val 17578445"/>
                <a:gd name="adj2" fmla="val 21315545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37" name="Arco 136"/>
            <p:cNvSpPr/>
            <p:nvPr/>
          </p:nvSpPr>
          <p:spPr>
            <a:xfrm>
              <a:off x="628647" y="1549084"/>
              <a:ext cx="2099520" cy="2099520"/>
            </a:xfrm>
            <a:prstGeom prst="arc">
              <a:avLst>
                <a:gd name="adj1" fmla="val 2448561"/>
                <a:gd name="adj2" fmla="val 8277444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38" name="Arco 137"/>
            <p:cNvSpPr/>
            <p:nvPr/>
          </p:nvSpPr>
          <p:spPr>
            <a:xfrm>
              <a:off x="517677" y="1441407"/>
              <a:ext cx="2332800" cy="2332800"/>
            </a:xfrm>
            <a:prstGeom prst="arc">
              <a:avLst>
                <a:gd name="adj1" fmla="val 17580081"/>
                <a:gd name="adj2" fmla="val 21172286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39" name="Arco 138"/>
            <p:cNvSpPr/>
            <p:nvPr/>
          </p:nvSpPr>
          <p:spPr>
            <a:xfrm>
              <a:off x="517902" y="1438794"/>
              <a:ext cx="2332800" cy="2332800"/>
            </a:xfrm>
            <a:prstGeom prst="arc">
              <a:avLst>
                <a:gd name="adj1" fmla="val 11130975"/>
                <a:gd name="adj2" fmla="val 14782746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40" name="Arco 139"/>
            <p:cNvSpPr/>
            <p:nvPr/>
          </p:nvSpPr>
          <p:spPr>
            <a:xfrm>
              <a:off x="385691" y="1308195"/>
              <a:ext cx="2592000" cy="2592000"/>
            </a:xfrm>
            <a:prstGeom prst="arc">
              <a:avLst>
                <a:gd name="adj1" fmla="val 10654376"/>
                <a:gd name="adj2" fmla="val 15160667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41" name="Arco 140"/>
            <p:cNvSpPr/>
            <p:nvPr/>
          </p:nvSpPr>
          <p:spPr>
            <a:xfrm>
              <a:off x="385702" y="1308195"/>
              <a:ext cx="2592000" cy="2592000"/>
            </a:xfrm>
            <a:prstGeom prst="arc">
              <a:avLst>
                <a:gd name="adj1" fmla="val 17181355"/>
                <a:gd name="adj2" fmla="val 170666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42" name="Arco 141"/>
            <p:cNvSpPr/>
            <p:nvPr/>
          </p:nvSpPr>
          <p:spPr>
            <a:xfrm>
              <a:off x="243752" y="1159894"/>
              <a:ext cx="2880000" cy="2880000"/>
            </a:xfrm>
            <a:prstGeom prst="arc">
              <a:avLst>
                <a:gd name="adj1" fmla="val 10944613"/>
                <a:gd name="adj2" fmla="val 15016034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43" name="Arco 142"/>
            <p:cNvSpPr/>
            <p:nvPr/>
          </p:nvSpPr>
          <p:spPr>
            <a:xfrm>
              <a:off x="240094" y="1166245"/>
              <a:ext cx="2880000" cy="2880000"/>
            </a:xfrm>
            <a:prstGeom prst="arc">
              <a:avLst>
                <a:gd name="adj1" fmla="val 17418971"/>
                <a:gd name="adj2" fmla="val 21400624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</p:grpSp>
      <p:grpSp>
        <p:nvGrpSpPr>
          <p:cNvPr id="144" name="Agrupar 320"/>
          <p:cNvGrpSpPr/>
          <p:nvPr/>
        </p:nvGrpSpPr>
        <p:grpSpPr>
          <a:xfrm>
            <a:off x="1724713" y="2788305"/>
            <a:ext cx="576907" cy="577270"/>
            <a:chOff x="240094" y="1159894"/>
            <a:chExt cx="2884533" cy="2886351"/>
          </a:xfrm>
        </p:grpSpPr>
        <p:sp>
          <p:nvSpPr>
            <p:cNvPr id="145" name="Arco 144"/>
            <p:cNvSpPr/>
            <p:nvPr/>
          </p:nvSpPr>
          <p:spPr>
            <a:xfrm>
              <a:off x="244627" y="1159895"/>
              <a:ext cx="2880000" cy="2880000"/>
            </a:xfrm>
            <a:prstGeom prst="arc">
              <a:avLst>
                <a:gd name="adj1" fmla="val 2246154"/>
                <a:gd name="adj2" fmla="val 8633168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46" name="Oval 14"/>
            <p:cNvSpPr>
              <a:spLocks noChangeArrowheads="1"/>
            </p:cNvSpPr>
            <p:nvPr/>
          </p:nvSpPr>
          <p:spPr bwMode="gray">
            <a:xfrm>
              <a:off x="1058305" y="1963713"/>
              <a:ext cx="1245166" cy="127160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s-ES" sz="1600" dirty="0" smtClean="0"/>
                <a:t>39</a:t>
              </a:r>
              <a:endParaRPr lang="es-ES" sz="1600" dirty="0"/>
            </a:p>
          </p:txBody>
        </p:sp>
        <p:sp>
          <p:nvSpPr>
            <p:cNvPr id="147" name="Arco 146"/>
            <p:cNvSpPr/>
            <p:nvPr/>
          </p:nvSpPr>
          <p:spPr>
            <a:xfrm>
              <a:off x="384327" y="1305945"/>
              <a:ext cx="2592000" cy="2592000"/>
            </a:xfrm>
            <a:prstGeom prst="arc">
              <a:avLst>
                <a:gd name="adj1" fmla="val 2071811"/>
                <a:gd name="adj2" fmla="val 8730058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48" name="Arco 147"/>
            <p:cNvSpPr/>
            <p:nvPr/>
          </p:nvSpPr>
          <p:spPr>
            <a:xfrm>
              <a:off x="517677" y="1445645"/>
              <a:ext cx="2332800" cy="2332800"/>
            </a:xfrm>
            <a:prstGeom prst="arc">
              <a:avLst>
                <a:gd name="adj1" fmla="val 2426357"/>
                <a:gd name="adj2" fmla="val 8290921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49" name="Arco 148"/>
            <p:cNvSpPr/>
            <p:nvPr/>
          </p:nvSpPr>
          <p:spPr>
            <a:xfrm>
              <a:off x="647697" y="1543923"/>
              <a:ext cx="2099520" cy="2099520"/>
            </a:xfrm>
            <a:prstGeom prst="arc">
              <a:avLst>
                <a:gd name="adj1" fmla="val 11180066"/>
                <a:gd name="adj2" fmla="val 14706985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50" name="Arco 149"/>
            <p:cNvSpPr/>
            <p:nvPr/>
          </p:nvSpPr>
          <p:spPr>
            <a:xfrm>
              <a:off x="787397" y="1715373"/>
              <a:ext cx="1784592" cy="1784592"/>
            </a:xfrm>
            <a:prstGeom prst="arc">
              <a:avLst>
                <a:gd name="adj1" fmla="val 11266759"/>
                <a:gd name="adj2" fmla="val 14763009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51" name="Arco 150"/>
            <p:cNvSpPr/>
            <p:nvPr/>
          </p:nvSpPr>
          <p:spPr>
            <a:xfrm>
              <a:off x="920748" y="1848724"/>
              <a:ext cx="1516903" cy="1516903"/>
            </a:xfrm>
            <a:prstGeom prst="arc">
              <a:avLst>
                <a:gd name="adj1" fmla="val 17487005"/>
                <a:gd name="adj2" fmla="val 21140299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52" name="Arco 151"/>
            <p:cNvSpPr/>
            <p:nvPr/>
          </p:nvSpPr>
          <p:spPr>
            <a:xfrm rot="7491182">
              <a:off x="923237" y="1840392"/>
              <a:ext cx="1516903" cy="1516903"/>
            </a:xfrm>
            <a:prstGeom prst="arc">
              <a:avLst>
                <a:gd name="adj1" fmla="val 16651656"/>
                <a:gd name="adj2" fmla="val 766583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53" name="Arco 152"/>
            <p:cNvSpPr/>
            <p:nvPr/>
          </p:nvSpPr>
          <p:spPr>
            <a:xfrm rot="16555316">
              <a:off x="923237" y="1840392"/>
              <a:ext cx="1516903" cy="1516903"/>
            </a:xfrm>
            <a:prstGeom prst="arc">
              <a:avLst>
                <a:gd name="adj1" fmla="val 16200000"/>
                <a:gd name="adj2" fmla="val 19676299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54" name="Arco 153"/>
            <p:cNvSpPr/>
            <p:nvPr/>
          </p:nvSpPr>
          <p:spPr>
            <a:xfrm>
              <a:off x="791882" y="1715387"/>
              <a:ext cx="1784592" cy="1784592"/>
            </a:xfrm>
            <a:prstGeom prst="arc">
              <a:avLst>
                <a:gd name="adj1" fmla="val 17523331"/>
                <a:gd name="adj2" fmla="val 21186804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55" name="Arco 154"/>
            <p:cNvSpPr/>
            <p:nvPr/>
          </p:nvSpPr>
          <p:spPr>
            <a:xfrm>
              <a:off x="791882" y="1715387"/>
              <a:ext cx="1784592" cy="1784592"/>
            </a:xfrm>
            <a:prstGeom prst="arc">
              <a:avLst>
                <a:gd name="adj1" fmla="val 2470579"/>
                <a:gd name="adj2" fmla="val 8248798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56" name="Arco 155"/>
            <p:cNvSpPr/>
            <p:nvPr/>
          </p:nvSpPr>
          <p:spPr>
            <a:xfrm>
              <a:off x="631655" y="1549084"/>
              <a:ext cx="2099520" cy="2099520"/>
            </a:xfrm>
            <a:prstGeom prst="arc">
              <a:avLst>
                <a:gd name="adj1" fmla="val 17578445"/>
                <a:gd name="adj2" fmla="val 21315545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57" name="Arco 156"/>
            <p:cNvSpPr/>
            <p:nvPr/>
          </p:nvSpPr>
          <p:spPr>
            <a:xfrm>
              <a:off x="628647" y="1549084"/>
              <a:ext cx="2099520" cy="2099520"/>
            </a:xfrm>
            <a:prstGeom prst="arc">
              <a:avLst>
                <a:gd name="adj1" fmla="val 2448561"/>
                <a:gd name="adj2" fmla="val 8277444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58" name="Arco 157"/>
            <p:cNvSpPr/>
            <p:nvPr/>
          </p:nvSpPr>
          <p:spPr>
            <a:xfrm>
              <a:off x="517677" y="1441407"/>
              <a:ext cx="2332800" cy="2332800"/>
            </a:xfrm>
            <a:prstGeom prst="arc">
              <a:avLst>
                <a:gd name="adj1" fmla="val 17580081"/>
                <a:gd name="adj2" fmla="val 21172286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59" name="Arco 158"/>
            <p:cNvSpPr/>
            <p:nvPr/>
          </p:nvSpPr>
          <p:spPr>
            <a:xfrm>
              <a:off x="517902" y="1438794"/>
              <a:ext cx="2332800" cy="2332800"/>
            </a:xfrm>
            <a:prstGeom prst="arc">
              <a:avLst>
                <a:gd name="adj1" fmla="val 11130975"/>
                <a:gd name="adj2" fmla="val 14782746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60" name="Arco 159"/>
            <p:cNvSpPr/>
            <p:nvPr/>
          </p:nvSpPr>
          <p:spPr>
            <a:xfrm>
              <a:off x="385691" y="1308195"/>
              <a:ext cx="2592000" cy="2592000"/>
            </a:xfrm>
            <a:prstGeom prst="arc">
              <a:avLst>
                <a:gd name="adj1" fmla="val 10654376"/>
                <a:gd name="adj2" fmla="val 15160667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61" name="Arco 160"/>
            <p:cNvSpPr/>
            <p:nvPr/>
          </p:nvSpPr>
          <p:spPr>
            <a:xfrm>
              <a:off x="385702" y="1308195"/>
              <a:ext cx="2592000" cy="2592000"/>
            </a:xfrm>
            <a:prstGeom prst="arc">
              <a:avLst>
                <a:gd name="adj1" fmla="val 17181355"/>
                <a:gd name="adj2" fmla="val 170666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62" name="Arco 161"/>
            <p:cNvSpPr/>
            <p:nvPr/>
          </p:nvSpPr>
          <p:spPr>
            <a:xfrm>
              <a:off x="243752" y="1159894"/>
              <a:ext cx="2880000" cy="2880000"/>
            </a:xfrm>
            <a:prstGeom prst="arc">
              <a:avLst>
                <a:gd name="adj1" fmla="val 10944613"/>
                <a:gd name="adj2" fmla="val 15016034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63" name="Arco 162"/>
            <p:cNvSpPr/>
            <p:nvPr/>
          </p:nvSpPr>
          <p:spPr>
            <a:xfrm>
              <a:off x="240094" y="1166245"/>
              <a:ext cx="2880000" cy="2880000"/>
            </a:xfrm>
            <a:prstGeom prst="arc">
              <a:avLst>
                <a:gd name="adj1" fmla="val 17418971"/>
                <a:gd name="adj2" fmla="val 21400624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</p:grpSp>
      <p:grpSp>
        <p:nvGrpSpPr>
          <p:cNvPr id="164" name="Agrupar 340"/>
          <p:cNvGrpSpPr/>
          <p:nvPr/>
        </p:nvGrpSpPr>
        <p:grpSpPr>
          <a:xfrm>
            <a:off x="1050799" y="3370041"/>
            <a:ext cx="576907" cy="577270"/>
            <a:chOff x="240094" y="1159894"/>
            <a:chExt cx="2884533" cy="2886351"/>
          </a:xfrm>
        </p:grpSpPr>
        <p:sp>
          <p:nvSpPr>
            <p:cNvPr id="165" name="Arco 164"/>
            <p:cNvSpPr/>
            <p:nvPr/>
          </p:nvSpPr>
          <p:spPr>
            <a:xfrm>
              <a:off x="244627" y="1159895"/>
              <a:ext cx="2880000" cy="2880000"/>
            </a:xfrm>
            <a:prstGeom prst="arc">
              <a:avLst>
                <a:gd name="adj1" fmla="val 2246154"/>
                <a:gd name="adj2" fmla="val 8633168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66" name="Oval 14"/>
            <p:cNvSpPr>
              <a:spLocks noChangeArrowheads="1"/>
            </p:cNvSpPr>
            <p:nvPr/>
          </p:nvSpPr>
          <p:spPr bwMode="gray">
            <a:xfrm>
              <a:off x="1058305" y="1963713"/>
              <a:ext cx="1245166" cy="127160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s-ES" sz="1600" dirty="0" smtClean="0"/>
                <a:t>1</a:t>
              </a:r>
              <a:endParaRPr lang="es-ES" sz="1600" dirty="0"/>
            </a:p>
          </p:txBody>
        </p:sp>
        <p:sp>
          <p:nvSpPr>
            <p:cNvPr id="167" name="Arco 166"/>
            <p:cNvSpPr/>
            <p:nvPr/>
          </p:nvSpPr>
          <p:spPr>
            <a:xfrm>
              <a:off x="384327" y="1305945"/>
              <a:ext cx="2592000" cy="2592000"/>
            </a:xfrm>
            <a:prstGeom prst="arc">
              <a:avLst>
                <a:gd name="adj1" fmla="val 2071811"/>
                <a:gd name="adj2" fmla="val 8730058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68" name="Arco 167"/>
            <p:cNvSpPr/>
            <p:nvPr/>
          </p:nvSpPr>
          <p:spPr>
            <a:xfrm>
              <a:off x="517677" y="1445645"/>
              <a:ext cx="2332800" cy="2332800"/>
            </a:xfrm>
            <a:prstGeom prst="arc">
              <a:avLst>
                <a:gd name="adj1" fmla="val 2426357"/>
                <a:gd name="adj2" fmla="val 8290921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69" name="Arco 168"/>
            <p:cNvSpPr/>
            <p:nvPr/>
          </p:nvSpPr>
          <p:spPr>
            <a:xfrm>
              <a:off x="647697" y="1543923"/>
              <a:ext cx="2099520" cy="2099520"/>
            </a:xfrm>
            <a:prstGeom prst="arc">
              <a:avLst>
                <a:gd name="adj1" fmla="val 11180066"/>
                <a:gd name="adj2" fmla="val 14706985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70" name="Arco 169"/>
            <p:cNvSpPr/>
            <p:nvPr/>
          </p:nvSpPr>
          <p:spPr>
            <a:xfrm>
              <a:off x="787397" y="1715373"/>
              <a:ext cx="1784592" cy="1784592"/>
            </a:xfrm>
            <a:prstGeom prst="arc">
              <a:avLst>
                <a:gd name="adj1" fmla="val 11266759"/>
                <a:gd name="adj2" fmla="val 14763009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71" name="Arco 170"/>
            <p:cNvSpPr/>
            <p:nvPr/>
          </p:nvSpPr>
          <p:spPr>
            <a:xfrm>
              <a:off x="920748" y="1848724"/>
              <a:ext cx="1516903" cy="1516903"/>
            </a:xfrm>
            <a:prstGeom prst="arc">
              <a:avLst>
                <a:gd name="adj1" fmla="val 17487005"/>
                <a:gd name="adj2" fmla="val 21140299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72" name="Arco 171"/>
            <p:cNvSpPr/>
            <p:nvPr/>
          </p:nvSpPr>
          <p:spPr>
            <a:xfrm rot="7491182">
              <a:off x="923237" y="1840392"/>
              <a:ext cx="1516903" cy="1516903"/>
            </a:xfrm>
            <a:prstGeom prst="arc">
              <a:avLst>
                <a:gd name="adj1" fmla="val 16651656"/>
                <a:gd name="adj2" fmla="val 766583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73" name="Arco 172"/>
            <p:cNvSpPr/>
            <p:nvPr/>
          </p:nvSpPr>
          <p:spPr>
            <a:xfrm rot="16555316">
              <a:off x="923237" y="1840392"/>
              <a:ext cx="1516903" cy="1516903"/>
            </a:xfrm>
            <a:prstGeom prst="arc">
              <a:avLst>
                <a:gd name="adj1" fmla="val 16200000"/>
                <a:gd name="adj2" fmla="val 19676299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74" name="Arco 173"/>
            <p:cNvSpPr/>
            <p:nvPr/>
          </p:nvSpPr>
          <p:spPr>
            <a:xfrm>
              <a:off x="791882" y="1715387"/>
              <a:ext cx="1784592" cy="1784592"/>
            </a:xfrm>
            <a:prstGeom prst="arc">
              <a:avLst>
                <a:gd name="adj1" fmla="val 17523331"/>
                <a:gd name="adj2" fmla="val 21186804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75" name="Arco 174"/>
            <p:cNvSpPr/>
            <p:nvPr/>
          </p:nvSpPr>
          <p:spPr>
            <a:xfrm>
              <a:off x="791882" y="1715387"/>
              <a:ext cx="1784592" cy="1784592"/>
            </a:xfrm>
            <a:prstGeom prst="arc">
              <a:avLst>
                <a:gd name="adj1" fmla="val 2470579"/>
                <a:gd name="adj2" fmla="val 8248798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76" name="Arco 175"/>
            <p:cNvSpPr/>
            <p:nvPr/>
          </p:nvSpPr>
          <p:spPr>
            <a:xfrm>
              <a:off x="631655" y="1549084"/>
              <a:ext cx="2099520" cy="2099520"/>
            </a:xfrm>
            <a:prstGeom prst="arc">
              <a:avLst>
                <a:gd name="adj1" fmla="val 17578445"/>
                <a:gd name="adj2" fmla="val 21315545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77" name="Arco 176"/>
            <p:cNvSpPr/>
            <p:nvPr/>
          </p:nvSpPr>
          <p:spPr>
            <a:xfrm>
              <a:off x="628647" y="1549084"/>
              <a:ext cx="2099520" cy="2099520"/>
            </a:xfrm>
            <a:prstGeom prst="arc">
              <a:avLst>
                <a:gd name="adj1" fmla="val 2448561"/>
                <a:gd name="adj2" fmla="val 8277444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78" name="Arco 177"/>
            <p:cNvSpPr/>
            <p:nvPr/>
          </p:nvSpPr>
          <p:spPr>
            <a:xfrm>
              <a:off x="517677" y="1441407"/>
              <a:ext cx="2332800" cy="2332800"/>
            </a:xfrm>
            <a:prstGeom prst="arc">
              <a:avLst>
                <a:gd name="adj1" fmla="val 17580081"/>
                <a:gd name="adj2" fmla="val 21172286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79" name="Arco 178"/>
            <p:cNvSpPr/>
            <p:nvPr/>
          </p:nvSpPr>
          <p:spPr>
            <a:xfrm>
              <a:off x="517902" y="1438794"/>
              <a:ext cx="2332800" cy="2332800"/>
            </a:xfrm>
            <a:prstGeom prst="arc">
              <a:avLst>
                <a:gd name="adj1" fmla="val 11130975"/>
                <a:gd name="adj2" fmla="val 14782746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80" name="Arco 179"/>
            <p:cNvSpPr/>
            <p:nvPr/>
          </p:nvSpPr>
          <p:spPr>
            <a:xfrm>
              <a:off x="385691" y="1308195"/>
              <a:ext cx="2592000" cy="2592000"/>
            </a:xfrm>
            <a:prstGeom prst="arc">
              <a:avLst>
                <a:gd name="adj1" fmla="val 10654376"/>
                <a:gd name="adj2" fmla="val 15160667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81" name="Arco 180"/>
            <p:cNvSpPr/>
            <p:nvPr/>
          </p:nvSpPr>
          <p:spPr>
            <a:xfrm>
              <a:off x="385702" y="1308195"/>
              <a:ext cx="2592000" cy="2592000"/>
            </a:xfrm>
            <a:prstGeom prst="arc">
              <a:avLst>
                <a:gd name="adj1" fmla="val 17181355"/>
                <a:gd name="adj2" fmla="val 170666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82" name="Arco 181"/>
            <p:cNvSpPr/>
            <p:nvPr/>
          </p:nvSpPr>
          <p:spPr>
            <a:xfrm>
              <a:off x="243752" y="1159894"/>
              <a:ext cx="2880000" cy="2880000"/>
            </a:xfrm>
            <a:prstGeom prst="arc">
              <a:avLst>
                <a:gd name="adj1" fmla="val 10944613"/>
                <a:gd name="adj2" fmla="val 15016034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83" name="Arco 182"/>
            <p:cNvSpPr/>
            <p:nvPr/>
          </p:nvSpPr>
          <p:spPr>
            <a:xfrm>
              <a:off x="240094" y="1166245"/>
              <a:ext cx="2880000" cy="2880000"/>
            </a:xfrm>
            <a:prstGeom prst="arc">
              <a:avLst>
                <a:gd name="adj1" fmla="val 17418971"/>
                <a:gd name="adj2" fmla="val 21400624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</p:grpSp>
      <p:grpSp>
        <p:nvGrpSpPr>
          <p:cNvPr id="184" name="Agrupar 360"/>
          <p:cNvGrpSpPr/>
          <p:nvPr/>
        </p:nvGrpSpPr>
        <p:grpSpPr>
          <a:xfrm>
            <a:off x="1852534" y="3559046"/>
            <a:ext cx="576907" cy="577270"/>
            <a:chOff x="240094" y="1159894"/>
            <a:chExt cx="2884533" cy="2886351"/>
          </a:xfrm>
        </p:grpSpPr>
        <p:sp>
          <p:nvSpPr>
            <p:cNvPr id="185" name="Arco 184"/>
            <p:cNvSpPr/>
            <p:nvPr/>
          </p:nvSpPr>
          <p:spPr>
            <a:xfrm>
              <a:off x="244627" y="1159895"/>
              <a:ext cx="2880000" cy="2880000"/>
            </a:xfrm>
            <a:prstGeom prst="arc">
              <a:avLst>
                <a:gd name="adj1" fmla="val 2246154"/>
                <a:gd name="adj2" fmla="val 8633168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86" name="Oval 14"/>
            <p:cNvSpPr>
              <a:spLocks noChangeArrowheads="1"/>
            </p:cNvSpPr>
            <p:nvPr/>
          </p:nvSpPr>
          <p:spPr bwMode="gray">
            <a:xfrm>
              <a:off x="1058305" y="1963713"/>
              <a:ext cx="1245166" cy="127160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s-ES" sz="1600" dirty="0" smtClean="0"/>
                <a:t>1</a:t>
              </a:r>
              <a:endParaRPr lang="es-ES" sz="1600" dirty="0"/>
            </a:p>
          </p:txBody>
        </p:sp>
        <p:sp>
          <p:nvSpPr>
            <p:cNvPr id="187" name="Arco 186"/>
            <p:cNvSpPr/>
            <p:nvPr/>
          </p:nvSpPr>
          <p:spPr>
            <a:xfrm>
              <a:off x="384327" y="1305945"/>
              <a:ext cx="2592000" cy="2592000"/>
            </a:xfrm>
            <a:prstGeom prst="arc">
              <a:avLst>
                <a:gd name="adj1" fmla="val 2071811"/>
                <a:gd name="adj2" fmla="val 8730058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88" name="Arco 187"/>
            <p:cNvSpPr/>
            <p:nvPr/>
          </p:nvSpPr>
          <p:spPr>
            <a:xfrm>
              <a:off x="517677" y="1445645"/>
              <a:ext cx="2332800" cy="2332800"/>
            </a:xfrm>
            <a:prstGeom prst="arc">
              <a:avLst>
                <a:gd name="adj1" fmla="val 2426357"/>
                <a:gd name="adj2" fmla="val 8290921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89" name="Arco 188"/>
            <p:cNvSpPr/>
            <p:nvPr/>
          </p:nvSpPr>
          <p:spPr>
            <a:xfrm>
              <a:off x="647697" y="1543923"/>
              <a:ext cx="2099520" cy="2099520"/>
            </a:xfrm>
            <a:prstGeom prst="arc">
              <a:avLst>
                <a:gd name="adj1" fmla="val 11180066"/>
                <a:gd name="adj2" fmla="val 14706985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90" name="Arco 189"/>
            <p:cNvSpPr/>
            <p:nvPr/>
          </p:nvSpPr>
          <p:spPr>
            <a:xfrm>
              <a:off x="787397" y="1715373"/>
              <a:ext cx="1784592" cy="1784592"/>
            </a:xfrm>
            <a:prstGeom prst="arc">
              <a:avLst>
                <a:gd name="adj1" fmla="val 11266759"/>
                <a:gd name="adj2" fmla="val 14763009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91" name="Arco 190"/>
            <p:cNvSpPr/>
            <p:nvPr/>
          </p:nvSpPr>
          <p:spPr>
            <a:xfrm>
              <a:off x="920748" y="1848724"/>
              <a:ext cx="1516903" cy="1516903"/>
            </a:xfrm>
            <a:prstGeom prst="arc">
              <a:avLst>
                <a:gd name="adj1" fmla="val 17487005"/>
                <a:gd name="adj2" fmla="val 21140299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92" name="Arco 191"/>
            <p:cNvSpPr/>
            <p:nvPr/>
          </p:nvSpPr>
          <p:spPr>
            <a:xfrm rot="7491182">
              <a:off x="923237" y="1840392"/>
              <a:ext cx="1516903" cy="1516903"/>
            </a:xfrm>
            <a:prstGeom prst="arc">
              <a:avLst>
                <a:gd name="adj1" fmla="val 16651656"/>
                <a:gd name="adj2" fmla="val 766583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93" name="Arco 192"/>
            <p:cNvSpPr/>
            <p:nvPr/>
          </p:nvSpPr>
          <p:spPr>
            <a:xfrm rot="16555316">
              <a:off x="923237" y="1840392"/>
              <a:ext cx="1516903" cy="1516903"/>
            </a:xfrm>
            <a:prstGeom prst="arc">
              <a:avLst>
                <a:gd name="adj1" fmla="val 16200000"/>
                <a:gd name="adj2" fmla="val 19676299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94" name="Arco 193"/>
            <p:cNvSpPr/>
            <p:nvPr/>
          </p:nvSpPr>
          <p:spPr>
            <a:xfrm>
              <a:off x="791882" y="1715387"/>
              <a:ext cx="1784592" cy="1784592"/>
            </a:xfrm>
            <a:prstGeom prst="arc">
              <a:avLst>
                <a:gd name="adj1" fmla="val 17523331"/>
                <a:gd name="adj2" fmla="val 21186804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95" name="Arco 194"/>
            <p:cNvSpPr/>
            <p:nvPr/>
          </p:nvSpPr>
          <p:spPr>
            <a:xfrm>
              <a:off x="791882" y="1715387"/>
              <a:ext cx="1784592" cy="1784592"/>
            </a:xfrm>
            <a:prstGeom prst="arc">
              <a:avLst>
                <a:gd name="adj1" fmla="val 2470579"/>
                <a:gd name="adj2" fmla="val 8248798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96" name="Arco 195"/>
            <p:cNvSpPr/>
            <p:nvPr/>
          </p:nvSpPr>
          <p:spPr>
            <a:xfrm>
              <a:off x="631655" y="1549084"/>
              <a:ext cx="2099520" cy="2099520"/>
            </a:xfrm>
            <a:prstGeom prst="arc">
              <a:avLst>
                <a:gd name="adj1" fmla="val 17578445"/>
                <a:gd name="adj2" fmla="val 21315545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97" name="Arco 196"/>
            <p:cNvSpPr/>
            <p:nvPr/>
          </p:nvSpPr>
          <p:spPr>
            <a:xfrm>
              <a:off x="628647" y="1549084"/>
              <a:ext cx="2099520" cy="2099520"/>
            </a:xfrm>
            <a:prstGeom prst="arc">
              <a:avLst>
                <a:gd name="adj1" fmla="val 2448561"/>
                <a:gd name="adj2" fmla="val 8277444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98" name="Arco 197"/>
            <p:cNvSpPr/>
            <p:nvPr/>
          </p:nvSpPr>
          <p:spPr>
            <a:xfrm>
              <a:off x="517677" y="1441407"/>
              <a:ext cx="2332800" cy="2332800"/>
            </a:xfrm>
            <a:prstGeom prst="arc">
              <a:avLst>
                <a:gd name="adj1" fmla="val 17580081"/>
                <a:gd name="adj2" fmla="val 21172286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99" name="Arco 198"/>
            <p:cNvSpPr/>
            <p:nvPr/>
          </p:nvSpPr>
          <p:spPr>
            <a:xfrm>
              <a:off x="517902" y="1438794"/>
              <a:ext cx="2332800" cy="2332800"/>
            </a:xfrm>
            <a:prstGeom prst="arc">
              <a:avLst>
                <a:gd name="adj1" fmla="val 11130975"/>
                <a:gd name="adj2" fmla="val 14782746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00" name="Arco 199"/>
            <p:cNvSpPr/>
            <p:nvPr/>
          </p:nvSpPr>
          <p:spPr>
            <a:xfrm>
              <a:off x="385691" y="1308195"/>
              <a:ext cx="2592000" cy="2592000"/>
            </a:xfrm>
            <a:prstGeom prst="arc">
              <a:avLst>
                <a:gd name="adj1" fmla="val 10654376"/>
                <a:gd name="adj2" fmla="val 15160667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01" name="Arco 200"/>
            <p:cNvSpPr/>
            <p:nvPr/>
          </p:nvSpPr>
          <p:spPr>
            <a:xfrm>
              <a:off x="385702" y="1308195"/>
              <a:ext cx="2592000" cy="2592000"/>
            </a:xfrm>
            <a:prstGeom prst="arc">
              <a:avLst>
                <a:gd name="adj1" fmla="val 17181355"/>
                <a:gd name="adj2" fmla="val 170666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02" name="Arco 201"/>
            <p:cNvSpPr/>
            <p:nvPr/>
          </p:nvSpPr>
          <p:spPr>
            <a:xfrm>
              <a:off x="243752" y="1159894"/>
              <a:ext cx="2880000" cy="2880000"/>
            </a:xfrm>
            <a:prstGeom prst="arc">
              <a:avLst>
                <a:gd name="adj1" fmla="val 10944613"/>
                <a:gd name="adj2" fmla="val 15016034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03" name="Arco 202"/>
            <p:cNvSpPr/>
            <p:nvPr/>
          </p:nvSpPr>
          <p:spPr>
            <a:xfrm>
              <a:off x="240094" y="1166245"/>
              <a:ext cx="2880000" cy="2880000"/>
            </a:xfrm>
            <a:prstGeom prst="arc">
              <a:avLst>
                <a:gd name="adj1" fmla="val 17418971"/>
                <a:gd name="adj2" fmla="val 21400624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</p:grpSp>
      <p:grpSp>
        <p:nvGrpSpPr>
          <p:cNvPr id="204" name="Agrupar 380"/>
          <p:cNvGrpSpPr/>
          <p:nvPr/>
        </p:nvGrpSpPr>
        <p:grpSpPr>
          <a:xfrm>
            <a:off x="681467" y="4581760"/>
            <a:ext cx="576907" cy="577270"/>
            <a:chOff x="240094" y="1159894"/>
            <a:chExt cx="2884533" cy="2886351"/>
          </a:xfrm>
        </p:grpSpPr>
        <p:sp>
          <p:nvSpPr>
            <p:cNvPr id="205" name="Arco 204"/>
            <p:cNvSpPr/>
            <p:nvPr/>
          </p:nvSpPr>
          <p:spPr>
            <a:xfrm>
              <a:off x="244627" y="1159895"/>
              <a:ext cx="2880000" cy="2880000"/>
            </a:xfrm>
            <a:prstGeom prst="arc">
              <a:avLst>
                <a:gd name="adj1" fmla="val 2246154"/>
                <a:gd name="adj2" fmla="val 8633168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06" name="Oval 14"/>
            <p:cNvSpPr>
              <a:spLocks noChangeArrowheads="1"/>
            </p:cNvSpPr>
            <p:nvPr/>
          </p:nvSpPr>
          <p:spPr bwMode="gray">
            <a:xfrm>
              <a:off x="1058305" y="1963713"/>
              <a:ext cx="1245166" cy="127160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s-ES" sz="1600" dirty="0" smtClean="0"/>
                <a:t>2</a:t>
              </a:r>
              <a:endParaRPr lang="es-ES" sz="1600" dirty="0"/>
            </a:p>
          </p:txBody>
        </p:sp>
        <p:sp>
          <p:nvSpPr>
            <p:cNvPr id="207" name="Arco 206"/>
            <p:cNvSpPr/>
            <p:nvPr/>
          </p:nvSpPr>
          <p:spPr>
            <a:xfrm>
              <a:off x="384327" y="1305945"/>
              <a:ext cx="2592000" cy="2592000"/>
            </a:xfrm>
            <a:prstGeom prst="arc">
              <a:avLst>
                <a:gd name="adj1" fmla="val 2071811"/>
                <a:gd name="adj2" fmla="val 8730058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08" name="Arco 207"/>
            <p:cNvSpPr/>
            <p:nvPr/>
          </p:nvSpPr>
          <p:spPr>
            <a:xfrm>
              <a:off x="517677" y="1445645"/>
              <a:ext cx="2332800" cy="2332800"/>
            </a:xfrm>
            <a:prstGeom prst="arc">
              <a:avLst>
                <a:gd name="adj1" fmla="val 2426357"/>
                <a:gd name="adj2" fmla="val 8290921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09" name="Arco 208"/>
            <p:cNvSpPr/>
            <p:nvPr/>
          </p:nvSpPr>
          <p:spPr>
            <a:xfrm>
              <a:off x="647697" y="1543923"/>
              <a:ext cx="2099520" cy="2099520"/>
            </a:xfrm>
            <a:prstGeom prst="arc">
              <a:avLst>
                <a:gd name="adj1" fmla="val 11180066"/>
                <a:gd name="adj2" fmla="val 14706985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10" name="Arco 209"/>
            <p:cNvSpPr/>
            <p:nvPr/>
          </p:nvSpPr>
          <p:spPr>
            <a:xfrm>
              <a:off x="787397" y="1715373"/>
              <a:ext cx="1784592" cy="1784592"/>
            </a:xfrm>
            <a:prstGeom prst="arc">
              <a:avLst>
                <a:gd name="adj1" fmla="val 11266759"/>
                <a:gd name="adj2" fmla="val 14763009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11" name="Arco 210"/>
            <p:cNvSpPr/>
            <p:nvPr/>
          </p:nvSpPr>
          <p:spPr>
            <a:xfrm>
              <a:off x="920748" y="1848724"/>
              <a:ext cx="1516903" cy="1516903"/>
            </a:xfrm>
            <a:prstGeom prst="arc">
              <a:avLst>
                <a:gd name="adj1" fmla="val 17487005"/>
                <a:gd name="adj2" fmla="val 21140299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12" name="Arco 211"/>
            <p:cNvSpPr/>
            <p:nvPr/>
          </p:nvSpPr>
          <p:spPr>
            <a:xfrm rot="7491182">
              <a:off x="923237" y="1840392"/>
              <a:ext cx="1516903" cy="1516903"/>
            </a:xfrm>
            <a:prstGeom prst="arc">
              <a:avLst>
                <a:gd name="adj1" fmla="val 16651656"/>
                <a:gd name="adj2" fmla="val 766583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13" name="Arco 212"/>
            <p:cNvSpPr/>
            <p:nvPr/>
          </p:nvSpPr>
          <p:spPr>
            <a:xfrm rot="16555316">
              <a:off x="923237" y="1840392"/>
              <a:ext cx="1516903" cy="1516903"/>
            </a:xfrm>
            <a:prstGeom prst="arc">
              <a:avLst>
                <a:gd name="adj1" fmla="val 16200000"/>
                <a:gd name="adj2" fmla="val 19676299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14" name="Arco 213"/>
            <p:cNvSpPr/>
            <p:nvPr/>
          </p:nvSpPr>
          <p:spPr>
            <a:xfrm>
              <a:off x="791882" y="1715387"/>
              <a:ext cx="1784592" cy="1784592"/>
            </a:xfrm>
            <a:prstGeom prst="arc">
              <a:avLst>
                <a:gd name="adj1" fmla="val 17523331"/>
                <a:gd name="adj2" fmla="val 21186804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15" name="Arco 214"/>
            <p:cNvSpPr/>
            <p:nvPr/>
          </p:nvSpPr>
          <p:spPr>
            <a:xfrm>
              <a:off x="791882" y="1715387"/>
              <a:ext cx="1784592" cy="1784592"/>
            </a:xfrm>
            <a:prstGeom prst="arc">
              <a:avLst>
                <a:gd name="adj1" fmla="val 2470579"/>
                <a:gd name="adj2" fmla="val 8248798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16" name="Arco 215"/>
            <p:cNvSpPr/>
            <p:nvPr/>
          </p:nvSpPr>
          <p:spPr>
            <a:xfrm>
              <a:off x="631655" y="1549084"/>
              <a:ext cx="2099520" cy="2099520"/>
            </a:xfrm>
            <a:prstGeom prst="arc">
              <a:avLst>
                <a:gd name="adj1" fmla="val 17578445"/>
                <a:gd name="adj2" fmla="val 21315545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17" name="Arco 216"/>
            <p:cNvSpPr/>
            <p:nvPr/>
          </p:nvSpPr>
          <p:spPr>
            <a:xfrm>
              <a:off x="628647" y="1549084"/>
              <a:ext cx="2099520" cy="2099520"/>
            </a:xfrm>
            <a:prstGeom prst="arc">
              <a:avLst>
                <a:gd name="adj1" fmla="val 2448561"/>
                <a:gd name="adj2" fmla="val 8277444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18" name="Arco 217"/>
            <p:cNvSpPr/>
            <p:nvPr/>
          </p:nvSpPr>
          <p:spPr>
            <a:xfrm>
              <a:off x="517677" y="1441407"/>
              <a:ext cx="2332800" cy="2332800"/>
            </a:xfrm>
            <a:prstGeom prst="arc">
              <a:avLst>
                <a:gd name="adj1" fmla="val 17580081"/>
                <a:gd name="adj2" fmla="val 21172286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19" name="Arco 218"/>
            <p:cNvSpPr/>
            <p:nvPr/>
          </p:nvSpPr>
          <p:spPr>
            <a:xfrm>
              <a:off x="517902" y="1438794"/>
              <a:ext cx="2332800" cy="2332800"/>
            </a:xfrm>
            <a:prstGeom prst="arc">
              <a:avLst>
                <a:gd name="adj1" fmla="val 11130975"/>
                <a:gd name="adj2" fmla="val 14782746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20" name="Arco 219"/>
            <p:cNvSpPr/>
            <p:nvPr/>
          </p:nvSpPr>
          <p:spPr>
            <a:xfrm>
              <a:off x="385691" y="1308195"/>
              <a:ext cx="2592000" cy="2592000"/>
            </a:xfrm>
            <a:prstGeom prst="arc">
              <a:avLst>
                <a:gd name="adj1" fmla="val 10654376"/>
                <a:gd name="adj2" fmla="val 15160667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21" name="Arco 220"/>
            <p:cNvSpPr/>
            <p:nvPr/>
          </p:nvSpPr>
          <p:spPr>
            <a:xfrm>
              <a:off x="385702" y="1308195"/>
              <a:ext cx="2592000" cy="2592000"/>
            </a:xfrm>
            <a:prstGeom prst="arc">
              <a:avLst>
                <a:gd name="adj1" fmla="val 17181355"/>
                <a:gd name="adj2" fmla="val 170666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22" name="Arco 221"/>
            <p:cNvSpPr/>
            <p:nvPr/>
          </p:nvSpPr>
          <p:spPr>
            <a:xfrm>
              <a:off x="243752" y="1159894"/>
              <a:ext cx="2880000" cy="2880000"/>
            </a:xfrm>
            <a:prstGeom prst="arc">
              <a:avLst>
                <a:gd name="adj1" fmla="val 10944613"/>
                <a:gd name="adj2" fmla="val 15016034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23" name="Arco 222"/>
            <p:cNvSpPr/>
            <p:nvPr/>
          </p:nvSpPr>
          <p:spPr>
            <a:xfrm>
              <a:off x="240094" y="1166245"/>
              <a:ext cx="2880000" cy="2880000"/>
            </a:xfrm>
            <a:prstGeom prst="arc">
              <a:avLst>
                <a:gd name="adj1" fmla="val 17418971"/>
                <a:gd name="adj2" fmla="val 21400624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</p:grpSp>
      <p:grpSp>
        <p:nvGrpSpPr>
          <p:cNvPr id="224" name="Agrupar 400"/>
          <p:cNvGrpSpPr/>
          <p:nvPr/>
        </p:nvGrpSpPr>
        <p:grpSpPr>
          <a:xfrm>
            <a:off x="1314522" y="4046573"/>
            <a:ext cx="576907" cy="577270"/>
            <a:chOff x="240094" y="1159894"/>
            <a:chExt cx="2884533" cy="2886351"/>
          </a:xfrm>
        </p:grpSpPr>
        <p:sp>
          <p:nvSpPr>
            <p:cNvPr id="225" name="Arco 224"/>
            <p:cNvSpPr/>
            <p:nvPr/>
          </p:nvSpPr>
          <p:spPr>
            <a:xfrm>
              <a:off x="244627" y="1159895"/>
              <a:ext cx="2880000" cy="2880000"/>
            </a:xfrm>
            <a:prstGeom prst="arc">
              <a:avLst>
                <a:gd name="adj1" fmla="val 2246154"/>
                <a:gd name="adj2" fmla="val 8633168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26" name="Oval 14"/>
            <p:cNvSpPr>
              <a:spLocks noChangeArrowheads="1"/>
            </p:cNvSpPr>
            <p:nvPr/>
          </p:nvSpPr>
          <p:spPr bwMode="gray">
            <a:xfrm>
              <a:off x="1058305" y="1963713"/>
              <a:ext cx="1245166" cy="127160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s-ES" sz="1600" dirty="0" smtClean="0"/>
                <a:t>22</a:t>
              </a:r>
              <a:endParaRPr lang="es-ES" sz="1600" dirty="0"/>
            </a:p>
          </p:txBody>
        </p:sp>
        <p:sp>
          <p:nvSpPr>
            <p:cNvPr id="227" name="Arco 226"/>
            <p:cNvSpPr/>
            <p:nvPr/>
          </p:nvSpPr>
          <p:spPr>
            <a:xfrm>
              <a:off x="384327" y="1305945"/>
              <a:ext cx="2592000" cy="2592000"/>
            </a:xfrm>
            <a:prstGeom prst="arc">
              <a:avLst>
                <a:gd name="adj1" fmla="val 2071811"/>
                <a:gd name="adj2" fmla="val 8730058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28" name="Arco 227"/>
            <p:cNvSpPr/>
            <p:nvPr/>
          </p:nvSpPr>
          <p:spPr>
            <a:xfrm>
              <a:off x="517677" y="1445645"/>
              <a:ext cx="2332800" cy="2332800"/>
            </a:xfrm>
            <a:prstGeom prst="arc">
              <a:avLst>
                <a:gd name="adj1" fmla="val 2426357"/>
                <a:gd name="adj2" fmla="val 8290921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29" name="Arco 228"/>
            <p:cNvSpPr/>
            <p:nvPr/>
          </p:nvSpPr>
          <p:spPr>
            <a:xfrm>
              <a:off x="647697" y="1543923"/>
              <a:ext cx="2099520" cy="2099520"/>
            </a:xfrm>
            <a:prstGeom prst="arc">
              <a:avLst>
                <a:gd name="adj1" fmla="val 11180066"/>
                <a:gd name="adj2" fmla="val 14706985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30" name="Arco 229"/>
            <p:cNvSpPr/>
            <p:nvPr/>
          </p:nvSpPr>
          <p:spPr>
            <a:xfrm>
              <a:off x="787397" y="1715373"/>
              <a:ext cx="1784592" cy="1784592"/>
            </a:xfrm>
            <a:prstGeom prst="arc">
              <a:avLst>
                <a:gd name="adj1" fmla="val 11266759"/>
                <a:gd name="adj2" fmla="val 14763009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31" name="Arco 230"/>
            <p:cNvSpPr/>
            <p:nvPr/>
          </p:nvSpPr>
          <p:spPr>
            <a:xfrm>
              <a:off x="920748" y="1848724"/>
              <a:ext cx="1516903" cy="1516903"/>
            </a:xfrm>
            <a:prstGeom prst="arc">
              <a:avLst>
                <a:gd name="adj1" fmla="val 17487005"/>
                <a:gd name="adj2" fmla="val 21140299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32" name="Arco 231"/>
            <p:cNvSpPr/>
            <p:nvPr/>
          </p:nvSpPr>
          <p:spPr>
            <a:xfrm rot="7491182">
              <a:off x="923237" y="1840392"/>
              <a:ext cx="1516903" cy="1516903"/>
            </a:xfrm>
            <a:prstGeom prst="arc">
              <a:avLst>
                <a:gd name="adj1" fmla="val 16651656"/>
                <a:gd name="adj2" fmla="val 766583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33" name="Arco 232"/>
            <p:cNvSpPr/>
            <p:nvPr/>
          </p:nvSpPr>
          <p:spPr>
            <a:xfrm rot="16555316">
              <a:off x="923237" y="1840392"/>
              <a:ext cx="1516903" cy="1516903"/>
            </a:xfrm>
            <a:prstGeom prst="arc">
              <a:avLst>
                <a:gd name="adj1" fmla="val 16200000"/>
                <a:gd name="adj2" fmla="val 19676299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34" name="Arco 233"/>
            <p:cNvSpPr/>
            <p:nvPr/>
          </p:nvSpPr>
          <p:spPr>
            <a:xfrm>
              <a:off x="791882" y="1715387"/>
              <a:ext cx="1784592" cy="1784592"/>
            </a:xfrm>
            <a:prstGeom prst="arc">
              <a:avLst>
                <a:gd name="adj1" fmla="val 17523331"/>
                <a:gd name="adj2" fmla="val 21186804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35" name="Arco 234"/>
            <p:cNvSpPr/>
            <p:nvPr/>
          </p:nvSpPr>
          <p:spPr>
            <a:xfrm>
              <a:off x="791882" y="1715387"/>
              <a:ext cx="1784592" cy="1784592"/>
            </a:xfrm>
            <a:prstGeom prst="arc">
              <a:avLst>
                <a:gd name="adj1" fmla="val 2470579"/>
                <a:gd name="adj2" fmla="val 8248798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36" name="Arco 235"/>
            <p:cNvSpPr/>
            <p:nvPr/>
          </p:nvSpPr>
          <p:spPr>
            <a:xfrm>
              <a:off x="631655" y="1549084"/>
              <a:ext cx="2099520" cy="2099520"/>
            </a:xfrm>
            <a:prstGeom prst="arc">
              <a:avLst>
                <a:gd name="adj1" fmla="val 17578445"/>
                <a:gd name="adj2" fmla="val 21315545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37" name="Arco 236"/>
            <p:cNvSpPr/>
            <p:nvPr/>
          </p:nvSpPr>
          <p:spPr>
            <a:xfrm>
              <a:off x="628647" y="1549084"/>
              <a:ext cx="2099520" cy="2099520"/>
            </a:xfrm>
            <a:prstGeom prst="arc">
              <a:avLst>
                <a:gd name="adj1" fmla="val 2448561"/>
                <a:gd name="adj2" fmla="val 8277444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38" name="Arco 237"/>
            <p:cNvSpPr/>
            <p:nvPr/>
          </p:nvSpPr>
          <p:spPr>
            <a:xfrm>
              <a:off x="517677" y="1441407"/>
              <a:ext cx="2332800" cy="2332800"/>
            </a:xfrm>
            <a:prstGeom prst="arc">
              <a:avLst>
                <a:gd name="adj1" fmla="val 17580081"/>
                <a:gd name="adj2" fmla="val 21172286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39" name="Arco 238"/>
            <p:cNvSpPr/>
            <p:nvPr/>
          </p:nvSpPr>
          <p:spPr>
            <a:xfrm>
              <a:off x="517902" y="1438794"/>
              <a:ext cx="2332800" cy="2332800"/>
            </a:xfrm>
            <a:prstGeom prst="arc">
              <a:avLst>
                <a:gd name="adj1" fmla="val 11130975"/>
                <a:gd name="adj2" fmla="val 14782746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40" name="Arco 239"/>
            <p:cNvSpPr/>
            <p:nvPr/>
          </p:nvSpPr>
          <p:spPr>
            <a:xfrm>
              <a:off x="385691" y="1308195"/>
              <a:ext cx="2592000" cy="2592000"/>
            </a:xfrm>
            <a:prstGeom prst="arc">
              <a:avLst>
                <a:gd name="adj1" fmla="val 10654376"/>
                <a:gd name="adj2" fmla="val 15160667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41" name="Arco 240"/>
            <p:cNvSpPr/>
            <p:nvPr/>
          </p:nvSpPr>
          <p:spPr>
            <a:xfrm>
              <a:off x="385702" y="1308195"/>
              <a:ext cx="2592000" cy="2592000"/>
            </a:xfrm>
            <a:prstGeom prst="arc">
              <a:avLst>
                <a:gd name="adj1" fmla="val 17181355"/>
                <a:gd name="adj2" fmla="val 170666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42" name="Arco 241"/>
            <p:cNvSpPr/>
            <p:nvPr/>
          </p:nvSpPr>
          <p:spPr>
            <a:xfrm>
              <a:off x="243752" y="1159894"/>
              <a:ext cx="2880000" cy="2880000"/>
            </a:xfrm>
            <a:prstGeom prst="arc">
              <a:avLst>
                <a:gd name="adj1" fmla="val 10944613"/>
                <a:gd name="adj2" fmla="val 15016034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43" name="Arco 242"/>
            <p:cNvSpPr/>
            <p:nvPr/>
          </p:nvSpPr>
          <p:spPr>
            <a:xfrm>
              <a:off x="240094" y="1166245"/>
              <a:ext cx="2880000" cy="2880000"/>
            </a:xfrm>
            <a:prstGeom prst="arc">
              <a:avLst>
                <a:gd name="adj1" fmla="val 17418971"/>
                <a:gd name="adj2" fmla="val 21400624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</p:grpSp>
      <p:grpSp>
        <p:nvGrpSpPr>
          <p:cNvPr id="244" name="Agrupar 420"/>
          <p:cNvGrpSpPr/>
          <p:nvPr/>
        </p:nvGrpSpPr>
        <p:grpSpPr>
          <a:xfrm>
            <a:off x="2641246" y="3574796"/>
            <a:ext cx="576907" cy="577270"/>
            <a:chOff x="240094" y="1159894"/>
            <a:chExt cx="2884533" cy="2886351"/>
          </a:xfrm>
        </p:grpSpPr>
        <p:sp>
          <p:nvSpPr>
            <p:cNvPr id="245" name="Arco 244"/>
            <p:cNvSpPr/>
            <p:nvPr/>
          </p:nvSpPr>
          <p:spPr>
            <a:xfrm>
              <a:off x="244627" y="1159895"/>
              <a:ext cx="2880000" cy="2880000"/>
            </a:xfrm>
            <a:prstGeom prst="arc">
              <a:avLst>
                <a:gd name="adj1" fmla="val 2246154"/>
                <a:gd name="adj2" fmla="val 8633168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46" name="Oval 14"/>
            <p:cNvSpPr>
              <a:spLocks noChangeArrowheads="1"/>
            </p:cNvSpPr>
            <p:nvPr/>
          </p:nvSpPr>
          <p:spPr bwMode="gray">
            <a:xfrm>
              <a:off x="1058305" y="1963713"/>
              <a:ext cx="1245166" cy="127160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s-ES" sz="1600" dirty="0" smtClean="0"/>
                <a:t>12</a:t>
              </a:r>
              <a:endParaRPr lang="es-ES" sz="1600" dirty="0"/>
            </a:p>
          </p:txBody>
        </p:sp>
        <p:sp>
          <p:nvSpPr>
            <p:cNvPr id="247" name="Arco 246"/>
            <p:cNvSpPr/>
            <p:nvPr/>
          </p:nvSpPr>
          <p:spPr>
            <a:xfrm>
              <a:off x="384327" y="1305945"/>
              <a:ext cx="2592000" cy="2592000"/>
            </a:xfrm>
            <a:prstGeom prst="arc">
              <a:avLst>
                <a:gd name="adj1" fmla="val 2071811"/>
                <a:gd name="adj2" fmla="val 8730058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48" name="Arco 247"/>
            <p:cNvSpPr/>
            <p:nvPr/>
          </p:nvSpPr>
          <p:spPr>
            <a:xfrm>
              <a:off x="517677" y="1445645"/>
              <a:ext cx="2332800" cy="2332800"/>
            </a:xfrm>
            <a:prstGeom prst="arc">
              <a:avLst>
                <a:gd name="adj1" fmla="val 2426357"/>
                <a:gd name="adj2" fmla="val 8290921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49" name="Arco 248"/>
            <p:cNvSpPr/>
            <p:nvPr/>
          </p:nvSpPr>
          <p:spPr>
            <a:xfrm>
              <a:off x="647697" y="1543923"/>
              <a:ext cx="2099520" cy="2099520"/>
            </a:xfrm>
            <a:prstGeom prst="arc">
              <a:avLst>
                <a:gd name="adj1" fmla="val 11180066"/>
                <a:gd name="adj2" fmla="val 14706985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50" name="Arco 249"/>
            <p:cNvSpPr/>
            <p:nvPr/>
          </p:nvSpPr>
          <p:spPr>
            <a:xfrm>
              <a:off x="787397" y="1715373"/>
              <a:ext cx="1784592" cy="1784592"/>
            </a:xfrm>
            <a:prstGeom prst="arc">
              <a:avLst>
                <a:gd name="adj1" fmla="val 11266759"/>
                <a:gd name="adj2" fmla="val 14763009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51" name="Arco 250"/>
            <p:cNvSpPr/>
            <p:nvPr/>
          </p:nvSpPr>
          <p:spPr>
            <a:xfrm>
              <a:off x="920748" y="1848724"/>
              <a:ext cx="1516903" cy="1516903"/>
            </a:xfrm>
            <a:prstGeom prst="arc">
              <a:avLst>
                <a:gd name="adj1" fmla="val 17487005"/>
                <a:gd name="adj2" fmla="val 21140299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52" name="Arco 251"/>
            <p:cNvSpPr/>
            <p:nvPr/>
          </p:nvSpPr>
          <p:spPr>
            <a:xfrm rot="7491182">
              <a:off x="923237" y="1840392"/>
              <a:ext cx="1516903" cy="1516903"/>
            </a:xfrm>
            <a:prstGeom prst="arc">
              <a:avLst>
                <a:gd name="adj1" fmla="val 16651656"/>
                <a:gd name="adj2" fmla="val 766583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53" name="Arco 252"/>
            <p:cNvSpPr/>
            <p:nvPr/>
          </p:nvSpPr>
          <p:spPr>
            <a:xfrm rot="16555316">
              <a:off x="923237" y="1840392"/>
              <a:ext cx="1516903" cy="1516903"/>
            </a:xfrm>
            <a:prstGeom prst="arc">
              <a:avLst>
                <a:gd name="adj1" fmla="val 16200000"/>
                <a:gd name="adj2" fmla="val 19676299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54" name="Arco 253"/>
            <p:cNvSpPr/>
            <p:nvPr/>
          </p:nvSpPr>
          <p:spPr>
            <a:xfrm>
              <a:off x="791882" y="1715387"/>
              <a:ext cx="1784592" cy="1784592"/>
            </a:xfrm>
            <a:prstGeom prst="arc">
              <a:avLst>
                <a:gd name="adj1" fmla="val 17523331"/>
                <a:gd name="adj2" fmla="val 21186804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55" name="Arco 254"/>
            <p:cNvSpPr/>
            <p:nvPr/>
          </p:nvSpPr>
          <p:spPr>
            <a:xfrm>
              <a:off x="791882" y="1715387"/>
              <a:ext cx="1784592" cy="1784592"/>
            </a:xfrm>
            <a:prstGeom prst="arc">
              <a:avLst>
                <a:gd name="adj1" fmla="val 2470579"/>
                <a:gd name="adj2" fmla="val 8248798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56" name="Arco 255"/>
            <p:cNvSpPr/>
            <p:nvPr/>
          </p:nvSpPr>
          <p:spPr>
            <a:xfrm>
              <a:off x="631655" y="1549084"/>
              <a:ext cx="2099520" cy="2099520"/>
            </a:xfrm>
            <a:prstGeom prst="arc">
              <a:avLst>
                <a:gd name="adj1" fmla="val 17578445"/>
                <a:gd name="adj2" fmla="val 21315545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57" name="Arco 256"/>
            <p:cNvSpPr/>
            <p:nvPr/>
          </p:nvSpPr>
          <p:spPr>
            <a:xfrm>
              <a:off x="628647" y="1549084"/>
              <a:ext cx="2099520" cy="2099520"/>
            </a:xfrm>
            <a:prstGeom prst="arc">
              <a:avLst>
                <a:gd name="adj1" fmla="val 2448561"/>
                <a:gd name="adj2" fmla="val 8277444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58" name="Arco 257"/>
            <p:cNvSpPr/>
            <p:nvPr/>
          </p:nvSpPr>
          <p:spPr>
            <a:xfrm>
              <a:off x="517677" y="1441407"/>
              <a:ext cx="2332800" cy="2332800"/>
            </a:xfrm>
            <a:prstGeom prst="arc">
              <a:avLst>
                <a:gd name="adj1" fmla="val 17580081"/>
                <a:gd name="adj2" fmla="val 21172286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59" name="Arco 258"/>
            <p:cNvSpPr/>
            <p:nvPr/>
          </p:nvSpPr>
          <p:spPr>
            <a:xfrm>
              <a:off x="517902" y="1438794"/>
              <a:ext cx="2332800" cy="2332800"/>
            </a:xfrm>
            <a:prstGeom prst="arc">
              <a:avLst>
                <a:gd name="adj1" fmla="val 11130975"/>
                <a:gd name="adj2" fmla="val 14782746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60" name="Arco 259"/>
            <p:cNvSpPr/>
            <p:nvPr/>
          </p:nvSpPr>
          <p:spPr>
            <a:xfrm>
              <a:off x="385691" y="1308195"/>
              <a:ext cx="2592000" cy="2592000"/>
            </a:xfrm>
            <a:prstGeom prst="arc">
              <a:avLst>
                <a:gd name="adj1" fmla="val 10654376"/>
                <a:gd name="adj2" fmla="val 15160667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61" name="Arco 260"/>
            <p:cNvSpPr/>
            <p:nvPr/>
          </p:nvSpPr>
          <p:spPr>
            <a:xfrm>
              <a:off x="385702" y="1308195"/>
              <a:ext cx="2592000" cy="2592000"/>
            </a:xfrm>
            <a:prstGeom prst="arc">
              <a:avLst>
                <a:gd name="adj1" fmla="val 17181355"/>
                <a:gd name="adj2" fmla="val 170666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62" name="Arco 261"/>
            <p:cNvSpPr/>
            <p:nvPr/>
          </p:nvSpPr>
          <p:spPr>
            <a:xfrm>
              <a:off x="243752" y="1159894"/>
              <a:ext cx="2880000" cy="2880000"/>
            </a:xfrm>
            <a:prstGeom prst="arc">
              <a:avLst>
                <a:gd name="adj1" fmla="val 10944613"/>
                <a:gd name="adj2" fmla="val 15016034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63" name="Arco 262"/>
            <p:cNvSpPr/>
            <p:nvPr/>
          </p:nvSpPr>
          <p:spPr>
            <a:xfrm>
              <a:off x="240094" y="1166245"/>
              <a:ext cx="2880000" cy="2880000"/>
            </a:xfrm>
            <a:prstGeom prst="arc">
              <a:avLst>
                <a:gd name="adj1" fmla="val 17418971"/>
                <a:gd name="adj2" fmla="val 21400624"/>
              </a:avLst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</p:grpSp>
      <p:sp>
        <p:nvSpPr>
          <p:cNvPr id="264" name="CuadroTexto 263"/>
          <p:cNvSpPr txBox="1">
            <a:spLocks noChangeArrowheads="1"/>
          </p:cNvSpPr>
          <p:nvPr/>
        </p:nvSpPr>
        <p:spPr bwMode="auto">
          <a:xfrm>
            <a:off x="5148231" y="1847086"/>
            <a:ext cx="29718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s-ES" dirty="0" smtClean="0"/>
              <a:t>Instituciones participantes</a:t>
            </a:r>
          </a:p>
          <a:p>
            <a:pPr algn="ctr"/>
            <a:r>
              <a:rPr lang="es-ES" dirty="0" smtClean="0"/>
              <a:t>126</a:t>
            </a:r>
          </a:p>
        </p:txBody>
      </p:sp>
      <p:sp>
        <p:nvSpPr>
          <p:cNvPr id="265" name="AutoShape 16"/>
          <p:cNvSpPr>
            <a:spLocks noChangeArrowheads="1"/>
          </p:cNvSpPr>
          <p:nvPr/>
        </p:nvSpPr>
        <p:spPr bwMode="auto">
          <a:xfrm>
            <a:off x="214313" y="839258"/>
            <a:ext cx="8715375" cy="995186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C8103A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s-ES" sz="1600" b="1" dirty="0" smtClean="0">
                <a:latin typeface="Verdana" charset="0"/>
              </a:rPr>
              <a:t>Sigue aumentando notablemente el uso de eduroam</a:t>
            </a:r>
          </a:p>
          <a:p>
            <a:pPr algn="ctr"/>
            <a:r>
              <a:rPr lang="es-ES" sz="1400" b="1" dirty="0" smtClean="0">
                <a:latin typeface="Verdana" charset="0"/>
              </a:rPr>
              <a:t>Se mantiene el porcentaje de autenticaciones en internas dentro España frente a las del extranjero en torno al 50%</a:t>
            </a:r>
          </a:p>
        </p:txBody>
      </p:sp>
      <p:sp>
        <p:nvSpPr>
          <p:cNvPr id="266" name="CuadroTexto 265"/>
          <p:cNvSpPr txBox="1"/>
          <p:nvPr/>
        </p:nvSpPr>
        <p:spPr>
          <a:xfrm>
            <a:off x="7230734" y="3174686"/>
            <a:ext cx="889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 smtClean="0">
                <a:solidFill>
                  <a:srgbClr val="067FB8"/>
                </a:solidFill>
              </a:rPr>
              <a:t>+120%</a:t>
            </a:r>
            <a:endParaRPr lang="es-ES_tradnl" sz="2000" b="1" dirty="0">
              <a:solidFill>
                <a:srgbClr val="067FB8"/>
              </a:solidFill>
            </a:endParaRPr>
          </a:p>
        </p:txBody>
      </p:sp>
      <p:sp>
        <p:nvSpPr>
          <p:cNvPr id="267" name="AutoShape 16"/>
          <p:cNvSpPr>
            <a:spLocks noChangeArrowheads="1"/>
          </p:cNvSpPr>
          <p:nvPr/>
        </p:nvSpPr>
        <p:spPr bwMode="auto">
          <a:xfrm>
            <a:off x="215900" y="5516563"/>
            <a:ext cx="8715375" cy="747874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C8103A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s-ES" sz="1400" b="1" dirty="0" smtClean="0">
                <a:latin typeface="Verdana" charset="0"/>
              </a:rPr>
              <a:t>Es importante atender la recomendación de migrar el servicio a </a:t>
            </a:r>
            <a:r>
              <a:rPr lang="es-ES" sz="1400" b="1" dirty="0" smtClean="0">
                <a:latin typeface="Verdana" charset="0"/>
              </a:rPr>
              <a:t>WPA2/AES</a:t>
            </a:r>
          </a:p>
          <a:p>
            <a:pPr algn="ctr"/>
            <a:r>
              <a:rPr lang="es-ES" sz="1400" b="1" dirty="0" smtClean="0">
                <a:latin typeface="Verdana" charset="0"/>
              </a:rPr>
              <a:t>Seguimos promoviendo el despliegue de IPv6</a:t>
            </a:r>
          </a:p>
        </p:txBody>
      </p:sp>
      <p:sp>
        <p:nvSpPr>
          <p:cNvPr id="268" name="Marcador de número de diapositiva 2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772D-9E12-CE41-A8AF-96F4AC085FBA}" type="slidenum">
              <a:rPr lang="es-ES_tradnl" smtClean="0"/>
              <a:pPr/>
              <a:t>9</a:t>
            </a:fld>
            <a:endParaRPr lang="es-ES_tradnl"/>
          </a:p>
        </p:txBody>
      </p:sp>
      <p:sp>
        <p:nvSpPr>
          <p:cNvPr id="269" name="Marcador de pie de página 26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Informe de Gestión 2013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_RedIRIS-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plantilla_RedIRIS-2012.pot</Template>
  <TotalTime>3955</TotalTime>
  <Words>1198</Words>
  <Application>Microsoft Macintosh PowerPoint</Application>
  <PresentationFormat>Presentación en pantalla (4:3)</PresentationFormat>
  <Paragraphs>232</Paragraphs>
  <Slides>19</Slides>
  <Notes>1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plantilla_RedIRIS-2012</vt:lpstr>
      <vt:lpstr>Informe de Gestión de RedIRIS 2013</vt:lpstr>
      <vt:lpstr>Resumen Ejecutivo</vt:lpstr>
      <vt:lpstr>La afiliación de RedIRIS</vt:lpstr>
      <vt:lpstr>Catálogo de Servicios</vt:lpstr>
      <vt:lpstr>Tráfico total interno y externo</vt:lpstr>
      <vt:lpstr>Canales ópticos desplegados</vt:lpstr>
      <vt:lpstr>IRIS-CERT: incidentes informados</vt:lpstr>
      <vt:lpstr>Certificados de servidor</vt:lpstr>
      <vt:lpstr>Movilidad eduroam</vt:lpstr>
      <vt:lpstr>Plataforma unificada antispam (lavadora)</vt:lpstr>
      <vt:lpstr>Hitos de 2013</vt:lpstr>
      <vt:lpstr>La red óptica RedIRIS-NOVA</vt:lpstr>
      <vt:lpstr>Mecanismos de protección en la red óptica</vt:lpstr>
      <vt:lpstr>Proyectos de infraestructura sobre RedIRIS-NOVA</vt:lpstr>
      <vt:lpstr>Plataforma FIWAT y XIFI para FI-WARE </vt:lpstr>
      <vt:lpstr>Herramientas de gestión</vt:lpstr>
      <vt:lpstr>Nuevos servicios en la nube</vt:lpstr>
      <vt:lpstr>Objetivos 2014</vt:lpstr>
      <vt:lpstr>Diapositiva 19</vt:lpstr>
    </vt:vector>
  </TitlesOfParts>
  <Company>RedIRIS, red.es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RedIRIS : Informe de Gestión 2013</dc:title>
  <dc:creator>Tomás P. de Miguel Moro</dc:creator>
  <cp:lastModifiedBy>Tomás P. de Miguel Moro</cp:lastModifiedBy>
  <cp:revision>25</cp:revision>
  <dcterms:created xsi:type="dcterms:W3CDTF">2013-10-27T17:44:51Z</dcterms:created>
  <dcterms:modified xsi:type="dcterms:W3CDTF">2013-10-28T05:27:16Z</dcterms:modified>
</cp:coreProperties>
</file>