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620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49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005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1283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7267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107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9087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116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052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124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711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46D48-BF72-4193-9D0E-268D596844F6}" type="datetimeFigureOut">
              <a:rPr lang="es-ES" smtClean="0"/>
              <a:t>29/05/2016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E28CC-35F4-4CC1-A696-A8CD38DBCBD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370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74639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VTP, SPB, </a:t>
            </a:r>
            <a:r>
              <a:rPr lang="es-ES" dirty="0" err="1" smtClean="0"/>
              <a:t>VxLAN</a:t>
            </a:r>
            <a:r>
              <a:rPr lang="es-ES" dirty="0" smtClean="0"/>
              <a:t>, propagación automática de VLAN y STP entre fabricantes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0189" y="5101814"/>
            <a:ext cx="6400800" cy="1279514"/>
          </a:xfrm>
        </p:spPr>
        <p:txBody>
          <a:bodyPr/>
          <a:lstStyle/>
          <a:p>
            <a:r>
              <a:rPr lang="es-ES" dirty="0" err="1" smtClean="0"/>
              <a:t>Marival</a:t>
            </a:r>
            <a:r>
              <a:rPr lang="es-ES" dirty="0" smtClean="0"/>
              <a:t> Guerrero</a:t>
            </a:r>
          </a:p>
          <a:p>
            <a:r>
              <a:rPr lang="es-ES" dirty="0" smtClean="0"/>
              <a:t>noc@uam.es</a:t>
            </a:r>
            <a:endParaRPr lang="es-ES" dirty="0"/>
          </a:p>
        </p:txBody>
      </p:sp>
      <p:pic>
        <p:nvPicPr>
          <p:cNvPr id="4" name="3 Imagen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60648"/>
            <a:ext cx="8926171" cy="151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232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Vlans</a:t>
            </a:r>
            <a:r>
              <a:rPr lang="es-ES" dirty="0"/>
              <a:t> extendidas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¿Cómo aprovechar todos los enlaces?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Emplear Protocolo para extender </a:t>
            </a:r>
            <a:r>
              <a:rPr lang="es-ES" dirty="0" err="1" smtClean="0"/>
              <a:t>Vlans</a:t>
            </a:r>
            <a:r>
              <a:rPr lang="es-ES" dirty="0" smtClean="0"/>
              <a:t>:</a:t>
            </a:r>
          </a:p>
          <a:p>
            <a:pPr lvl="1"/>
            <a:r>
              <a:rPr lang="es-ES" dirty="0"/>
              <a:t>Cisco, HP: </a:t>
            </a:r>
            <a:r>
              <a:rPr lang="es-ES" dirty="0" err="1"/>
              <a:t>VxLAN</a:t>
            </a:r>
            <a:r>
              <a:rPr lang="es-ES" dirty="0"/>
              <a:t> -- IETF in RFC 7348</a:t>
            </a:r>
          </a:p>
          <a:p>
            <a:pPr lvl="1"/>
            <a:r>
              <a:rPr lang="es-ES" dirty="0"/>
              <a:t>Alcatel: SPB(M) -- IEEE </a:t>
            </a:r>
            <a:r>
              <a:rPr lang="es-ES" dirty="0" smtClean="0"/>
              <a:t>802.1aq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Simplificar la </a:t>
            </a:r>
            <a:r>
              <a:rPr lang="es-ES" dirty="0" smtClean="0"/>
              <a:t>topología</a:t>
            </a:r>
          </a:p>
          <a:p>
            <a:pPr marL="914400" lvl="1" indent="-514350"/>
            <a:r>
              <a:rPr lang="es-ES" dirty="0" smtClean="0"/>
              <a:t>Eliminar el tercer nodo del triángulo</a:t>
            </a:r>
            <a:endParaRPr lang="es-ES" dirty="0"/>
          </a:p>
          <a:p>
            <a:pPr marL="514350" indent="-514350">
              <a:buFont typeface="+mj-lt"/>
              <a:buAutoNum type="arabicPeriod"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2996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Vlans</a:t>
            </a:r>
            <a:r>
              <a:rPr lang="es-ES" dirty="0" smtClean="0"/>
              <a:t> extendidas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Riesgo bajo de averías en tendidos de fibras</a:t>
            </a:r>
          </a:p>
          <a:p>
            <a:r>
              <a:rPr lang="es-ES" dirty="0" smtClean="0"/>
              <a:t>Más económico extender fibras que mantener un tercer nodo de </a:t>
            </a:r>
            <a:r>
              <a:rPr lang="es-ES" dirty="0" err="1" smtClean="0"/>
              <a:t>backbone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38358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Vlans</a:t>
            </a:r>
            <a:r>
              <a:rPr lang="es-ES" dirty="0" smtClean="0"/>
              <a:t> extendidas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Preguntas </a:t>
            </a:r>
            <a:r>
              <a:rPr lang="es-ES" dirty="0" smtClean="0"/>
              <a:t>en el</a:t>
            </a:r>
            <a:r>
              <a:rPr lang="es-ES" dirty="0" smtClean="0"/>
              <a:t> </a:t>
            </a:r>
            <a:r>
              <a:rPr lang="es-ES" dirty="0" smtClean="0"/>
              <a:t>aire:</a:t>
            </a:r>
          </a:p>
          <a:p>
            <a:pPr lvl="1"/>
            <a:r>
              <a:rPr lang="es-ES" dirty="0" smtClean="0"/>
              <a:t>¿Qué protocolos utilizáis para extender </a:t>
            </a:r>
            <a:r>
              <a:rPr lang="es-ES" dirty="0" err="1" smtClean="0"/>
              <a:t>Vlans</a:t>
            </a:r>
            <a:r>
              <a:rPr lang="es-E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08244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Spanning</a:t>
            </a:r>
            <a:r>
              <a:rPr lang="es-ES" dirty="0" smtClean="0"/>
              <a:t> </a:t>
            </a:r>
            <a:r>
              <a:rPr lang="es-ES" dirty="0" err="1" smtClean="0"/>
              <a:t>Tree</a:t>
            </a:r>
            <a:r>
              <a:rPr lang="es-ES" dirty="0" smtClean="0"/>
              <a:t> entre fabricantes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PVST+: Per </a:t>
            </a:r>
            <a:r>
              <a:rPr lang="es-ES" dirty="0" err="1" smtClean="0"/>
              <a:t>Vlan</a:t>
            </a:r>
            <a:r>
              <a:rPr lang="es-ES" dirty="0" smtClean="0"/>
              <a:t> </a:t>
            </a:r>
            <a:r>
              <a:rPr lang="es-ES" dirty="0" err="1" smtClean="0"/>
              <a:t>Spanning</a:t>
            </a:r>
            <a:r>
              <a:rPr lang="es-ES" dirty="0" smtClean="0"/>
              <a:t> </a:t>
            </a:r>
            <a:r>
              <a:rPr lang="es-ES" dirty="0" err="1" smtClean="0"/>
              <a:t>Tree</a:t>
            </a:r>
            <a:endParaRPr lang="es-ES" dirty="0" smtClean="0"/>
          </a:p>
          <a:p>
            <a:pPr lvl="1"/>
            <a:r>
              <a:rPr lang="es-ES" dirty="0" smtClean="0"/>
              <a:t>Protocolo propietario Cisco</a:t>
            </a:r>
          </a:p>
          <a:p>
            <a:pPr lvl="1"/>
            <a:r>
              <a:rPr lang="es-ES" dirty="0" smtClean="0"/>
              <a:t>Inercia</a:t>
            </a:r>
          </a:p>
          <a:p>
            <a:r>
              <a:rPr lang="es-ES" dirty="0" smtClean="0"/>
              <a:t>Alternativas estándar:</a:t>
            </a:r>
          </a:p>
          <a:p>
            <a:pPr lvl="1"/>
            <a:r>
              <a:rPr lang="es-ES" dirty="0" smtClean="0"/>
              <a:t>Rapid STP -- IEEE 802.1w </a:t>
            </a:r>
          </a:p>
          <a:p>
            <a:pPr lvl="1"/>
            <a:r>
              <a:rPr lang="es-ES" dirty="0" err="1" smtClean="0"/>
              <a:t>Multiple</a:t>
            </a:r>
            <a:r>
              <a:rPr lang="es-ES" dirty="0" smtClean="0"/>
              <a:t> STP </a:t>
            </a:r>
            <a:r>
              <a:rPr lang="es-ES" smtClean="0"/>
              <a:t>-- IEEE 802.1s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96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Incidencia PVSTP+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APs</a:t>
            </a:r>
            <a:r>
              <a:rPr lang="es-ES" dirty="0" smtClean="0"/>
              <a:t> se reinician aleatoriamente</a:t>
            </a:r>
          </a:p>
          <a:p>
            <a:r>
              <a:rPr lang="es-ES" dirty="0" smtClean="0"/>
              <a:t>Tráfico se propaga por múltiples interfaces</a:t>
            </a:r>
          </a:p>
          <a:p>
            <a:r>
              <a:rPr lang="es-ES" dirty="0" smtClean="0"/>
              <a:t>Cuando cae un </a:t>
            </a:r>
            <a:r>
              <a:rPr lang="es-ES" dirty="0" err="1" smtClean="0"/>
              <a:t>switch</a:t>
            </a:r>
            <a:r>
              <a:rPr lang="es-ES" dirty="0" smtClean="0"/>
              <a:t> del campus</a:t>
            </a:r>
          </a:p>
          <a:p>
            <a:pPr lvl="1"/>
            <a:r>
              <a:rPr lang="es-ES" dirty="0" err="1" smtClean="0"/>
              <a:t>Flooding</a:t>
            </a:r>
            <a:r>
              <a:rPr lang="es-ES" dirty="0" smtClean="0"/>
              <a:t> de tráfico por múltiples interfaces</a:t>
            </a:r>
          </a:p>
          <a:p>
            <a:pPr lvl="1"/>
            <a:r>
              <a:rPr lang="es-ES" dirty="0" smtClean="0"/>
              <a:t>Duración: 1 </a:t>
            </a:r>
            <a:r>
              <a:rPr lang="es-ES" dirty="0" err="1"/>
              <a:t>ó</a:t>
            </a:r>
            <a:r>
              <a:rPr lang="es-ES" dirty="0"/>
              <a:t> 2 </a:t>
            </a:r>
            <a:r>
              <a:rPr lang="es-ES" dirty="0" smtClean="0"/>
              <a:t>minutos</a:t>
            </a:r>
          </a:p>
          <a:p>
            <a:pPr lvl="1"/>
            <a:r>
              <a:rPr lang="es-ES" dirty="0" smtClean="0"/>
              <a:t>Hasta 600 Mbps de tráfico</a:t>
            </a:r>
          </a:p>
          <a:p>
            <a:pPr lvl="1"/>
            <a:r>
              <a:rPr lang="es-ES" dirty="0" smtClean="0"/>
              <a:t>No se ve con Port </a:t>
            </a:r>
            <a:r>
              <a:rPr lang="es-ES" dirty="0" err="1" smtClean="0"/>
              <a:t>Mirror</a:t>
            </a:r>
            <a:r>
              <a:rPr lang="es-ES" dirty="0" smtClean="0"/>
              <a:t> (SPAN): TAP</a:t>
            </a:r>
          </a:p>
          <a:p>
            <a:pPr lvl="1"/>
            <a:r>
              <a:rPr lang="es-ES" dirty="0" err="1" smtClean="0"/>
              <a:t>Flooding</a:t>
            </a:r>
            <a:r>
              <a:rPr lang="es-ES" dirty="0" smtClean="0"/>
              <a:t> </a:t>
            </a:r>
            <a:r>
              <a:rPr lang="es-ES" dirty="0" err="1" smtClean="0"/>
              <a:t>Unicast</a:t>
            </a:r>
            <a:r>
              <a:rPr lang="es-ES" dirty="0" smtClean="0"/>
              <a:t> de múltiples </a:t>
            </a:r>
            <a:r>
              <a:rPr lang="es-ES" dirty="0" err="1" smtClean="0"/>
              <a:t>Vlans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8790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Incidencia PVSTP+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dirty="0" smtClean="0"/>
              <a:t>En las </a:t>
            </a:r>
            <a:r>
              <a:rPr lang="es-ES" dirty="0" err="1" smtClean="0"/>
              <a:t>Vlans</a:t>
            </a:r>
            <a:r>
              <a:rPr lang="es-ES" dirty="0" smtClean="0"/>
              <a:t> con mayor número de </a:t>
            </a:r>
            <a:r>
              <a:rPr lang="es-ES" dirty="0" err="1" smtClean="0"/>
              <a:t>MACs</a:t>
            </a:r>
            <a:endParaRPr lang="es-ES" dirty="0" smtClean="0"/>
          </a:p>
          <a:p>
            <a:r>
              <a:rPr lang="es-ES" dirty="0" smtClean="0"/>
              <a:t>Resolver el exceso de </a:t>
            </a:r>
            <a:r>
              <a:rPr lang="es-ES" dirty="0" err="1" smtClean="0"/>
              <a:t>MACs</a:t>
            </a:r>
            <a:r>
              <a:rPr lang="es-ES" dirty="0" smtClean="0"/>
              <a:t> en algunas </a:t>
            </a:r>
            <a:r>
              <a:rPr lang="es-ES" dirty="0" err="1" smtClean="0"/>
              <a:t>Vlans</a:t>
            </a:r>
            <a:r>
              <a:rPr lang="es-ES" dirty="0" smtClean="0"/>
              <a:t>.</a:t>
            </a:r>
          </a:p>
          <a:p>
            <a:r>
              <a:rPr lang="es-ES" dirty="0" smtClean="0"/>
              <a:t>Adiós a PVSTP+.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0404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                    ¡</a:t>
            </a:r>
            <a:r>
              <a:rPr lang="es-ES" sz="4000" dirty="0" smtClean="0"/>
              <a:t>Muchas gracias!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                                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261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Indice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Red del campus en cifras</a:t>
            </a:r>
          </a:p>
          <a:p>
            <a:r>
              <a:rPr lang="es-ES" dirty="0" smtClean="0"/>
              <a:t>Pasar de una red Cisco a </a:t>
            </a:r>
            <a:r>
              <a:rPr lang="es-ES" dirty="0" err="1" smtClean="0"/>
              <a:t>multifabricante</a:t>
            </a:r>
            <a:endParaRPr lang="es-ES" dirty="0" smtClean="0"/>
          </a:p>
          <a:p>
            <a:pPr lvl="1"/>
            <a:r>
              <a:rPr lang="es-ES" dirty="0" smtClean="0"/>
              <a:t>Propagación automática de </a:t>
            </a:r>
            <a:r>
              <a:rPr lang="es-ES" dirty="0" err="1" smtClean="0"/>
              <a:t>Vlans</a:t>
            </a:r>
            <a:endParaRPr lang="es-ES" dirty="0" smtClean="0"/>
          </a:p>
          <a:p>
            <a:pPr lvl="1"/>
            <a:r>
              <a:rPr lang="es-ES" dirty="0" smtClean="0"/>
              <a:t>Transporte de </a:t>
            </a:r>
            <a:r>
              <a:rPr lang="es-ES" dirty="0" err="1" smtClean="0"/>
              <a:t>Vlans</a:t>
            </a:r>
            <a:r>
              <a:rPr lang="es-ES" dirty="0" smtClean="0"/>
              <a:t> extendidas</a:t>
            </a:r>
          </a:p>
          <a:p>
            <a:pPr lvl="1"/>
            <a:r>
              <a:rPr lang="es-ES" dirty="0" err="1" smtClean="0"/>
              <a:t>Spanning</a:t>
            </a:r>
            <a:r>
              <a:rPr lang="es-ES" dirty="0" smtClean="0"/>
              <a:t> </a:t>
            </a:r>
            <a:r>
              <a:rPr lang="es-ES" dirty="0" err="1" smtClean="0"/>
              <a:t>Tree</a:t>
            </a:r>
            <a:r>
              <a:rPr lang="es-ES" dirty="0" smtClean="0"/>
              <a:t> entre </a:t>
            </a:r>
            <a:r>
              <a:rPr lang="es-ES" dirty="0" smtClean="0"/>
              <a:t>fabricantes</a:t>
            </a:r>
            <a:endParaRPr lang="es-ES" dirty="0"/>
          </a:p>
          <a:p>
            <a:r>
              <a:rPr lang="es-ES" dirty="0" smtClean="0"/>
              <a:t>Incidencia con </a:t>
            </a:r>
            <a:r>
              <a:rPr lang="es-ES" dirty="0" err="1" smtClean="0"/>
              <a:t>Spanning</a:t>
            </a:r>
            <a:r>
              <a:rPr lang="es-ES" dirty="0" smtClean="0"/>
              <a:t> </a:t>
            </a:r>
            <a:r>
              <a:rPr lang="es-ES" dirty="0" err="1" smtClean="0"/>
              <a:t>Tree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98188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Red del campus en cifras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Campus UAM+CSIC</a:t>
            </a:r>
          </a:p>
          <a:p>
            <a:pPr lvl="1"/>
            <a:r>
              <a:rPr lang="es-ES" dirty="0" smtClean="0"/>
              <a:t>30</a:t>
            </a:r>
            <a:r>
              <a:rPr lang="es-ES" dirty="0" smtClean="0"/>
              <a:t> </a:t>
            </a:r>
            <a:r>
              <a:rPr lang="es-ES" dirty="0" smtClean="0"/>
              <a:t>edificios </a:t>
            </a:r>
            <a:r>
              <a:rPr lang="es-ES" dirty="0" smtClean="0"/>
              <a:t>UAM</a:t>
            </a:r>
          </a:p>
          <a:p>
            <a:pPr lvl="1"/>
            <a:r>
              <a:rPr lang="es-ES" dirty="0" smtClean="0"/>
              <a:t>70 armarios de comunicaciones</a:t>
            </a:r>
            <a:endParaRPr lang="es-ES" dirty="0" smtClean="0"/>
          </a:p>
          <a:p>
            <a:pPr lvl="1"/>
            <a:r>
              <a:rPr lang="es-ES" dirty="0"/>
              <a:t>7</a:t>
            </a:r>
            <a:r>
              <a:rPr lang="es-ES" dirty="0" smtClean="0"/>
              <a:t> </a:t>
            </a:r>
            <a:r>
              <a:rPr lang="es-ES" dirty="0" smtClean="0"/>
              <a:t>edificios CSIC</a:t>
            </a:r>
          </a:p>
          <a:p>
            <a:pPr lvl="1"/>
            <a:r>
              <a:rPr lang="es-ES" dirty="0" smtClean="0"/>
              <a:t>1 clase B IPv4</a:t>
            </a:r>
          </a:p>
          <a:p>
            <a:pPr lvl="1"/>
            <a:r>
              <a:rPr lang="es-ES" dirty="0" smtClean="0"/>
              <a:t>18000</a:t>
            </a:r>
            <a:r>
              <a:rPr lang="es-ES" dirty="0" smtClean="0"/>
              <a:t> </a:t>
            </a:r>
            <a:r>
              <a:rPr lang="es-ES" dirty="0" err="1" smtClean="0"/>
              <a:t>IPs</a:t>
            </a:r>
            <a:r>
              <a:rPr lang="es-ES" dirty="0" smtClean="0"/>
              <a:t> </a:t>
            </a:r>
            <a:r>
              <a:rPr lang="es-ES" dirty="0" smtClean="0"/>
              <a:t>simultáneas: </a:t>
            </a:r>
            <a:endParaRPr lang="es-ES" dirty="0" smtClean="0"/>
          </a:p>
          <a:p>
            <a:pPr lvl="2"/>
            <a:r>
              <a:rPr lang="es-ES" dirty="0" smtClean="0"/>
              <a:t>WIFI: </a:t>
            </a:r>
            <a:r>
              <a:rPr lang="es-ES" dirty="0" smtClean="0"/>
              <a:t>7500 usuarios simultáneos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1465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Red de la UAM en cifras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Red cableada:</a:t>
            </a:r>
          </a:p>
          <a:p>
            <a:pPr lvl="1"/>
            <a:r>
              <a:rPr lang="es-ES" dirty="0" smtClean="0"/>
              <a:t>5 chasis Cisco 6500</a:t>
            </a:r>
          </a:p>
          <a:p>
            <a:pPr lvl="1"/>
            <a:r>
              <a:rPr lang="es-ES" dirty="0" smtClean="0"/>
              <a:t>400</a:t>
            </a:r>
            <a:r>
              <a:rPr lang="es-ES" dirty="0" smtClean="0"/>
              <a:t> </a:t>
            </a:r>
            <a:r>
              <a:rPr lang="es-ES" dirty="0" err="1" smtClean="0"/>
              <a:t>switches</a:t>
            </a:r>
            <a:r>
              <a:rPr lang="es-ES" dirty="0" smtClean="0"/>
              <a:t> de acceso Cisco, distintos modelos</a:t>
            </a:r>
          </a:p>
          <a:p>
            <a:r>
              <a:rPr lang="es-ES" dirty="0" smtClean="0"/>
              <a:t>Red WIFI:</a:t>
            </a:r>
          </a:p>
          <a:p>
            <a:pPr lvl="1"/>
            <a:r>
              <a:rPr lang="es-ES" dirty="0"/>
              <a:t>3</a:t>
            </a:r>
            <a:r>
              <a:rPr lang="es-ES" dirty="0" smtClean="0"/>
              <a:t> </a:t>
            </a:r>
            <a:r>
              <a:rPr lang="es-ES" dirty="0" smtClean="0"/>
              <a:t>controladoras Alcatel</a:t>
            </a:r>
          </a:p>
          <a:p>
            <a:pPr lvl="1"/>
            <a:r>
              <a:rPr lang="es-ES" dirty="0" smtClean="0"/>
              <a:t>640</a:t>
            </a:r>
            <a:r>
              <a:rPr lang="es-ES" dirty="0" smtClean="0"/>
              <a:t> </a:t>
            </a:r>
            <a:r>
              <a:rPr lang="es-ES" dirty="0" err="1" smtClean="0"/>
              <a:t>APs</a:t>
            </a:r>
            <a:endParaRPr lang="es-ES" dirty="0" smtClean="0"/>
          </a:p>
          <a:p>
            <a:r>
              <a:rPr lang="es-ES" dirty="0" smtClean="0"/>
              <a:t>170</a:t>
            </a:r>
            <a:r>
              <a:rPr lang="es-ES" dirty="0" smtClean="0"/>
              <a:t> </a:t>
            </a:r>
            <a:r>
              <a:rPr lang="es-ES" dirty="0" err="1" smtClean="0"/>
              <a:t>Vlans</a:t>
            </a:r>
            <a:r>
              <a:rPr lang="es-ES" dirty="0" smtClean="0"/>
              <a:t> locales</a:t>
            </a:r>
          </a:p>
          <a:p>
            <a:r>
              <a:rPr lang="es-ES" dirty="0" smtClean="0"/>
              <a:t>10</a:t>
            </a:r>
            <a:r>
              <a:rPr lang="es-ES" dirty="0" smtClean="0"/>
              <a:t> </a:t>
            </a:r>
            <a:r>
              <a:rPr lang="es-ES" dirty="0" err="1" smtClean="0"/>
              <a:t>Vlans</a:t>
            </a:r>
            <a:r>
              <a:rPr lang="es-ES" dirty="0" smtClean="0"/>
              <a:t> extendidas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8598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s-ES" dirty="0" smtClean="0"/>
              <a:t>Red de la UAM (topología)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27" y="1124744"/>
            <a:ext cx="8161486" cy="5496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1044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Pasar de una red Cisco a </a:t>
            </a:r>
            <a:r>
              <a:rPr lang="es-ES" dirty="0" err="1" smtClean="0"/>
              <a:t>multifabricante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Motivos:</a:t>
            </a:r>
          </a:p>
          <a:p>
            <a:pPr lvl="1"/>
            <a:r>
              <a:rPr lang="es-ES" dirty="0" smtClean="0"/>
              <a:t>Económico</a:t>
            </a:r>
          </a:p>
          <a:p>
            <a:pPr lvl="1"/>
            <a:r>
              <a:rPr lang="es-ES" dirty="0" smtClean="0"/>
              <a:t>Unificación de usuarios: WIFI/Red cableada</a:t>
            </a:r>
          </a:p>
          <a:p>
            <a:r>
              <a:rPr lang="es-ES" dirty="0" smtClean="0"/>
              <a:t>Retos:</a:t>
            </a:r>
          </a:p>
          <a:p>
            <a:pPr lvl="1"/>
            <a:r>
              <a:rPr lang="es-ES" dirty="0" smtClean="0"/>
              <a:t>Know-how </a:t>
            </a:r>
            <a:r>
              <a:rPr lang="es-ES" dirty="0" smtClean="0"/>
              <a:t>Cisco del </a:t>
            </a:r>
            <a:r>
              <a:rPr lang="es-ES" dirty="0" smtClean="0"/>
              <a:t>personal técnico</a:t>
            </a:r>
          </a:p>
          <a:p>
            <a:pPr lvl="1"/>
            <a:r>
              <a:rPr lang="es-ES" dirty="0"/>
              <a:t>P</a:t>
            </a:r>
            <a:r>
              <a:rPr lang="es-ES" dirty="0" smtClean="0"/>
              <a:t>rotocolos </a:t>
            </a:r>
            <a:r>
              <a:rPr lang="es-ES" dirty="0" smtClean="0"/>
              <a:t>propietarios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312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VTP: Propagación automática </a:t>
            </a:r>
            <a:r>
              <a:rPr lang="es-ES" dirty="0" err="1"/>
              <a:t>Vlans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VTP (</a:t>
            </a:r>
            <a:r>
              <a:rPr lang="es-ES" dirty="0" err="1" smtClean="0"/>
              <a:t>Vlan</a:t>
            </a:r>
            <a:r>
              <a:rPr lang="es-ES" dirty="0" smtClean="0"/>
              <a:t> </a:t>
            </a:r>
            <a:r>
              <a:rPr lang="es-ES" dirty="0" err="1" smtClean="0"/>
              <a:t>Trunk</a:t>
            </a:r>
            <a:r>
              <a:rPr lang="es-ES" dirty="0" smtClean="0"/>
              <a:t> </a:t>
            </a:r>
            <a:r>
              <a:rPr lang="es-ES" dirty="0" err="1" smtClean="0"/>
              <a:t>Protocol</a:t>
            </a:r>
            <a:r>
              <a:rPr lang="es-ES" dirty="0" smtClean="0"/>
              <a:t>)</a:t>
            </a:r>
          </a:p>
          <a:p>
            <a:pPr lvl="1"/>
            <a:r>
              <a:rPr lang="es-ES" dirty="0" smtClean="0"/>
              <a:t>Propagación automática de </a:t>
            </a:r>
            <a:r>
              <a:rPr lang="es-ES" dirty="0" err="1" smtClean="0"/>
              <a:t>Vlans</a:t>
            </a:r>
            <a:r>
              <a:rPr lang="es-ES" dirty="0" smtClean="0"/>
              <a:t> L2</a:t>
            </a:r>
            <a:endParaRPr lang="es-ES" dirty="0" smtClean="0"/>
          </a:p>
          <a:p>
            <a:pPr lvl="1"/>
            <a:r>
              <a:rPr lang="es-ES" dirty="0" smtClean="0"/>
              <a:t>Protocolo propietario Cisco</a:t>
            </a:r>
          </a:p>
          <a:p>
            <a:r>
              <a:rPr lang="es-ES" dirty="0" smtClean="0"/>
              <a:t>Protocolo controvertido</a:t>
            </a:r>
          </a:p>
          <a:p>
            <a:r>
              <a:rPr lang="es-ES" dirty="0" smtClean="0"/>
              <a:t>Ventajas</a:t>
            </a:r>
          </a:p>
          <a:p>
            <a:pPr lvl="1"/>
            <a:r>
              <a:rPr lang="es-ES" dirty="0" smtClean="0"/>
              <a:t>Ahorro de tiempo en </a:t>
            </a:r>
            <a:r>
              <a:rPr lang="es-ES" dirty="0" smtClean="0"/>
              <a:t>gestión de </a:t>
            </a:r>
            <a:r>
              <a:rPr lang="es-ES" dirty="0" err="1" smtClean="0"/>
              <a:t>Vlans</a:t>
            </a:r>
            <a:endParaRPr lang="es-ES" dirty="0" smtClean="0"/>
          </a:p>
          <a:p>
            <a:pPr lvl="1"/>
            <a:r>
              <a:rPr lang="es-ES" dirty="0" smtClean="0"/>
              <a:t>Tablas </a:t>
            </a:r>
            <a:r>
              <a:rPr lang="es-ES" dirty="0" smtClean="0"/>
              <a:t>homogéneas de </a:t>
            </a:r>
            <a:r>
              <a:rPr lang="es-ES" dirty="0" err="1" smtClean="0"/>
              <a:t>Vlans</a:t>
            </a:r>
            <a:endParaRPr lang="es-ES" dirty="0" smtClean="0"/>
          </a:p>
          <a:p>
            <a:r>
              <a:rPr lang="es-ES" dirty="0" smtClean="0"/>
              <a:t>Riesgos</a:t>
            </a:r>
          </a:p>
          <a:p>
            <a:pPr lvl="1"/>
            <a:r>
              <a:rPr lang="es-ES" dirty="0" smtClean="0"/>
              <a:t>Borrado de </a:t>
            </a:r>
            <a:r>
              <a:rPr lang="es-ES" dirty="0" smtClean="0"/>
              <a:t>las tablas de </a:t>
            </a:r>
            <a:r>
              <a:rPr lang="es-ES" dirty="0" err="1" smtClean="0"/>
              <a:t>Vlans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1931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VTP: Propagación automática </a:t>
            </a:r>
            <a:r>
              <a:rPr lang="es-ES" dirty="0" err="1" smtClean="0"/>
              <a:t>Vlans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Preguntas </a:t>
            </a:r>
            <a:r>
              <a:rPr lang="es-ES" dirty="0" smtClean="0"/>
              <a:t>en el</a:t>
            </a:r>
            <a:r>
              <a:rPr lang="es-ES" dirty="0" smtClean="0"/>
              <a:t> </a:t>
            </a:r>
            <a:r>
              <a:rPr lang="es-ES" dirty="0" smtClean="0"/>
              <a:t>aire:</a:t>
            </a:r>
          </a:p>
          <a:p>
            <a:pPr lvl="1"/>
            <a:r>
              <a:rPr lang="es-ES" dirty="0" smtClean="0"/>
              <a:t>¿Cómo se vive sin VTP?</a:t>
            </a:r>
          </a:p>
          <a:p>
            <a:pPr lvl="1"/>
            <a:r>
              <a:rPr lang="es-ES" dirty="0" smtClean="0"/>
              <a:t>¿Qué opináis sobre VTP?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41347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Vlans</a:t>
            </a:r>
            <a:r>
              <a:rPr lang="es-ES" dirty="0" smtClean="0"/>
              <a:t> extendidas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53881"/>
            <a:ext cx="8229600" cy="4525963"/>
          </a:xfrm>
        </p:spPr>
        <p:txBody>
          <a:bodyPr/>
          <a:lstStyle/>
          <a:p>
            <a:r>
              <a:rPr lang="es-ES" dirty="0" smtClean="0"/>
              <a:t>En los enlaces entre </a:t>
            </a:r>
            <a:r>
              <a:rPr lang="es-ES" dirty="0" err="1" smtClean="0"/>
              <a:t>Catalyst</a:t>
            </a:r>
            <a:r>
              <a:rPr lang="es-ES" dirty="0" smtClean="0"/>
              <a:t> 6500. No en líneas metro.</a:t>
            </a:r>
          </a:p>
          <a:p>
            <a:r>
              <a:rPr lang="es-ES" dirty="0" smtClean="0"/>
              <a:t>Cuando extendemos las </a:t>
            </a:r>
            <a:r>
              <a:rPr lang="es-ES" dirty="0" err="1" smtClean="0"/>
              <a:t>Vlans</a:t>
            </a:r>
            <a:r>
              <a:rPr lang="es-ES" dirty="0" smtClean="0"/>
              <a:t> utilizando STP, dejamos enlaces sin utilizar</a:t>
            </a:r>
          </a:p>
          <a:p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5" y="3716863"/>
            <a:ext cx="4304581" cy="3024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25866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363</TotalTime>
  <Words>416</Words>
  <Application>Microsoft Office PowerPoint</Application>
  <PresentationFormat>Presentación en pantalla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VTP, SPB, VxLAN, propagación automática de VLAN y STP entre fabricantes</vt:lpstr>
      <vt:lpstr>Indice</vt:lpstr>
      <vt:lpstr>Red del campus en cifras</vt:lpstr>
      <vt:lpstr>Red de la UAM en cifras</vt:lpstr>
      <vt:lpstr>Red de la UAM (topología)</vt:lpstr>
      <vt:lpstr>Pasar de una red Cisco a multifabricante</vt:lpstr>
      <vt:lpstr>VTP: Propagación automática Vlans</vt:lpstr>
      <vt:lpstr>VTP: Propagación automática Vlans</vt:lpstr>
      <vt:lpstr>Vlans extendidas</vt:lpstr>
      <vt:lpstr>Vlans extendidas</vt:lpstr>
      <vt:lpstr>Vlans extendidas</vt:lpstr>
      <vt:lpstr>Vlans extendidas</vt:lpstr>
      <vt:lpstr>Spanning Tree entre fabricantes</vt:lpstr>
      <vt:lpstr>Incidencia PVSTP+</vt:lpstr>
      <vt:lpstr>Incidencia PVSTP+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VTP, SPB, VxLAN, propagación automática de VLAN y STP entre fabricantes</dc:title>
  <dc:creator>Jorge Bonito</dc:creator>
  <cp:lastModifiedBy>Jorge Bonito</cp:lastModifiedBy>
  <cp:revision>24</cp:revision>
  <dcterms:created xsi:type="dcterms:W3CDTF">2016-05-29T10:00:34Z</dcterms:created>
  <dcterms:modified xsi:type="dcterms:W3CDTF">2016-05-29T20:05:33Z</dcterms:modified>
</cp:coreProperties>
</file>