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 id="2147493519" r:id="rId5"/>
    <p:sldMasterId id="2147493492" r:id="rId6"/>
  </p:sldMasterIdLst>
  <p:notesMasterIdLst>
    <p:notesMasterId r:id="rId23"/>
  </p:notesMasterIdLst>
  <p:handoutMasterIdLst>
    <p:handoutMasterId r:id="rId24"/>
  </p:handoutMasterIdLst>
  <p:sldIdLst>
    <p:sldId id="271" r:id="rId7"/>
    <p:sldId id="459" r:id="rId8"/>
    <p:sldId id="460" r:id="rId9"/>
    <p:sldId id="461" r:id="rId10"/>
    <p:sldId id="462" r:id="rId11"/>
    <p:sldId id="463" r:id="rId12"/>
    <p:sldId id="452" r:id="rId13"/>
    <p:sldId id="453" r:id="rId14"/>
    <p:sldId id="454" r:id="rId15"/>
    <p:sldId id="455" r:id="rId16"/>
    <p:sldId id="458" r:id="rId17"/>
    <p:sldId id="466" r:id="rId18"/>
    <p:sldId id="464" r:id="rId19"/>
    <p:sldId id="465" r:id="rId20"/>
    <p:sldId id="457" r:id="rId21"/>
    <p:sldId id="425" r:id="rId2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165B"/>
    <a:srgbClr val="FF6B00"/>
    <a:srgbClr val="0971CE"/>
    <a:srgbClr val="32A41F"/>
    <a:srgbClr val="F5C300"/>
    <a:srgbClr val="114C94"/>
    <a:srgbClr val="063E89"/>
    <a:srgbClr val="0782EF"/>
    <a:srgbClr val="FF8F00"/>
    <a:srgbClr val="400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15" autoAdjust="0"/>
    <p:restoredTop sz="80291" autoAdjust="0"/>
  </p:normalViewPr>
  <p:slideViewPr>
    <p:cSldViewPr snapToGrid="0" snapToObjects="1">
      <p:cViewPr varScale="1">
        <p:scale>
          <a:sx n="127" d="100"/>
          <a:sy n="127" d="100"/>
        </p:scale>
        <p:origin x="1674" y="108"/>
      </p:cViewPr>
      <p:guideLst>
        <p:guide orient="horz" pos="162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760227-44C4-9C4E-8042-BF23E8165AC8}"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3E8CFFD1-4FDE-DD4C-9F80-0ACD345BEEBC}">
      <dgm:prSet phldrT="[Text]" custT="1"/>
      <dgm:spPr>
        <a:gradFill rotWithShape="0">
          <a:gsLst>
            <a:gs pos="0">
              <a:schemeClr val="accent3"/>
            </a:gs>
            <a:gs pos="100000">
              <a:schemeClr val="accent4"/>
            </a:gs>
          </a:gsLst>
        </a:gradFill>
      </dgm:spPr>
      <dgm:t>
        <a:bodyPr anchor="t"/>
        <a:lstStyle/>
        <a:p>
          <a:pPr marL="0" lvl="0" indent="0" algn="l" defTabSz="800100">
            <a:lnSpc>
              <a:spcPct val="90000"/>
            </a:lnSpc>
            <a:spcBef>
              <a:spcPct val="0"/>
            </a:spcBef>
            <a:spcAft>
              <a:spcPct val="35000"/>
            </a:spcAft>
            <a:buClrTx/>
            <a:buSzTx/>
            <a:buFontTx/>
            <a:buNone/>
          </a:pPr>
          <a:r>
            <a:rPr lang="en-US" sz="1800" kern="1200" dirty="0" err="1">
              <a:solidFill>
                <a:prstClr val="white"/>
              </a:solidFill>
              <a:latin typeface="Arial"/>
              <a:ea typeface="+mn-ea"/>
              <a:cs typeface="+mn-cs"/>
            </a:rPr>
            <a:t>Visibilidad</a:t>
          </a:r>
          <a:r>
            <a:rPr lang="en-US" sz="1800" kern="1200" dirty="0">
              <a:solidFill>
                <a:prstClr val="white"/>
              </a:solidFill>
              <a:latin typeface="Arial"/>
              <a:ea typeface="+mn-ea"/>
              <a:cs typeface="+mn-cs"/>
            </a:rPr>
            <a:t> </a:t>
          </a:r>
          <a:r>
            <a:rPr lang="en-US" sz="1800" kern="1200" dirty="0" err="1">
              <a:solidFill>
                <a:prstClr val="white"/>
              </a:solidFill>
              <a:latin typeface="Arial"/>
              <a:ea typeface="+mn-ea"/>
              <a:cs typeface="+mn-cs"/>
            </a:rPr>
            <a:t>detallada</a:t>
          </a:r>
          <a:r>
            <a:rPr lang="en-US" sz="1800" kern="1200" dirty="0">
              <a:solidFill>
                <a:prstClr val="white"/>
              </a:solidFill>
              <a:latin typeface="Arial"/>
              <a:ea typeface="+mn-ea"/>
              <a:cs typeface="+mn-cs"/>
            </a:rPr>
            <a:t> y de </a:t>
          </a:r>
          <a:r>
            <a:rPr lang="en-US" sz="1800" kern="1200" dirty="0" err="1">
              <a:solidFill>
                <a:prstClr val="white"/>
              </a:solidFill>
              <a:latin typeface="Arial"/>
              <a:ea typeface="+mn-ea"/>
              <a:cs typeface="+mn-cs"/>
            </a:rPr>
            <a:t>contexto</a:t>
          </a:r>
          <a:r>
            <a:rPr lang="en-US" sz="1800" kern="1200" dirty="0">
              <a:solidFill>
                <a:prstClr val="white"/>
              </a:solidFill>
              <a:latin typeface="Arial"/>
              <a:ea typeface="+mn-ea"/>
              <a:cs typeface="+mn-cs"/>
            </a:rPr>
            <a:t> del </a:t>
          </a:r>
          <a:r>
            <a:rPr lang="en-US" sz="1800" kern="1200" dirty="0" err="1">
              <a:solidFill>
                <a:prstClr val="white"/>
              </a:solidFill>
              <a:latin typeface="Arial"/>
              <a:ea typeface="+mn-ea"/>
              <a:cs typeface="+mn-cs"/>
            </a:rPr>
            <a:t>tráfico</a:t>
          </a:r>
          <a:r>
            <a:rPr lang="en-US" sz="1800" kern="1200" dirty="0">
              <a:solidFill>
                <a:prstClr val="white"/>
              </a:solidFill>
              <a:latin typeface="Arial"/>
              <a:ea typeface="+mn-ea"/>
              <a:cs typeface="+mn-cs"/>
            </a:rPr>
            <a:t> </a:t>
          </a:r>
          <a:r>
            <a:rPr lang="en-US" sz="1800" kern="1200" dirty="0" err="1">
              <a:solidFill>
                <a:prstClr val="white"/>
              </a:solidFill>
              <a:latin typeface="Arial"/>
              <a:ea typeface="+mn-ea"/>
              <a:cs typeface="+mn-cs"/>
            </a:rPr>
            <a:t>sospechoso</a:t>
          </a:r>
          <a:endParaRPr lang="en-US" sz="1800" kern="1200" dirty="0">
            <a:solidFill>
              <a:prstClr val="white"/>
            </a:solidFill>
            <a:latin typeface="Arial"/>
            <a:ea typeface="+mn-ea"/>
            <a:cs typeface="+mn-cs"/>
          </a:endParaRPr>
        </a:p>
      </dgm:t>
    </dgm:pt>
    <dgm:pt modelId="{7E225EA4-0A08-974C-8E94-9E391146484A}" type="parTrans" cxnId="{BD742058-26E1-324B-BD4E-3C067EA982C3}">
      <dgm:prSet/>
      <dgm:spPr/>
      <dgm:t>
        <a:bodyPr/>
        <a:lstStyle/>
        <a:p>
          <a:endParaRPr lang="en-US" sz="1800"/>
        </a:p>
      </dgm:t>
    </dgm:pt>
    <dgm:pt modelId="{837E6127-7CB6-E341-BBBB-81B4A6B454B3}" type="sibTrans" cxnId="{BD742058-26E1-324B-BD4E-3C067EA982C3}">
      <dgm:prSet/>
      <dgm:spPr/>
      <dgm:t>
        <a:bodyPr/>
        <a:lstStyle/>
        <a:p>
          <a:endParaRPr lang="en-US" sz="1800"/>
        </a:p>
      </dgm:t>
    </dgm:pt>
    <dgm:pt modelId="{47D9BBD7-E3EE-BD49-AB1F-CBE001474DDD}">
      <dgm:prSet custT="1"/>
      <dgm:spPr>
        <a:gradFill rotWithShape="0">
          <a:gsLst>
            <a:gs pos="0">
              <a:schemeClr val="accent3"/>
            </a:gs>
            <a:gs pos="100000">
              <a:schemeClr val="accent4"/>
            </a:gs>
          </a:gsLst>
        </a:gradFill>
      </dgm:spPr>
      <dgm:t>
        <a:bodyPr anchor="ctr"/>
        <a:lstStyle/>
        <a:p>
          <a:pPr>
            <a:buClrTx/>
            <a:buSzTx/>
            <a:buFontTx/>
            <a:buNone/>
          </a:pPr>
          <a:endParaRPr lang="en-US" sz="1800" dirty="0"/>
        </a:p>
      </dgm:t>
    </dgm:pt>
    <dgm:pt modelId="{47B9FB39-CD17-8C44-9D50-17FE3561C53F}" type="parTrans" cxnId="{E3EF8B49-6A56-F542-AFFD-E62F0CB63420}">
      <dgm:prSet/>
      <dgm:spPr/>
      <dgm:t>
        <a:bodyPr/>
        <a:lstStyle/>
        <a:p>
          <a:endParaRPr lang="en-US" sz="1800"/>
        </a:p>
      </dgm:t>
    </dgm:pt>
    <dgm:pt modelId="{8FC842A4-AD0A-A64A-A070-2D1BDD4BC8D5}" type="sibTrans" cxnId="{E3EF8B49-6A56-F542-AFFD-E62F0CB63420}">
      <dgm:prSet/>
      <dgm:spPr/>
      <dgm:t>
        <a:bodyPr/>
        <a:lstStyle/>
        <a:p>
          <a:endParaRPr lang="en-US" sz="1800"/>
        </a:p>
      </dgm:t>
    </dgm:pt>
    <dgm:pt modelId="{8F90CCE9-4538-7A4C-A1D1-AE44C8696D14}">
      <dgm:prSet custT="1"/>
      <dgm:spPr>
        <a:gradFill rotWithShape="0">
          <a:gsLst>
            <a:gs pos="0">
              <a:schemeClr val="accent3"/>
            </a:gs>
            <a:gs pos="100000">
              <a:schemeClr val="accent4"/>
            </a:gs>
          </a:gsLst>
        </a:gradFill>
      </dgm:spPr>
      <dgm:t>
        <a:bodyPr/>
        <a:lstStyle/>
        <a:p>
          <a:endParaRPr lang="en-US" sz="1800" dirty="0"/>
        </a:p>
      </dgm:t>
    </dgm:pt>
    <dgm:pt modelId="{EFEAE1B8-B0EE-4C42-B05A-54CAFD4564AB}" type="parTrans" cxnId="{0D290645-D816-0142-983E-47E63F56C74B}">
      <dgm:prSet/>
      <dgm:spPr/>
      <dgm:t>
        <a:bodyPr/>
        <a:lstStyle/>
        <a:p>
          <a:endParaRPr lang="en-US" sz="1800"/>
        </a:p>
      </dgm:t>
    </dgm:pt>
    <dgm:pt modelId="{AF369026-75C1-5F4F-AE9E-5F8B64493BDF}" type="sibTrans" cxnId="{0D290645-D816-0142-983E-47E63F56C74B}">
      <dgm:prSet/>
      <dgm:spPr/>
      <dgm:t>
        <a:bodyPr/>
        <a:lstStyle/>
        <a:p>
          <a:endParaRPr lang="en-US" sz="1800"/>
        </a:p>
      </dgm:t>
    </dgm:pt>
    <dgm:pt modelId="{068452C4-CC51-C848-B566-51C92EC08618}">
      <dgm:prSet custT="1"/>
      <dgm:spPr>
        <a:gradFill rotWithShape="0">
          <a:gsLst>
            <a:gs pos="0">
              <a:schemeClr val="accent3"/>
            </a:gs>
            <a:gs pos="100000">
              <a:schemeClr val="accent4"/>
            </a:gs>
          </a:gsLst>
        </a:gradFill>
      </dgm:spPr>
      <dgm:t>
        <a:bodyPr/>
        <a:lstStyle/>
        <a:p>
          <a:pPr>
            <a:buClrTx/>
            <a:buSzTx/>
            <a:buFontTx/>
            <a:buNone/>
          </a:pPr>
          <a:endParaRPr lang="en-US" sz="1800" dirty="0"/>
        </a:p>
      </dgm:t>
    </dgm:pt>
    <dgm:pt modelId="{56DE7CD2-A877-E54D-9B00-5A7BBFC1BBAB}" type="parTrans" cxnId="{485B850F-8FD7-254B-9F08-49D90F6C93DD}">
      <dgm:prSet/>
      <dgm:spPr/>
      <dgm:t>
        <a:bodyPr/>
        <a:lstStyle/>
        <a:p>
          <a:endParaRPr lang="en-US" sz="1800"/>
        </a:p>
      </dgm:t>
    </dgm:pt>
    <dgm:pt modelId="{CE1B3DE2-9039-5841-8811-A508359E81BF}" type="sibTrans" cxnId="{485B850F-8FD7-254B-9F08-49D90F6C93DD}">
      <dgm:prSet/>
      <dgm:spPr/>
      <dgm:t>
        <a:bodyPr/>
        <a:lstStyle/>
        <a:p>
          <a:endParaRPr lang="en-US" sz="1800"/>
        </a:p>
      </dgm:t>
    </dgm:pt>
    <dgm:pt modelId="{1F8EFCE6-BCD0-E947-9088-561474C394AE}">
      <dgm:prSet custT="1"/>
      <dgm:spPr>
        <a:gradFill rotWithShape="0">
          <a:gsLst>
            <a:gs pos="0">
              <a:schemeClr val="accent3"/>
            </a:gs>
            <a:gs pos="100000">
              <a:schemeClr val="accent4"/>
            </a:gs>
          </a:gsLst>
        </a:gradFill>
      </dgm:spPr>
      <dgm:t>
        <a:bodyPr/>
        <a:lstStyle/>
        <a:p>
          <a:pPr>
            <a:buClrTx/>
            <a:buSzTx/>
            <a:buFontTx/>
            <a:buNone/>
          </a:pPr>
          <a:endParaRPr lang="en-US" sz="1800" dirty="0"/>
        </a:p>
      </dgm:t>
    </dgm:pt>
    <dgm:pt modelId="{80BCF7C2-FD1A-B742-B15F-15D8035972A0}" type="sibTrans" cxnId="{59C4BF1B-A12D-FD4C-ACA2-1E066CF44D23}">
      <dgm:prSet/>
      <dgm:spPr/>
      <dgm:t>
        <a:bodyPr/>
        <a:lstStyle/>
        <a:p>
          <a:endParaRPr lang="en-US" sz="1800"/>
        </a:p>
      </dgm:t>
    </dgm:pt>
    <dgm:pt modelId="{A56D2268-8110-C24C-98F2-AC2E924AC46C}" type="parTrans" cxnId="{59C4BF1B-A12D-FD4C-ACA2-1E066CF44D23}">
      <dgm:prSet/>
      <dgm:spPr/>
      <dgm:t>
        <a:bodyPr/>
        <a:lstStyle/>
        <a:p>
          <a:endParaRPr lang="en-US" sz="1800"/>
        </a:p>
      </dgm:t>
    </dgm:pt>
    <dgm:pt modelId="{B7113481-9614-8142-8E62-0B2DAD699948}" type="pres">
      <dgm:prSet presAssocID="{A0760227-44C4-9C4E-8042-BF23E8165AC8}" presName="Name0" presStyleCnt="0">
        <dgm:presLayoutVars>
          <dgm:chMax val="7"/>
          <dgm:chPref val="7"/>
          <dgm:dir/>
        </dgm:presLayoutVars>
      </dgm:prSet>
      <dgm:spPr/>
    </dgm:pt>
    <dgm:pt modelId="{21E16683-EED0-9D4F-99F4-DC2A55E4F940}" type="pres">
      <dgm:prSet presAssocID="{A0760227-44C4-9C4E-8042-BF23E8165AC8}" presName="Name1" presStyleCnt="0"/>
      <dgm:spPr/>
    </dgm:pt>
    <dgm:pt modelId="{5F2AF436-F958-5D45-BB34-4BD619D91E92}" type="pres">
      <dgm:prSet presAssocID="{A0760227-44C4-9C4E-8042-BF23E8165AC8}" presName="cycle" presStyleCnt="0"/>
      <dgm:spPr/>
    </dgm:pt>
    <dgm:pt modelId="{9900F2EA-8AFA-E646-8043-1E1F734316AB}" type="pres">
      <dgm:prSet presAssocID="{A0760227-44C4-9C4E-8042-BF23E8165AC8}" presName="srcNode" presStyleLbl="node1" presStyleIdx="0" presStyleCnt="5"/>
      <dgm:spPr/>
    </dgm:pt>
    <dgm:pt modelId="{2624C465-D234-F94C-A370-9B832898C370}" type="pres">
      <dgm:prSet presAssocID="{A0760227-44C4-9C4E-8042-BF23E8165AC8}" presName="conn" presStyleLbl="parChTrans1D2" presStyleIdx="0" presStyleCnt="1"/>
      <dgm:spPr/>
    </dgm:pt>
    <dgm:pt modelId="{60896CDA-5B64-194F-AB37-618A4918A084}" type="pres">
      <dgm:prSet presAssocID="{A0760227-44C4-9C4E-8042-BF23E8165AC8}" presName="extraNode" presStyleLbl="node1" presStyleIdx="0" presStyleCnt="5"/>
      <dgm:spPr/>
    </dgm:pt>
    <dgm:pt modelId="{11876201-31DB-A543-B874-A41081FAD3FA}" type="pres">
      <dgm:prSet presAssocID="{A0760227-44C4-9C4E-8042-BF23E8165AC8}" presName="dstNode" presStyleLbl="node1" presStyleIdx="0" presStyleCnt="5"/>
      <dgm:spPr/>
    </dgm:pt>
    <dgm:pt modelId="{E5AE090A-5264-EC41-8C8E-8EBC915F42C8}" type="pres">
      <dgm:prSet presAssocID="{3E8CFFD1-4FDE-DD4C-9F80-0ACD345BEEBC}" presName="text_1" presStyleLbl="node1" presStyleIdx="0" presStyleCnt="5">
        <dgm:presLayoutVars>
          <dgm:bulletEnabled val="1"/>
        </dgm:presLayoutVars>
      </dgm:prSet>
      <dgm:spPr/>
    </dgm:pt>
    <dgm:pt modelId="{E0C05BBA-0604-774C-91BB-72A2CC5560C8}" type="pres">
      <dgm:prSet presAssocID="{3E8CFFD1-4FDE-DD4C-9F80-0ACD345BEEBC}" presName="accent_1" presStyleCnt="0"/>
      <dgm:spPr/>
    </dgm:pt>
    <dgm:pt modelId="{31385F8E-C724-6543-ACC7-5547EB2D5C66}" type="pres">
      <dgm:prSet presAssocID="{3E8CFFD1-4FDE-DD4C-9F80-0ACD345BEEBC}" presName="accentRepeatNode" presStyleLbl="solidFgAcc1" presStyleIdx="0" presStyleCnt="5"/>
      <dgm:spPr/>
    </dgm:pt>
    <dgm:pt modelId="{4D57E042-8327-CD4B-9F4E-401675AEFDAA}" type="pres">
      <dgm:prSet presAssocID="{47D9BBD7-E3EE-BD49-AB1F-CBE001474DDD}" presName="text_2" presStyleLbl="node1" presStyleIdx="1" presStyleCnt="5">
        <dgm:presLayoutVars>
          <dgm:bulletEnabled val="1"/>
        </dgm:presLayoutVars>
      </dgm:prSet>
      <dgm:spPr/>
    </dgm:pt>
    <dgm:pt modelId="{7B701F62-AD10-4248-8F16-C729413DD394}" type="pres">
      <dgm:prSet presAssocID="{47D9BBD7-E3EE-BD49-AB1F-CBE001474DDD}" presName="accent_2" presStyleCnt="0"/>
      <dgm:spPr/>
    </dgm:pt>
    <dgm:pt modelId="{7FC51A93-4100-2040-A93A-03C95400494F}" type="pres">
      <dgm:prSet presAssocID="{47D9BBD7-E3EE-BD49-AB1F-CBE001474DDD}" presName="accentRepeatNode" presStyleLbl="solidFgAcc1" presStyleIdx="1" presStyleCnt="5"/>
      <dgm:spPr/>
    </dgm:pt>
    <dgm:pt modelId="{ED160F28-73D9-044B-A54D-475BF4D6D5DE}" type="pres">
      <dgm:prSet presAssocID="{8F90CCE9-4538-7A4C-A1D1-AE44C8696D14}" presName="text_3" presStyleLbl="node1" presStyleIdx="2" presStyleCnt="5">
        <dgm:presLayoutVars>
          <dgm:bulletEnabled val="1"/>
        </dgm:presLayoutVars>
      </dgm:prSet>
      <dgm:spPr/>
    </dgm:pt>
    <dgm:pt modelId="{28E45C3E-7B6F-EC47-986B-8A069F57C777}" type="pres">
      <dgm:prSet presAssocID="{8F90CCE9-4538-7A4C-A1D1-AE44C8696D14}" presName="accent_3" presStyleCnt="0"/>
      <dgm:spPr/>
    </dgm:pt>
    <dgm:pt modelId="{FAE6DF90-0214-B74A-B012-82BC6AC1B47C}" type="pres">
      <dgm:prSet presAssocID="{8F90CCE9-4538-7A4C-A1D1-AE44C8696D14}" presName="accentRepeatNode" presStyleLbl="solidFgAcc1" presStyleIdx="2" presStyleCnt="5"/>
      <dgm:spPr/>
    </dgm:pt>
    <dgm:pt modelId="{92FEF4FC-E70E-3448-80ED-1EEC2285D698}" type="pres">
      <dgm:prSet presAssocID="{068452C4-CC51-C848-B566-51C92EC08618}" presName="text_4" presStyleLbl="node1" presStyleIdx="3" presStyleCnt="5">
        <dgm:presLayoutVars>
          <dgm:bulletEnabled val="1"/>
        </dgm:presLayoutVars>
      </dgm:prSet>
      <dgm:spPr/>
    </dgm:pt>
    <dgm:pt modelId="{4E075749-F600-FB49-8430-5A30153AF62E}" type="pres">
      <dgm:prSet presAssocID="{068452C4-CC51-C848-B566-51C92EC08618}" presName="accent_4" presStyleCnt="0"/>
      <dgm:spPr/>
    </dgm:pt>
    <dgm:pt modelId="{9725CA01-A364-F544-B1CE-1EDCB4399432}" type="pres">
      <dgm:prSet presAssocID="{068452C4-CC51-C848-B566-51C92EC08618}" presName="accentRepeatNode" presStyleLbl="solidFgAcc1" presStyleIdx="3" presStyleCnt="5"/>
      <dgm:spPr/>
    </dgm:pt>
    <dgm:pt modelId="{F4672C7D-2F18-B344-98E8-649601C46FD2}" type="pres">
      <dgm:prSet presAssocID="{1F8EFCE6-BCD0-E947-9088-561474C394AE}" presName="text_5" presStyleLbl="node1" presStyleIdx="4" presStyleCnt="5" custLinFactNeighborY="0">
        <dgm:presLayoutVars>
          <dgm:bulletEnabled val="1"/>
        </dgm:presLayoutVars>
      </dgm:prSet>
      <dgm:spPr/>
    </dgm:pt>
    <dgm:pt modelId="{4F7CDE8D-CA43-8349-A12D-EB83E5265460}" type="pres">
      <dgm:prSet presAssocID="{1F8EFCE6-BCD0-E947-9088-561474C394AE}" presName="accent_5" presStyleCnt="0"/>
      <dgm:spPr/>
    </dgm:pt>
    <dgm:pt modelId="{BFCCC31A-0E80-1540-BECA-3EEB20133317}" type="pres">
      <dgm:prSet presAssocID="{1F8EFCE6-BCD0-E947-9088-561474C394AE}" presName="accentRepeatNode" presStyleLbl="solidFgAcc1" presStyleIdx="4" presStyleCnt="5"/>
      <dgm:spPr/>
    </dgm:pt>
  </dgm:ptLst>
  <dgm:cxnLst>
    <dgm:cxn modelId="{A81D83F6-F8AE-F241-9FFD-57EA588AE0E6}" type="presOf" srcId="{1F8EFCE6-BCD0-E947-9088-561474C394AE}" destId="{F4672C7D-2F18-B344-98E8-649601C46FD2}" srcOrd="0" destOrd="0" presId="urn:microsoft.com/office/officeart/2008/layout/VerticalCurvedList"/>
    <dgm:cxn modelId="{F9B96654-F616-1842-BFEE-5FD3A61DB439}" type="presOf" srcId="{A0760227-44C4-9C4E-8042-BF23E8165AC8}" destId="{B7113481-9614-8142-8E62-0B2DAD699948}" srcOrd="0" destOrd="0" presId="urn:microsoft.com/office/officeart/2008/layout/VerticalCurvedList"/>
    <dgm:cxn modelId="{BD742058-26E1-324B-BD4E-3C067EA982C3}" srcId="{A0760227-44C4-9C4E-8042-BF23E8165AC8}" destId="{3E8CFFD1-4FDE-DD4C-9F80-0ACD345BEEBC}" srcOrd="0" destOrd="0" parTransId="{7E225EA4-0A08-974C-8E94-9E391146484A}" sibTransId="{837E6127-7CB6-E341-BBBB-81B4A6B454B3}"/>
    <dgm:cxn modelId="{E3EF8B49-6A56-F542-AFFD-E62F0CB63420}" srcId="{A0760227-44C4-9C4E-8042-BF23E8165AC8}" destId="{47D9BBD7-E3EE-BD49-AB1F-CBE001474DDD}" srcOrd="1" destOrd="0" parTransId="{47B9FB39-CD17-8C44-9D50-17FE3561C53F}" sibTransId="{8FC842A4-AD0A-A64A-A070-2D1BDD4BC8D5}"/>
    <dgm:cxn modelId="{485B850F-8FD7-254B-9F08-49D90F6C93DD}" srcId="{A0760227-44C4-9C4E-8042-BF23E8165AC8}" destId="{068452C4-CC51-C848-B566-51C92EC08618}" srcOrd="3" destOrd="0" parTransId="{56DE7CD2-A877-E54D-9B00-5A7BBFC1BBAB}" sibTransId="{CE1B3DE2-9039-5841-8811-A508359E81BF}"/>
    <dgm:cxn modelId="{59C4BF1B-A12D-FD4C-ACA2-1E066CF44D23}" srcId="{A0760227-44C4-9C4E-8042-BF23E8165AC8}" destId="{1F8EFCE6-BCD0-E947-9088-561474C394AE}" srcOrd="4" destOrd="0" parTransId="{A56D2268-8110-C24C-98F2-AC2E924AC46C}" sibTransId="{80BCF7C2-FD1A-B742-B15F-15D8035972A0}"/>
    <dgm:cxn modelId="{2C59084B-02FA-6B49-A62C-66917B40E1BD}" type="presOf" srcId="{068452C4-CC51-C848-B566-51C92EC08618}" destId="{92FEF4FC-E70E-3448-80ED-1EEC2285D698}" srcOrd="0" destOrd="0" presId="urn:microsoft.com/office/officeart/2008/layout/VerticalCurvedList"/>
    <dgm:cxn modelId="{0D290645-D816-0142-983E-47E63F56C74B}" srcId="{A0760227-44C4-9C4E-8042-BF23E8165AC8}" destId="{8F90CCE9-4538-7A4C-A1D1-AE44C8696D14}" srcOrd="2" destOrd="0" parTransId="{EFEAE1B8-B0EE-4C42-B05A-54CAFD4564AB}" sibTransId="{AF369026-75C1-5F4F-AE9E-5F8B64493BDF}"/>
    <dgm:cxn modelId="{FCF3E199-779A-3B4A-B631-AB5DC2086389}" type="presOf" srcId="{47D9BBD7-E3EE-BD49-AB1F-CBE001474DDD}" destId="{4D57E042-8327-CD4B-9F4E-401675AEFDAA}" srcOrd="0" destOrd="0" presId="urn:microsoft.com/office/officeart/2008/layout/VerticalCurvedList"/>
    <dgm:cxn modelId="{B50CC69F-AB67-A74C-8E28-EF877C1D31C9}" type="presOf" srcId="{3E8CFFD1-4FDE-DD4C-9F80-0ACD345BEEBC}" destId="{E5AE090A-5264-EC41-8C8E-8EBC915F42C8}" srcOrd="0" destOrd="0" presId="urn:microsoft.com/office/officeart/2008/layout/VerticalCurvedList"/>
    <dgm:cxn modelId="{7C71337C-94E4-5C42-B15B-40B1F1D512B0}" type="presOf" srcId="{8F90CCE9-4538-7A4C-A1D1-AE44C8696D14}" destId="{ED160F28-73D9-044B-A54D-475BF4D6D5DE}" srcOrd="0" destOrd="0" presId="urn:microsoft.com/office/officeart/2008/layout/VerticalCurvedList"/>
    <dgm:cxn modelId="{3ECCBFE9-86BD-F64D-9570-94F5ABA1CACC}" type="presOf" srcId="{837E6127-7CB6-E341-BBBB-81B4A6B454B3}" destId="{2624C465-D234-F94C-A370-9B832898C370}" srcOrd="0" destOrd="0" presId="urn:microsoft.com/office/officeart/2008/layout/VerticalCurvedList"/>
    <dgm:cxn modelId="{08D3C70D-E2C5-844D-B535-55EC3F998FA5}" type="presParOf" srcId="{B7113481-9614-8142-8E62-0B2DAD699948}" destId="{21E16683-EED0-9D4F-99F4-DC2A55E4F940}" srcOrd="0" destOrd="0" presId="urn:microsoft.com/office/officeart/2008/layout/VerticalCurvedList"/>
    <dgm:cxn modelId="{F56EADFE-37BA-0941-9EC4-D0F80DC31E70}" type="presParOf" srcId="{21E16683-EED0-9D4F-99F4-DC2A55E4F940}" destId="{5F2AF436-F958-5D45-BB34-4BD619D91E92}" srcOrd="0" destOrd="0" presId="urn:microsoft.com/office/officeart/2008/layout/VerticalCurvedList"/>
    <dgm:cxn modelId="{AD7F142F-89D2-9948-AC50-A8F1B79796EF}" type="presParOf" srcId="{5F2AF436-F958-5D45-BB34-4BD619D91E92}" destId="{9900F2EA-8AFA-E646-8043-1E1F734316AB}" srcOrd="0" destOrd="0" presId="urn:microsoft.com/office/officeart/2008/layout/VerticalCurvedList"/>
    <dgm:cxn modelId="{05DA8CB0-BB0F-7949-9C20-67962522C09D}" type="presParOf" srcId="{5F2AF436-F958-5D45-BB34-4BD619D91E92}" destId="{2624C465-D234-F94C-A370-9B832898C370}" srcOrd="1" destOrd="0" presId="urn:microsoft.com/office/officeart/2008/layout/VerticalCurvedList"/>
    <dgm:cxn modelId="{32656B55-0C8F-D74B-97C0-8F2C9EC4493D}" type="presParOf" srcId="{5F2AF436-F958-5D45-BB34-4BD619D91E92}" destId="{60896CDA-5B64-194F-AB37-618A4918A084}" srcOrd="2" destOrd="0" presId="urn:microsoft.com/office/officeart/2008/layout/VerticalCurvedList"/>
    <dgm:cxn modelId="{065B3558-E7A2-0C47-A366-AC40A97E9879}" type="presParOf" srcId="{5F2AF436-F958-5D45-BB34-4BD619D91E92}" destId="{11876201-31DB-A543-B874-A41081FAD3FA}" srcOrd="3" destOrd="0" presId="urn:microsoft.com/office/officeart/2008/layout/VerticalCurvedList"/>
    <dgm:cxn modelId="{5FCBE6EF-5CEB-CE4D-AD09-05CED5AE0BF7}" type="presParOf" srcId="{21E16683-EED0-9D4F-99F4-DC2A55E4F940}" destId="{E5AE090A-5264-EC41-8C8E-8EBC915F42C8}" srcOrd="1" destOrd="0" presId="urn:microsoft.com/office/officeart/2008/layout/VerticalCurvedList"/>
    <dgm:cxn modelId="{FFF0620D-3128-894D-B0ED-85291E47ADF1}" type="presParOf" srcId="{21E16683-EED0-9D4F-99F4-DC2A55E4F940}" destId="{E0C05BBA-0604-774C-91BB-72A2CC5560C8}" srcOrd="2" destOrd="0" presId="urn:microsoft.com/office/officeart/2008/layout/VerticalCurvedList"/>
    <dgm:cxn modelId="{F9447488-52C8-AA44-8EF8-736713EADEDE}" type="presParOf" srcId="{E0C05BBA-0604-774C-91BB-72A2CC5560C8}" destId="{31385F8E-C724-6543-ACC7-5547EB2D5C66}" srcOrd="0" destOrd="0" presId="urn:microsoft.com/office/officeart/2008/layout/VerticalCurvedList"/>
    <dgm:cxn modelId="{8333453F-2BEE-A640-B6F4-E6080961C14C}" type="presParOf" srcId="{21E16683-EED0-9D4F-99F4-DC2A55E4F940}" destId="{4D57E042-8327-CD4B-9F4E-401675AEFDAA}" srcOrd="3" destOrd="0" presId="urn:microsoft.com/office/officeart/2008/layout/VerticalCurvedList"/>
    <dgm:cxn modelId="{4605E7AB-89C8-2643-A2D8-EE7FAC633B28}" type="presParOf" srcId="{21E16683-EED0-9D4F-99F4-DC2A55E4F940}" destId="{7B701F62-AD10-4248-8F16-C729413DD394}" srcOrd="4" destOrd="0" presId="urn:microsoft.com/office/officeart/2008/layout/VerticalCurvedList"/>
    <dgm:cxn modelId="{52A4A91B-E712-644B-B982-A4BBC97503BF}" type="presParOf" srcId="{7B701F62-AD10-4248-8F16-C729413DD394}" destId="{7FC51A93-4100-2040-A93A-03C95400494F}" srcOrd="0" destOrd="0" presId="urn:microsoft.com/office/officeart/2008/layout/VerticalCurvedList"/>
    <dgm:cxn modelId="{CCC1F313-3978-634F-9F66-507E22D8AD96}" type="presParOf" srcId="{21E16683-EED0-9D4F-99F4-DC2A55E4F940}" destId="{ED160F28-73D9-044B-A54D-475BF4D6D5DE}" srcOrd="5" destOrd="0" presId="urn:microsoft.com/office/officeart/2008/layout/VerticalCurvedList"/>
    <dgm:cxn modelId="{CDFF9693-3EE2-0141-B200-88BA6417D0FA}" type="presParOf" srcId="{21E16683-EED0-9D4F-99F4-DC2A55E4F940}" destId="{28E45C3E-7B6F-EC47-986B-8A069F57C777}" srcOrd="6" destOrd="0" presId="urn:microsoft.com/office/officeart/2008/layout/VerticalCurvedList"/>
    <dgm:cxn modelId="{142AB76E-AF86-DB43-B856-EECE3C634892}" type="presParOf" srcId="{28E45C3E-7B6F-EC47-986B-8A069F57C777}" destId="{FAE6DF90-0214-B74A-B012-82BC6AC1B47C}" srcOrd="0" destOrd="0" presId="urn:microsoft.com/office/officeart/2008/layout/VerticalCurvedList"/>
    <dgm:cxn modelId="{B5CF0FC5-3276-2446-A28C-6CB24E7E7114}" type="presParOf" srcId="{21E16683-EED0-9D4F-99F4-DC2A55E4F940}" destId="{92FEF4FC-E70E-3448-80ED-1EEC2285D698}" srcOrd="7" destOrd="0" presId="urn:microsoft.com/office/officeart/2008/layout/VerticalCurvedList"/>
    <dgm:cxn modelId="{40407646-A0CF-294F-9C96-338F20FD2E5B}" type="presParOf" srcId="{21E16683-EED0-9D4F-99F4-DC2A55E4F940}" destId="{4E075749-F600-FB49-8430-5A30153AF62E}" srcOrd="8" destOrd="0" presId="urn:microsoft.com/office/officeart/2008/layout/VerticalCurvedList"/>
    <dgm:cxn modelId="{4F91556B-D536-F141-BF85-01887AE19D93}" type="presParOf" srcId="{4E075749-F600-FB49-8430-5A30153AF62E}" destId="{9725CA01-A364-F544-B1CE-1EDCB4399432}" srcOrd="0" destOrd="0" presId="urn:microsoft.com/office/officeart/2008/layout/VerticalCurvedList"/>
    <dgm:cxn modelId="{B7C21225-65A4-844E-BBC0-D0664DE69858}" type="presParOf" srcId="{21E16683-EED0-9D4F-99F4-DC2A55E4F940}" destId="{F4672C7D-2F18-B344-98E8-649601C46FD2}" srcOrd="9" destOrd="0" presId="urn:microsoft.com/office/officeart/2008/layout/VerticalCurvedList"/>
    <dgm:cxn modelId="{DBA8A1CE-A3E6-634C-A9E4-1045A7221DB1}" type="presParOf" srcId="{21E16683-EED0-9D4F-99F4-DC2A55E4F940}" destId="{4F7CDE8D-CA43-8349-A12D-EB83E5265460}" srcOrd="10" destOrd="0" presId="urn:microsoft.com/office/officeart/2008/layout/VerticalCurvedList"/>
    <dgm:cxn modelId="{CB4F9B4A-FF0C-714F-89E3-D6F898C30171}" type="presParOf" srcId="{4F7CDE8D-CA43-8349-A12D-EB83E5265460}" destId="{BFCCC31A-0E80-1540-BECA-3EEB2013331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24C465-D234-F94C-A370-9B832898C370}">
      <dsp:nvSpPr>
        <dsp:cNvPr id="0" name=""/>
        <dsp:cNvSpPr/>
      </dsp:nvSpPr>
      <dsp:spPr>
        <a:xfrm>
          <a:off x="-4498246" y="-689799"/>
          <a:ext cx="5358668" cy="5358668"/>
        </a:xfrm>
        <a:prstGeom prst="blockArc">
          <a:avLst>
            <a:gd name="adj1" fmla="val 18900000"/>
            <a:gd name="adj2" fmla="val 2700000"/>
            <a:gd name="adj3" fmla="val 403"/>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5AE090A-5264-EC41-8C8E-8EBC915F42C8}">
      <dsp:nvSpPr>
        <dsp:cNvPr id="0" name=""/>
        <dsp:cNvSpPr/>
      </dsp:nvSpPr>
      <dsp:spPr>
        <a:xfrm>
          <a:off x="376690" y="248612"/>
          <a:ext cx="7836655" cy="497542"/>
        </a:xfrm>
        <a:prstGeom prst="rect">
          <a:avLst/>
        </a:prstGeom>
        <a:gradFill rotWithShape="0">
          <a:gsLst>
            <a:gs pos="0">
              <a:schemeClr val="accent3"/>
            </a:gs>
            <a:gs pos="100000">
              <a:schemeClr val="accent4"/>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94925" tIns="45720" rIns="45720" bIns="45720" numCol="1" spcCol="1270" anchor="t" anchorCtr="0">
          <a:noAutofit/>
        </a:bodyPr>
        <a:lstStyle/>
        <a:p>
          <a:pPr marL="0" lvl="0" indent="0" algn="l" defTabSz="800100">
            <a:lnSpc>
              <a:spcPct val="90000"/>
            </a:lnSpc>
            <a:spcBef>
              <a:spcPct val="0"/>
            </a:spcBef>
            <a:spcAft>
              <a:spcPct val="35000"/>
            </a:spcAft>
            <a:buClrTx/>
            <a:buSzTx/>
            <a:buFontTx/>
            <a:buNone/>
          </a:pPr>
          <a:r>
            <a:rPr lang="en-US" sz="1800" kern="1200" dirty="0" err="1">
              <a:solidFill>
                <a:prstClr val="white"/>
              </a:solidFill>
              <a:latin typeface="Arial"/>
              <a:ea typeface="+mn-ea"/>
              <a:cs typeface="+mn-cs"/>
            </a:rPr>
            <a:t>Visibilidad</a:t>
          </a:r>
          <a:r>
            <a:rPr lang="en-US" sz="1800" kern="1200" dirty="0">
              <a:solidFill>
                <a:prstClr val="white"/>
              </a:solidFill>
              <a:latin typeface="Arial"/>
              <a:ea typeface="+mn-ea"/>
              <a:cs typeface="+mn-cs"/>
            </a:rPr>
            <a:t> </a:t>
          </a:r>
          <a:r>
            <a:rPr lang="en-US" sz="1800" kern="1200" dirty="0" err="1">
              <a:solidFill>
                <a:prstClr val="white"/>
              </a:solidFill>
              <a:latin typeface="Arial"/>
              <a:ea typeface="+mn-ea"/>
              <a:cs typeface="+mn-cs"/>
            </a:rPr>
            <a:t>detallada</a:t>
          </a:r>
          <a:r>
            <a:rPr lang="en-US" sz="1800" kern="1200" dirty="0">
              <a:solidFill>
                <a:prstClr val="white"/>
              </a:solidFill>
              <a:latin typeface="Arial"/>
              <a:ea typeface="+mn-ea"/>
              <a:cs typeface="+mn-cs"/>
            </a:rPr>
            <a:t> y de </a:t>
          </a:r>
          <a:r>
            <a:rPr lang="en-US" sz="1800" kern="1200" dirty="0" err="1">
              <a:solidFill>
                <a:prstClr val="white"/>
              </a:solidFill>
              <a:latin typeface="Arial"/>
              <a:ea typeface="+mn-ea"/>
              <a:cs typeface="+mn-cs"/>
            </a:rPr>
            <a:t>contexto</a:t>
          </a:r>
          <a:r>
            <a:rPr lang="en-US" sz="1800" kern="1200" dirty="0">
              <a:solidFill>
                <a:prstClr val="white"/>
              </a:solidFill>
              <a:latin typeface="Arial"/>
              <a:ea typeface="+mn-ea"/>
              <a:cs typeface="+mn-cs"/>
            </a:rPr>
            <a:t> del </a:t>
          </a:r>
          <a:r>
            <a:rPr lang="en-US" sz="1800" kern="1200" dirty="0" err="1">
              <a:solidFill>
                <a:prstClr val="white"/>
              </a:solidFill>
              <a:latin typeface="Arial"/>
              <a:ea typeface="+mn-ea"/>
              <a:cs typeface="+mn-cs"/>
            </a:rPr>
            <a:t>tráfico</a:t>
          </a:r>
          <a:r>
            <a:rPr lang="en-US" sz="1800" kern="1200" dirty="0">
              <a:solidFill>
                <a:prstClr val="white"/>
              </a:solidFill>
              <a:latin typeface="Arial"/>
              <a:ea typeface="+mn-ea"/>
              <a:cs typeface="+mn-cs"/>
            </a:rPr>
            <a:t> </a:t>
          </a:r>
          <a:r>
            <a:rPr lang="en-US" sz="1800" kern="1200" dirty="0" err="1">
              <a:solidFill>
                <a:prstClr val="white"/>
              </a:solidFill>
              <a:latin typeface="Arial"/>
              <a:ea typeface="+mn-ea"/>
              <a:cs typeface="+mn-cs"/>
            </a:rPr>
            <a:t>sospechoso</a:t>
          </a:r>
          <a:endParaRPr lang="en-US" sz="1800" kern="1200" dirty="0">
            <a:solidFill>
              <a:prstClr val="white"/>
            </a:solidFill>
            <a:latin typeface="Arial"/>
            <a:ea typeface="+mn-ea"/>
            <a:cs typeface="+mn-cs"/>
          </a:endParaRPr>
        </a:p>
      </dsp:txBody>
      <dsp:txXfrm>
        <a:off x="499253" y="331482"/>
        <a:ext cx="10448874" cy="663390"/>
      </dsp:txXfrm>
    </dsp:sp>
    <dsp:sp modelId="{31385F8E-C724-6543-ACC7-5547EB2D5C66}">
      <dsp:nvSpPr>
        <dsp:cNvPr id="0" name=""/>
        <dsp:cNvSpPr/>
      </dsp:nvSpPr>
      <dsp:spPr>
        <a:xfrm>
          <a:off x="65725" y="186419"/>
          <a:ext cx="621928" cy="62192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D57E042-8327-CD4B-9F4E-401675AEFDAA}">
      <dsp:nvSpPr>
        <dsp:cNvPr id="0" name=""/>
        <dsp:cNvSpPr/>
      </dsp:nvSpPr>
      <dsp:spPr>
        <a:xfrm>
          <a:off x="733214" y="994687"/>
          <a:ext cx="7480131" cy="497542"/>
        </a:xfrm>
        <a:prstGeom prst="rect">
          <a:avLst/>
        </a:prstGeom>
        <a:gradFill rotWithShape="0">
          <a:gsLst>
            <a:gs pos="0">
              <a:schemeClr val="accent3"/>
            </a:gs>
            <a:gs pos="100000">
              <a:schemeClr val="accent4"/>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94925" tIns="45720" rIns="45720" bIns="45720" numCol="1" spcCol="1270" anchor="ctr" anchorCtr="0">
          <a:noAutofit/>
        </a:bodyPr>
        <a:lstStyle/>
        <a:p>
          <a:pPr marL="0" lvl="0" indent="0" algn="l" defTabSz="800100">
            <a:lnSpc>
              <a:spcPct val="90000"/>
            </a:lnSpc>
            <a:spcBef>
              <a:spcPct val="0"/>
            </a:spcBef>
            <a:spcAft>
              <a:spcPct val="35000"/>
            </a:spcAft>
            <a:buClrTx/>
            <a:buSzTx/>
            <a:buFontTx/>
            <a:buNone/>
          </a:pPr>
          <a:endParaRPr lang="en-US" sz="1800" kern="1200" dirty="0"/>
        </a:p>
      </dsp:txBody>
      <dsp:txXfrm>
        <a:off x="974619" y="1326250"/>
        <a:ext cx="9973507" cy="663390"/>
      </dsp:txXfrm>
    </dsp:sp>
    <dsp:sp modelId="{7FC51A93-4100-2040-A93A-03C95400494F}">
      <dsp:nvSpPr>
        <dsp:cNvPr id="0" name=""/>
        <dsp:cNvSpPr/>
      </dsp:nvSpPr>
      <dsp:spPr>
        <a:xfrm>
          <a:off x="422250" y="932494"/>
          <a:ext cx="621928" cy="62192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D160F28-73D9-044B-A54D-475BF4D6D5DE}">
      <dsp:nvSpPr>
        <dsp:cNvPr id="0" name=""/>
        <dsp:cNvSpPr/>
      </dsp:nvSpPr>
      <dsp:spPr>
        <a:xfrm>
          <a:off x="842639" y="1740763"/>
          <a:ext cx="7370706" cy="497542"/>
        </a:xfrm>
        <a:prstGeom prst="rect">
          <a:avLst/>
        </a:prstGeom>
        <a:gradFill rotWithShape="0">
          <a:gsLst>
            <a:gs pos="0">
              <a:schemeClr val="accent3"/>
            </a:gs>
            <a:gs pos="100000">
              <a:schemeClr val="accent4"/>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94925" tIns="45720" rIns="45720" bIns="45720" numCol="1" spcCol="1270" anchor="ctr" anchorCtr="0">
          <a:noAutofit/>
        </a:bodyPr>
        <a:lstStyle/>
        <a:p>
          <a:pPr marL="0" lvl="0" indent="0" algn="l" defTabSz="800100">
            <a:lnSpc>
              <a:spcPct val="90000"/>
            </a:lnSpc>
            <a:spcBef>
              <a:spcPct val="0"/>
            </a:spcBef>
            <a:spcAft>
              <a:spcPct val="35000"/>
            </a:spcAft>
            <a:buNone/>
          </a:pPr>
          <a:endParaRPr lang="en-US" sz="1800" kern="1200" dirty="0"/>
        </a:p>
      </dsp:txBody>
      <dsp:txXfrm>
        <a:off x="1120518" y="2321017"/>
        <a:ext cx="9827608" cy="663390"/>
      </dsp:txXfrm>
    </dsp:sp>
    <dsp:sp modelId="{FAE6DF90-0214-B74A-B012-82BC6AC1B47C}">
      <dsp:nvSpPr>
        <dsp:cNvPr id="0" name=""/>
        <dsp:cNvSpPr/>
      </dsp:nvSpPr>
      <dsp:spPr>
        <a:xfrm>
          <a:off x="531674" y="1678570"/>
          <a:ext cx="621928" cy="62192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2FEF4FC-E70E-3448-80ED-1EEC2285D698}">
      <dsp:nvSpPr>
        <dsp:cNvPr id="0" name=""/>
        <dsp:cNvSpPr/>
      </dsp:nvSpPr>
      <dsp:spPr>
        <a:xfrm>
          <a:off x="733214" y="2486838"/>
          <a:ext cx="7480131" cy="497542"/>
        </a:xfrm>
        <a:prstGeom prst="rect">
          <a:avLst/>
        </a:prstGeom>
        <a:gradFill rotWithShape="0">
          <a:gsLst>
            <a:gs pos="0">
              <a:schemeClr val="accent3"/>
            </a:gs>
            <a:gs pos="100000">
              <a:schemeClr val="accent4"/>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94925" tIns="45720" rIns="45720" bIns="45720" numCol="1" spcCol="1270" anchor="ctr" anchorCtr="0">
          <a:noAutofit/>
        </a:bodyPr>
        <a:lstStyle/>
        <a:p>
          <a:pPr marL="0" lvl="0" indent="0" algn="l" defTabSz="800100">
            <a:lnSpc>
              <a:spcPct val="90000"/>
            </a:lnSpc>
            <a:spcBef>
              <a:spcPct val="0"/>
            </a:spcBef>
            <a:spcAft>
              <a:spcPct val="35000"/>
            </a:spcAft>
            <a:buClrTx/>
            <a:buSzTx/>
            <a:buFontTx/>
            <a:buNone/>
          </a:pPr>
          <a:endParaRPr lang="en-US" sz="1800" kern="1200" dirty="0"/>
        </a:p>
      </dsp:txBody>
      <dsp:txXfrm>
        <a:off x="974619" y="3315784"/>
        <a:ext cx="9973507" cy="663390"/>
      </dsp:txXfrm>
    </dsp:sp>
    <dsp:sp modelId="{9725CA01-A364-F544-B1CE-1EDCB4399432}">
      <dsp:nvSpPr>
        <dsp:cNvPr id="0" name=""/>
        <dsp:cNvSpPr/>
      </dsp:nvSpPr>
      <dsp:spPr>
        <a:xfrm>
          <a:off x="422250" y="2424645"/>
          <a:ext cx="621928" cy="62192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4672C7D-2F18-B344-98E8-649601C46FD2}">
      <dsp:nvSpPr>
        <dsp:cNvPr id="0" name=""/>
        <dsp:cNvSpPr/>
      </dsp:nvSpPr>
      <dsp:spPr>
        <a:xfrm>
          <a:off x="376690" y="3232913"/>
          <a:ext cx="7836655" cy="497542"/>
        </a:xfrm>
        <a:prstGeom prst="rect">
          <a:avLst/>
        </a:prstGeom>
        <a:gradFill rotWithShape="0">
          <a:gsLst>
            <a:gs pos="0">
              <a:schemeClr val="accent3"/>
            </a:gs>
            <a:gs pos="100000">
              <a:schemeClr val="accent4"/>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94925" tIns="45720" rIns="45720" bIns="45720" numCol="1" spcCol="1270" anchor="ctr" anchorCtr="0">
          <a:noAutofit/>
        </a:bodyPr>
        <a:lstStyle/>
        <a:p>
          <a:pPr marL="0" lvl="0" indent="0" algn="l" defTabSz="800100">
            <a:lnSpc>
              <a:spcPct val="90000"/>
            </a:lnSpc>
            <a:spcBef>
              <a:spcPct val="0"/>
            </a:spcBef>
            <a:spcAft>
              <a:spcPct val="35000"/>
            </a:spcAft>
            <a:buClrTx/>
            <a:buSzTx/>
            <a:buFontTx/>
            <a:buNone/>
          </a:pPr>
          <a:endParaRPr lang="en-US" sz="1800" kern="1200" dirty="0"/>
        </a:p>
      </dsp:txBody>
      <dsp:txXfrm>
        <a:off x="499253" y="4310551"/>
        <a:ext cx="10448874" cy="663390"/>
      </dsp:txXfrm>
    </dsp:sp>
    <dsp:sp modelId="{BFCCC31A-0E80-1540-BECA-3EEB20133317}">
      <dsp:nvSpPr>
        <dsp:cNvPr id="0" name=""/>
        <dsp:cNvSpPr/>
      </dsp:nvSpPr>
      <dsp:spPr>
        <a:xfrm>
          <a:off x="65725" y="3170721"/>
          <a:ext cx="621928" cy="62192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DB3B964-C5D2-0C47-BB6A-D7315AF523BD}" type="datetimeFigureOut">
              <a:rPr lang="en-US" smtClean="0"/>
              <a:pPr/>
              <a:t>5/7/2018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9F56FA-2DD1-9C4A-B6A8-F8EE4463C79B}" type="slidenum">
              <a:rPr lang="en-US" smtClean="0"/>
              <a:pPr/>
              <a:t>‹#›</a:t>
            </a:fld>
            <a:endParaRPr lang="en-US"/>
          </a:p>
        </p:txBody>
      </p:sp>
    </p:spTree>
    <p:extLst>
      <p:ext uri="{BB962C8B-B14F-4D97-AF65-F5344CB8AC3E}">
        <p14:creationId xmlns:p14="http://schemas.microsoft.com/office/powerpoint/2010/main" val="9803225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7A8953-0624-C746-BDD4-E9F51EF659C7}" type="datetimeFigureOut">
              <a:rPr lang="en-US" smtClean="0"/>
              <a:pPr/>
              <a:t>5/7/2018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F8E1DE-2B0A-B84B-B8C1-38D4BBFCC2FF}" type="slidenum">
              <a:rPr lang="en-US" smtClean="0"/>
              <a:pPr/>
              <a:t>‹#›</a:t>
            </a:fld>
            <a:endParaRPr lang="en-US"/>
          </a:p>
        </p:txBody>
      </p:sp>
    </p:spTree>
    <p:extLst>
      <p:ext uri="{BB962C8B-B14F-4D97-AF65-F5344CB8AC3E}">
        <p14:creationId xmlns:p14="http://schemas.microsoft.com/office/powerpoint/2010/main" val="12727083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As the scale and sophistication of cybercrime continues to increase, enterprise businesses need to rethink their defense strategies. Next-generation Networking Products must be built and integrated around automated and actionable intelligence that can be shared to quickly recognize and mitigate threats. Security Assisted Networking delivers Secure Network Fabric with these capabilities.</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97F8E1DE-2B0A-B84B-B8C1-38D4BBFCC2FF}" type="slidenum">
              <a:rPr lang="en-US" smtClean="0"/>
              <a:pPr/>
              <a:t>1</a:t>
            </a:fld>
            <a:endParaRPr lang="en-US" dirty="0"/>
          </a:p>
        </p:txBody>
      </p:sp>
    </p:spTree>
    <p:extLst>
      <p:ext uri="{BB962C8B-B14F-4D97-AF65-F5344CB8AC3E}">
        <p14:creationId xmlns:p14="http://schemas.microsoft.com/office/powerpoint/2010/main" val="3190500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438651"/>
          </a:xfrm>
        </p:spPr>
        <p:txBody>
          <a:bodyPr/>
          <a:lstStyle/>
          <a:p>
            <a:r>
              <a:rPr lang="en-US" sz="1000" dirty="0"/>
              <a:t>Here</a:t>
            </a:r>
            <a:r>
              <a:rPr lang="en-US" sz="1000" baseline="0" dirty="0"/>
              <a:t> is what we are looking at as a first step in 2018…</a:t>
            </a:r>
          </a:p>
          <a:p>
            <a:endParaRPr lang="en-US" sz="1000" baseline="0" dirty="0"/>
          </a:p>
          <a:p>
            <a:r>
              <a:rPr lang="en-US" sz="1000" baseline="0" dirty="0"/>
              <a:t>Market requirements don’t change – obviously you constantly need to keep your eye on the requirements.</a:t>
            </a:r>
          </a:p>
          <a:p>
            <a:endParaRPr lang="en-US" sz="1000" baseline="0" dirty="0"/>
          </a:p>
          <a:p>
            <a:r>
              <a:rPr lang="en-US" sz="1000" baseline="0" dirty="0"/>
              <a:t>&lt;CLICK&gt; First step is to create a common hardware platform – as we design and develop new hardware platforms from this point out, we are thinking about those hardware platforms as a common platform –what we call </a:t>
            </a:r>
            <a:r>
              <a:rPr lang="en-US" sz="1000" baseline="0" dirty="0" err="1"/>
              <a:t>superspec</a:t>
            </a:r>
            <a:r>
              <a:rPr lang="en-US" sz="1000" dirty="0"/>
              <a:t>.</a:t>
            </a:r>
            <a:r>
              <a:rPr lang="en-US" sz="1000" baseline="0" dirty="0"/>
              <a:t> Any new hardware platforms can support any applications or as we know it today operating systems.  The key piece with all these hardware platforms – across all of them, whether it is switch, wireless or server based hardware platforms – they will all run Linux 4.9 </a:t>
            </a:r>
          </a:p>
          <a:p>
            <a:r>
              <a:rPr lang="en-US" sz="1000" baseline="0" dirty="0"/>
              <a:t>Linux 4.9 lays the ground work for an application container framework. This is where we start to introduce the concept of running applications in a container  (or a virtual machine as we would know it in the server side of the world)  on our hardware platforms.</a:t>
            </a:r>
          </a:p>
          <a:p>
            <a:endParaRPr lang="en-US" sz="1000" baseline="0" dirty="0"/>
          </a:p>
          <a:p>
            <a:r>
              <a:rPr lang="en-US" sz="1000" baseline="0" dirty="0"/>
              <a:t>Now we can leverage the common silicon and drive this idea of sporting container based applications. The example is we can now run an operating systems like a container on a switch. I can take any of these technologies and run them across any of these hardware platforms. Not bound by 1 to 1 relationship where OS is tied to a piece of hardware.</a:t>
            </a:r>
          </a:p>
          <a:p>
            <a:r>
              <a:rPr lang="en-US" sz="1000" baseline="0" dirty="0"/>
              <a:t>&lt;CLICK&gt; &lt;CLICK&gt; Run OS on any of these pieces of hardware.</a:t>
            </a:r>
            <a:r>
              <a:rPr lang="en-US" sz="1000" dirty="0"/>
              <a:t> </a:t>
            </a:r>
            <a:r>
              <a:rPr lang="en-US" sz="1000" baseline="0" dirty="0"/>
              <a:t>It provides added flexibility and choice based on the business problem you are trying to solve at different places in the network .</a:t>
            </a:r>
          </a:p>
          <a:p>
            <a:endParaRPr lang="en-US" sz="1000" baseline="0" dirty="0"/>
          </a:p>
          <a:p>
            <a:r>
              <a:rPr lang="en-US" sz="1000" baseline="0" dirty="0"/>
              <a:t>In late 2018 – you will see evidence of us delivering  these technologies. Indeed at the sales kick off this past summer, engineering demonstrated how we could</a:t>
            </a:r>
            <a:r>
              <a:rPr lang="en-US" sz="1000" dirty="0"/>
              <a:t> </a:t>
            </a:r>
            <a:r>
              <a:rPr lang="en-US" sz="1000" baseline="0" dirty="0"/>
              <a:t> run SLX or EXOS on an 870 platform –  this is something that isn’t a pipe dream. It is already operational where we have seen it running– and that is just one proof point of how we are making this a reality </a:t>
            </a:r>
          </a:p>
          <a:p>
            <a:endParaRPr lang="en-US" sz="1000" baseline="0" dirty="0"/>
          </a:p>
          <a:p>
            <a:r>
              <a:rPr lang="en-US" sz="1000" baseline="0" dirty="0"/>
              <a:t>&lt;CLICK&gt;</a:t>
            </a:r>
            <a:r>
              <a:rPr lang="en-US" sz="1000" dirty="0"/>
              <a:t> So in summary – what we have done is removed the hardware dependency. PIN features are still tied to the OS; however the OS is no longer tied to hardware</a:t>
            </a:r>
          </a:p>
        </p:txBody>
      </p:sp>
      <p:sp>
        <p:nvSpPr>
          <p:cNvPr id="4" name="Slide Number Placeholder 3"/>
          <p:cNvSpPr>
            <a:spLocks noGrp="1"/>
          </p:cNvSpPr>
          <p:nvPr>
            <p:ph type="sldNum" sz="quarter" idx="10"/>
          </p:nvPr>
        </p:nvSpPr>
        <p:spPr/>
        <p:txBody>
          <a:bodyPr/>
          <a:lstStyle/>
          <a:p>
            <a:fld id="{A54DA33E-110A-184B-8772-CEBDE7FF1427}" type="slidenum">
              <a:rPr lang="en-US" smtClean="0"/>
              <a:pPr/>
              <a:t>3</a:t>
            </a:fld>
            <a:endParaRPr lang="en-US"/>
          </a:p>
        </p:txBody>
      </p:sp>
    </p:spTree>
    <p:extLst>
      <p:ext uri="{BB962C8B-B14F-4D97-AF65-F5344CB8AC3E}">
        <p14:creationId xmlns:p14="http://schemas.microsoft.com/office/powerpoint/2010/main" val="130721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Now let’s look at 2019 onwards … our longer term vision</a:t>
            </a:r>
          </a:p>
          <a:p>
            <a:endParaRPr lang="en-US" sz="1000" dirty="0"/>
          </a:p>
          <a:p>
            <a:r>
              <a:rPr lang="en-US" sz="1000" dirty="0"/>
              <a:t>&lt;CLICK&gt; Nothing new in hardware platform – common hardware</a:t>
            </a:r>
          </a:p>
          <a:p>
            <a:endParaRPr lang="en-US" sz="1000" dirty="0"/>
          </a:p>
          <a:p>
            <a:r>
              <a:rPr lang="en-US" sz="1000" dirty="0"/>
              <a:t>&lt;CLICK&gt; What we’re looking at now is  aligning features with PIN –: small, medium or large feature sets (think of them like good, better, best feature set)  and these features are closely built and engineered for purpose – whether it is access, campus or data center </a:t>
            </a:r>
          </a:p>
          <a:p>
            <a:endParaRPr lang="en-US" sz="1000" dirty="0"/>
          </a:p>
          <a:p>
            <a:r>
              <a:rPr lang="en-US" sz="1000" dirty="0"/>
              <a:t>An additional value – where the power really comes in  - is by adding in the ability to support ecosystem applications as a virtual machine or application container running in parallel or side by side with traditional network OS or switching functions on the APs and switches. This would allow you to have ecosystem applications – for example, firewall technology, load balancing technology,  security technology,  threat detection technology and many more run alongside your network OS functions. </a:t>
            </a:r>
          </a:p>
          <a:p>
            <a:endParaRPr lang="en-US" sz="1000" dirty="0"/>
          </a:p>
          <a:p>
            <a:r>
              <a:rPr lang="en-US" sz="1000" dirty="0"/>
              <a:t>You have elevated the power of the network to not just pass traffic but to do more by supporting ecosystem applications – which will fundamentally change how software is being delivered in the future.</a:t>
            </a:r>
          </a:p>
          <a:p>
            <a:endParaRPr lang="en-US" sz="1000" dirty="0"/>
          </a:p>
          <a:p>
            <a:r>
              <a:rPr lang="en-US" sz="1000" dirty="0"/>
              <a:t>So you may be thinking</a:t>
            </a:r>
            <a:r>
              <a:rPr lang="en-US" sz="1000"/>
              <a:t>, ‘nice </a:t>
            </a:r>
            <a:r>
              <a:rPr lang="en-US" sz="1000" dirty="0"/>
              <a:t>vision; but what’s in it for me? What does this mean for my business’  so let me walk through an example ….  </a:t>
            </a:r>
          </a:p>
          <a:p>
            <a:endParaRPr lang="en-US" sz="1000" dirty="0"/>
          </a:p>
        </p:txBody>
      </p:sp>
      <p:sp>
        <p:nvSpPr>
          <p:cNvPr id="4" name="Slide Number Placeholder 3"/>
          <p:cNvSpPr>
            <a:spLocks noGrp="1"/>
          </p:cNvSpPr>
          <p:nvPr>
            <p:ph type="sldNum" sz="quarter" idx="10"/>
          </p:nvPr>
        </p:nvSpPr>
        <p:spPr/>
        <p:txBody>
          <a:bodyPr/>
          <a:lstStyle/>
          <a:p>
            <a:fld id="{A54DA33E-110A-184B-8772-CEBDE7FF1427}" type="slidenum">
              <a:rPr lang="en-US" smtClean="0"/>
              <a:pPr/>
              <a:t>4</a:t>
            </a:fld>
            <a:endParaRPr lang="en-US"/>
          </a:p>
        </p:txBody>
      </p:sp>
    </p:spTree>
    <p:extLst>
      <p:ext uri="{BB962C8B-B14F-4D97-AF65-F5344CB8AC3E}">
        <p14:creationId xmlns:p14="http://schemas.microsoft.com/office/powerpoint/2010/main" val="2655029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F8E1DE-2B0A-B84B-B8C1-38D4BBFCC2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934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F8E1DE-2B0A-B84B-B8C1-38D4BBFCC2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6429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fontAlgn="base">
              <a:buAutoNum type="arabicParenR"/>
            </a:pPr>
            <a:r>
              <a:rPr lang="en-US" sz="1200" b="0" i="0" kern="1200" dirty="0">
                <a:solidFill>
                  <a:schemeClr val="tx1"/>
                </a:solidFill>
                <a:effectLst/>
                <a:latin typeface="+mn-lt"/>
                <a:ea typeface="+mn-ea"/>
                <a:cs typeface="+mn-cs"/>
              </a:rPr>
              <a:t>Apply policies across the network</a:t>
            </a:r>
          </a:p>
          <a:p>
            <a:pPr marL="228600" indent="-228600" fontAlgn="base">
              <a:buAutoNum type="arabicParenR"/>
            </a:pPr>
            <a:r>
              <a:rPr lang="en-US" sz="1200" b="0" i="0" kern="1200" dirty="0">
                <a:solidFill>
                  <a:schemeClr val="tx1"/>
                </a:solidFill>
                <a:effectLst/>
                <a:latin typeface="+mn-lt"/>
                <a:ea typeface="+mn-ea"/>
                <a:cs typeface="+mn-cs"/>
              </a:rPr>
              <a:t>Scale fast and enforce policies consistently across the network. Streamline security policy management across domains.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Pervasive Visibility into dark &amp; scary traffic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Threat Intelligence &amp; Detection (E-W) @ Line Rate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Lateral Movement Threat Detection; Port Scan, Port Sweeps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Lateral Movement Threat Detection; Credential Misuse &amp; Scraping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Pervasive Visibility into dark &amp; scary traffic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Automate Threat Mitigation Workflow; Block, </a:t>
            </a:r>
            <a:r>
              <a:rPr lang="en-US" dirty="0" err="1"/>
              <a:t>Qrnt</a:t>
            </a:r>
            <a:r>
              <a:rPr lang="en-US" dirty="0"/>
              <a:t> End Point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Human Guide Threat Response Integration w/ Ecosystem Partners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F8E1DE-2B0A-B84B-B8C1-38D4BBFCC2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2154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B15A6D-005E-604A-B878-F975D9695A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4107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788B30-78DE-6A46-8703-6C1BD0F7D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359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8E1DE-2B0A-B84B-B8C1-38D4BBFCC2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90941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AACE23-E815-044C-8B17-C756E61CB14F}"/>
              </a:ext>
            </a:extLst>
          </p:cNvPr>
          <p:cNvSpPr/>
          <p:nvPr userDrawn="1"/>
        </p:nvSpPr>
        <p:spPr>
          <a:xfrm>
            <a:off x="0" y="0"/>
            <a:ext cx="914400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4415" y="2195843"/>
            <a:ext cx="5803292" cy="755794"/>
          </a:xfrm>
          <a:prstGeom prst="rect">
            <a:avLst/>
          </a:prstGeom>
        </p:spPr>
        <p:txBody>
          <a:bodyPr>
            <a:normAutofit/>
          </a:bodyPr>
          <a:lstStyle>
            <a:lvl1pPr>
              <a:defRPr sz="2800">
                <a:solidFill>
                  <a:schemeClr val="bg1"/>
                </a:solidFill>
              </a:defRPr>
            </a:lvl1pPr>
          </a:lstStyle>
          <a:p>
            <a:r>
              <a:rPr lang="en-US"/>
              <a:t>Click to edit Master title style</a:t>
            </a:r>
            <a:endParaRPr lang="en-US" dirty="0"/>
          </a:p>
        </p:txBody>
      </p:sp>
      <p:pic>
        <p:nvPicPr>
          <p:cNvPr id="10" name="Picture 9">
            <a:extLst>
              <a:ext uri="{FF2B5EF4-FFF2-40B4-BE49-F238E27FC236}">
                <a16:creationId xmlns:a16="http://schemas.microsoft.com/office/drawing/2014/main" id="{7E629C43-839E-BF4C-9E6F-BDB83509868F}"/>
              </a:ext>
            </a:extLst>
          </p:cNvPr>
          <p:cNvPicPr>
            <a:picLocks noChangeAspect="1"/>
          </p:cNvPicPr>
          <p:nvPr userDrawn="1"/>
        </p:nvPicPr>
        <p:blipFill>
          <a:blip r:embed="rId2"/>
          <a:stretch>
            <a:fillRect/>
          </a:stretch>
        </p:blipFill>
        <p:spPr>
          <a:xfrm>
            <a:off x="635613" y="2339975"/>
            <a:ext cx="447874" cy="463550"/>
          </a:xfrm>
          <a:prstGeom prst="rect">
            <a:avLst/>
          </a:prstGeom>
        </p:spPr>
      </p:pic>
      <p:cxnSp>
        <p:nvCxnSpPr>
          <p:cNvPr id="15" name="Straight Connector 14">
            <a:extLst>
              <a:ext uri="{FF2B5EF4-FFF2-40B4-BE49-F238E27FC236}">
                <a16:creationId xmlns:a16="http://schemas.microsoft.com/office/drawing/2014/main" id="{F60352DA-67AD-A445-B06E-C3C439C2BB38}"/>
              </a:ext>
            </a:extLst>
          </p:cNvPr>
          <p:cNvCxnSpPr>
            <a:cxnSpLocks/>
          </p:cNvCxnSpPr>
          <p:nvPr userDrawn="1"/>
        </p:nvCxnSpPr>
        <p:spPr>
          <a:xfrm>
            <a:off x="1374182" y="2152650"/>
            <a:ext cx="0" cy="84455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8" name="Picture 27">
            <a:extLst>
              <a:ext uri="{FF2B5EF4-FFF2-40B4-BE49-F238E27FC236}">
                <a16:creationId xmlns:a16="http://schemas.microsoft.com/office/drawing/2014/main" id="{ABA40703-DBEA-3B42-A167-F8BD82E3CF3A}"/>
              </a:ext>
            </a:extLst>
          </p:cNvPr>
          <p:cNvPicPr>
            <a:picLocks noChangeAspect="1"/>
          </p:cNvPicPr>
          <p:nvPr userDrawn="1"/>
        </p:nvPicPr>
        <p:blipFill>
          <a:blip r:embed="rId3"/>
          <a:stretch>
            <a:fillRect/>
          </a:stretch>
        </p:blipFill>
        <p:spPr>
          <a:xfrm>
            <a:off x="7725913" y="4674920"/>
            <a:ext cx="1099732" cy="274933"/>
          </a:xfrm>
          <a:prstGeom prst="rect">
            <a:avLst/>
          </a:prstGeom>
        </p:spPr>
      </p:pic>
    </p:spTree>
    <p:extLst>
      <p:ext uri="{BB962C8B-B14F-4D97-AF65-F5344CB8AC3E}">
        <p14:creationId xmlns:p14="http://schemas.microsoft.com/office/powerpoint/2010/main" val="4065990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o Side Image">
    <p:spTree>
      <p:nvGrpSpPr>
        <p:cNvPr id="1" name=""/>
        <p:cNvGrpSpPr/>
        <p:nvPr/>
      </p:nvGrpSpPr>
      <p:grpSpPr>
        <a:xfrm>
          <a:off x="0" y="0"/>
          <a:ext cx="0" cy="0"/>
          <a:chOff x="0" y="0"/>
          <a:chExt cx="0" cy="0"/>
        </a:xfrm>
      </p:grpSpPr>
      <p:sp>
        <p:nvSpPr>
          <p:cNvPr id="2" name="Title 1"/>
          <p:cNvSpPr>
            <a:spLocks noGrp="1"/>
          </p:cNvSpPr>
          <p:nvPr>
            <p:ph type="title"/>
          </p:nvPr>
        </p:nvSpPr>
        <p:spPr>
          <a:xfrm>
            <a:off x="316260" y="1"/>
            <a:ext cx="8551335" cy="755794"/>
          </a:xfrm>
          <a:prstGeom prst="rect">
            <a:avLst/>
          </a:prstGeom>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16259" y="755795"/>
            <a:ext cx="8551335" cy="3957454"/>
          </a:xfrm>
          <a:prstGeom prst="rect">
            <a:avLst/>
          </a:prstGeo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0" y="4852033"/>
            <a:ext cx="282575" cy="184048"/>
          </a:xfrm>
          <a:prstGeom prst="rect">
            <a:avLst/>
          </a:prstGeom>
        </p:spPr>
        <p:txBody>
          <a:bodyPr vert="horz" lIns="91440" tIns="45720" rIns="91440" bIns="45720" rtlCol="0" anchor="ctr"/>
          <a:lstStyle>
            <a:lvl1pPr algn="l">
              <a:defRPr sz="600">
                <a:solidFill>
                  <a:schemeClr val="tx1">
                    <a:lumMod val="50000"/>
                    <a:lumOff val="50000"/>
                  </a:schemeClr>
                </a:solidFill>
              </a:defRPr>
            </a:lvl1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861021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head">
    <p:spTree>
      <p:nvGrpSpPr>
        <p:cNvPr id="1" name=""/>
        <p:cNvGrpSpPr/>
        <p:nvPr/>
      </p:nvGrpSpPr>
      <p:grpSpPr>
        <a:xfrm>
          <a:off x="0" y="0"/>
          <a:ext cx="0" cy="0"/>
          <a:chOff x="0" y="0"/>
          <a:chExt cx="0" cy="0"/>
        </a:xfrm>
      </p:grpSpPr>
      <p:sp>
        <p:nvSpPr>
          <p:cNvPr id="2" name="Title 1"/>
          <p:cNvSpPr>
            <a:spLocks noGrp="1"/>
          </p:cNvSpPr>
          <p:nvPr>
            <p:ph type="title"/>
          </p:nvPr>
        </p:nvSpPr>
        <p:spPr>
          <a:xfrm>
            <a:off x="314325" y="1"/>
            <a:ext cx="8551335" cy="755794"/>
          </a:xfrm>
          <a:prstGeom prst="rect">
            <a:avLst/>
          </a:prstGeom>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14325" y="952499"/>
            <a:ext cx="8551335" cy="3760749"/>
          </a:xfrm>
          <a:prstGeom prst="rect">
            <a:avLst/>
          </a:prstGeo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0" y="4852033"/>
            <a:ext cx="282575" cy="184048"/>
          </a:xfrm>
          <a:prstGeom prst="rect">
            <a:avLst/>
          </a:prstGeom>
        </p:spPr>
        <p:txBody>
          <a:bodyPr vert="horz" lIns="91440" tIns="45720" rIns="91440" bIns="45720" rtlCol="0" anchor="ctr"/>
          <a:lstStyle>
            <a:lvl1pPr algn="l">
              <a:defRPr sz="600">
                <a:solidFill>
                  <a:schemeClr val="tx1">
                    <a:lumMod val="50000"/>
                    <a:lumOff val="50000"/>
                  </a:schemeClr>
                </a:solidFill>
              </a:defRPr>
            </a:lvl1pPr>
          </a:lstStyle>
          <a:p>
            <a:fld id="{09062C97-02CD-6342-89E4-06145899211B}" type="slidenum">
              <a:rPr lang="en-US" smtClean="0"/>
              <a:pPr/>
              <a:t>‹#›</a:t>
            </a:fld>
            <a:endParaRPr lang="en-US" dirty="0"/>
          </a:p>
        </p:txBody>
      </p:sp>
      <p:sp>
        <p:nvSpPr>
          <p:cNvPr id="5" name="Text Placeholder 9">
            <a:extLst>
              <a:ext uri="{FF2B5EF4-FFF2-40B4-BE49-F238E27FC236}">
                <a16:creationId xmlns:a16="http://schemas.microsoft.com/office/drawing/2014/main" id="{5D0362EC-B0E3-3D43-BA2B-28F97D6DC946}"/>
              </a:ext>
            </a:extLst>
          </p:cNvPr>
          <p:cNvSpPr>
            <a:spLocks noGrp="1"/>
          </p:cNvSpPr>
          <p:nvPr>
            <p:ph type="body" sz="quarter" idx="11"/>
          </p:nvPr>
        </p:nvSpPr>
        <p:spPr>
          <a:xfrm>
            <a:off x="314325" y="560558"/>
            <a:ext cx="8556625" cy="304483"/>
          </a:xfrm>
          <a:prstGeom prst="rect">
            <a:avLst/>
          </a:prstGeom>
        </p:spPr>
        <p:txBody>
          <a:bodyPr>
            <a:noAutofit/>
          </a:bodyPr>
          <a:lstStyle>
            <a:lvl1pPr marL="0" indent="0">
              <a:buNone/>
              <a:defRPr sz="1500"/>
            </a:lvl1pPr>
          </a:lstStyle>
          <a:p>
            <a:pPr lvl="0"/>
            <a:r>
              <a:rPr lang="en-US"/>
              <a:t>Edit Master text styles</a:t>
            </a:r>
          </a:p>
        </p:txBody>
      </p:sp>
    </p:spTree>
    <p:extLst>
      <p:ext uri="{BB962C8B-B14F-4D97-AF65-F5344CB8AC3E}">
        <p14:creationId xmlns:p14="http://schemas.microsoft.com/office/powerpoint/2010/main" val="303913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314325" y="1"/>
            <a:ext cx="8551335" cy="755794"/>
          </a:xfrm>
          <a:prstGeom prst="rect">
            <a:avLst/>
          </a:prstGeom>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7" name="Slide Number Placeholder 5"/>
          <p:cNvSpPr>
            <a:spLocks noGrp="1"/>
          </p:cNvSpPr>
          <p:nvPr>
            <p:ph type="sldNum" sz="quarter" idx="4"/>
          </p:nvPr>
        </p:nvSpPr>
        <p:spPr>
          <a:xfrm>
            <a:off x="0" y="4852033"/>
            <a:ext cx="282575" cy="184048"/>
          </a:xfrm>
          <a:prstGeom prst="rect">
            <a:avLst/>
          </a:prstGeom>
        </p:spPr>
        <p:txBody>
          <a:bodyPr vert="horz" lIns="91440" tIns="45720" rIns="91440" bIns="45720" rtlCol="0" anchor="ctr"/>
          <a:lstStyle>
            <a:lvl1pPr algn="l">
              <a:defRPr sz="600">
                <a:solidFill>
                  <a:schemeClr val="tx1">
                    <a:lumMod val="50000"/>
                    <a:lumOff val="50000"/>
                  </a:schemeClr>
                </a:solidFill>
              </a:defRPr>
            </a:lvl1pPr>
          </a:lstStyle>
          <a:p>
            <a:fld id="{09062C97-02CD-6342-89E4-06145899211B}" type="slidenum">
              <a:rPr lang="en-US" smtClean="0"/>
              <a:pPr/>
              <a:t>‹#›</a:t>
            </a:fld>
            <a:endParaRPr lang="en-US" dirty="0"/>
          </a:p>
        </p:txBody>
      </p:sp>
      <p:sp>
        <p:nvSpPr>
          <p:cNvPr id="5" name="Text Placeholder 9">
            <a:extLst>
              <a:ext uri="{FF2B5EF4-FFF2-40B4-BE49-F238E27FC236}">
                <a16:creationId xmlns:a16="http://schemas.microsoft.com/office/drawing/2014/main" id="{5D0362EC-B0E3-3D43-BA2B-28F97D6DC946}"/>
              </a:ext>
            </a:extLst>
          </p:cNvPr>
          <p:cNvSpPr>
            <a:spLocks noGrp="1"/>
          </p:cNvSpPr>
          <p:nvPr>
            <p:ph type="body" sz="quarter" idx="11"/>
          </p:nvPr>
        </p:nvSpPr>
        <p:spPr>
          <a:xfrm>
            <a:off x="314325" y="560558"/>
            <a:ext cx="8556625" cy="304483"/>
          </a:xfrm>
          <a:prstGeom prst="rect">
            <a:avLst/>
          </a:prstGeom>
        </p:spPr>
        <p:txBody>
          <a:bodyPr>
            <a:noAutofit/>
          </a:bodyPr>
          <a:lstStyle>
            <a:lvl1pPr marL="0" indent="0">
              <a:buNone/>
              <a:defRPr sz="1500"/>
            </a:lvl1pPr>
          </a:lstStyle>
          <a:p>
            <a:pPr lvl="0"/>
            <a:r>
              <a:rPr lang="en-US"/>
              <a:t>Edit Master text styles</a:t>
            </a:r>
          </a:p>
        </p:txBody>
      </p:sp>
      <p:sp>
        <p:nvSpPr>
          <p:cNvPr id="6" name="Content Placeholder 2">
            <a:extLst>
              <a:ext uri="{FF2B5EF4-FFF2-40B4-BE49-F238E27FC236}">
                <a16:creationId xmlns:a16="http://schemas.microsoft.com/office/drawing/2014/main" id="{2FD5AC8F-FBAB-4B43-96AC-DF61B20394FC}"/>
              </a:ext>
            </a:extLst>
          </p:cNvPr>
          <p:cNvSpPr>
            <a:spLocks noGrp="1"/>
          </p:cNvSpPr>
          <p:nvPr>
            <p:ph sz="quarter" idx="12"/>
          </p:nvPr>
        </p:nvSpPr>
        <p:spPr>
          <a:xfrm>
            <a:off x="322764" y="1131216"/>
            <a:ext cx="4152889" cy="3359823"/>
          </a:xfrm>
          <a:prstGeom prst="rect">
            <a:avLst/>
          </a:prstGeo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EDAE9E8-3213-3247-B6B4-C1352D79B143}"/>
              </a:ext>
            </a:extLst>
          </p:cNvPr>
          <p:cNvSpPr>
            <a:spLocks noGrp="1"/>
          </p:cNvSpPr>
          <p:nvPr>
            <p:ph sz="quarter" idx="13"/>
          </p:nvPr>
        </p:nvSpPr>
        <p:spPr>
          <a:xfrm>
            <a:off x="4726244" y="1131216"/>
            <a:ext cx="4152889" cy="3359823"/>
          </a:xfrm>
          <a:prstGeom prst="rect">
            <a:avLst/>
          </a:prstGeo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6905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3" name="TextBox 2"/>
          <p:cNvSpPr txBox="1"/>
          <p:nvPr userDrawn="1"/>
        </p:nvSpPr>
        <p:spPr>
          <a:xfrm>
            <a:off x="3018209" y="4380569"/>
            <a:ext cx="3107584" cy="276999"/>
          </a:xfrm>
          <a:prstGeom prst="rect">
            <a:avLst/>
          </a:prstGeom>
          <a:noFill/>
        </p:spPr>
        <p:txBody>
          <a:bodyPr wrap="square" rtlCol="0">
            <a:spAutoFit/>
          </a:bodyPr>
          <a:lstStyle/>
          <a:p>
            <a:pPr algn="ctr"/>
            <a:r>
              <a:rPr lang="en-US" sz="1200" b="1" dirty="0">
                <a:solidFill>
                  <a:srgbClr val="400099"/>
                </a:solidFill>
              </a:rPr>
              <a:t>WWW.EXTREMENETWORKS.COM</a:t>
            </a:r>
          </a:p>
        </p:txBody>
      </p:sp>
      <p:sp>
        <p:nvSpPr>
          <p:cNvPr id="8" name="Rectangle 7"/>
          <p:cNvSpPr/>
          <p:nvPr userDrawn="1"/>
        </p:nvSpPr>
        <p:spPr>
          <a:xfrm>
            <a:off x="254021" y="4873405"/>
            <a:ext cx="1889527" cy="13361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37DF47E-6F9A-3143-9601-5C58B4961C66}"/>
              </a:ext>
            </a:extLst>
          </p:cNvPr>
          <p:cNvPicPr>
            <a:picLocks noChangeAspect="1"/>
          </p:cNvPicPr>
          <p:nvPr userDrawn="1"/>
        </p:nvPicPr>
        <p:blipFill>
          <a:blip r:embed="rId2"/>
          <a:stretch>
            <a:fillRect/>
          </a:stretch>
        </p:blipFill>
        <p:spPr>
          <a:xfrm>
            <a:off x="2184401" y="1720313"/>
            <a:ext cx="4945798" cy="1538143"/>
          </a:xfrm>
          <a:prstGeom prst="rect">
            <a:avLst/>
          </a:prstGeom>
        </p:spPr>
      </p:pic>
    </p:spTree>
    <p:extLst>
      <p:ext uri="{BB962C8B-B14F-4D97-AF65-F5344CB8AC3E}">
        <p14:creationId xmlns:p14="http://schemas.microsoft.com/office/powerpoint/2010/main" val="2603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title"/>
          </p:nvPr>
        </p:nvSpPr>
        <p:spPr>
          <a:xfrm>
            <a:off x="721652" y="2112415"/>
            <a:ext cx="7558646" cy="755794"/>
          </a:xfrm>
          <a:prstGeom prst="rect">
            <a:avLst/>
          </a:prstGeom>
        </p:spPr>
        <p:txBody>
          <a:bodyPr>
            <a:normAutofit/>
          </a:bodyPr>
          <a:lstStyle>
            <a:lvl1pPr>
              <a:defRPr sz="3600">
                <a:solidFill>
                  <a:schemeClr val="accent6"/>
                </a:solidFill>
              </a:defRPr>
            </a:lvl1pPr>
          </a:lstStyle>
          <a:p>
            <a:r>
              <a:rPr lang="en-US"/>
              <a:t>Click to edit Master title style</a:t>
            </a:r>
            <a:endParaRPr lang="en-US" dirty="0"/>
          </a:p>
        </p:txBody>
      </p:sp>
      <p:cxnSp>
        <p:nvCxnSpPr>
          <p:cNvPr id="7" name="Straight Connector 6"/>
          <p:cNvCxnSpPr/>
          <p:nvPr userDrawn="1"/>
        </p:nvCxnSpPr>
        <p:spPr>
          <a:xfrm>
            <a:off x="0" y="2112415"/>
            <a:ext cx="9144000" cy="0"/>
          </a:xfrm>
          <a:prstGeom prst="line">
            <a:avLst/>
          </a:prstGeom>
          <a:ln w="12700">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0" y="2874415"/>
            <a:ext cx="9144000" cy="0"/>
          </a:xfrm>
          <a:prstGeom prst="line">
            <a:avLst/>
          </a:prstGeom>
          <a:ln w="12700">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2C0361F-0177-834B-BA63-AFAC254B3924}"/>
              </a:ext>
            </a:extLst>
          </p:cNvPr>
          <p:cNvCxnSpPr/>
          <p:nvPr userDrawn="1"/>
        </p:nvCxnSpPr>
        <p:spPr>
          <a:xfrm flipH="1">
            <a:off x="2054022" y="4951533"/>
            <a:ext cx="7089978" cy="0"/>
          </a:xfrm>
          <a:prstGeom prst="line">
            <a:avLst/>
          </a:prstGeom>
          <a:ln w="19050">
            <a:gradFill flip="none" rotWithShape="1">
              <a:gsLst>
                <a:gs pos="0">
                  <a:srgbClr val="400099">
                    <a:alpha val="0"/>
                  </a:srgbClr>
                </a:gs>
                <a:gs pos="100000">
                  <a:schemeClr val="bg1"/>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F059D430-590B-AB47-BDA1-C67AE780ACC9}"/>
              </a:ext>
            </a:extLst>
          </p:cNvPr>
          <p:cNvSpPr/>
          <p:nvPr userDrawn="1"/>
        </p:nvSpPr>
        <p:spPr>
          <a:xfrm rot="18900000">
            <a:off x="8817371" y="4813181"/>
            <a:ext cx="274320" cy="2743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F0E4779-B9DB-9E4A-9508-AE78AC205A5B}"/>
              </a:ext>
            </a:extLst>
          </p:cNvPr>
          <p:cNvGrpSpPr/>
          <p:nvPr userDrawn="1"/>
        </p:nvGrpSpPr>
        <p:grpSpPr>
          <a:xfrm>
            <a:off x="8877918" y="4873853"/>
            <a:ext cx="148049" cy="157992"/>
            <a:chOff x="8540103" y="4567881"/>
            <a:chExt cx="453920" cy="484406"/>
          </a:xfrm>
          <a:solidFill>
            <a:srgbClr val="241C4D"/>
          </a:solidFill>
        </p:grpSpPr>
        <p:sp>
          <p:nvSpPr>
            <p:cNvPr id="12" name="Freeform 150">
              <a:extLst>
                <a:ext uri="{FF2B5EF4-FFF2-40B4-BE49-F238E27FC236}">
                  <a16:creationId xmlns:a16="http://schemas.microsoft.com/office/drawing/2014/main" id="{E9FFB78D-D349-164A-A8F3-B3F0BBFFA7EF}"/>
                </a:ext>
              </a:extLst>
            </p:cNvPr>
            <p:cNvSpPr>
              <a:spLocks/>
            </p:cNvSpPr>
            <p:nvPr userDrawn="1"/>
          </p:nvSpPr>
          <p:spPr bwMode="auto">
            <a:xfrm>
              <a:off x="8540103" y="4567881"/>
              <a:ext cx="453920" cy="389557"/>
            </a:xfrm>
            <a:custGeom>
              <a:avLst/>
              <a:gdLst>
                <a:gd name="T0" fmla="*/ 0 w 134"/>
                <a:gd name="T1" fmla="*/ 0 h 115"/>
                <a:gd name="T2" fmla="*/ 0 w 134"/>
                <a:gd name="T3" fmla="*/ 115 h 115"/>
                <a:gd name="T4" fmla="*/ 29 w 134"/>
                <a:gd name="T5" fmla="*/ 86 h 115"/>
                <a:gd name="T6" fmla="*/ 29 w 134"/>
                <a:gd name="T7" fmla="*/ 29 h 115"/>
                <a:gd name="T8" fmla="*/ 134 w 134"/>
                <a:gd name="T9" fmla="*/ 29 h 115"/>
                <a:gd name="T10" fmla="*/ 134 w 134"/>
                <a:gd name="T11" fmla="*/ 0 h 115"/>
                <a:gd name="T12" fmla="*/ 0 w 134"/>
                <a:gd name="T13" fmla="*/ 0 h 115"/>
                <a:gd name="T14" fmla="*/ 0 w 134"/>
                <a:gd name="T15" fmla="*/ 0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15">
                  <a:moveTo>
                    <a:pt x="0" y="0"/>
                  </a:moveTo>
                  <a:lnTo>
                    <a:pt x="0" y="115"/>
                  </a:lnTo>
                  <a:lnTo>
                    <a:pt x="29" y="86"/>
                  </a:lnTo>
                  <a:lnTo>
                    <a:pt x="29" y="29"/>
                  </a:lnTo>
                  <a:lnTo>
                    <a:pt x="134" y="29"/>
                  </a:lnTo>
                  <a:lnTo>
                    <a:pt x="134" y="0"/>
                  </a:lnTo>
                  <a:lnTo>
                    <a:pt x="0" y="0"/>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51">
              <a:extLst>
                <a:ext uri="{FF2B5EF4-FFF2-40B4-BE49-F238E27FC236}">
                  <a16:creationId xmlns:a16="http://schemas.microsoft.com/office/drawing/2014/main" id="{A2422295-11A3-0745-8F56-1457A00C2AFC}"/>
                </a:ext>
              </a:extLst>
            </p:cNvPr>
            <p:cNvSpPr>
              <a:spLocks/>
            </p:cNvSpPr>
            <p:nvPr userDrawn="1"/>
          </p:nvSpPr>
          <p:spPr bwMode="auto">
            <a:xfrm>
              <a:off x="8736576" y="4764354"/>
              <a:ext cx="193085" cy="94849"/>
            </a:xfrm>
            <a:custGeom>
              <a:avLst/>
              <a:gdLst>
                <a:gd name="T0" fmla="*/ 0 w 57"/>
                <a:gd name="T1" fmla="*/ 28 h 28"/>
                <a:gd name="T2" fmla="*/ 57 w 57"/>
                <a:gd name="T3" fmla="*/ 28 h 28"/>
                <a:gd name="T4" fmla="*/ 57 w 57"/>
                <a:gd name="T5" fmla="*/ 0 h 28"/>
                <a:gd name="T6" fmla="*/ 0 w 57"/>
                <a:gd name="T7" fmla="*/ 0 h 28"/>
                <a:gd name="T8" fmla="*/ 0 w 57"/>
                <a:gd name="T9" fmla="*/ 28 h 28"/>
                <a:gd name="T10" fmla="*/ 0 w 57"/>
                <a:gd name="T11" fmla="*/ 28 h 28"/>
              </a:gdLst>
              <a:ahLst/>
              <a:cxnLst>
                <a:cxn ang="0">
                  <a:pos x="T0" y="T1"/>
                </a:cxn>
                <a:cxn ang="0">
                  <a:pos x="T2" y="T3"/>
                </a:cxn>
                <a:cxn ang="0">
                  <a:pos x="T4" y="T5"/>
                </a:cxn>
                <a:cxn ang="0">
                  <a:pos x="T6" y="T7"/>
                </a:cxn>
                <a:cxn ang="0">
                  <a:pos x="T8" y="T9"/>
                </a:cxn>
                <a:cxn ang="0">
                  <a:pos x="T10" y="T11"/>
                </a:cxn>
              </a:cxnLst>
              <a:rect l="0" t="0" r="r" b="b"/>
              <a:pathLst>
                <a:path w="57" h="28">
                  <a:moveTo>
                    <a:pt x="0" y="28"/>
                  </a:moveTo>
                  <a:lnTo>
                    <a:pt x="57" y="28"/>
                  </a:lnTo>
                  <a:lnTo>
                    <a:pt x="57" y="0"/>
                  </a:lnTo>
                  <a:lnTo>
                    <a:pt x="0" y="0"/>
                  </a:lnTo>
                  <a:lnTo>
                    <a:pt x="0" y="28"/>
                  </a:lnTo>
                  <a:lnTo>
                    <a:pt x="0" y="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52">
              <a:extLst>
                <a:ext uri="{FF2B5EF4-FFF2-40B4-BE49-F238E27FC236}">
                  <a16:creationId xmlns:a16="http://schemas.microsoft.com/office/drawing/2014/main" id="{97AE604D-DD69-2D4F-BFAE-D88E86FBC66D}"/>
                </a:ext>
              </a:extLst>
            </p:cNvPr>
            <p:cNvSpPr>
              <a:spLocks/>
            </p:cNvSpPr>
            <p:nvPr userDrawn="1"/>
          </p:nvSpPr>
          <p:spPr bwMode="auto">
            <a:xfrm>
              <a:off x="8540103" y="4957438"/>
              <a:ext cx="453920" cy="94849"/>
            </a:xfrm>
            <a:custGeom>
              <a:avLst/>
              <a:gdLst>
                <a:gd name="T0" fmla="*/ 0 w 134"/>
                <a:gd name="T1" fmla="*/ 0 h 28"/>
                <a:gd name="T2" fmla="*/ 29 w 134"/>
                <a:gd name="T3" fmla="*/ 28 h 28"/>
                <a:gd name="T4" fmla="*/ 134 w 134"/>
                <a:gd name="T5" fmla="*/ 28 h 28"/>
                <a:gd name="T6" fmla="*/ 134 w 134"/>
                <a:gd name="T7" fmla="*/ 0 h 28"/>
                <a:gd name="T8" fmla="*/ 0 w 134"/>
                <a:gd name="T9" fmla="*/ 0 h 28"/>
                <a:gd name="T10" fmla="*/ 0 w 134"/>
                <a:gd name="T11" fmla="*/ 0 h 28"/>
              </a:gdLst>
              <a:ahLst/>
              <a:cxnLst>
                <a:cxn ang="0">
                  <a:pos x="T0" y="T1"/>
                </a:cxn>
                <a:cxn ang="0">
                  <a:pos x="T2" y="T3"/>
                </a:cxn>
                <a:cxn ang="0">
                  <a:pos x="T4" y="T5"/>
                </a:cxn>
                <a:cxn ang="0">
                  <a:pos x="T6" y="T7"/>
                </a:cxn>
                <a:cxn ang="0">
                  <a:pos x="T8" y="T9"/>
                </a:cxn>
                <a:cxn ang="0">
                  <a:pos x="T10" y="T11"/>
                </a:cxn>
              </a:cxnLst>
              <a:rect l="0" t="0" r="r" b="b"/>
              <a:pathLst>
                <a:path w="134" h="28">
                  <a:moveTo>
                    <a:pt x="0" y="0"/>
                  </a:moveTo>
                  <a:lnTo>
                    <a:pt x="29" y="28"/>
                  </a:lnTo>
                  <a:lnTo>
                    <a:pt x="134" y="28"/>
                  </a:lnTo>
                  <a:lnTo>
                    <a:pt x="134" y="0"/>
                  </a:lnTo>
                  <a:lnTo>
                    <a:pt x="0" y="0"/>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75335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2784768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11" name="Content Placeholder 2"/>
          <p:cNvSpPr>
            <a:spLocks noGrp="1"/>
          </p:cNvSpPr>
          <p:nvPr>
            <p:ph idx="1"/>
          </p:nvPr>
        </p:nvSpPr>
        <p:spPr>
          <a:xfrm>
            <a:off x="270934" y="995680"/>
            <a:ext cx="8596661" cy="371756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p>
            <a:fld id="{F6928E00-6F28-D043-8CC1-1DBB03902CC3}" type="slidenum">
              <a:rPr lang="en-US" smtClean="0"/>
              <a:pPr/>
              <a:t>‹#›</a:t>
            </a:fld>
            <a:endParaRPr lang="en-US" dirty="0"/>
          </a:p>
        </p:txBody>
      </p:sp>
      <p:cxnSp>
        <p:nvCxnSpPr>
          <p:cNvPr id="12" name="Straight Connector 11"/>
          <p:cNvCxnSpPr/>
          <p:nvPr userDrawn="1"/>
        </p:nvCxnSpPr>
        <p:spPr>
          <a:xfrm>
            <a:off x="0" y="703385"/>
            <a:ext cx="9144000" cy="0"/>
          </a:xfrm>
          <a:prstGeom prst="line">
            <a:avLst/>
          </a:prstGeom>
          <a:ln w="22225">
            <a:gradFill flip="none" rotWithShape="1">
              <a:gsLst>
                <a:gs pos="0">
                  <a:srgbClr val="60C1B5"/>
                </a:gs>
                <a:gs pos="100000">
                  <a:srgbClr val="400099"/>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10" name="Title 1"/>
          <p:cNvSpPr>
            <a:spLocks noGrp="1"/>
          </p:cNvSpPr>
          <p:nvPr>
            <p:ph type="title"/>
          </p:nvPr>
        </p:nvSpPr>
        <p:spPr>
          <a:xfrm>
            <a:off x="270933" y="102336"/>
            <a:ext cx="8596662" cy="755794"/>
          </a:xfrm>
        </p:spPr>
        <p:txBody>
          <a:bodyPr>
            <a:normAutofit/>
          </a:bodyPr>
          <a:lstStyle>
            <a:lvl1pPr>
              <a:defRPr sz="3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617104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No Side Image">
    <p:spTree>
      <p:nvGrpSpPr>
        <p:cNvPr id="1" name=""/>
        <p:cNvGrpSpPr/>
        <p:nvPr/>
      </p:nvGrpSpPr>
      <p:grpSpPr>
        <a:xfrm>
          <a:off x="0" y="0"/>
          <a:ext cx="0" cy="0"/>
          <a:chOff x="0" y="0"/>
          <a:chExt cx="0" cy="0"/>
        </a:xfrm>
      </p:grpSpPr>
      <p:sp>
        <p:nvSpPr>
          <p:cNvPr id="2" name="Title 1"/>
          <p:cNvSpPr>
            <a:spLocks noGrp="1"/>
          </p:cNvSpPr>
          <p:nvPr>
            <p:ph type="title"/>
          </p:nvPr>
        </p:nvSpPr>
        <p:spPr>
          <a:xfrm>
            <a:off x="316260" y="1"/>
            <a:ext cx="8551335" cy="755794"/>
          </a:xfrm>
          <a:prstGeom prst="rect">
            <a:avLst/>
          </a:prstGeo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316259" y="755795"/>
            <a:ext cx="8551335" cy="3957454"/>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0" y="4852033"/>
            <a:ext cx="282575" cy="184048"/>
          </a:xfrm>
          <a:prstGeom prst="rect">
            <a:avLst/>
          </a:prstGeom>
        </p:spPr>
        <p:txBody>
          <a:bodyPr vert="horz" lIns="91440" tIns="45720" rIns="91440" bIns="45720" rtlCol="0" anchor="ctr"/>
          <a:lstStyle>
            <a:lvl1pPr algn="l">
              <a:defRPr sz="600">
                <a:solidFill>
                  <a:schemeClr val="tx1">
                    <a:lumMod val="50000"/>
                    <a:lumOff val="50000"/>
                  </a:schemeClr>
                </a:solidFill>
              </a:defRPr>
            </a:lvl1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417453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head">
    <p:spTree>
      <p:nvGrpSpPr>
        <p:cNvPr id="1" name=""/>
        <p:cNvGrpSpPr/>
        <p:nvPr/>
      </p:nvGrpSpPr>
      <p:grpSpPr>
        <a:xfrm>
          <a:off x="0" y="0"/>
          <a:ext cx="0" cy="0"/>
          <a:chOff x="0" y="0"/>
          <a:chExt cx="0" cy="0"/>
        </a:xfrm>
      </p:grpSpPr>
      <p:sp>
        <p:nvSpPr>
          <p:cNvPr id="2" name="Title 1"/>
          <p:cNvSpPr>
            <a:spLocks noGrp="1"/>
          </p:cNvSpPr>
          <p:nvPr>
            <p:ph type="title"/>
          </p:nvPr>
        </p:nvSpPr>
        <p:spPr>
          <a:xfrm>
            <a:off x="314325" y="1"/>
            <a:ext cx="8551335" cy="755794"/>
          </a:xfrm>
          <a:prstGeom prst="rect">
            <a:avLst/>
          </a:prstGeo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314325" y="952499"/>
            <a:ext cx="8551335" cy="376074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0" y="4852033"/>
            <a:ext cx="282575" cy="184048"/>
          </a:xfrm>
          <a:prstGeom prst="rect">
            <a:avLst/>
          </a:prstGeom>
        </p:spPr>
        <p:txBody>
          <a:bodyPr vert="horz" lIns="91440" tIns="45720" rIns="91440" bIns="45720" rtlCol="0" anchor="ctr"/>
          <a:lstStyle>
            <a:lvl1pPr algn="l">
              <a:defRPr sz="600">
                <a:solidFill>
                  <a:schemeClr val="tx1">
                    <a:lumMod val="50000"/>
                    <a:lumOff val="50000"/>
                  </a:schemeClr>
                </a:solidFill>
              </a:defRPr>
            </a:lvl1pPr>
          </a:lstStyle>
          <a:p>
            <a:fld id="{09062C97-02CD-6342-89E4-06145899211B}" type="slidenum">
              <a:rPr lang="en-US" smtClean="0"/>
              <a:pPr/>
              <a:t>‹#›</a:t>
            </a:fld>
            <a:endParaRPr lang="en-US" dirty="0"/>
          </a:p>
        </p:txBody>
      </p:sp>
      <p:sp>
        <p:nvSpPr>
          <p:cNvPr id="5" name="Text Placeholder 9">
            <a:extLst>
              <a:ext uri="{FF2B5EF4-FFF2-40B4-BE49-F238E27FC236}">
                <a16:creationId xmlns:a16="http://schemas.microsoft.com/office/drawing/2014/main" id="{5D0362EC-B0E3-3D43-BA2B-28F97D6DC946}"/>
              </a:ext>
            </a:extLst>
          </p:cNvPr>
          <p:cNvSpPr>
            <a:spLocks noGrp="1"/>
          </p:cNvSpPr>
          <p:nvPr>
            <p:ph type="body" sz="quarter" idx="11"/>
          </p:nvPr>
        </p:nvSpPr>
        <p:spPr>
          <a:xfrm>
            <a:off x="314325" y="560558"/>
            <a:ext cx="8556625" cy="304483"/>
          </a:xfrm>
          <a:prstGeom prst="rect">
            <a:avLst/>
          </a:prstGeom>
        </p:spPr>
        <p:txBody>
          <a:bodyPr>
            <a:noAutofit/>
          </a:bodyPr>
          <a:lstStyle>
            <a:lvl1pPr marL="0" indent="0">
              <a:buNone/>
              <a:defRPr sz="1500"/>
            </a:lvl1pPr>
          </a:lstStyle>
          <a:p>
            <a:pPr lvl="0"/>
            <a:r>
              <a:rPr lang="en-US"/>
              <a:t>Edit Master text styles</a:t>
            </a:r>
          </a:p>
        </p:txBody>
      </p:sp>
    </p:spTree>
    <p:extLst>
      <p:ext uri="{BB962C8B-B14F-4D97-AF65-F5344CB8AC3E}">
        <p14:creationId xmlns:p14="http://schemas.microsoft.com/office/powerpoint/2010/main" val="907667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314325" y="1"/>
            <a:ext cx="8551335" cy="755794"/>
          </a:xfrm>
          <a:prstGeom prst="rect">
            <a:avLst/>
          </a:prstGeom>
        </p:spPr>
        <p:txBody>
          <a:bodyPr/>
          <a:lstStyle>
            <a:lvl1pPr>
              <a:defRPr>
                <a:solidFill>
                  <a:schemeClr val="bg1"/>
                </a:solidFill>
              </a:defRPr>
            </a:lvl1pPr>
          </a:lstStyle>
          <a:p>
            <a:r>
              <a:rPr lang="en-US"/>
              <a:t>Click to edit Master title style</a:t>
            </a:r>
            <a:endParaRPr lang="en-US" dirty="0"/>
          </a:p>
        </p:txBody>
      </p:sp>
      <p:sp>
        <p:nvSpPr>
          <p:cNvPr id="7" name="Slide Number Placeholder 5"/>
          <p:cNvSpPr>
            <a:spLocks noGrp="1"/>
          </p:cNvSpPr>
          <p:nvPr>
            <p:ph type="sldNum" sz="quarter" idx="4"/>
          </p:nvPr>
        </p:nvSpPr>
        <p:spPr>
          <a:xfrm>
            <a:off x="0" y="4852033"/>
            <a:ext cx="282575" cy="184048"/>
          </a:xfrm>
          <a:prstGeom prst="rect">
            <a:avLst/>
          </a:prstGeom>
        </p:spPr>
        <p:txBody>
          <a:bodyPr vert="horz" lIns="91440" tIns="45720" rIns="91440" bIns="45720" rtlCol="0" anchor="ctr"/>
          <a:lstStyle>
            <a:lvl1pPr algn="l">
              <a:defRPr sz="600">
                <a:solidFill>
                  <a:schemeClr val="tx1">
                    <a:lumMod val="50000"/>
                    <a:lumOff val="50000"/>
                  </a:schemeClr>
                </a:solidFill>
              </a:defRPr>
            </a:lvl1pPr>
          </a:lstStyle>
          <a:p>
            <a:fld id="{09062C97-02CD-6342-89E4-06145899211B}" type="slidenum">
              <a:rPr lang="en-US" smtClean="0"/>
              <a:pPr/>
              <a:t>‹#›</a:t>
            </a:fld>
            <a:endParaRPr lang="en-US" dirty="0"/>
          </a:p>
        </p:txBody>
      </p:sp>
      <p:sp>
        <p:nvSpPr>
          <p:cNvPr id="5" name="Text Placeholder 9">
            <a:extLst>
              <a:ext uri="{FF2B5EF4-FFF2-40B4-BE49-F238E27FC236}">
                <a16:creationId xmlns:a16="http://schemas.microsoft.com/office/drawing/2014/main" id="{5D0362EC-B0E3-3D43-BA2B-28F97D6DC946}"/>
              </a:ext>
            </a:extLst>
          </p:cNvPr>
          <p:cNvSpPr>
            <a:spLocks noGrp="1"/>
          </p:cNvSpPr>
          <p:nvPr>
            <p:ph type="body" sz="quarter" idx="11"/>
          </p:nvPr>
        </p:nvSpPr>
        <p:spPr>
          <a:xfrm>
            <a:off x="314325" y="560558"/>
            <a:ext cx="8556625" cy="304483"/>
          </a:xfrm>
          <a:prstGeom prst="rect">
            <a:avLst/>
          </a:prstGeom>
        </p:spPr>
        <p:txBody>
          <a:bodyPr>
            <a:noAutofit/>
          </a:bodyPr>
          <a:lstStyle>
            <a:lvl1pPr marL="0" indent="0">
              <a:buNone/>
              <a:defRPr sz="1500"/>
            </a:lvl1pPr>
          </a:lstStyle>
          <a:p>
            <a:pPr lvl="0"/>
            <a:r>
              <a:rPr lang="en-US"/>
              <a:t>Edit Master text styles</a:t>
            </a:r>
          </a:p>
        </p:txBody>
      </p:sp>
      <p:sp>
        <p:nvSpPr>
          <p:cNvPr id="6" name="Content Placeholder 2">
            <a:extLst>
              <a:ext uri="{FF2B5EF4-FFF2-40B4-BE49-F238E27FC236}">
                <a16:creationId xmlns:a16="http://schemas.microsoft.com/office/drawing/2014/main" id="{2FD5AC8F-FBAB-4B43-96AC-DF61B20394FC}"/>
              </a:ext>
            </a:extLst>
          </p:cNvPr>
          <p:cNvSpPr>
            <a:spLocks noGrp="1"/>
          </p:cNvSpPr>
          <p:nvPr>
            <p:ph sz="quarter" idx="12"/>
          </p:nvPr>
        </p:nvSpPr>
        <p:spPr>
          <a:xfrm>
            <a:off x="322764" y="1131216"/>
            <a:ext cx="4152889" cy="3359823"/>
          </a:xfrm>
          <a:prstGeom prst="rect">
            <a:avLst/>
          </a:prstGeo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EDAE9E8-3213-3247-B6B4-C1352D79B143}"/>
              </a:ext>
            </a:extLst>
          </p:cNvPr>
          <p:cNvSpPr>
            <a:spLocks noGrp="1"/>
          </p:cNvSpPr>
          <p:nvPr>
            <p:ph sz="quarter" idx="13"/>
          </p:nvPr>
        </p:nvSpPr>
        <p:spPr>
          <a:xfrm>
            <a:off x="4726244" y="1131216"/>
            <a:ext cx="4152889" cy="3359823"/>
          </a:xfrm>
          <a:prstGeom prst="rect">
            <a:avLst/>
          </a:prstGeo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4396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3" name="TextBox 2"/>
          <p:cNvSpPr txBox="1"/>
          <p:nvPr userDrawn="1"/>
        </p:nvSpPr>
        <p:spPr>
          <a:xfrm>
            <a:off x="3018209" y="4380569"/>
            <a:ext cx="3107584" cy="276999"/>
          </a:xfrm>
          <a:prstGeom prst="rect">
            <a:avLst/>
          </a:prstGeom>
          <a:noFill/>
        </p:spPr>
        <p:txBody>
          <a:bodyPr wrap="square" rtlCol="0">
            <a:spAutoFit/>
          </a:bodyPr>
          <a:lstStyle/>
          <a:p>
            <a:pPr algn="ctr"/>
            <a:r>
              <a:rPr lang="en-US" sz="1200" b="1" dirty="0">
                <a:solidFill>
                  <a:schemeClr val="bg1"/>
                </a:solidFill>
              </a:rPr>
              <a:t>WWW.EXTREMENETWORKS.COM</a:t>
            </a:r>
          </a:p>
        </p:txBody>
      </p:sp>
      <p:sp>
        <p:nvSpPr>
          <p:cNvPr id="8" name="Rectangle 7"/>
          <p:cNvSpPr/>
          <p:nvPr userDrawn="1"/>
        </p:nvSpPr>
        <p:spPr>
          <a:xfrm>
            <a:off x="254021" y="4873405"/>
            <a:ext cx="1889527" cy="133618"/>
          </a:xfrm>
          <a:prstGeom prst="rect">
            <a:avLst/>
          </a:prstGeom>
          <a:solidFill>
            <a:srgbClr val="2E16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2C4B62B-7549-AE43-8529-FD898D1C18A8}"/>
              </a:ext>
            </a:extLst>
          </p:cNvPr>
          <p:cNvPicPr>
            <a:picLocks noChangeAspect="1"/>
          </p:cNvPicPr>
          <p:nvPr userDrawn="1"/>
        </p:nvPicPr>
        <p:blipFill>
          <a:blip r:embed="rId2"/>
          <a:stretch>
            <a:fillRect/>
          </a:stretch>
        </p:blipFill>
        <p:spPr>
          <a:xfrm>
            <a:off x="2416629" y="1925137"/>
            <a:ext cx="4558937" cy="1139735"/>
          </a:xfrm>
          <a:prstGeom prst="rect">
            <a:avLst/>
          </a:prstGeom>
        </p:spPr>
      </p:pic>
    </p:spTree>
    <p:extLst>
      <p:ext uri="{BB962C8B-B14F-4D97-AF65-F5344CB8AC3E}">
        <p14:creationId xmlns:p14="http://schemas.microsoft.com/office/powerpoint/2010/main" val="3949446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o Side Image">
    <p:spTree>
      <p:nvGrpSpPr>
        <p:cNvPr id="1" name=""/>
        <p:cNvGrpSpPr/>
        <p:nvPr/>
      </p:nvGrpSpPr>
      <p:grpSpPr>
        <a:xfrm>
          <a:off x="0" y="0"/>
          <a:ext cx="0" cy="0"/>
          <a:chOff x="0" y="0"/>
          <a:chExt cx="0" cy="0"/>
        </a:xfrm>
      </p:grpSpPr>
      <p:sp>
        <p:nvSpPr>
          <p:cNvPr id="2" name="Title 1"/>
          <p:cNvSpPr>
            <a:spLocks noGrp="1"/>
          </p:cNvSpPr>
          <p:nvPr>
            <p:ph type="title"/>
          </p:nvPr>
        </p:nvSpPr>
        <p:spPr>
          <a:xfrm>
            <a:off x="316260" y="1"/>
            <a:ext cx="8551335" cy="755794"/>
          </a:xfrm>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16259" y="755795"/>
            <a:ext cx="8551335" cy="395745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C8338DE3-E9DF-6D4E-AC3B-EB7173BCA187}"/>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4137111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usiness Woma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r="87047"/>
          <a:stretch/>
        </p:blipFill>
        <p:spPr>
          <a:xfrm>
            <a:off x="0" y="0"/>
            <a:ext cx="1184424" cy="5143500"/>
          </a:xfrm>
          <a:prstGeom prst="rect">
            <a:avLst/>
          </a:prstGeom>
        </p:spPr>
      </p:pic>
      <p:sp>
        <p:nvSpPr>
          <p:cNvPr id="7" name="Slide Number Placeholder 5">
            <a:extLst>
              <a:ext uri="{FF2B5EF4-FFF2-40B4-BE49-F238E27FC236}">
                <a16:creationId xmlns:a16="http://schemas.microsoft.com/office/drawing/2014/main" id="{A5A8A994-61AE-F94B-B579-6508FCE8CAF8}"/>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3170993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Studen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857B6B81-7302-2749-A389-32ABFDFC4AAD}"/>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3905737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Older Us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9DEE80C0-ADD1-D142-B68D-D197E1F1B434}"/>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3141716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usinessma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96B9849F-A6CE-3C4A-AB3C-C0E71EDF13F7}"/>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2783028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usinesswoman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2043EE28-640B-7A4F-9811-178C3E531FFB}"/>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2489798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Healthcare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5416AA2E-E69B-DD44-A105-2B4ECF886DB8}"/>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70915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Studen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01E6F007-3C5B-774B-B6C7-A88AA34D756A}"/>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869249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Healthcar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6214AFDA-C012-1447-B712-3A39D91F68E7}"/>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2111703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A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1740EE24-29FF-0C44-A9CE-D1923C9E6EC9}"/>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3252316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EB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8" name="Slide Number Placeholder 5">
            <a:extLst>
              <a:ext uri="{FF2B5EF4-FFF2-40B4-BE49-F238E27FC236}">
                <a16:creationId xmlns:a16="http://schemas.microsoft.com/office/drawing/2014/main" id="{051323B4-E160-604D-89AC-FD2D1F332FAA}"/>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3158301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Manufactur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6" name="Slide Number Placeholder 5">
            <a:extLst>
              <a:ext uri="{FF2B5EF4-FFF2-40B4-BE49-F238E27FC236}">
                <a16:creationId xmlns:a16="http://schemas.microsoft.com/office/drawing/2014/main" id="{85A316AE-BFC7-1A45-9D2F-84991B072417}"/>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3152381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Hospitality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6" name="Slide Number Placeholder 5">
            <a:extLst>
              <a:ext uri="{FF2B5EF4-FFF2-40B4-BE49-F238E27FC236}">
                <a16:creationId xmlns:a16="http://schemas.microsoft.com/office/drawing/2014/main" id="{7811CC6E-2A54-5D4B-8DE0-08E63F9979D2}"/>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37601654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Hospitality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6" name="Slide Number Placeholder 5">
            <a:extLst>
              <a:ext uri="{FF2B5EF4-FFF2-40B4-BE49-F238E27FC236}">
                <a16:creationId xmlns:a16="http://schemas.microsoft.com/office/drawing/2014/main" id="{91E0736C-7E63-9947-BF07-686C46ABDCE4}"/>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1624774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6" name="Slide Number Placeholder 5">
            <a:extLst>
              <a:ext uri="{FF2B5EF4-FFF2-40B4-BE49-F238E27FC236}">
                <a16:creationId xmlns:a16="http://schemas.microsoft.com/office/drawing/2014/main" id="{38DAEC27-62E4-B548-8DE8-55AF4CB1F1A7}"/>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2844659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K-1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6" name="Slide Number Placeholder 5">
            <a:extLst>
              <a:ext uri="{FF2B5EF4-FFF2-40B4-BE49-F238E27FC236}">
                <a16:creationId xmlns:a16="http://schemas.microsoft.com/office/drawing/2014/main" id="{4D025656-6D0B-D045-B411-C4D11B59F878}"/>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2039337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Suppo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7" name="Slide Number Placeholder 5">
            <a:extLst>
              <a:ext uri="{FF2B5EF4-FFF2-40B4-BE49-F238E27FC236}">
                <a16:creationId xmlns:a16="http://schemas.microsoft.com/office/drawing/2014/main" id="{BDC03E29-6A58-2C44-8239-896FAEAA4E81}"/>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67616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Casin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3475" cy="5143500"/>
          </a:xfrm>
          <a:prstGeom prst="rect">
            <a:avLst/>
          </a:prstGeom>
        </p:spPr>
      </p:pic>
      <p:sp>
        <p:nvSpPr>
          <p:cNvPr id="7" name="Slide Number Placeholder 5">
            <a:extLst>
              <a:ext uri="{FF2B5EF4-FFF2-40B4-BE49-F238E27FC236}">
                <a16:creationId xmlns:a16="http://schemas.microsoft.com/office/drawing/2014/main" id="{6E110209-2D9A-0043-95F0-CC0171FF9EDD}"/>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8664847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90000"/>
                    <a:lumOff val="10000"/>
                  </a:schemeClr>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08948" y="755795"/>
            <a:ext cx="3456235" cy="3957454"/>
          </a:xfrm>
        </p:spPr>
        <p:txBody>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71246" y="755795"/>
            <a:ext cx="3715554" cy="3957454"/>
          </a:xfrm>
        </p:spPr>
        <p:txBody>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87047"/>
          <a:stretch/>
        </p:blipFill>
        <p:spPr>
          <a:xfrm>
            <a:off x="0" y="0"/>
            <a:ext cx="1184424" cy="5143500"/>
          </a:xfrm>
          <a:prstGeom prst="rect">
            <a:avLst/>
          </a:prstGeom>
        </p:spPr>
      </p:pic>
      <p:sp>
        <p:nvSpPr>
          <p:cNvPr id="9" name="Slide Number Placeholder 5">
            <a:extLst>
              <a:ext uri="{FF2B5EF4-FFF2-40B4-BE49-F238E27FC236}">
                <a16:creationId xmlns:a16="http://schemas.microsoft.com/office/drawing/2014/main" id="{F8D6159D-1EB0-C949-8A0C-4546B4720F7F}"/>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2550983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1.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3.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7501" y="1"/>
            <a:ext cx="8550094" cy="75579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17500" y="755795"/>
            <a:ext cx="8550094" cy="39797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p:cNvSpPr>
            <a:spLocks noGrp="1"/>
          </p:cNvSpPr>
          <p:nvPr>
            <p:ph type="sldNum" sz="quarter" idx="4"/>
          </p:nvPr>
        </p:nvSpPr>
        <p:spPr>
          <a:xfrm>
            <a:off x="0" y="4852033"/>
            <a:ext cx="349885" cy="184048"/>
          </a:xfrm>
          <a:prstGeom prst="rect">
            <a:avLst/>
          </a:prstGeom>
        </p:spPr>
        <p:txBody>
          <a:bodyPr vert="horz" lIns="91440" tIns="45720" rIns="91440" bIns="45720" rtlCol="0" anchor="ctr"/>
          <a:lstStyle>
            <a:lvl1pPr algn="l">
              <a:defRPr sz="600">
                <a:solidFill>
                  <a:schemeClr val="tx1">
                    <a:lumMod val="50000"/>
                    <a:lumOff val="50000"/>
                  </a:schemeClr>
                </a:solidFill>
              </a:defRPr>
            </a:lvl1pPr>
          </a:lstStyle>
          <a:p>
            <a:fld id="{09062C97-02CD-6342-89E4-06145899211B}" type="slidenum">
              <a:rPr lang="en-US" smtClean="0"/>
              <a:pPr/>
              <a:t>‹#›</a:t>
            </a:fld>
            <a:endParaRPr lang="en-US" dirty="0"/>
          </a:p>
        </p:txBody>
      </p:sp>
      <p:sp>
        <p:nvSpPr>
          <p:cNvPr id="13" name="Rectangle 12">
            <a:extLst>
              <a:ext uri="{FF2B5EF4-FFF2-40B4-BE49-F238E27FC236}">
                <a16:creationId xmlns:a16="http://schemas.microsoft.com/office/drawing/2014/main" id="{7E58C100-14D4-C440-A695-929BD587FFFD}"/>
              </a:ext>
            </a:extLst>
          </p:cNvPr>
          <p:cNvSpPr/>
          <p:nvPr userDrawn="1"/>
        </p:nvSpPr>
        <p:spPr>
          <a:xfrm>
            <a:off x="214659" y="4854834"/>
            <a:ext cx="3078662" cy="184666"/>
          </a:xfrm>
          <a:prstGeom prst="rect">
            <a:avLst/>
          </a:prstGeom>
        </p:spPr>
        <p:txBody>
          <a:bodyPr wrap="square">
            <a:spAutoFit/>
          </a:bodyPr>
          <a:lstStyle/>
          <a:p>
            <a:pPr algn="l"/>
            <a:r>
              <a:rPr lang="en-US" sz="600" dirty="0">
                <a:solidFill>
                  <a:schemeClr val="tx1">
                    <a:lumMod val="50000"/>
                    <a:lumOff val="50000"/>
                  </a:schemeClr>
                </a:solidFill>
              </a:rPr>
              <a:t>©2018 Extreme Networks, Inc.  All rights reserved</a:t>
            </a:r>
          </a:p>
        </p:txBody>
      </p:sp>
      <p:cxnSp>
        <p:nvCxnSpPr>
          <p:cNvPr id="15" name="Straight Connector 14">
            <a:extLst>
              <a:ext uri="{FF2B5EF4-FFF2-40B4-BE49-F238E27FC236}">
                <a16:creationId xmlns:a16="http://schemas.microsoft.com/office/drawing/2014/main" id="{D5F546F9-299A-874B-BD9A-E895AF34C50F}"/>
              </a:ext>
            </a:extLst>
          </p:cNvPr>
          <p:cNvCxnSpPr/>
          <p:nvPr userDrawn="1"/>
        </p:nvCxnSpPr>
        <p:spPr>
          <a:xfrm flipH="1">
            <a:off x="2054022" y="4948358"/>
            <a:ext cx="7089978" cy="0"/>
          </a:xfrm>
          <a:prstGeom prst="line">
            <a:avLst/>
          </a:prstGeom>
          <a:ln w="19050">
            <a:gradFill flip="none" rotWithShape="1">
              <a:gsLst>
                <a:gs pos="0">
                  <a:srgbClr val="400099">
                    <a:alpha val="0"/>
                  </a:srgbClr>
                </a:gs>
                <a:gs pos="100000">
                  <a:schemeClr val="accent1"/>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025B3ED5-4E95-AD48-BDA6-5A290BFDFC8F}"/>
              </a:ext>
            </a:extLst>
          </p:cNvPr>
          <p:cNvSpPr/>
          <p:nvPr userDrawn="1"/>
        </p:nvSpPr>
        <p:spPr>
          <a:xfrm rot="18900000">
            <a:off x="8817371" y="4813181"/>
            <a:ext cx="274320" cy="27432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7F5DC56-0C91-0D49-BE7C-32B8AC9089CD}"/>
              </a:ext>
            </a:extLst>
          </p:cNvPr>
          <p:cNvPicPr>
            <a:picLocks noChangeAspect="1"/>
          </p:cNvPicPr>
          <p:nvPr userDrawn="1"/>
        </p:nvPicPr>
        <p:blipFill>
          <a:blip r:embed="rId10"/>
          <a:stretch>
            <a:fillRect/>
          </a:stretch>
        </p:blipFill>
        <p:spPr>
          <a:xfrm>
            <a:off x="8855075" y="4852542"/>
            <a:ext cx="195225" cy="202058"/>
          </a:xfrm>
          <a:prstGeom prst="rect">
            <a:avLst/>
          </a:prstGeom>
        </p:spPr>
      </p:pic>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67" r:id="rId1"/>
    <p:sldLayoutId id="2147493486" r:id="rId2"/>
    <p:sldLayoutId id="2147493517" r:id="rId3"/>
    <p:sldLayoutId id="2147493518" r:id="rId4"/>
    <p:sldLayoutId id="2147493468" r:id="rId5"/>
    <p:sldLayoutId id="2147493489" r:id="rId6"/>
    <p:sldLayoutId id="2147493525" r:id="rId7"/>
    <p:sldLayoutId id="2147493526" r:id="rId8"/>
  </p:sldLayoutIdLst>
  <p:hf hdr="0" ftr="0" dt="0"/>
  <p:txStyles>
    <p:titleStyle>
      <a:lvl1pPr algn="l" defTabSz="457200" rtl="0" eaLnBrk="1" latinLnBrk="0" hangingPunct="1">
        <a:spcBef>
          <a:spcPct val="0"/>
        </a:spcBef>
        <a:buNone/>
        <a:defRPr sz="2400" kern="1200">
          <a:solidFill>
            <a:schemeClr val="tx1"/>
          </a:solidFill>
          <a:latin typeface="+mj-lt"/>
          <a:ea typeface="+mj-ea"/>
          <a:cs typeface="+mj-cs"/>
        </a:defRPr>
      </a:lvl1pPr>
    </p:titleStyle>
    <p:bodyStyle>
      <a:lvl1pPr marL="225425" indent="-225425" algn="l" defTabSz="457200" rtl="0" eaLnBrk="1" latinLnBrk="0" hangingPunct="1">
        <a:spcBef>
          <a:spcPct val="20000"/>
        </a:spcBef>
        <a:buFont typeface="Wingdings" charset="2"/>
        <a:buChar char="§"/>
        <a:defRPr sz="2000" kern="1200">
          <a:solidFill>
            <a:schemeClr val="tx1">
              <a:lumMod val="75000"/>
              <a:lumOff val="25000"/>
            </a:schemeClr>
          </a:solidFill>
          <a:latin typeface="+mn-lt"/>
          <a:ea typeface="+mn-ea"/>
          <a:cs typeface="+mn-cs"/>
        </a:defRPr>
      </a:lvl1pPr>
      <a:lvl2pPr marL="685800" indent="-228600" algn="l" defTabSz="457200" rtl="0" eaLnBrk="1" latinLnBrk="0" hangingPunct="1">
        <a:spcBef>
          <a:spcPct val="20000"/>
        </a:spcBef>
        <a:buFont typeface="Arial"/>
        <a:buChar char="–"/>
        <a:defRPr sz="1800" kern="1200">
          <a:solidFill>
            <a:schemeClr val="tx1">
              <a:lumMod val="75000"/>
              <a:lumOff val="25000"/>
            </a:schemeClr>
          </a:solidFill>
          <a:latin typeface="+mn-lt"/>
          <a:ea typeface="+mn-ea"/>
          <a:cs typeface="+mn-cs"/>
        </a:defRPr>
      </a:lvl2pPr>
      <a:lvl3pPr marL="1085850" indent="-171450" algn="l" defTabSz="457200" rtl="0" eaLnBrk="1" latinLnBrk="0" hangingPunct="1">
        <a:spcBef>
          <a:spcPct val="20000"/>
        </a:spcBef>
        <a:buFont typeface="Wingdings" charset="2"/>
        <a:buChar char="§"/>
        <a:defRPr sz="1600" kern="1200">
          <a:solidFill>
            <a:schemeClr val="tx1">
              <a:lumMod val="75000"/>
              <a:lumOff val="25000"/>
            </a:schemeClr>
          </a:solidFill>
          <a:latin typeface="+mn-lt"/>
          <a:ea typeface="+mn-ea"/>
          <a:cs typeface="+mn-cs"/>
        </a:defRPr>
      </a:lvl3pPr>
      <a:lvl4pPr marL="1546225" indent="-174625" algn="l" defTabSz="457200" rtl="0" eaLnBrk="1" latinLnBrk="0" hangingPunct="1">
        <a:spcBef>
          <a:spcPct val="20000"/>
        </a:spcBef>
        <a:buFont typeface="Arial"/>
        <a:buChar char="–"/>
        <a:defRPr sz="1400" kern="1200">
          <a:solidFill>
            <a:schemeClr val="tx1">
              <a:lumMod val="75000"/>
              <a:lumOff val="25000"/>
            </a:schemeClr>
          </a:solidFill>
          <a:latin typeface="+mn-lt"/>
          <a:ea typeface="+mn-ea"/>
          <a:cs typeface="+mn-cs"/>
        </a:defRPr>
      </a:lvl4pPr>
      <a:lvl5pPr marL="1997075" indent="-168275" algn="l" defTabSz="457200" rtl="0" eaLnBrk="1" latinLnBrk="0" hangingPunct="1">
        <a:spcBef>
          <a:spcPct val="20000"/>
        </a:spcBef>
        <a:buFont typeface="Arial"/>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97BFF4-C146-F644-85BD-6DAAC1E6D6C2}"/>
              </a:ext>
            </a:extLst>
          </p:cNvPr>
          <p:cNvSpPr/>
          <p:nvPr userDrawn="1"/>
        </p:nvSpPr>
        <p:spPr>
          <a:xfrm>
            <a:off x="0" y="0"/>
            <a:ext cx="9144000" cy="5143500"/>
          </a:xfrm>
          <a:prstGeom prst="rect">
            <a:avLst/>
          </a:prstGeom>
          <a:solidFill>
            <a:srgbClr val="2E16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88E6A50-5D75-C945-B07F-71B5C73AF4AF}"/>
              </a:ext>
            </a:extLst>
          </p:cNvPr>
          <p:cNvSpPr/>
          <p:nvPr userDrawn="1"/>
        </p:nvSpPr>
        <p:spPr>
          <a:xfrm>
            <a:off x="214659" y="4858009"/>
            <a:ext cx="3078662" cy="184666"/>
          </a:xfrm>
          <a:prstGeom prst="rect">
            <a:avLst/>
          </a:prstGeom>
        </p:spPr>
        <p:txBody>
          <a:bodyPr wrap="square">
            <a:spAutoFit/>
          </a:bodyPr>
          <a:lstStyle/>
          <a:p>
            <a:pPr algn="l"/>
            <a:r>
              <a:rPr lang="en-US" sz="600" dirty="0">
                <a:solidFill>
                  <a:schemeClr val="tx1">
                    <a:lumMod val="50000"/>
                    <a:lumOff val="50000"/>
                  </a:schemeClr>
                </a:solidFill>
              </a:rPr>
              <a:t>©2018 Extreme Networks, Inc.  All rights reserved</a:t>
            </a:r>
          </a:p>
        </p:txBody>
      </p:sp>
      <p:cxnSp>
        <p:nvCxnSpPr>
          <p:cNvPr id="11" name="Straight Connector 10">
            <a:extLst>
              <a:ext uri="{FF2B5EF4-FFF2-40B4-BE49-F238E27FC236}">
                <a16:creationId xmlns:a16="http://schemas.microsoft.com/office/drawing/2014/main" id="{F0981133-A3BF-1F4B-BEF9-B17CC9C96A84}"/>
              </a:ext>
            </a:extLst>
          </p:cNvPr>
          <p:cNvCxnSpPr>
            <a:cxnSpLocks/>
          </p:cNvCxnSpPr>
          <p:nvPr userDrawn="1"/>
        </p:nvCxnSpPr>
        <p:spPr>
          <a:xfrm flipH="1">
            <a:off x="2054022" y="4948358"/>
            <a:ext cx="7089978" cy="0"/>
          </a:xfrm>
          <a:prstGeom prst="line">
            <a:avLst/>
          </a:prstGeom>
          <a:ln w="19050">
            <a:gradFill flip="none" rotWithShape="1">
              <a:gsLst>
                <a:gs pos="0">
                  <a:srgbClr val="400099">
                    <a:alpha val="0"/>
                  </a:srgbClr>
                </a:gs>
                <a:gs pos="100000">
                  <a:schemeClr val="bg1"/>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A853B6C4-EB26-8B44-8303-DFBAE267BEF6}"/>
              </a:ext>
            </a:extLst>
          </p:cNvPr>
          <p:cNvSpPr/>
          <p:nvPr userDrawn="1"/>
        </p:nvSpPr>
        <p:spPr>
          <a:xfrm rot="18900000">
            <a:off x="8817371" y="4813181"/>
            <a:ext cx="274320" cy="2743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17500" y="755795"/>
            <a:ext cx="8550094" cy="39797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AAD9C14C-B7B9-C243-B779-E1DFD6454F92}"/>
              </a:ext>
            </a:extLst>
          </p:cNvPr>
          <p:cNvPicPr>
            <a:picLocks noChangeAspect="1"/>
          </p:cNvPicPr>
          <p:nvPr userDrawn="1"/>
        </p:nvPicPr>
        <p:blipFill>
          <a:blip r:embed="rId6"/>
          <a:stretch>
            <a:fillRect/>
          </a:stretch>
        </p:blipFill>
        <p:spPr>
          <a:xfrm>
            <a:off x="8852590" y="4851400"/>
            <a:ext cx="199397" cy="206375"/>
          </a:xfrm>
          <a:prstGeom prst="rect">
            <a:avLst/>
          </a:prstGeom>
        </p:spPr>
      </p:pic>
      <p:sp>
        <p:nvSpPr>
          <p:cNvPr id="2" name="Title Placeholder 1"/>
          <p:cNvSpPr>
            <a:spLocks noGrp="1"/>
          </p:cNvSpPr>
          <p:nvPr>
            <p:ph type="title"/>
          </p:nvPr>
        </p:nvSpPr>
        <p:spPr>
          <a:xfrm>
            <a:off x="317501" y="1"/>
            <a:ext cx="8550094" cy="75579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21" name="Slide Number Placeholder 5">
            <a:extLst>
              <a:ext uri="{FF2B5EF4-FFF2-40B4-BE49-F238E27FC236}">
                <a16:creationId xmlns:a16="http://schemas.microsoft.com/office/drawing/2014/main" id="{05C6689B-CC44-2D4D-A630-6D49CB9CC376}"/>
              </a:ext>
            </a:extLst>
          </p:cNvPr>
          <p:cNvSpPr>
            <a:spLocks noGrp="1"/>
          </p:cNvSpPr>
          <p:nvPr>
            <p:ph type="sldNum" sz="quarter" idx="4"/>
          </p:nvPr>
        </p:nvSpPr>
        <p:spPr>
          <a:xfrm>
            <a:off x="0" y="4852033"/>
            <a:ext cx="282575" cy="184048"/>
          </a:xfrm>
          <a:prstGeom prst="rect">
            <a:avLst/>
          </a:prstGeom>
        </p:spPr>
        <p:txBody>
          <a:bodyPr vert="horz" lIns="91440" tIns="45720" rIns="91440" bIns="45720" rtlCol="0" anchor="ctr"/>
          <a:lstStyle>
            <a:lvl1pPr algn="l">
              <a:defRPr sz="600">
                <a:solidFill>
                  <a:schemeClr val="tx1">
                    <a:lumMod val="50000"/>
                    <a:lumOff val="50000"/>
                  </a:schemeClr>
                </a:solidFill>
              </a:defRPr>
            </a:lvl1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1436013257"/>
      </p:ext>
    </p:extLst>
  </p:cSld>
  <p:clrMap bg1="lt1" tx1="dk1" bg2="lt2" tx2="dk2" accent1="accent1" accent2="accent2" accent3="accent3" accent4="accent4" accent5="accent5" accent6="accent6" hlink="hlink" folHlink="folHlink"/>
  <p:sldLayoutIdLst>
    <p:sldLayoutId id="2147493521" r:id="rId1"/>
    <p:sldLayoutId id="2147493522" r:id="rId2"/>
    <p:sldLayoutId id="2147493523" r:id="rId3"/>
    <p:sldLayoutId id="2147493524" r:id="rId4"/>
  </p:sldLayoutIdLst>
  <p:hf hdr="0" ftr="0" dt="0"/>
  <p:txStyles>
    <p:titleStyle>
      <a:lvl1pPr algn="l" defTabSz="457200" rtl="0" eaLnBrk="1" latinLnBrk="0" hangingPunct="1">
        <a:spcBef>
          <a:spcPct val="0"/>
        </a:spcBef>
        <a:buNone/>
        <a:defRPr sz="2400" kern="1200">
          <a:solidFill>
            <a:schemeClr val="bg1"/>
          </a:solidFill>
          <a:latin typeface="+mj-lt"/>
          <a:ea typeface="+mj-ea"/>
          <a:cs typeface="+mj-cs"/>
        </a:defRPr>
      </a:lvl1pPr>
    </p:titleStyle>
    <p:bodyStyle>
      <a:lvl1pPr marL="225425" indent="-225425" algn="l" defTabSz="457200" rtl="0" eaLnBrk="1" latinLnBrk="0" hangingPunct="1">
        <a:spcBef>
          <a:spcPct val="20000"/>
        </a:spcBef>
        <a:buFont typeface="Wingdings" charset="2"/>
        <a:buChar char="§"/>
        <a:defRPr sz="2000" kern="1200">
          <a:solidFill>
            <a:schemeClr val="bg1"/>
          </a:solidFill>
          <a:latin typeface="+mn-lt"/>
          <a:ea typeface="+mn-ea"/>
          <a:cs typeface="+mn-cs"/>
        </a:defRPr>
      </a:lvl1pPr>
      <a:lvl2pPr marL="685800" indent="-228600" algn="l" defTabSz="457200" rtl="0" eaLnBrk="1" latinLnBrk="0" hangingPunct="1">
        <a:spcBef>
          <a:spcPct val="20000"/>
        </a:spcBef>
        <a:buFont typeface="Arial"/>
        <a:buChar char="–"/>
        <a:defRPr sz="1800" kern="1200">
          <a:solidFill>
            <a:schemeClr val="bg1"/>
          </a:solidFill>
          <a:latin typeface="+mn-lt"/>
          <a:ea typeface="+mn-ea"/>
          <a:cs typeface="+mn-cs"/>
        </a:defRPr>
      </a:lvl2pPr>
      <a:lvl3pPr marL="1085850" indent="-171450" algn="l" defTabSz="457200" rtl="0" eaLnBrk="1" latinLnBrk="0" hangingPunct="1">
        <a:spcBef>
          <a:spcPct val="20000"/>
        </a:spcBef>
        <a:buFont typeface="Wingdings" charset="2"/>
        <a:buChar char="§"/>
        <a:defRPr sz="1600" kern="1200">
          <a:solidFill>
            <a:schemeClr val="bg1"/>
          </a:solidFill>
          <a:latin typeface="+mn-lt"/>
          <a:ea typeface="+mn-ea"/>
          <a:cs typeface="+mn-cs"/>
        </a:defRPr>
      </a:lvl3pPr>
      <a:lvl4pPr marL="1546225" indent="-174625" algn="l" defTabSz="457200" rtl="0" eaLnBrk="1" latinLnBrk="0" hangingPunct="1">
        <a:spcBef>
          <a:spcPct val="20000"/>
        </a:spcBef>
        <a:buFont typeface="Arial"/>
        <a:buChar char="–"/>
        <a:defRPr sz="1400" kern="1200">
          <a:solidFill>
            <a:schemeClr val="bg1"/>
          </a:solidFill>
          <a:latin typeface="+mn-lt"/>
          <a:ea typeface="+mn-ea"/>
          <a:cs typeface="+mn-cs"/>
        </a:defRPr>
      </a:lvl4pPr>
      <a:lvl5pPr marL="1997075" indent="-168275" algn="l" defTabSz="457200" rtl="0" eaLnBrk="1" latinLnBrk="0" hangingPunct="1">
        <a:spcBef>
          <a:spcPct val="20000"/>
        </a:spcBef>
        <a:buFont typeface="Arial"/>
        <a:buChar char="»"/>
        <a:defRPr sz="12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BBB87C89-E96D-1542-91F4-765410120302}"/>
              </a:ext>
            </a:extLst>
          </p:cNvPr>
          <p:cNvCxnSpPr>
            <a:cxnSpLocks/>
          </p:cNvCxnSpPr>
          <p:nvPr userDrawn="1"/>
        </p:nvCxnSpPr>
        <p:spPr>
          <a:xfrm flipH="1">
            <a:off x="3108960" y="4948358"/>
            <a:ext cx="6035040" cy="0"/>
          </a:xfrm>
          <a:prstGeom prst="line">
            <a:avLst/>
          </a:prstGeom>
          <a:ln w="19050">
            <a:gradFill flip="none" rotWithShape="1">
              <a:gsLst>
                <a:gs pos="0">
                  <a:srgbClr val="400099">
                    <a:alpha val="0"/>
                  </a:srgbClr>
                </a:gs>
                <a:gs pos="100000">
                  <a:schemeClr val="accent1"/>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1316183" y="1"/>
            <a:ext cx="7551412" cy="75579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16182" y="755795"/>
            <a:ext cx="7551412" cy="39797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a:extLst>
              <a:ext uri="{FF2B5EF4-FFF2-40B4-BE49-F238E27FC236}">
                <a16:creationId xmlns:a16="http://schemas.microsoft.com/office/drawing/2014/main" id="{7E58C100-14D4-C440-A695-929BD587FFFD}"/>
              </a:ext>
            </a:extLst>
          </p:cNvPr>
          <p:cNvSpPr/>
          <p:nvPr userDrawn="1"/>
        </p:nvSpPr>
        <p:spPr>
          <a:xfrm>
            <a:off x="1392296" y="4858009"/>
            <a:ext cx="3078662" cy="184666"/>
          </a:xfrm>
          <a:prstGeom prst="rect">
            <a:avLst/>
          </a:prstGeom>
        </p:spPr>
        <p:txBody>
          <a:bodyPr wrap="square">
            <a:spAutoFit/>
          </a:bodyPr>
          <a:lstStyle/>
          <a:p>
            <a:pPr algn="l"/>
            <a:r>
              <a:rPr lang="en-US" sz="600" dirty="0">
                <a:solidFill>
                  <a:schemeClr val="tx1">
                    <a:lumMod val="50000"/>
                    <a:lumOff val="50000"/>
                  </a:schemeClr>
                </a:solidFill>
              </a:rPr>
              <a:t>©2018 Extreme Networks, Inc.  All rights reserved</a:t>
            </a:r>
          </a:p>
        </p:txBody>
      </p:sp>
      <p:cxnSp>
        <p:nvCxnSpPr>
          <p:cNvPr id="15" name="Straight Connector 14">
            <a:extLst>
              <a:ext uri="{FF2B5EF4-FFF2-40B4-BE49-F238E27FC236}">
                <a16:creationId xmlns:a16="http://schemas.microsoft.com/office/drawing/2014/main" id="{D5F546F9-299A-874B-BD9A-E895AF34C50F}"/>
              </a:ext>
            </a:extLst>
          </p:cNvPr>
          <p:cNvCxnSpPr>
            <a:cxnSpLocks/>
          </p:cNvCxnSpPr>
          <p:nvPr userDrawn="1"/>
        </p:nvCxnSpPr>
        <p:spPr>
          <a:xfrm>
            <a:off x="2054022" y="4948358"/>
            <a:ext cx="0" cy="0"/>
          </a:xfrm>
          <a:prstGeom prst="line">
            <a:avLst/>
          </a:prstGeom>
          <a:ln w="19050">
            <a:gradFill flip="none" rotWithShape="1">
              <a:gsLst>
                <a:gs pos="0">
                  <a:srgbClr val="400099">
                    <a:alpha val="0"/>
                  </a:srgbClr>
                </a:gs>
                <a:gs pos="100000">
                  <a:schemeClr val="accent1"/>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025B3ED5-4E95-AD48-BDA6-5A290BFDFC8F}"/>
              </a:ext>
            </a:extLst>
          </p:cNvPr>
          <p:cNvSpPr/>
          <p:nvPr userDrawn="1"/>
        </p:nvSpPr>
        <p:spPr>
          <a:xfrm rot="18900000">
            <a:off x="8817371" y="4813181"/>
            <a:ext cx="274320" cy="27432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7F5DC56-0C91-0D49-BE7C-32B8AC9089CD}"/>
              </a:ext>
            </a:extLst>
          </p:cNvPr>
          <p:cNvPicPr>
            <a:picLocks noChangeAspect="1"/>
          </p:cNvPicPr>
          <p:nvPr userDrawn="1"/>
        </p:nvPicPr>
        <p:blipFill>
          <a:blip r:embed="rId21"/>
          <a:stretch>
            <a:fillRect/>
          </a:stretch>
        </p:blipFill>
        <p:spPr>
          <a:xfrm>
            <a:off x="8855075" y="4852542"/>
            <a:ext cx="195225" cy="202058"/>
          </a:xfrm>
          <a:prstGeom prst="rect">
            <a:avLst/>
          </a:prstGeom>
        </p:spPr>
      </p:pic>
      <p:sp>
        <p:nvSpPr>
          <p:cNvPr id="19" name="Slide Number Placeholder 5">
            <a:extLst>
              <a:ext uri="{FF2B5EF4-FFF2-40B4-BE49-F238E27FC236}">
                <a16:creationId xmlns:a16="http://schemas.microsoft.com/office/drawing/2014/main" id="{29B0A822-C603-7943-9C6C-0C4C992FF152}"/>
              </a:ext>
            </a:extLst>
          </p:cNvPr>
          <p:cNvSpPr txBox="1">
            <a:spLocks/>
          </p:cNvSpPr>
          <p:nvPr userDrawn="1"/>
        </p:nvSpPr>
        <p:spPr>
          <a:xfrm>
            <a:off x="1177637" y="4855208"/>
            <a:ext cx="349885" cy="184048"/>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062C97-02CD-6342-89E4-06145899211B}" type="slidenum">
              <a:rPr lang="en-US" smtClean="0"/>
              <a:pPr/>
              <a:t>‹#›</a:t>
            </a:fld>
            <a:endParaRPr lang="en-US" dirty="0"/>
          </a:p>
        </p:txBody>
      </p:sp>
    </p:spTree>
    <p:extLst>
      <p:ext uri="{BB962C8B-B14F-4D97-AF65-F5344CB8AC3E}">
        <p14:creationId xmlns:p14="http://schemas.microsoft.com/office/powerpoint/2010/main" val="3054374238"/>
      </p:ext>
    </p:extLst>
  </p:cSld>
  <p:clrMap bg1="lt1" tx1="dk1" bg2="lt2" tx2="dk2" accent1="accent1" accent2="accent2" accent3="accent3" accent4="accent4" accent5="accent5" accent6="accent6" hlink="hlink" folHlink="folHlink"/>
  <p:sldLayoutIdLst>
    <p:sldLayoutId id="2147493494" r:id="rId1"/>
    <p:sldLayoutId id="2147493495" r:id="rId2"/>
    <p:sldLayoutId id="2147493496" r:id="rId3"/>
    <p:sldLayoutId id="2147493497" r:id="rId4"/>
    <p:sldLayoutId id="2147493498" r:id="rId5"/>
    <p:sldLayoutId id="2147493499" r:id="rId6"/>
    <p:sldLayoutId id="2147493500" r:id="rId7"/>
    <p:sldLayoutId id="2147493501" r:id="rId8"/>
    <p:sldLayoutId id="2147493502" r:id="rId9"/>
    <p:sldLayoutId id="2147493503" r:id="rId10"/>
    <p:sldLayoutId id="2147493504" r:id="rId11"/>
    <p:sldLayoutId id="2147493505" r:id="rId12"/>
    <p:sldLayoutId id="2147493506" r:id="rId13"/>
    <p:sldLayoutId id="2147493507" r:id="rId14"/>
    <p:sldLayoutId id="2147493508" r:id="rId15"/>
    <p:sldLayoutId id="2147493509" r:id="rId16"/>
    <p:sldLayoutId id="2147493510" r:id="rId17"/>
    <p:sldLayoutId id="2147493511" r:id="rId18"/>
    <p:sldLayoutId id="2147493512" r:id="rId19"/>
  </p:sldLayoutIdLst>
  <p:hf hdr="0" ftr="0" dt="0"/>
  <p:txStyles>
    <p:titleStyle>
      <a:lvl1pPr algn="l" defTabSz="457200" rtl="0" eaLnBrk="1" latinLnBrk="0" hangingPunct="1">
        <a:spcBef>
          <a:spcPct val="0"/>
        </a:spcBef>
        <a:buNone/>
        <a:defRPr sz="2400" kern="1200">
          <a:solidFill>
            <a:schemeClr val="tx1"/>
          </a:solidFill>
          <a:latin typeface="+mj-lt"/>
          <a:ea typeface="+mj-ea"/>
          <a:cs typeface="+mj-cs"/>
        </a:defRPr>
      </a:lvl1pPr>
    </p:titleStyle>
    <p:bodyStyle>
      <a:lvl1pPr marL="225425" indent="-225425" algn="l" defTabSz="457200" rtl="0" eaLnBrk="1" latinLnBrk="0" hangingPunct="1">
        <a:spcBef>
          <a:spcPct val="20000"/>
        </a:spcBef>
        <a:buFont typeface="Wingdings" charset="2"/>
        <a:buChar char="§"/>
        <a:defRPr sz="2000" kern="1200">
          <a:solidFill>
            <a:schemeClr val="tx1">
              <a:lumMod val="75000"/>
              <a:lumOff val="25000"/>
            </a:schemeClr>
          </a:solidFill>
          <a:latin typeface="+mn-lt"/>
          <a:ea typeface="+mn-ea"/>
          <a:cs typeface="+mn-cs"/>
        </a:defRPr>
      </a:lvl1pPr>
      <a:lvl2pPr marL="685800" indent="-228600" algn="l" defTabSz="457200" rtl="0" eaLnBrk="1" latinLnBrk="0" hangingPunct="1">
        <a:spcBef>
          <a:spcPct val="20000"/>
        </a:spcBef>
        <a:buFont typeface="Arial"/>
        <a:buChar char="–"/>
        <a:defRPr sz="1800" kern="1200">
          <a:solidFill>
            <a:schemeClr val="tx1">
              <a:lumMod val="75000"/>
              <a:lumOff val="25000"/>
            </a:schemeClr>
          </a:solidFill>
          <a:latin typeface="+mn-lt"/>
          <a:ea typeface="+mn-ea"/>
          <a:cs typeface="+mn-cs"/>
        </a:defRPr>
      </a:lvl2pPr>
      <a:lvl3pPr marL="1085850" indent="-171450" algn="l" defTabSz="457200" rtl="0" eaLnBrk="1" latinLnBrk="0" hangingPunct="1">
        <a:spcBef>
          <a:spcPct val="20000"/>
        </a:spcBef>
        <a:buFont typeface="Wingdings" charset="2"/>
        <a:buChar char="§"/>
        <a:defRPr sz="1600" kern="1200">
          <a:solidFill>
            <a:schemeClr val="tx1">
              <a:lumMod val="75000"/>
              <a:lumOff val="25000"/>
            </a:schemeClr>
          </a:solidFill>
          <a:latin typeface="+mn-lt"/>
          <a:ea typeface="+mn-ea"/>
          <a:cs typeface="+mn-cs"/>
        </a:defRPr>
      </a:lvl3pPr>
      <a:lvl4pPr marL="1546225" indent="-174625" algn="l" defTabSz="457200" rtl="0" eaLnBrk="1" latinLnBrk="0" hangingPunct="1">
        <a:spcBef>
          <a:spcPct val="20000"/>
        </a:spcBef>
        <a:buFont typeface="Arial"/>
        <a:buChar char="–"/>
        <a:defRPr sz="1400" kern="1200">
          <a:solidFill>
            <a:schemeClr val="tx1">
              <a:lumMod val="75000"/>
              <a:lumOff val="25000"/>
            </a:schemeClr>
          </a:solidFill>
          <a:latin typeface="+mn-lt"/>
          <a:ea typeface="+mn-ea"/>
          <a:cs typeface="+mn-cs"/>
        </a:defRPr>
      </a:lvl4pPr>
      <a:lvl5pPr marL="1997075" indent="-168275" algn="l" defTabSz="457200" rtl="0" eaLnBrk="1" latinLnBrk="0" hangingPunct="1">
        <a:spcBef>
          <a:spcPct val="20000"/>
        </a:spcBef>
        <a:buFont typeface="Arial"/>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microsoft.com/office/2007/relationships/hdphoto" Target="../media/hdphoto1.wdp"/><Relationship Id="rId12" Type="http://schemas.openxmlformats.org/officeDocument/2006/relationships/image" Target="../media/image33.tiff"/><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30.png"/><Relationship Id="rId11" Type="http://schemas.microsoft.com/office/2007/relationships/hdphoto" Target="../media/hdphoto3.wdp"/><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png"/><Relationship Id="rId9"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12" Type="http://schemas.openxmlformats.org/officeDocument/2006/relationships/image" Target="../media/image43.tif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2.jpeg"/><Relationship Id="rId5" Type="http://schemas.openxmlformats.org/officeDocument/2006/relationships/image" Target="../media/image37.png"/><Relationship Id="rId10" Type="http://schemas.openxmlformats.org/officeDocument/2006/relationships/image" Target="../media/image41.png"/><Relationship Id="rId4" Type="http://schemas.openxmlformats.org/officeDocument/2006/relationships/image" Target="../media/image36.emf"/><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43.tif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44.jp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39.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52.png"/><Relationship Id="rId5" Type="http://schemas.microsoft.com/office/2007/relationships/hdphoto" Target="../media/hdphoto4.wdp"/><Relationship Id="rId10" Type="http://schemas.openxmlformats.org/officeDocument/2006/relationships/image" Target="../media/image51.png"/><Relationship Id="rId4" Type="http://schemas.openxmlformats.org/officeDocument/2006/relationships/image" Target="../media/image40.png"/><Relationship Id="rId9" Type="http://schemas.openxmlformats.org/officeDocument/2006/relationships/image" Target="../media/image50.png"/><Relationship Id="rId14" Type="http://schemas.openxmlformats.org/officeDocument/2006/relationships/image" Target="../media/image55.png"/></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586848" y="-2311"/>
            <a:ext cx="3553786" cy="2074946"/>
          </a:xfrm>
          <a:prstGeom prst="rect">
            <a:avLst/>
          </a:prstGeom>
          <a:solidFill>
            <a:schemeClr val="accent4"/>
          </a:solidFill>
        </p:spPr>
      </p:pic>
      <p:sp>
        <p:nvSpPr>
          <p:cNvPr id="4" name="TextBox 3"/>
          <p:cNvSpPr txBox="1"/>
          <p:nvPr/>
        </p:nvSpPr>
        <p:spPr>
          <a:xfrm>
            <a:off x="1629006" y="3858781"/>
            <a:ext cx="2388539" cy="738664"/>
          </a:xfrm>
          <a:prstGeom prst="rect">
            <a:avLst/>
          </a:prstGeom>
          <a:noFill/>
        </p:spPr>
        <p:txBody>
          <a:bodyPr wrap="none" rtlCol="0">
            <a:spAutoFit/>
          </a:bodyPr>
          <a:lstStyle/>
          <a:p>
            <a:r>
              <a:rPr lang="en-US" sz="1400" dirty="0">
                <a:solidFill>
                  <a:schemeClr val="bg1"/>
                </a:solidFill>
              </a:rPr>
              <a:t>José Carlos García Marcos</a:t>
            </a:r>
          </a:p>
          <a:p>
            <a:r>
              <a:rPr lang="en-US" sz="1400" dirty="0">
                <a:solidFill>
                  <a:schemeClr val="bg1"/>
                </a:solidFill>
              </a:rPr>
              <a:t>Sr. System Engineer</a:t>
            </a:r>
          </a:p>
          <a:p>
            <a:r>
              <a:rPr lang="en-US" sz="1400" dirty="0">
                <a:solidFill>
                  <a:schemeClr val="bg1"/>
                </a:solidFill>
              </a:rPr>
              <a:t>Mayo 2018</a:t>
            </a:r>
          </a:p>
        </p:txBody>
      </p:sp>
      <p:sp>
        <p:nvSpPr>
          <p:cNvPr id="2" name="Title 1">
            <a:extLst>
              <a:ext uri="{FF2B5EF4-FFF2-40B4-BE49-F238E27FC236}">
                <a16:creationId xmlns:a16="http://schemas.microsoft.com/office/drawing/2014/main" id="{71027454-CC72-224E-B7F8-F1916893E9FE}"/>
              </a:ext>
            </a:extLst>
          </p:cNvPr>
          <p:cNvSpPr>
            <a:spLocks noGrp="1"/>
          </p:cNvSpPr>
          <p:nvPr>
            <p:ph type="title"/>
          </p:nvPr>
        </p:nvSpPr>
        <p:spPr>
          <a:xfrm>
            <a:off x="1624414" y="2326478"/>
            <a:ext cx="6631311" cy="755794"/>
          </a:xfrm>
        </p:spPr>
        <p:txBody>
          <a:bodyPr>
            <a:normAutofit fontScale="90000"/>
          </a:bodyPr>
          <a:lstStyle/>
          <a:p>
            <a:r>
              <a:rPr lang="en-US" dirty="0"/>
              <a:t>Security Assisted Networking</a:t>
            </a:r>
            <a:br>
              <a:rPr lang="en-US" dirty="0"/>
            </a:br>
            <a:r>
              <a:rPr lang="en-US" sz="2000" dirty="0"/>
              <a:t>O </a:t>
            </a:r>
            <a:r>
              <a:rPr lang="en-US" sz="2000" dirty="0" err="1"/>
              <a:t>cómo</a:t>
            </a:r>
            <a:r>
              <a:rPr lang="en-US" sz="2000" dirty="0"/>
              <a:t> </a:t>
            </a:r>
            <a:r>
              <a:rPr lang="en-US" sz="2000" dirty="0" err="1"/>
              <a:t>mejorar</a:t>
            </a:r>
            <a:r>
              <a:rPr lang="en-US" sz="2000" dirty="0"/>
              <a:t> la </a:t>
            </a:r>
            <a:r>
              <a:rPr lang="en-US" sz="2000" dirty="0" err="1"/>
              <a:t>seguridad</a:t>
            </a:r>
            <a:r>
              <a:rPr lang="en-US" sz="2000" dirty="0"/>
              <a:t> y el </a:t>
            </a:r>
            <a:r>
              <a:rPr lang="en-US" sz="2000" dirty="0" err="1"/>
              <a:t>conocimiento</a:t>
            </a:r>
            <a:r>
              <a:rPr lang="en-US" sz="2000" dirty="0"/>
              <a:t> de </a:t>
            </a:r>
            <a:r>
              <a:rPr lang="en-US" sz="2000" dirty="0" err="1"/>
              <a:t>tus</a:t>
            </a:r>
            <a:r>
              <a:rPr lang="en-US" sz="2000" dirty="0"/>
              <a:t> TIC con Machine Learning</a:t>
            </a:r>
            <a:endParaRPr lang="en-US" sz="2700" dirty="0"/>
          </a:p>
        </p:txBody>
      </p:sp>
      <p:pic>
        <p:nvPicPr>
          <p:cNvPr id="3" name="Picture 2"/>
          <p:cNvPicPr>
            <a:picLocks noChangeAspect="1"/>
          </p:cNvPicPr>
          <p:nvPr/>
        </p:nvPicPr>
        <p:blipFill>
          <a:blip r:embed="rId4"/>
          <a:stretch>
            <a:fillRect/>
          </a:stretch>
        </p:blipFill>
        <p:spPr>
          <a:xfrm>
            <a:off x="4017545" y="361184"/>
            <a:ext cx="1099682" cy="1539554"/>
          </a:xfrm>
          <a:prstGeom prst="rect">
            <a:avLst/>
          </a:prstGeom>
        </p:spPr>
      </p:pic>
    </p:spTree>
    <p:extLst>
      <p:ext uri="{BB962C8B-B14F-4D97-AF65-F5344CB8AC3E}">
        <p14:creationId xmlns:p14="http://schemas.microsoft.com/office/powerpoint/2010/main" val="126459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368" y="193290"/>
            <a:ext cx="8570229" cy="755794"/>
          </a:xfrm>
        </p:spPr>
        <p:txBody>
          <a:bodyPr>
            <a:noAutofit/>
          </a:bodyPr>
          <a:lstStyle/>
          <a:p>
            <a:r>
              <a:rPr lang="en-US" dirty="0">
                <a:solidFill>
                  <a:srgbClr val="7030A0"/>
                </a:solidFill>
                <a:latin typeface="Gotham"/>
                <a:cs typeface="Arial" pitchFamily="34" charset="0"/>
              </a:rPr>
              <a:t>El </a:t>
            </a:r>
            <a:r>
              <a:rPr lang="en-US" dirty="0" err="1">
                <a:solidFill>
                  <a:srgbClr val="7030A0"/>
                </a:solidFill>
                <a:latin typeface="Gotham"/>
                <a:cs typeface="Arial" pitchFamily="34" charset="0"/>
              </a:rPr>
              <a:t>cambio</a:t>
            </a:r>
            <a:r>
              <a:rPr lang="en-US" dirty="0">
                <a:solidFill>
                  <a:srgbClr val="7030A0"/>
                </a:solidFill>
                <a:latin typeface="Gotham"/>
                <a:cs typeface="Arial" pitchFamily="34" charset="0"/>
              </a:rPr>
              <a:t> </a:t>
            </a:r>
            <a:r>
              <a:rPr lang="en-US" dirty="0" err="1">
                <a:solidFill>
                  <a:srgbClr val="7030A0"/>
                </a:solidFill>
                <a:latin typeface="Gotham"/>
                <a:cs typeface="Arial" pitchFamily="34" charset="0"/>
              </a:rPr>
              <a:t>en</a:t>
            </a:r>
            <a:r>
              <a:rPr lang="en-US" dirty="0">
                <a:solidFill>
                  <a:srgbClr val="7030A0"/>
                </a:solidFill>
                <a:latin typeface="Gotham"/>
                <a:cs typeface="Arial" pitchFamily="34" charset="0"/>
              </a:rPr>
              <a:t> el </a:t>
            </a:r>
            <a:r>
              <a:rPr lang="en-US" dirty="0" err="1">
                <a:solidFill>
                  <a:srgbClr val="7030A0"/>
                </a:solidFill>
                <a:latin typeface="Gotham"/>
                <a:cs typeface="Arial" pitchFamily="34" charset="0"/>
              </a:rPr>
              <a:t>paradigma</a:t>
            </a:r>
            <a:r>
              <a:rPr lang="en-US" dirty="0">
                <a:solidFill>
                  <a:srgbClr val="7030A0"/>
                </a:solidFill>
                <a:latin typeface="Gotham"/>
                <a:cs typeface="Arial" pitchFamily="34" charset="0"/>
              </a:rPr>
              <a:t> de la Seguridad</a:t>
            </a:r>
          </a:p>
        </p:txBody>
      </p:sp>
      <p:pic>
        <p:nvPicPr>
          <p:cNvPr id="8" name="Content Placeholder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4406" y="1343358"/>
            <a:ext cx="8775191" cy="2878638"/>
          </a:xfrm>
          <a:prstGeom prst="rect">
            <a:avLst/>
          </a:prstGeom>
        </p:spPr>
      </p:pic>
      <p:sp>
        <p:nvSpPr>
          <p:cNvPr id="9" name="Rectangle 8"/>
          <p:cNvSpPr/>
          <p:nvPr/>
        </p:nvSpPr>
        <p:spPr>
          <a:xfrm>
            <a:off x="5664816" y="1806317"/>
            <a:ext cx="3294780" cy="2308324"/>
          </a:xfrm>
          <a:prstGeom prst="rect">
            <a:avLst/>
          </a:prstGeom>
        </p:spPr>
        <p:txBody>
          <a:bodyPr wrap="square">
            <a:spAutoFit/>
          </a:bodyPr>
          <a:lstStyle/>
          <a:p>
            <a:pPr marL="342884" indent="-342884" defTabSz="457189">
              <a:buFont typeface="Arial" panose="020B0604020202020204" pitchFamily="34" charset="0"/>
              <a:buChar char="•"/>
              <a:defRPr/>
            </a:pPr>
            <a:r>
              <a:rPr lang="en-US" b="1" dirty="0">
                <a:solidFill>
                  <a:prstClr val="white"/>
                </a:solidFill>
                <a:latin typeface="Arial"/>
              </a:rPr>
              <a:t>El </a:t>
            </a:r>
            <a:r>
              <a:rPr lang="en-US" b="1" dirty="0" err="1">
                <a:solidFill>
                  <a:prstClr val="white"/>
                </a:solidFill>
                <a:latin typeface="Arial"/>
              </a:rPr>
              <a:t>perímetro</a:t>
            </a:r>
            <a:r>
              <a:rPr lang="en-US" b="1" dirty="0">
                <a:solidFill>
                  <a:prstClr val="white"/>
                </a:solidFill>
                <a:latin typeface="Arial"/>
              </a:rPr>
              <a:t> </a:t>
            </a:r>
            <a:r>
              <a:rPr lang="en-US" b="1" dirty="0" err="1">
                <a:solidFill>
                  <a:prstClr val="white"/>
                </a:solidFill>
                <a:latin typeface="Arial"/>
              </a:rPr>
              <a:t>está</a:t>
            </a:r>
            <a:r>
              <a:rPr lang="en-US" b="1" dirty="0">
                <a:solidFill>
                  <a:prstClr val="white"/>
                </a:solidFill>
                <a:latin typeface="Arial"/>
              </a:rPr>
              <a:t> </a:t>
            </a:r>
            <a:r>
              <a:rPr lang="en-US" b="1" dirty="0" err="1">
                <a:solidFill>
                  <a:prstClr val="white"/>
                </a:solidFill>
                <a:latin typeface="Arial"/>
              </a:rPr>
              <a:t>en</a:t>
            </a:r>
            <a:r>
              <a:rPr lang="en-US" b="1" dirty="0">
                <a:solidFill>
                  <a:prstClr val="white"/>
                </a:solidFill>
                <a:latin typeface="Arial"/>
              </a:rPr>
              <a:t> </a:t>
            </a:r>
            <a:r>
              <a:rPr lang="en-US" b="1" dirty="0" err="1">
                <a:solidFill>
                  <a:prstClr val="white"/>
                </a:solidFill>
                <a:latin typeface="Arial"/>
              </a:rPr>
              <a:t>todas</a:t>
            </a:r>
            <a:r>
              <a:rPr lang="en-US" b="1" dirty="0">
                <a:solidFill>
                  <a:prstClr val="white"/>
                </a:solidFill>
                <a:latin typeface="Arial"/>
              </a:rPr>
              <a:t> </a:t>
            </a:r>
            <a:r>
              <a:rPr lang="en-US" b="1" dirty="0" err="1">
                <a:solidFill>
                  <a:prstClr val="white"/>
                </a:solidFill>
                <a:latin typeface="Arial"/>
              </a:rPr>
              <a:t>partes</a:t>
            </a:r>
            <a:endParaRPr lang="en-US" b="1" dirty="0">
              <a:solidFill>
                <a:prstClr val="white"/>
              </a:solidFill>
              <a:latin typeface="Arial"/>
            </a:endParaRPr>
          </a:p>
          <a:p>
            <a:pPr marL="342884" indent="-342884" defTabSz="457189">
              <a:buFont typeface="Arial" panose="020B0604020202020204" pitchFamily="34" charset="0"/>
              <a:buChar char="•"/>
              <a:defRPr/>
            </a:pPr>
            <a:r>
              <a:rPr lang="en-US" b="1" dirty="0" err="1">
                <a:solidFill>
                  <a:prstClr val="white"/>
                </a:solidFill>
                <a:latin typeface="Arial"/>
              </a:rPr>
              <a:t>Incremento</a:t>
            </a:r>
            <a:r>
              <a:rPr lang="en-US" b="1" dirty="0">
                <a:solidFill>
                  <a:prstClr val="white"/>
                </a:solidFill>
                <a:latin typeface="Arial"/>
              </a:rPr>
              <a:t> de </a:t>
            </a:r>
            <a:r>
              <a:rPr lang="en-US" b="1" dirty="0" err="1">
                <a:solidFill>
                  <a:prstClr val="white"/>
                </a:solidFill>
                <a:latin typeface="Arial"/>
              </a:rPr>
              <a:t>dispositivos</a:t>
            </a:r>
            <a:r>
              <a:rPr lang="en-US" b="1" dirty="0">
                <a:solidFill>
                  <a:prstClr val="white"/>
                </a:solidFill>
                <a:latin typeface="Arial"/>
              </a:rPr>
              <a:t> </a:t>
            </a:r>
            <a:r>
              <a:rPr lang="en-US" b="1" dirty="0" err="1">
                <a:solidFill>
                  <a:prstClr val="white"/>
                </a:solidFill>
                <a:latin typeface="Arial"/>
              </a:rPr>
              <a:t>IoT</a:t>
            </a:r>
            <a:endParaRPr lang="en-US" b="1" dirty="0">
              <a:solidFill>
                <a:prstClr val="white"/>
              </a:solidFill>
              <a:latin typeface="Arial"/>
            </a:endParaRPr>
          </a:p>
          <a:p>
            <a:pPr marL="342884" indent="-342884" defTabSz="457189">
              <a:buFont typeface="Arial" panose="020B0604020202020204" pitchFamily="34" charset="0"/>
              <a:buChar char="•"/>
              <a:defRPr/>
            </a:pPr>
            <a:r>
              <a:rPr lang="en-US" b="1" dirty="0">
                <a:solidFill>
                  <a:prstClr val="white"/>
                </a:solidFill>
                <a:latin typeface="Arial"/>
              </a:rPr>
              <a:t>Mayor </a:t>
            </a:r>
            <a:r>
              <a:rPr lang="en-US" b="1" dirty="0" err="1">
                <a:solidFill>
                  <a:prstClr val="white"/>
                </a:solidFill>
                <a:latin typeface="Arial"/>
              </a:rPr>
              <a:t>posibilidad</a:t>
            </a:r>
            <a:r>
              <a:rPr lang="en-US" b="1" dirty="0">
                <a:solidFill>
                  <a:prstClr val="white"/>
                </a:solidFill>
                <a:latin typeface="Arial"/>
              </a:rPr>
              <a:t> de </a:t>
            </a:r>
            <a:r>
              <a:rPr lang="en-US" b="1" dirty="0" err="1">
                <a:solidFill>
                  <a:prstClr val="white"/>
                </a:solidFill>
                <a:latin typeface="Arial"/>
              </a:rPr>
              <a:t>ataques</a:t>
            </a:r>
            <a:endParaRPr lang="en-US" b="1" dirty="0">
              <a:solidFill>
                <a:prstClr val="white"/>
              </a:solidFill>
              <a:latin typeface="Arial"/>
            </a:endParaRPr>
          </a:p>
          <a:p>
            <a:pPr marL="342884" indent="-342884" defTabSz="457189">
              <a:buFont typeface="Arial" panose="020B0604020202020204" pitchFamily="34" charset="0"/>
              <a:buChar char="•"/>
              <a:defRPr/>
            </a:pPr>
            <a:r>
              <a:rPr lang="en-US" b="1" dirty="0" err="1">
                <a:solidFill>
                  <a:prstClr val="white"/>
                </a:solidFill>
                <a:latin typeface="Arial"/>
              </a:rPr>
              <a:t>Perfiles</a:t>
            </a:r>
            <a:r>
              <a:rPr lang="en-US" b="1" dirty="0">
                <a:solidFill>
                  <a:prstClr val="white"/>
                </a:solidFill>
                <a:latin typeface="Arial"/>
              </a:rPr>
              <a:t> de </a:t>
            </a:r>
            <a:r>
              <a:rPr lang="en-US" b="1" dirty="0" err="1">
                <a:solidFill>
                  <a:prstClr val="white"/>
                </a:solidFill>
                <a:latin typeface="Arial"/>
              </a:rPr>
              <a:t>tráfico</a:t>
            </a:r>
            <a:r>
              <a:rPr lang="en-US" b="1" dirty="0">
                <a:solidFill>
                  <a:prstClr val="white"/>
                </a:solidFill>
                <a:latin typeface="Arial"/>
              </a:rPr>
              <a:t> </a:t>
            </a:r>
            <a:r>
              <a:rPr lang="en-US" b="1" dirty="0" err="1">
                <a:solidFill>
                  <a:prstClr val="white"/>
                </a:solidFill>
                <a:latin typeface="Arial"/>
              </a:rPr>
              <a:t>cambiantes</a:t>
            </a:r>
            <a:endParaRPr lang="en-US" b="1" dirty="0">
              <a:solidFill>
                <a:prstClr val="white"/>
              </a:solidFill>
              <a:latin typeface="Arial"/>
            </a:endParaRPr>
          </a:p>
        </p:txBody>
      </p:sp>
      <p:sp>
        <p:nvSpPr>
          <p:cNvPr id="11" name="Title 3"/>
          <p:cNvSpPr txBox="1">
            <a:spLocks/>
          </p:cNvSpPr>
          <p:nvPr/>
        </p:nvSpPr>
        <p:spPr>
          <a:xfrm>
            <a:off x="323587" y="4221996"/>
            <a:ext cx="8343288" cy="921504"/>
          </a:xfrm>
          <a:prstGeom prst="rect">
            <a:avLst/>
          </a:prstGeom>
        </p:spPr>
        <p:txBody>
          <a:bodyPr vert="horz" lIns="57147" tIns="28574" rIns="57147" bIns="28574"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571443">
              <a:spcBef>
                <a:spcPct val="0"/>
              </a:spcBef>
              <a:defRPr/>
            </a:pPr>
            <a:endParaRPr lang="en-US" b="1" i="1" dirty="0">
              <a:solidFill>
                <a:srgbClr val="F5C300">
                  <a:lumMod val="60000"/>
                  <a:lumOff val="40000"/>
                </a:srgbClr>
              </a:solidFill>
              <a:latin typeface="Arial"/>
            </a:endParaRPr>
          </a:p>
        </p:txBody>
      </p:sp>
      <p:pic>
        <p:nvPicPr>
          <p:cNvPr id="6" name="Picture 5"/>
          <p:cNvPicPr>
            <a:picLocks noChangeAspect="1"/>
          </p:cNvPicPr>
          <p:nvPr/>
        </p:nvPicPr>
        <p:blipFill>
          <a:blip r:embed="rId3"/>
          <a:stretch>
            <a:fillRect/>
          </a:stretch>
        </p:blipFill>
        <p:spPr>
          <a:xfrm>
            <a:off x="6563877" y="0"/>
            <a:ext cx="2303720" cy="1729704"/>
          </a:xfrm>
          <a:prstGeom prst="rect">
            <a:avLst/>
          </a:prstGeom>
        </p:spPr>
      </p:pic>
    </p:spTree>
    <p:extLst>
      <p:ext uri="{BB962C8B-B14F-4D97-AF65-F5344CB8AC3E}">
        <p14:creationId xmlns:p14="http://schemas.microsoft.com/office/powerpoint/2010/main" val="39508900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86190" y="3619060"/>
            <a:ext cx="6694338" cy="968722"/>
            <a:chOff x="3170578" y="1697416"/>
            <a:chExt cx="8640694" cy="1291629"/>
          </a:xfrm>
        </p:grpSpPr>
        <p:pic>
          <p:nvPicPr>
            <p:cNvPr id="237" name="Picture 4"/>
            <p:cNvPicPr>
              <a:picLocks noChangeAspect="1" noChangeArrowheads="1"/>
            </p:cNvPicPr>
            <p:nvPr/>
          </p:nvPicPr>
          <p:blipFill>
            <a:blip r:embed="rId3">
              <a:duotone>
                <a:prstClr val="black"/>
                <a:srgbClr val="FF6B00">
                  <a:tint val="45000"/>
                  <a:satMod val="400000"/>
                </a:srgbClr>
              </a:duotone>
              <a:extLst>
                <a:ext uri="{28A0092B-C50C-407E-A947-70E740481C1C}">
                  <a14:useLocalDpi xmlns:a14="http://schemas.microsoft.com/office/drawing/2010/main" val="0"/>
                </a:ext>
              </a:extLst>
            </a:blip>
            <a:srcRect/>
            <a:stretch>
              <a:fillRect/>
            </a:stretch>
          </p:blipFill>
          <p:spPr bwMode="auto">
            <a:xfrm>
              <a:off x="3170578" y="1697416"/>
              <a:ext cx="6131067" cy="1291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9116933" y="2229425"/>
              <a:ext cx="2694339" cy="415496"/>
            </a:xfrm>
            <a:prstGeom prst="rect">
              <a:avLst/>
            </a:prstGeom>
            <a:noFill/>
            <a:ln>
              <a:noFill/>
            </a:ln>
          </p:spPr>
          <p:txBody>
            <a:bodyPr wrap="none" lIns="91438" tIns="45719" rIns="91438" bIns="45719" rtlCol="0">
              <a:spAutoFit/>
            </a:bodyPr>
            <a:lstStyle/>
            <a:p>
              <a:r>
                <a:rPr lang="es-ES" sz="1425" dirty="0">
                  <a:solidFill>
                    <a:schemeClr val="tx1">
                      <a:lumMod val="75000"/>
                      <a:lumOff val="25000"/>
                    </a:schemeClr>
                  </a:solidFill>
                </a:rPr>
                <a:t>Requisitos del Mercado</a:t>
              </a:r>
            </a:p>
          </p:txBody>
        </p:sp>
      </p:grpSp>
      <p:pic>
        <p:nvPicPr>
          <p:cNvPr id="220" name="Picture 4"/>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2191767" y="1149057"/>
            <a:ext cx="4486421" cy="120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1" name="TextBox 220"/>
          <p:cNvSpPr txBox="1"/>
          <p:nvPr/>
        </p:nvSpPr>
        <p:spPr>
          <a:xfrm>
            <a:off x="6620808" y="2726550"/>
            <a:ext cx="973339" cy="311622"/>
          </a:xfrm>
          <a:prstGeom prst="rect">
            <a:avLst/>
          </a:prstGeom>
          <a:noFill/>
        </p:spPr>
        <p:txBody>
          <a:bodyPr wrap="none" lIns="91438" tIns="45719" rIns="91438" bIns="45719" rtlCol="0">
            <a:spAutoFit/>
          </a:bodyPr>
          <a:lstStyle/>
          <a:p>
            <a:r>
              <a:rPr lang="en-US" sz="1425" dirty="0">
                <a:solidFill>
                  <a:schemeClr val="tx1">
                    <a:lumMod val="75000"/>
                    <a:lumOff val="25000"/>
                  </a:schemeClr>
                </a:solidFill>
              </a:rPr>
              <a:t>Hardware</a:t>
            </a:r>
          </a:p>
        </p:txBody>
      </p:sp>
      <p:sp>
        <p:nvSpPr>
          <p:cNvPr id="222" name="TextBox 221"/>
          <p:cNvSpPr txBox="1"/>
          <p:nvPr/>
        </p:nvSpPr>
        <p:spPr>
          <a:xfrm>
            <a:off x="6656368" y="1634544"/>
            <a:ext cx="1508742" cy="311622"/>
          </a:xfrm>
          <a:prstGeom prst="rect">
            <a:avLst/>
          </a:prstGeom>
          <a:noFill/>
        </p:spPr>
        <p:txBody>
          <a:bodyPr wrap="none" lIns="91438" tIns="45719" rIns="91438" bIns="45719" rtlCol="0">
            <a:spAutoFit/>
          </a:bodyPr>
          <a:lstStyle/>
          <a:p>
            <a:r>
              <a:rPr lang="es-ES" sz="1425" dirty="0">
                <a:solidFill>
                  <a:schemeClr val="tx1">
                    <a:lumMod val="75000"/>
                    <a:lumOff val="25000"/>
                  </a:schemeClr>
                </a:solidFill>
              </a:rPr>
              <a:t>Funcionalidades</a:t>
            </a:r>
          </a:p>
        </p:txBody>
      </p:sp>
      <p:sp>
        <p:nvSpPr>
          <p:cNvPr id="224" name="TextBox 223"/>
          <p:cNvSpPr txBox="1"/>
          <p:nvPr/>
        </p:nvSpPr>
        <p:spPr>
          <a:xfrm>
            <a:off x="134532" y="2592635"/>
            <a:ext cx="2356568" cy="600164"/>
          </a:xfrm>
          <a:prstGeom prst="roundRect">
            <a:avLst/>
          </a:prstGeom>
          <a:noFill/>
          <a:ln>
            <a:noFill/>
          </a:ln>
        </p:spPr>
        <p:txBody>
          <a:bodyPr wrap="none" rtlCol="0">
            <a:spAutoFit/>
          </a:bodyPr>
          <a:lstStyle/>
          <a:p>
            <a:pPr algn="ctr"/>
            <a:r>
              <a:rPr lang="es-ES" sz="975" b="1" dirty="0">
                <a:solidFill>
                  <a:schemeClr val="tx1">
                    <a:lumMod val="75000"/>
                    <a:lumOff val="25000"/>
                  </a:schemeClr>
                </a:solidFill>
              </a:rPr>
              <a:t>Plataforma de Conmutación Común</a:t>
            </a:r>
          </a:p>
          <a:p>
            <a:pPr algn="ctr"/>
            <a:r>
              <a:rPr lang="es-ES" sz="975" b="1" dirty="0">
                <a:solidFill>
                  <a:schemeClr val="tx1">
                    <a:lumMod val="75000"/>
                    <a:lumOff val="25000"/>
                  </a:schemeClr>
                </a:solidFill>
              </a:rPr>
              <a:t>Soporta </a:t>
            </a:r>
            <a:r>
              <a:rPr lang="es-ES" sz="975" b="1" dirty="0" err="1">
                <a:solidFill>
                  <a:schemeClr val="tx1">
                    <a:lumMod val="75000"/>
                    <a:lumOff val="25000"/>
                  </a:schemeClr>
                </a:solidFill>
              </a:rPr>
              <a:t>Apps</a:t>
            </a:r>
            <a:r>
              <a:rPr lang="es-ES" sz="975" b="1" dirty="0">
                <a:solidFill>
                  <a:schemeClr val="tx1">
                    <a:lumMod val="75000"/>
                    <a:lumOff val="25000"/>
                  </a:schemeClr>
                </a:solidFill>
              </a:rPr>
              <a:t> basadas en </a:t>
            </a:r>
          </a:p>
          <a:p>
            <a:pPr algn="ctr"/>
            <a:r>
              <a:rPr lang="es-ES" sz="975" b="1" dirty="0">
                <a:solidFill>
                  <a:schemeClr val="tx1">
                    <a:lumMod val="75000"/>
                    <a:lumOff val="25000"/>
                  </a:schemeClr>
                </a:solidFill>
              </a:rPr>
              <a:t>contenedor</a:t>
            </a:r>
          </a:p>
        </p:txBody>
      </p:sp>
      <p:grpSp>
        <p:nvGrpSpPr>
          <p:cNvPr id="257" name="Group 256"/>
          <p:cNvGrpSpPr/>
          <p:nvPr/>
        </p:nvGrpSpPr>
        <p:grpSpPr>
          <a:xfrm>
            <a:off x="3525252" y="1438982"/>
            <a:ext cx="1523044" cy="520981"/>
            <a:chOff x="4921457" y="3354379"/>
            <a:chExt cx="2030725" cy="694641"/>
          </a:xfrm>
        </p:grpSpPr>
        <p:grpSp>
          <p:nvGrpSpPr>
            <p:cNvPr id="258" name="Group 257"/>
            <p:cNvGrpSpPr/>
            <p:nvPr/>
          </p:nvGrpSpPr>
          <p:grpSpPr>
            <a:xfrm>
              <a:off x="4921457" y="3354379"/>
              <a:ext cx="496290" cy="356480"/>
              <a:chOff x="4921457" y="3354379"/>
              <a:chExt cx="496290" cy="356480"/>
            </a:xfrm>
          </p:grpSpPr>
          <p:sp>
            <p:nvSpPr>
              <p:cNvPr id="262" name="Triangle 48"/>
              <p:cNvSpPr/>
              <p:nvPr/>
            </p:nvSpPr>
            <p:spPr>
              <a:xfrm>
                <a:off x="4991927" y="3354379"/>
                <a:ext cx="336731" cy="290285"/>
              </a:xfrm>
              <a:prstGeom prst="triangle">
                <a:avLst/>
              </a:prstGeom>
              <a:solidFill>
                <a:srgbClr val="C00000"/>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63" name="TextBox 262"/>
              <p:cNvSpPr txBox="1"/>
              <p:nvPr/>
            </p:nvSpPr>
            <p:spPr>
              <a:xfrm>
                <a:off x="4921457" y="3480027"/>
                <a:ext cx="496290" cy="230832"/>
              </a:xfrm>
              <a:prstGeom prst="rect">
                <a:avLst/>
              </a:prstGeom>
              <a:noFill/>
            </p:spPr>
            <p:txBody>
              <a:bodyPr wrap="none" rtlCol="0">
                <a:spAutoFit/>
              </a:bodyPr>
              <a:lstStyle/>
              <a:p>
                <a:r>
                  <a:rPr lang="en-US" sz="525" dirty="0">
                    <a:solidFill>
                      <a:schemeClr val="bg1"/>
                    </a:solidFill>
                  </a:rPr>
                  <a:t>BOSS</a:t>
                </a:r>
              </a:p>
            </p:txBody>
          </p:sp>
        </p:grpSp>
        <p:grpSp>
          <p:nvGrpSpPr>
            <p:cNvPr id="259" name="Group 258"/>
            <p:cNvGrpSpPr/>
            <p:nvPr/>
          </p:nvGrpSpPr>
          <p:grpSpPr>
            <a:xfrm>
              <a:off x="6455891" y="3705963"/>
              <a:ext cx="496291" cy="343057"/>
              <a:chOff x="6455891" y="3705963"/>
              <a:chExt cx="496291" cy="343057"/>
            </a:xfrm>
          </p:grpSpPr>
          <p:sp>
            <p:nvSpPr>
              <p:cNvPr id="260" name="Triangle 50"/>
              <p:cNvSpPr/>
              <p:nvPr/>
            </p:nvSpPr>
            <p:spPr>
              <a:xfrm>
                <a:off x="6525128" y="3705963"/>
                <a:ext cx="336731" cy="290285"/>
              </a:xfrm>
              <a:prstGeom prst="triangle">
                <a:avLst/>
              </a:prstGeom>
              <a:solidFill>
                <a:srgbClr val="C00000"/>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61" name="TextBox 260"/>
              <p:cNvSpPr txBox="1"/>
              <p:nvPr/>
            </p:nvSpPr>
            <p:spPr>
              <a:xfrm>
                <a:off x="6455891" y="3818188"/>
                <a:ext cx="496291" cy="230832"/>
              </a:xfrm>
              <a:prstGeom prst="rect">
                <a:avLst/>
              </a:prstGeom>
              <a:noFill/>
            </p:spPr>
            <p:txBody>
              <a:bodyPr wrap="none" rtlCol="0">
                <a:spAutoFit/>
              </a:bodyPr>
              <a:lstStyle/>
              <a:p>
                <a:r>
                  <a:rPr lang="en-US" sz="525" dirty="0">
                    <a:solidFill>
                      <a:schemeClr val="bg1"/>
                    </a:solidFill>
                  </a:rPr>
                  <a:t>VOSS</a:t>
                </a:r>
              </a:p>
            </p:txBody>
          </p:sp>
        </p:grpSp>
      </p:grpSp>
      <p:grpSp>
        <p:nvGrpSpPr>
          <p:cNvPr id="264" name="Group 263"/>
          <p:cNvGrpSpPr/>
          <p:nvPr/>
        </p:nvGrpSpPr>
        <p:grpSpPr>
          <a:xfrm>
            <a:off x="4758156" y="1353193"/>
            <a:ext cx="1519258" cy="855308"/>
            <a:chOff x="6565327" y="3239994"/>
            <a:chExt cx="2025677" cy="1140410"/>
          </a:xfrm>
        </p:grpSpPr>
        <p:grpSp>
          <p:nvGrpSpPr>
            <p:cNvPr id="265" name="Group 264"/>
            <p:cNvGrpSpPr/>
            <p:nvPr/>
          </p:nvGrpSpPr>
          <p:grpSpPr>
            <a:xfrm>
              <a:off x="6866575" y="4037859"/>
              <a:ext cx="430032" cy="342545"/>
              <a:chOff x="6866575" y="4037859"/>
              <a:chExt cx="430032" cy="342545"/>
            </a:xfrm>
          </p:grpSpPr>
          <p:sp>
            <p:nvSpPr>
              <p:cNvPr id="275" name="Triangle 55"/>
              <p:cNvSpPr/>
              <p:nvPr/>
            </p:nvSpPr>
            <p:spPr>
              <a:xfrm>
                <a:off x="6907747" y="4037859"/>
                <a:ext cx="336731" cy="290285"/>
              </a:xfrm>
              <a:prstGeom prst="triangle">
                <a:avLst/>
              </a:prstGeom>
              <a:solidFill>
                <a:srgbClr val="0971CE"/>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76" name="TextBox 275"/>
              <p:cNvSpPr txBox="1"/>
              <p:nvPr/>
            </p:nvSpPr>
            <p:spPr>
              <a:xfrm>
                <a:off x="6866575" y="4149572"/>
                <a:ext cx="430032" cy="230832"/>
              </a:xfrm>
              <a:prstGeom prst="rect">
                <a:avLst/>
              </a:prstGeom>
              <a:noFill/>
            </p:spPr>
            <p:txBody>
              <a:bodyPr wrap="none" rtlCol="0">
                <a:spAutoFit/>
              </a:bodyPr>
              <a:lstStyle/>
              <a:p>
                <a:r>
                  <a:rPr lang="en-US" sz="525" dirty="0">
                    <a:solidFill>
                      <a:schemeClr val="bg1"/>
                    </a:solidFill>
                  </a:rPr>
                  <a:t>MLX</a:t>
                </a:r>
              </a:p>
            </p:txBody>
          </p:sp>
        </p:grpSp>
        <p:grpSp>
          <p:nvGrpSpPr>
            <p:cNvPr id="266" name="Group 265"/>
            <p:cNvGrpSpPr/>
            <p:nvPr/>
          </p:nvGrpSpPr>
          <p:grpSpPr>
            <a:xfrm>
              <a:off x="8175932" y="3502399"/>
              <a:ext cx="415072" cy="355379"/>
              <a:chOff x="8175932" y="3502399"/>
              <a:chExt cx="415072" cy="355379"/>
            </a:xfrm>
          </p:grpSpPr>
          <p:sp>
            <p:nvSpPr>
              <p:cNvPr id="273" name="Triangle 57"/>
              <p:cNvSpPr/>
              <p:nvPr/>
            </p:nvSpPr>
            <p:spPr>
              <a:xfrm>
                <a:off x="8217104" y="3502399"/>
                <a:ext cx="336731" cy="290285"/>
              </a:xfrm>
              <a:prstGeom prst="triangle">
                <a:avLst/>
              </a:prstGeom>
              <a:solidFill>
                <a:srgbClr val="0971CE"/>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74" name="TextBox 273"/>
              <p:cNvSpPr txBox="1"/>
              <p:nvPr/>
            </p:nvSpPr>
            <p:spPr>
              <a:xfrm>
                <a:off x="8175932" y="3626946"/>
                <a:ext cx="415072" cy="230832"/>
              </a:xfrm>
              <a:prstGeom prst="rect">
                <a:avLst/>
              </a:prstGeom>
              <a:noFill/>
            </p:spPr>
            <p:txBody>
              <a:bodyPr wrap="none" rtlCol="0">
                <a:spAutoFit/>
              </a:bodyPr>
              <a:lstStyle/>
              <a:p>
                <a:r>
                  <a:rPr lang="en-US" sz="525" dirty="0">
                    <a:solidFill>
                      <a:schemeClr val="bg1"/>
                    </a:solidFill>
                  </a:rPr>
                  <a:t>SLX</a:t>
                </a:r>
              </a:p>
            </p:txBody>
          </p:sp>
        </p:grpSp>
        <p:grpSp>
          <p:nvGrpSpPr>
            <p:cNvPr id="267" name="Group 266"/>
            <p:cNvGrpSpPr/>
            <p:nvPr/>
          </p:nvGrpSpPr>
          <p:grpSpPr>
            <a:xfrm>
              <a:off x="6565327" y="3239994"/>
              <a:ext cx="430031" cy="355379"/>
              <a:chOff x="6565327" y="3239994"/>
              <a:chExt cx="430031" cy="355379"/>
            </a:xfrm>
          </p:grpSpPr>
          <p:sp>
            <p:nvSpPr>
              <p:cNvPr id="271" name="Triangle 59"/>
              <p:cNvSpPr/>
              <p:nvPr/>
            </p:nvSpPr>
            <p:spPr>
              <a:xfrm>
                <a:off x="6615334" y="3239994"/>
                <a:ext cx="336731" cy="290285"/>
              </a:xfrm>
              <a:prstGeom prst="triangle">
                <a:avLst/>
              </a:prstGeom>
              <a:solidFill>
                <a:srgbClr val="0971CE"/>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72" name="TextBox 271"/>
              <p:cNvSpPr txBox="1"/>
              <p:nvPr/>
            </p:nvSpPr>
            <p:spPr>
              <a:xfrm>
                <a:off x="6565327" y="3364541"/>
                <a:ext cx="430031" cy="230832"/>
              </a:xfrm>
              <a:prstGeom prst="rect">
                <a:avLst/>
              </a:prstGeom>
              <a:noFill/>
            </p:spPr>
            <p:txBody>
              <a:bodyPr wrap="none" rtlCol="0">
                <a:spAutoFit/>
              </a:bodyPr>
              <a:lstStyle/>
              <a:p>
                <a:r>
                  <a:rPr lang="en-US" sz="525" dirty="0">
                    <a:solidFill>
                      <a:schemeClr val="bg1"/>
                    </a:solidFill>
                  </a:rPr>
                  <a:t>VDX</a:t>
                </a:r>
              </a:p>
            </p:txBody>
          </p:sp>
        </p:grpSp>
        <p:grpSp>
          <p:nvGrpSpPr>
            <p:cNvPr id="268" name="Group 267"/>
            <p:cNvGrpSpPr/>
            <p:nvPr/>
          </p:nvGrpSpPr>
          <p:grpSpPr>
            <a:xfrm>
              <a:off x="7319851" y="3244361"/>
              <a:ext cx="432170" cy="346544"/>
              <a:chOff x="7319851" y="3244361"/>
              <a:chExt cx="432170" cy="346544"/>
            </a:xfrm>
          </p:grpSpPr>
          <p:sp>
            <p:nvSpPr>
              <p:cNvPr id="269" name="Triangle 66"/>
              <p:cNvSpPr/>
              <p:nvPr/>
            </p:nvSpPr>
            <p:spPr>
              <a:xfrm>
                <a:off x="7369858" y="3244361"/>
                <a:ext cx="336731" cy="290285"/>
              </a:xfrm>
              <a:prstGeom prst="triangle">
                <a:avLst/>
              </a:prstGeom>
              <a:solidFill>
                <a:srgbClr val="0971CE"/>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70" name="TextBox 269"/>
              <p:cNvSpPr txBox="1"/>
              <p:nvPr/>
            </p:nvSpPr>
            <p:spPr>
              <a:xfrm>
                <a:off x="7319851" y="3360073"/>
                <a:ext cx="432170" cy="230832"/>
              </a:xfrm>
              <a:prstGeom prst="rect">
                <a:avLst/>
              </a:prstGeom>
              <a:noFill/>
            </p:spPr>
            <p:txBody>
              <a:bodyPr wrap="none" rtlCol="0">
                <a:spAutoFit/>
              </a:bodyPr>
              <a:lstStyle/>
              <a:p>
                <a:r>
                  <a:rPr lang="en-US" sz="525" dirty="0">
                    <a:solidFill>
                      <a:schemeClr val="bg1"/>
                    </a:solidFill>
                  </a:rPr>
                  <a:t>EFO</a:t>
                </a:r>
              </a:p>
            </p:txBody>
          </p:sp>
        </p:grpSp>
      </p:grpSp>
      <p:grpSp>
        <p:nvGrpSpPr>
          <p:cNvPr id="277" name="Group 276"/>
          <p:cNvGrpSpPr/>
          <p:nvPr/>
        </p:nvGrpSpPr>
        <p:grpSpPr>
          <a:xfrm>
            <a:off x="2399623" y="1375580"/>
            <a:ext cx="2581177" cy="854602"/>
            <a:chOff x="3420616" y="3269843"/>
            <a:chExt cx="3441569" cy="1139469"/>
          </a:xfrm>
        </p:grpSpPr>
        <p:grpSp>
          <p:nvGrpSpPr>
            <p:cNvPr id="278" name="Group 277"/>
            <p:cNvGrpSpPr/>
            <p:nvPr/>
          </p:nvGrpSpPr>
          <p:grpSpPr>
            <a:xfrm>
              <a:off x="3816565" y="4044740"/>
              <a:ext cx="496291" cy="356077"/>
              <a:chOff x="3816565" y="4044740"/>
              <a:chExt cx="496291" cy="356077"/>
            </a:xfrm>
          </p:grpSpPr>
          <p:sp>
            <p:nvSpPr>
              <p:cNvPr id="294" name="Triangle 52"/>
              <p:cNvSpPr/>
              <p:nvPr/>
            </p:nvSpPr>
            <p:spPr>
              <a:xfrm>
                <a:off x="3883997" y="4044740"/>
                <a:ext cx="336731" cy="290285"/>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95" name="TextBox 294"/>
              <p:cNvSpPr txBox="1"/>
              <p:nvPr/>
            </p:nvSpPr>
            <p:spPr>
              <a:xfrm>
                <a:off x="3816565" y="4169986"/>
                <a:ext cx="496291" cy="230831"/>
              </a:xfrm>
              <a:prstGeom prst="rect">
                <a:avLst/>
              </a:prstGeom>
              <a:noFill/>
            </p:spPr>
            <p:txBody>
              <a:bodyPr wrap="none" rtlCol="0">
                <a:spAutoFit/>
              </a:bodyPr>
              <a:lstStyle/>
              <a:p>
                <a:r>
                  <a:rPr lang="en-US" sz="525" dirty="0">
                    <a:solidFill>
                      <a:schemeClr val="bg1"/>
                    </a:solidFill>
                  </a:rPr>
                  <a:t>EXOS</a:t>
                </a:r>
              </a:p>
            </p:txBody>
          </p:sp>
        </p:grpSp>
        <p:grpSp>
          <p:nvGrpSpPr>
            <p:cNvPr id="279" name="Group 278"/>
            <p:cNvGrpSpPr/>
            <p:nvPr/>
          </p:nvGrpSpPr>
          <p:grpSpPr>
            <a:xfrm>
              <a:off x="4569669" y="4031130"/>
              <a:ext cx="485603" cy="351094"/>
              <a:chOff x="3079830" y="2986697"/>
              <a:chExt cx="364202" cy="263321"/>
            </a:xfrm>
          </p:grpSpPr>
          <p:sp>
            <p:nvSpPr>
              <p:cNvPr id="292" name="Triangle 72"/>
              <p:cNvSpPr/>
              <p:nvPr/>
            </p:nvSpPr>
            <p:spPr>
              <a:xfrm>
                <a:off x="3128957" y="2986697"/>
                <a:ext cx="252548" cy="217714"/>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93" name="TextBox 292"/>
              <p:cNvSpPr txBox="1"/>
              <p:nvPr/>
            </p:nvSpPr>
            <p:spPr>
              <a:xfrm>
                <a:off x="3079830" y="3076894"/>
                <a:ext cx="364202" cy="173124"/>
              </a:xfrm>
              <a:prstGeom prst="rect">
                <a:avLst/>
              </a:prstGeom>
              <a:noFill/>
            </p:spPr>
            <p:txBody>
              <a:bodyPr wrap="none" rtlCol="0">
                <a:spAutoFit/>
              </a:bodyPr>
              <a:lstStyle/>
              <a:p>
                <a:r>
                  <a:rPr lang="en-US" sz="525" dirty="0" err="1">
                    <a:solidFill>
                      <a:schemeClr val="bg1"/>
                    </a:solidFill>
                  </a:rPr>
                  <a:t>WiNG</a:t>
                </a:r>
                <a:endParaRPr lang="en-US" sz="525" dirty="0">
                  <a:solidFill>
                    <a:schemeClr val="bg1"/>
                  </a:solidFill>
                </a:endParaRPr>
              </a:p>
            </p:txBody>
          </p:sp>
        </p:grpSp>
        <p:grpSp>
          <p:nvGrpSpPr>
            <p:cNvPr id="280" name="Group 279"/>
            <p:cNvGrpSpPr/>
            <p:nvPr/>
          </p:nvGrpSpPr>
          <p:grpSpPr>
            <a:xfrm>
              <a:off x="3420616" y="3770848"/>
              <a:ext cx="434307" cy="356077"/>
              <a:chOff x="1743496" y="2980750"/>
              <a:chExt cx="325730" cy="267058"/>
            </a:xfrm>
          </p:grpSpPr>
          <p:sp>
            <p:nvSpPr>
              <p:cNvPr id="290" name="Triangle 70"/>
              <p:cNvSpPr/>
              <p:nvPr/>
            </p:nvSpPr>
            <p:spPr>
              <a:xfrm>
                <a:off x="1776818" y="2980750"/>
                <a:ext cx="252548" cy="217714"/>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91" name="TextBox 290"/>
              <p:cNvSpPr txBox="1"/>
              <p:nvPr/>
            </p:nvSpPr>
            <p:spPr>
              <a:xfrm>
                <a:off x="1743496" y="3074684"/>
                <a:ext cx="325730" cy="173124"/>
              </a:xfrm>
              <a:prstGeom prst="rect">
                <a:avLst/>
              </a:prstGeom>
              <a:noFill/>
            </p:spPr>
            <p:txBody>
              <a:bodyPr wrap="none" rtlCol="0">
                <a:spAutoFit/>
              </a:bodyPr>
              <a:lstStyle/>
              <a:p>
                <a:r>
                  <a:rPr lang="en-US" sz="525" dirty="0">
                    <a:solidFill>
                      <a:schemeClr val="bg1"/>
                    </a:solidFill>
                  </a:rPr>
                  <a:t>NAC</a:t>
                </a:r>
              </a:p>
            </p:txBody>
          </p:sp>
        </p:grpSp>
        <p:grpSp>
          <p:nvGrpSpPr>
            <p:cNvPr id="281" name="Group 280"/>
            <p:cNvGrpSpPr/>
            <p:nvPr/>
          </p:nvGrpSpPr>
          <p:grpSpPr>
            <a:xfrm>
              <a:off x="6417191" y="4053235"/>
              <a:ext cx="444994" cy="356077"/>
              <a:chOff x="6417191" y="4053235"/>
              <a:chExt cx="444994" cy="356077"/>
            </a:xfrm>
          </p:grpSpPr>
          <p:sp>
            <p:nvSpPr>
              <p:cNvPr id="288" name="Triangle 62"/>
              <p:cNvSpPr/>
              <p:nvPr/>
            </p:nvSpPr>
            <p:spPr>
              <a:xfrm>
                <a:off x="6466954" y="4053235"/>
                <a:ext cx="336731" cy="290285"/>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89" name="TextBox 288"/>
              <p:cNvSpPr txBox="1"/>
              <p:nvPr/>
            </p:nvSpPr>
            <p:spPr>
              <a:xfrm>
                <a:off x="6417191" y="4178480"/>
                <a:ext cx="444994" cy="230832"/>
              </a:xfrm>
              <a:prstGeom prst="rect">
                <a:avLst/>
              </a:prstGeom>
              <a:noFill/>
            </p:spPr>
            <p:txBody>
              <a:bodyPr wrap="none" rtlCol="0">
                <a:spAutoFit/>
              </a:bodyPr>
              <a:lstStyle/>
              <a:p>
                <a:r>
                  <a:rPr lang="en-US" sz="525" dirty="0">
                    <a:solidFill>
                      <a:schemeClr val="bg1"/>
                    </a:solidFill>
                  </a:rPr>
                  <a:t>NMS</a:t>
                </a:r>
              </a:p>
            </p:txBody>
          </p:sp>
        </p:grpSp>
        <p:grpSp>
          <p:nvGrpSpPr>
            <p:cNvPr id="282" name="Group 281"/>
            <p:cNvGrpSpPr/>
            <p:nvPr/>
          </p:nvGrpSpPr>
          <p:grpSpPr>
            <a:xfrm>
              <a:off x="4326646" y="3269843"/>
              <a:ext cx="425758" cy="347243"/>
              <a:chOff x="4326646" y="3269843"/>
              <a:chExt cx="425758" cy="347243"/>
            </a:xfrm>
          </p:grpSpPr>
          <p:sp>
            <p:nvSpPr>
              <p:cNvPr id="286" name="Triangle 64"/>
              <p:cNvSpPr/>
              <p:nvPr/>
            </p:nvSpPr>
            <p:spPr>
              <a:xfrm>
                <a:off x="4367214" y="3269843"/>
                <a:ext cx="336731" cy="290285"/>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87" name="TextBox 286"/>
              <p:cNvSpPr txBox="1"/>
              <p:nvPr/>
            </p:nvSpPr>
            <p:spPr>
              <a:xfrm>
                <a:off x="4326646" y="3386254"/>
                <a:ext cx="425758" cy="230832"/>
              </a:xfrm>
              <a:prstGeom prst="rect">
                <a:avLst/>
              </a:prstGeom>
              <a:noFill/>
            </p:spPr>
            <p:txBody>
              <a:bodyPr wrap="none" rtlCol="0">
                <a:spAutoFit/>
              </a:bodyPr>
              <a:lstStyle/>
              <a:p>
                <a:r>
                  <a:rPr lang="en-US" sz="525" dirty="0">
                    <a:solidFill>
                      <a:schemeClr val="bg1"/>
                    </a:solidFill>
                  </a:rPr>
                  <a:t>ESE</a:t>
                </a:r>
              </a:p>
            </p:txBody>
          </p:sp>
        </p:grpSp>
        <p:grpSp>
          <p:nvGrpSpPr>
            <p:cNvPr id="283" name="Group 282"/>
            <p:cNvGrpSpPr/>
            <p:nvPr/>
          </p:nvGrpSpPr>
          <p:grpSpPr>
            <a:xfrm>
              <a:off x="4828525" y="3740849"/>
              <a:ext cx="558272" cy="347243"/>
              <a:chOff x="4828525" y="3740849"/>
              <a:chExt cx="558272" cy="347243"/>
            </a:xfrm>
          </p:grpSpPr>
          <p:sp>
            <p:nvSpPr>
              <p:cNvPr id="284" name="Triangle 68"/>
              <p:cNvSpPr/>
              <p:nvPr/>
            </p:nvSpPr>
            <p:spPr>
              <a:xfrm>
                <a:off x="4930899" y="3740849"/>
                <a:ext cx="336731" cy="290285"/>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85" name="TextBox 284"/>
              <p:cNvSpPr txBox="1"/>
              <p:nvPr/>
            </p:nvSpPr>
            <p:spPr>
              <a:xfrm>
                <a:off x="4828525" y="3857260"/>
                <a:ext cx="558272" cy="230832"/>
              </a:xfrm>
              <a:prstGeom prst="rect">
                <a:avLst/>
              </a:prstGeom>
              <a:noFill/>
            </p:spPr>
            <p:txBody>
              <a:bodyPr wrap="none" rtlCol="0">
                <a:spAutoFit/>
              </a:bodyPr>
              <a:lstStyle/>
              <a:p>
                <a:r>
                  <a:rPr lang="en-US" sz="525" dirty="0">
                    <a:solidFill>
                      <a:schemeClr val="bg1"/>
                    </a:solidFill>
                  </a:rPr>
                  <a:t>CLOUD</a:t>
                </a:r>
              </a:p>
            </p:txBody>
          </p:sp>
        </p:grpSp>
      </p:grpSp>
      <p:sp>
        <p:nvSpPr>
          <p:cNvPr id="296" name="TextBox 295"/>
          <p:cNvSpPr txBox="1"/>
          <p:nvPr/>
        </p:nvSpPr>
        <p:spPr>
          <a:xfrm>
            <a:off x="312230" y="1545045"/>
            <a:ext cx="1938506" cy="600164"/>
          </a:xfrm>
          <a:prstGeom prst="roundRect">
            <a:avLst/>
          </a:prstGeom>
          <a:noFill/>
          <a:ln>
            <a:noFill/>
          </a:ln>
        </p:spPr>
        <p:txBody>
          <a:bodyPr wrap="none" rtlCol="0">
            <a:spAutoFit/>
          </a:bodyPr>
          <a:lstStyle/>
          <a:p>
            <a:pPr algn="ctr"/>
            <a:r>
              <a:rPr lang="es-ES" sz="975" b="1" dirty="0">
                <a:solidFill>
                  <a:schemeClr val="tx1">
                    <a:lumMod val="75000"/>
                    <a:lumOff val="25000"/>
                  </a:schemeClr>
                </a:solidFill>
              </a:rPr>
              <a:t>Funcionalidades PIN ligadas</a:t>
            </a:r>
          </a:p>
          <a:p>
            <a:pPr algn="ctr"/>
            <a:r>
              <a:rPr lang="es-ES" sz="975" b="1" dirty="0">
                <a:solidFill>
                  <a:schemeClr val="tx1">
                    <a:lumMod val="75000"/>
                    <a:lumOff val="25000"/>
                  </a:schemeClr>
                </a:solidFill>
              </a:rPr>
              <a:t>al OS </a:t>
            </a:r>
          </a:p>
          <a:p>
            <a:pPr algn="ctr"/>
            <a:r>
              <a:rPr lang="es-ES" sz="975" b="1" dirty="0">
                <a:solidFill>
                  <a:schemeClr val="tx1">
                    <a:lumMod val="75000"/>
                    <a:lumOff val="25000"/>
                  </a:schemeClr>
                </a:solidFill>
              </a:rPr>
              <a:t>Ligadas al hardware</a:t>
            </a:r>
          </a:p>
        </p:txBody>
      </p:sp>
      <p:grpSp>
        <p:nvGrpSpPr>
          <p:cNvPr id="21" name="Group 20"/>
          <p:cNvGrpSpPr/>
          <p:nvPr/>
        </p:nvGrpSpPr>
        <p:grpSpPr>
          <a:xfrm>
            <a:off x="2462927" y="4290207"/>
            <a:ext cx="4068702" cy="586672"/>
            <a:chOff x="1530937" y="4578355"/>
            <a:chExt cx="3277924" cy="586672"/>
          </a:xfrm>
        </p:grpSpPr>
        <p:sp>
          <p:nvSpPr>
            <p:cNvPr id="22" name="Left-Right Arrow 21"/>
            <p:cNvSpPr/>
            <p:nvPr/>
          </p:nvSpPr>
          <p:spPr>
            <a:xfrm>
              <a:off x="1530937" y="4834521"/>
              <a:ext cx="3277924" cy="330506"/>
            </a:xfrm>
            <a:prstGeom prst="leftRightArrow">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75" dirty="0">
                  <a:solidFill>
                    <a:schemeClr val="bg1"/>
                  </a:solidFill>
                </a:rPr>
                <a:t>Lugar en la Red</a:t>
              </a:r>
            </a:p>
          </p:txBody>
        </p:sp>
        <p:sp>
          <p:nvSpPr>
            <p:cNvPr id="23" name="TextBox 22"/>
            <p:cNvSpPr txBox="1"/>
            <p:nvPr/>
          </p:nvSpPr>
          <p:spPr>
            <a:xfrm>
              <a:off x="3871738" y="4578355"/>
              <a:ext cx="902833" cy="242374"/>
            </a:xfrm>
            <a:prstGeom prst="rect">
              <a:avLst/>
            </a:prstGeom>
            <a:noFill/>
          </p:spPr>
          <p:txBody>
            <a:bodyPr wrap="square" rtlCol="0">
              <a:spAutoFit/>
            </a:bodyPr>
            <a:lstStyle/>
            <a:p>
              <a:r>
                <a:rPr lang="en-US" sz="975" dirty="0">
                  <a:solidFill>
                    <a:schemeClr val="tx1">
                      <a:lumMod val="75000"/>
                      <a:lumOff val="25000"/>
                    </a:schemeClr>
                  </a:solidFill>
                </a:rPr>
                <a:t>Data Center</a:t>
              </a:r>
            </a:p>
          </p:txBody>
        </p:sp>
        <p:sp>
          <p:nvSpPr>
            <p:cNvPr id="24" name="TextBox 23"/>
            <p:cNvSpPr txBox="1"/>
            <p:nvPr/>
          </p:nvSpPr>
          <p:spPr>
            <a:xfrm>
              <a:off x="1693896" y="4588587"/>
              <a:ext cx="472929" cy="242374"/>
            </a:xfrm>
            <a:prstGeom prst="rect">
              <a:avLst/>
            </a:prstGeom>
            <a:noFill/>
          </p:spPr>
          <p:txBody>
            <a:bodyPr wrap="none" rtlCol="0">
              <a:spAutoFit/>
            </a:bodyPr>
            <a:lstStyle/>
            <a:p>
              <a:r>
                <a:rPr lang="en-US" sz="975" dirty="0">
                  <a:solidFill>
                    <a:schemeClr val="tx1">
                      <a:lumMod val="75000"/>
                      <a:lumOff val="25000"/>
                    </a:schemeClr>
                  </a:solidFill>
                </a:rPr>
                <a:t>Access</a:t>
              </a:r>
            </a:p>
          </p:txBody>
        </p:sp>
      </p:grpSp>
      <p:sp>
        <p:nvSpPr>
          <p:cNvPr id="91" name="TextBox 90"/>
          <p:cNvSpPr txBox="1"/>
          <p:nvPr/>
        </p:nvSpPr>
        <p:spPr>
          <a:xfrm>
            <a:off x="4081717" y="4299382"/>
            <a:ext cx="647934" cy="242374"/>
          </a:xfrm>
          <a:prstGeom prst="rect">
            <a:avLst/>
          </a:prstGeom>
          <a:noFill/>
        </p:spPr>
        <p:txBody>
          <a:bodyPr wrap="none" rtlCol="0">
            <a:spAutoFit/>
          </a:bodyPr>
          <a:lstStyle/>
          <a:p>
            <a:r>
              <a:rPr lang="en-US" sz="975" dirty="0">
                <a:solidFill>
                  <a:schemeClr val="tx1">
                    <a:lumMod val="75000"/>
                    <a:lumOff val="25000"/>
                  </a:schemeClr>
                </a:solidFill>
              </a:rPr>
              <a:t>Campus</a:t>
            </a:r>
          </a:p>
        </p:txBody>
      </p:sp>
      <p:grpSp>
        <p:nvGrpSpPr>
          <p:cNvPr id="145" name="Group 144"/>
          <p:cNvGrpSpPr/>
          <p:nvPr/>
        </p:nvGrpSpPr>
        <p:grpSpPr>
          <a:xfrm>
            <a:off x="2189546" y="2279561"/>
            <a:ext cx="4503554" cy="1159099"/>
            <a:chOff x="3151416" y="4647568"/>
            <a:chExt cx="5883275" cy="1314224"/>
          </a:xfrm>
        </p:grpSpPr>
        <p:pic>
          <p:nvPicPr>
            <p:cNvPr id="146" name="Picture 4"/>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3151416" y="4647568"/>
              <a:ext cx="5883275" cy="1314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7" name="TextBox 146"/>
            <p:cNvSpPr txBox="1"/>
            <p:nvPr/>
          </p:nvSpPr>
          <p:spPr>
            <a:xfrm>
              <a:off x="4794052" y="5071137"/>
              <a:ext cx="2837884" cy="304044"/>
            </a:xfrm>
            <a:prstGeom prst="roundRect">
              <a:avLst/>
            </a:prstGeom>
            <a:noFill/>
            <a:ln>
              <a:noFill/>
            </a:ln>
          </p:spPr>
          <p:txBody>
            <a:bodyPr wrap="none" lIns="91438" tIns="45719" rIns="91438" bIns="45719" rtlCol="0">
              <a:spAutoFit/>
            </a:bodyPr>
            <a:lstStyle/>
            <a:p>
              <a:pPr algn="ctr"/>
              <a:r>
                <a:rPr lang="es-ES" sz="975" dirty="0"/>
                <a:t>Plataformas Hardware Optimizadas</a:t>
              </a:r>
            </a:p>
          </p:txBody>
        </p:sp>
        <p:grpSp>
          <p:nvGrpSpPr>
            <p:cNvPr id="148" name="Group 147"/>
            <p:cNvGrpSpPr/>
            <p:nvPr/>
          </p:nvGrpSpPr>
          <p:grpSpPr>
            <a:xfrm>
              <a:off x="3640557" y="5336441"/>
              <a:ext cx="772148" cy="333828"/>
              <a:chOff x="2797002" y="4031588"/>
              <a:chExt cx="579111" cy="250371"/>
            </a:xfrm>
          </p:grpSpPr>
          <p:sp>
            <p:nvSpPr>
              <p:cNvPr id="159" name="Rectangle 158"/>
              <p:cNvSpPr/>
              <p:nvPr/>
            </p:nvSpPr>
            <p:spPr>
              <a:xfrm>
                <a:off x="2940388" y="4111040"/>
                <a:ext cx="170919" cy="170919"/>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0" name="Rectangle 159"/>
              <p:cNvSpPr/>
              <p:nvPr/>
            </p:nvSpPr>
            <p:spPr>
              <a:xfrm>
                <a:off x="3125742" y="4031588"/>
                <a:ext cx="250371" cy="250371"/>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1" name="Rectangle 160"/>
              <p:cNvSpPr/>
              <p:nvPr/>
            </p:nvSpPr>
            <p:spPr>
              <a:xfrm>
                <a:off x="2797002" y="4153163"/>
                <a:ext cx="128796" cy="128796"/>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grpSp>
        <p:grpSp>
          <p:nvGrpSpPr>
            <p:cNvPr id="149" name="Group 148"/>
            <p:cNvGrpSpPr/>
            <p:nvPr/>
          </p:nvGrpSpPr>
          <p:grpSpPr>
            <a:xfrm>
              <a:off x="5540637" y="5336441"/>
              <a:ext cx="772148" cy="333828"/>
              <a:chOff x="4222062" y="4043246"/>
              <a:chExt cx="579111" cy="250371"/>
            </a:xfrm>
          </p:grpSpPr>
          <p:sp>
            <p:nvSpPr>
              <p:cNvPr id="156" name="Rectangle 155"/>
              <p:cNvSpPr/>
              <p:nvPr/>
            </p:nvSpPr>
            <p:spPr>
              <a:xfrm>
                <a:off x="4365448" y="4122698"/>
                <a:ext cx="170919" cy="170919"/>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57" name="Rectangle 156"/>
              <p:cNvSpPr/>
              <p:nvPr/>
            </p:nvSpPr>
            <p:spPr>
              <a:xfrm>
                <a:off x="4550802" y="4043246"/>
                <a:ext cx="250371" cy="250371"/>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58" name="Rectangle 157"/>
              <p:cNvSpPr/>
              <p:nvPr/>
            </p:nvSpPr>
            <p:spPr>
              <a:xfrm>
                <a:off x="4222062" y="4164821"/>
                <a:ext cx="128796" cy="128796"/>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grpSp>
        <p:grpSp>
          <p:nvGrpSpPr>
            <p:cNvPr id="150" name="Group 149"/>
            <p:cNvGrpSpPr/>
            <p:nvPr/>
          </p:nvGrpSpPr>
          <p:grpSpPr>
            <a:xfrm>
              <a:off x="7472249" y="5336441"/>
              <a:ext cx="772148" cy="333828"/>
              <a:chOff x="5670771" y="4054904"/>
              <a:chExt cx="579111" cy="250371"/>
            </a:xfrm>
          </p:grpSpPr>
          <p:sp>
            <p:nvSpPr>
              <p:cNvPr id="153" name="Rectangle 152"/>
              <p:cNvSpPr/>
              <p:nvPr/>
            </p:nvSpPr>
            <p:spPr>
              <a:xfrm>
                <a:off x="5814157" y="4134356"/>
                <a:ext cx="170919" cy="170919"/>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54" name="Rectangle 153"/>
              <p:cNvSpPr/>
              <p:nvPr/>
            </p:nvSpPr>
            <p:spPr>
              <a:xfrm>
                <a:off x="5999511" y="4054904"/>
                <a:ext cx="250371" cy="250371"/>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55" name="Rectangle 154"/>
              <p:cNvSpPr/>
              <p:nvPr/>
            </p:nvSpPr>
            <p:spPr>
              <a:xfrm>
                <a:off x="5670771" y="4176479"/>
                <a:ext cx="128796" cy="128796"/>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grpSp>
        <p:sp>
          <p:nvSpPr>
            <p:cNvPr id="151" name="Trapezoid 150"/>
            <p:cNvSpPr/>
            <p:nvPr/>
          </p:nvSpPr>
          <p:spPr>
            <a:xfrm>
              <a:off x="3532660" y="4900060"/>
              <a:ext cx="5131279" cy="214271"/>
            </a:xfrm>
            <a:prstGeom prst="trapezoid">
              <a:avLst>
                <a:gd name="adj" fmla="val 5507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s-ES" sz="1350"/>
            </a:p>
          </p:txBody>
        </p:sp>
        <p:sp>
          <p:nvSpPr>
            <p:cNvPr id="152" name="TextBox 151"/>
            <p:cNvSpPr txBox="1"/>
            <p:nvPr/>
          </p:nvSpPr>
          <p:spPr>
            <a:xfrm>
              <a:off x="4484332" y="4848632"/>
              <a:ext cx="3411709" cy="275087"/>
            </a:xfrm>
            <a:prstGeom prst="roundRect">
              <a:avLst/>
            </a:prstGeom>
            <a:noFill/>
            <a:ln>
              <a:noFill/>
            </a:ln>
          </p:spPr>
          <p:txBody>
            <a:bodyPr wrap="none" lIns="91438" tIns="45719" rIns="91438" bIns="45719" rtlCol="0">
              <a:spAutoFit/>
            </a:bodyPr>
            <a:lstStyle/>
            <a:p>
              <a:pPr algn="ctr"/>
              <a:r>
                <a:rPr lang="es-ES" sz="825" dirty="0">
                  <a:solidFill>
                    <a:schemeClr val="bg1"/>
                  </a:solidFill>
                </a:rPr>
                <a:t>Linux 4.9 – Entorno de Contenedor de Aplicaciones</a:t>
              </a:r>
            </a:p>
          </p:txBody>
        </p:sp>
      </p:grpSp>
      <p:sp>
        <p:nvSpPr>
          <p:cNvPr id="162" name="TextBox 161"/>
          <p:cNvSpPr txBox="1"/>
          <p:nvPr/>
        </p:nvSpPr>
        <p:spPr>
          <a:xfrm>
            <a:off x="4921999" y="1593531"/>
            <a:ext cx="1130878" cy="434161"/>
          </a:xfrm>
          <a:prstGeom prst="roundRect">
            <a:avLst/>
          </a:prstGeom>
          <a:noFill/>
          <a:ln>
            <a:noFill/>
          </a:ln>
        </p:spPr>
        <p:txBody>
          <a:bodyPr wrap="none" rtlCol="0">
            <a:spAutoFit/>
          </a:bodyPr>
          <a:lstStyle/>
          <a:p>
            <a:pPr algn="ctr"/>
            <a:r>
              <a:rPr lang="es-ES" sz="975" dirty="0"/>
              <a:t>Funcionalidades</a:t>
            </a:r>
          </a:p>
          <a:p>
            <a:pPr algn="ctr"/>
            <a:r>
              <a:rPr lang="en-US" sz="975" dirty="0"/>
              <a:t>de Data Center</a:t>
            </a:r>
          </a:p>
        </p:txBody>
      </p:sp>
      <p:sp>
        <p:nvSpPr>
          <p:cNvPr id="163" name="TextBox 162"/>
          <p:cNvSpPr txBox="1"/>
          <p:nvPr/>
        </p:nvSpPr>
        <p:spPr>
          <a:xfrm>
            <a:off x="2568576" y="1593531"/>
            <a:ext cx="1130878" cy="434161"/>
          </a:xfrm>
          <a:prstGeom prst="roundRect">
            <a:avLst/>
          </a:prstGeom>
          <a:noFill/>
          <a:ln>
            <a:noFill/>
          </a:ln>
        </p:spPr>
        <p:txBody>
          <a:bodyPr wrap="none" rtlCol="0">
            <a:spAutoFit/>
          </a:bodyPr>
          <a:lstStyle/>
          <a:p>
            <a:pPr algn="ctr"/>
            <a:r>
              <a:rPr lang="es-ES" sz="975" dirty="0"/>
              <a:t>Funcionalidades</a:t>
            </a:r>
          </a:p>
          <a:p>
            <a:pPr algn="ctr"/>
            <a:r>
              <a:rPr lang="en-US" sz="975" dirty="0"/>
              <a:t>de </a:t>
            </a:r>
            <a:r>
              <a:rPr lang="en-US" sz="975" dirty="0" err="1"/>
              <a:t>Acceso</a:t>
            </a:r>
            <a:endParaRPr lang="en-US" sz="975" dirty="0"/>
          </a:p>
        </p:txBody>
      </p:sp>
      <p:sp>
        <p:nvSpPr>
          <p:cNvPr id="164" name="TextBox 163"/>
          <p:cNvSpPr txBox="1"/>
          <p:nvPr/>
        </p:nvSpPr>
        <p:spPr>
          <a:xfrm>
            <a:off x="3689877" y="1593531"/>
            <a:ext cx="1130878" cy="434161"/>
          </a:xfrm>
          <a:prstGeom prst="roundRect">
            <a:avLst/>
          </a:prstGeom>
          <a:noFill/>
          <a:ln>
            <a:noFill/>
          </a:ln>
        </p:spPr>
        <p:txBody>
          <a:bodyPr wrap="none" rtlCol="0">
            <a:spAutoFit/>
          </a:bodyPr>
          <a:lstStyle/>
          <a:p>
            <a:pPr algn="ctr"/>
            <a:r>
              <a:rPr lang="es-ES" sz="975" dirty="0"/>
              <a:t>Funcionalidades</a:t>
            </a:r>
          </a:p>
          <a:p>
            <a:pPr algn="ctr"/>
            <a:r>
              <a:rPr lang="es-ES" sz="975" dirty="0"/>
              <a:t>de Campus</a:t>
            </a:r>
          </a:p>
        </p:txBody>
      </p:sp>
      <p:grpSp>
        <p:nvGrpSpPr>
          <p:cNvPr id="165" name="Group 164"/>
          <p:cNvGrpSpPr/>
          <p:nvPr/>
        </p:nvGrpSpPr>
        <p:grpSpPr>
          <a:xfrm>
            <a:off x="2573397" y="1545235"/>
            <a:ext cx="2243096" cy="1467857"/>
            <a:chOff x="3640557" y="3541398"/>
            <a:chExt cx="2990795" cy="1957143"/>
          </a:xfrm>
        </p:grpSpPr>
        <p:cxnSp>
          <p:nvCxnSpPr>
            <p:cNvPr id="166" name="Straight Connector 165"/>
            <p:cNvCxnSpPr/>
            <p:nvPr/>
          </p:nvCxnSpPr>
          <p:spPr>
            <a:xfrm flipH="1">
              <a:off x="6145871" y="4378535"/>
              <a:ext cx="485481" cy="95790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7" name="Group 166"/>
            <p:cNvGrpSpPr/>
            <p:nvPr/>
          </p:nvGrpSpPr>
          <p:grpSpPr>
            <a:xfrm>
              <a:off x="3640557" y="3541398"/>
              <a:ext cx="2505314" cy="1957143"/>
              <a:chOff x="3640557" y="3541398"/>
              <a:chExt cx="2505314" cy="1957143"/>
            </a:xfrm>
          </p:grpSpPr>
          <p:cxnSp>
            <p:nvCxnSpPr>
              <p:cNvPr id="168" name="Straight Connector 167"/>
              <p:cNvCxnSpPr/>
              <p:nvPr/>
            </p:nvCxnSpPr>
            <p:spPr>
              <a:xfrm>
                <a:off x="3640557" y="4096151"/>
                <a:ext cx="305127" cy="13462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a:off x="3945684" y="4370041"/>
                <a:ext cx="87809" cy="107233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H="1">
                <a:off x="4229604" y="3541398"/>
                <a:ext cx="261535" cy="179504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H="1">
                <a:off x="4245791" y="4068533"/>
                <a:ext cx="848188" cy="126790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a:off x="3726421" y="4351451"/>
                <a:ext cx="971452" cy="11470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4079137" y="4278507"/>
                <a:ext cx="1766627" cy="1163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033131" y="4370041"/>
                <a:ext cx="1593370" cy="11285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4059630" y="4270013"/>
                <a:ext cx="2086241" cy="106642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7" name="Group 176"/>
          <p:cNvGrpSpPr/>
          <p:nvPr/>
        </p:nvGrpSpPr>
        <p:grpSpPr>
          <a:xfrm>
            <a:off x="2802241" y="1643120"/>
            <a:ext cx="2120855" cy="1376961"/>
            <a:chOff x="3945684" y="3662593"/>
            <a:chExt cx="2827806" cy="1835948"/>
          </a:xfrm>
        </p:grpSpPr>
        <p:cxnSp>
          <p:nvCxnSpPr>
            <p:cNvPr id="178" name="Straight Connector 177"/>
            <p:cNvCxnSpPr/>
            <p:nvPr/>
          </p:nvCxnSpPr>
          <p:spPr>
            <a:xfrm>
              <a:off x="5162381" y="3662593"/>
              <a:ext cx="683383" cy="177176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79" name="Group 178"/>
            <p:cNvGrpSpPr/>
            <p:nvPr/>
          </p:nvGrpSpPr>
          <p:grpSpPr>
            <a:xfrm>
              <a:off x="3945684" y="3672317"/>
              <a:ext cx="2827806" cy="1826224"/>
              <a:chOff x="3945684" y="3672317"/>
              <a:chExt cx="2827806" cy="1826224"/>
            </a:xfrm>
          </p:grpSpPr>
          <p:cxnSp>
            <p:nvCxnSpPr>
              <p:cNvPr id="180" name="Straight Connector 179"/>
              <p:cNvCxnSpPr/>
              <p:nvPr/>
            </p:nvCxnSpPr>
            <p:spPr>
              <a:xfrm flipH="1">
                <a:off x="3945684" y="3672317"/>
                <a:ext cx="1150062" cy="176204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flipH="1">
                <a:off x="5845764" y="3996123"/>
                <a:ext cx="775325" cy="144625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H="1">
                <a:off x="6145871" y="4022621"/>
                <a:ext cx="627619" cy="13138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H="1">
                <a:off x="5626501" y="3979724"/>
                <a:ext cx="1108535" cy="151881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184" name="Group 183"/>
          <p:cNvGrpSpPr/>
          <p:nvPr/>
        </p:nvGrpSpPr>
        <p:grpSpPr>
          <a:xfrm>
            <a:off x="5039101" y="1543986"/>
            <a:ext cx="1079792" cy="1476197"/>
            <a:chOff x="6833344" y="3530279"/>
            <a:chExt cx="1439722" cy="1968262"/>
          </a:xfrm>
        </p:grpSpPr>
        <p:cxnSp>
          <p:nvCxnSpPr>
            <p:cNvPr id="185" name="Straight Connector 184"/>
            <p:cNvCxnSpPr>
              <a:endCxn id="154" idx="0"/>
            </p:cNvCxnSpPr>
            <p:nvPr/>
          </p:nvCxnSpPr>
          <p:spPr>
            <a:xfrm flipH="1">
              <a:off x="7955375" y="3805649"/>
              <a:ext cx="317691" cy="15154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a:stCxn id="270" idx="2"/>
            </p:cNvCxnSpPr>
            <p:nvPr/>
          </p:nvCxnSpPr>
          <p:spPr>
            <a:xfrm>
              <a:off x="7429360" y="3626799"/>
              <a:ext cx="541793" cy="170964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6833344" y="3530279"/>
              <a:ext cx="724769" cy="196826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7022404" y="4333972"/>
              <a:ext cx="754972" cy="110840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2573396" y="1126371"/>
            <a:ext cx="3710851" cy="242617"/>
            <a:chOff x="3537524" y="1501829"/>
            <a:chExt cx="4947801" cy="323490"/>
          </a:xfrm>
        </p:grpSpPr>
        <p:sp>
          <p:nvSpPr>
            <p:cNvPr id="105" name="Trapezoid 104"/>
            <p:cNvSpPr/>
            <p:nvPr/>
          </p:nvSpPr>
          <p:spPr>
            <a:xfrm>
              <a:off x="3537524" y="1533374"/>
              <a:ext cx="4947801" cy="233950"/>
            </a:xfrm>
            <a:prstGeom prst="trapezoid">
              <a:avLst>
                <a:gd name="adj" fmla="val 5507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1350"/>
            </a:p>
          </p:txBody>
        </p:sp>
        <p:sp>
          <p:nvSpPr>
            <p:cNvPr id="106" name="TextBox 105"/>
            <p:cNvSpPr txBox="1"/>
            <p:nvPr/>
          </p:nvSpPr>
          <p:spPr>
            <a:xfrm>
              <a:off x="5095864" y="1501829"/>
              <a:ext cx="1390428" cy="323490"/>
            </a:xfrm>
            <a:prstGeom prst="roundRect">
              <a:avLst/>
            </a:prstGeom>
            <a:noFill/>
            <a:ln>
              <a:noFill/>
            </a:ln>
          </p:spPr>
          <p:txBody>
            <a:bodyPr wrap="none" lIns="91438" tIns="45719" rIns="91438" bIns="45719" rtlCol="0">
              <a:spAutoFit/>
            </a:bodyPr>
            <a:lstStyle/>
            <a:p>
              <a:pPr algn="ctr"/>
              <a:r>
                <a:rPr lang="en-US" sz="825" dirty="0" err="1">
                  <a:solidFill>
                    <a:schemeClr val="bg1"/>
                  </a:solidFill>
                </a:rPr>
                <a:t>Gestión</a:t>
              </a:r>
              <a:r>
                <a:rPr lang="en-US" sz="825" dirty="0">
                  <a:solidFill>
                    <a:schemeClr val="bg1"/>
                  </a:solidFill>
                </a:rPr>
                <a:t> </a:t>
              </a:r>
              <a:r>
                <a:rPr lang="en-US" sz="825" dirty="0" err="1">
                  <a:solidFill>
                    <a:schemeClr val="bg1"/>
                  </a:solidFill>
                </a:rPr>
                <a:t>Unificada</a:t>
              </a:r>
              <a:endParaRPr lang="en-US" sz="825" dirty="0">
                <a:solidFill>
                  <a:schemeClr val="bg1"/>
                </a:solidFill>
              </a:endParaRPr>
            </a:p>
          </p:txBody>
        </p:sp>
      </p:grpSp>
      <p:grpSp>
        <p:nvGrpSpPr>
          <p:cNvPr id="108" name="Group 107"/>
          <p:cNvGrpSpPr/>
          <p:nvPr/>
        </p:nvGrpSpPr>
        <p:grpSpPr>
          <a:xfrm>
            <a:off x="5703162" y="1895388"/>
            <a:ext cx="2727048" cy="288543"/>
            <a:chOff x="5946087" y="2934125"/>
            <a:chExt cx="2727048" cy="288543"/>
          </a:xfrm>
        </p:grpSpPr>
        <p:sp>
          <p:nvSpPr>
            <p:cNvPr id="109" name="TextBox 108"/>
            <p:cNvSpPr txBox="1"/>
            <p:nvPr/>
          </p:nvSpPr>
          <p:spPr>
            <a:xfrm>
              <a:off x="6894073" y="2934125"/>
              <a:ext cx="1779062" cy="268159"/>
            </a:xfrm>
            <a:prstGeom prst="roundRect">
              <a:avLst/>
            </a:prstGeom>
            <a:noFill/>
            <a:ln>
              <a:noFill/>
            </a:ln>
          </p:spPr>
          <p:txBody>
            <a:bodyPr wrap="none" rtlCol="0">
              <a:spAutoFit/>
            </a:bodyPr>
            <a:lstStyle/>
            <a:p>
              <a:pPr algn="ctr"/>
              <a:r>
                <a:rPr lang="es-ES" sz="975" dirty="0">
                  <a:solidFill>
                    <a:schemeClr val="tx1">
                      <a:lumMod val="75000"/>
                      <a:lumOff val="25000"/>
                    </a:schemeClr>
                  </a:solidFill>
                </a:rPr>
                <a:t>Aplicaciones del Ecosistema</a:t>
              </a:r>
            </a:p>
          </p:txBody>
        </p:sp>
        <p:sp>
          <p:nvSpPr>
            <p:cNvPr id="110" name="Triangle 106"/>
            <p:cNvSpPr/>
            <p:nvPr/>
          </p:nvSpPr>
          <p:spPr>
            <a:xfrm rot="10800000">
              <a:off x="5946087" y="3004954"/>
              <a:ext cx="252548" cy="217714"/>
            </a:xfrm>
            <a:prstGeom prst="triangle">
              <a:avLst/>
            </a:prstGeom>
            <a:solidFill>
              <a:srgbClr val="FF8100"/>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solidFill>
                  <a:schemeClr val="tx1">
                    <a:lumMod val="75000"/>
                    <a:lumOff val="25000"/>
                  </a:schemeClr>
                </a:solidFill>
              </a:endParaRPr>
            </a:p>
          </p:txBody>
        </p:sp>
      </p:grpSp>
      <p:sp>
        <p:nvSpPr>
          <p:cNvPr id="111" name="TextBox 13"/>
          <p:cNvSpPr txBox="1"/>
          <p:nvPr/>
        </p:nvSpPr>
        <p:spPr>
          <a:xfrm>
            <a:off x="5241466" y="3766784"/>
            <a:ext cx="1106393" cy="542456"/>
          </a:xfrm>
          <a:prstGeom prst="rect">
            <a:avLst/>
          </a:prstGeom>
          <a:noFill/>
        </p:spPr>
        <p:txBody>
          <a:bodyPr wrap="none" rtlCol="0">
            <a:spAutoFit/>
          </a:bodyPr>
          <a:lstStyle/>
          <a:p>
            <a:pPr algn="ctr"/>
            <a:r>
              <a:rPr lang="es-ES" sz="975"/>
              <a:t>Estable / Seguro</a:t>
            </a:r>
          </a:p>
          <a:p>
            <a:pPr algn="ctr"/>
            <a:r>
              <a:rPr lang="es-ES" sz="975"/>
              <a:t>Robusto</a:t>
            </a:r>
          </a:p>
          <a:p>
            <a:pPr algn="ctr"/>
            <a:r>
              <a:rPr lang="es-ES" sz="975"/>
              <a:t>Agil</a:t>
            </a:r>
          </a:p>
        </p:txBody>
      </p:sp>
      <p:sp>
        <p:nvSpPr>
          <p:cNvPr id="112" name="TextBox 14"/>
          <p:cNvSpPr txBox="1"/>
          <p:nvPr/>
        </p:nvSpPr>
        <p:spPr>
          <a:xfrm>
            <a:off x="2635118" y="3758381"/>
            <a:ext cx="793807" cy="542456"/>
          </a:xfrm>
          <a:prstGeom prst="rect">
            <a:avLst/>
          </a:prstGeom>
          <a:noFill/>
        </p:spPr>
        <p:txBody>
          <a:bodyPr wrap="none" rtlCol="0">
            <a:spAutoFit/>
          </a:bodyPr>
          <a:lstStyle/>
          <a:p>
            <a:pPr algn="ctr"/>
            <a:r>
              <a:rPr lang="es-ES" sz="975" dirty="0"/>
              <a:t>Bajo Coste</a:t>
            </a:r>
          </a:p>
          <a:p>
            <a:pPr algn="ctr"/>
            <a:r>
              <a:rPr lang="es-ES" sz="975" dirty="0"/>
              <a:t>Sencillo</a:t>
            </a:r>
          </a:p>
          <a:p>
            <a:pPr algn="ctr"/>
            <a:r>
              <a:rPr lang="es-ES" sz="975" dirty="0"/>
              <a:t>Seguro</a:t>
            </a:r>
          </a:p>
        </p:txBody>
      </p:sp>
      <p:sp>
        <p:nvSpPr>
          <p:cNvPr id="113" name="TextBox 15"/>
          <p:cNvSpPr txBox="1"/>
          <p:nvPr/>
        </p:nvSpPr>
        <p:spPr>
          <a:xfrm>
            <a:off x="4038806" y="3770063"/>
            <a:ext cx="723276" cy="542456"/>
          </a:xfrm>
          <a:prstGeom prst="rect">
            <a:avLst/>
          </a:prstGeom>
          <a:noFill/>
        </p:spPr>
        <p:txBody>
          <a:bodyPr wrap="none" rtlCol="0">
            <a:spAutoFit/>
          </a:bodyPr>
          <a:lstStyle/>
          <a:p>
            <a:pPr algn="ctr"/>
            <a:r>
              <a:rPr lang="es-ES" sz="975"/>
              <a:t>Versátil</a:t>
            </a:r>
          </a:p>
          <a:p>
            <a:pPr algn="ctr"/>
            <a:r>
              <a:rPr lang="es-ES" sz="975"/>
              <a:t>Escalable</a:t>
            </a:r>
          </a:p>
          <a:p>
            <a:pPr algn="ctr"/>
            <a:r>
              <a:rPr lang="es-ES" sz="975"/>
              <a:t>Elástico</a:t>
            </a:r>
          </a:p>
        </p:txBody>
      </p:sp>
      <p:grpSp>
        <p:nvGrpSpPr>
          <p:cNvPr id="14" name="Group 13"/>
          <p:cNvGrpSpPr/>
          <p:nvPr/>
        </p:nvGrpSpPr>
        <p:grpSpPr>
          <a:xfrm>
            <a:off x="635871" y="1906299"/>
            <a:ext cx="1252330" cy="141553"/>
            <a:chOff x="954157" y="2850677"/>
            <a:chExt cx="1669773" cy="284531"/>
          </a:xfrm>
        </p:grpSpPr>
        <p:cxnSp>
          <p:nvCxnSpPr>
            <p:cNvPr id="10" name="Straight Connector 9"/>
            <p:cNvCxnSpPr/>
            <p:nvPr/>
          </p:nvCxnSpPr>
          <p:spPr>
            <a:xfrm>
              <a:off x="954157" y="2862341"/>
              <a:ext cx="1669773" cy="272867"/>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flipV="1">
              <a:off x="954157" y="2850677"/>
              <a:ext cx="1669773" cy="284531"/>
            </a:xfrm>
            <a:prstGeom prst="line">
              <a:avLst/>
            </a:prstGeom>
          </p:spPr>
          <p:style>
            <a:lnRef idx="3">
              <a:schemeClr val="accent2"/>
            </a:lnRef>
            <a:fillRef idx="0">
              <a:schemeClr val="accent2"/>
            </a:fillRef>
            <a:effectRef idx="2">
              <a:schemeClr val="accent2"/>
            </a:effectRef>
            <a:fontRef idx="minor">
              <a:schemeClr val="tx1"/>
            </a:fontRef>
          </p:style>
        </p:cxnSp>
      </p:grpSp>
      <p:sp>
        <p:nvSpPr>
          <p:cNvPr id="114" name="Title 1"/>
          <p:cNvSpPr txBox="1">
            <a:spLocks/>
          </p:cNvSpPr>
          <p:nvPr/>
        </p:nvSpPr>
        <p:spPr>
          <a:xfrm>
            <a:off x="2" y="12855"/>
            <a:ext cx="9126951" cy="9997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kern="1200">
                <a:solidFill>
                  <a:srgbClr val="400099"/>
                </a:solidFill>
                <a:latin typeface="+mj-lt"/>
                <a:ea typeface="+mj-ea"/>
                <a:cs typeface="+mj-cs"/>
              </a:defRPr>
            </a:lvl1pPr>
          </a:lstStyle>
          <a:p>
            <a:r>
              <a:rPr lang="en-US" sz="3300" b="1" dirty="0">
                <a:latin typeface="Gotham" charset="0"/>
                <a:ea typeface="Gotham" charset="0"/>
                <a:cs typeface="Gotham" charset="0"/>
              </a:rPr>
              <a:t>Software-Driven Networking</a:t>
            </a:r>
          </a:p>
        </p:txBody>
      </p:sp>
      <p:sp>
        <p:nvSpPr>
          <p:cNvPr id="115" name="Title 5"/>
          <p:cNvSpPr txBox="1">
            <a:spLocks/>
          </p:cNvSpPr>
          <p:nvPr/>
        </p:nvSpPr>
        <p:spPr>
          <a:xfrm>
            <a:off x="0" y="493379"/>
            <a:ext cx="9144000" cy="99417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1" i="0" kern="1200">
                <a:solidFill>
                  <a:srgbClr val="400099"/>
                </a:solidFill>
                <a:latin typeface="+mn-lt"/>
                <a:ea typeface="Gotham" charset="0"/>
                <a:cs typeface="Gotham" charset="0"/>
              </a:defRPr>
            </a:lvl1pPr>
          </a:lstStyle>
          <a:p>
            <a:pPr algn="ctr"/>
            <a:r>
              <a:rPr lang="es-ES" sz="1650" dirty="0">
                <a:solidFill>
                  <a:srgbClr val="440099"/>
                </a:solidFill>
              </a:rPr>
              <a:t>Panorama en 2018</a:t>
            </a:r>
          </a:p>
        </p:txBody>
      </p:sp>
    </p:spTree>
    <p:extLst>
      <p:ext uri="{BB962C8B-B14F-4D97-AF65-F5344CB8AC3E}">
        <p14:creationId xmlns:p14="http://schemas.microsoft.com/office/powerpoint/2010/main" val="292492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5"/>
                                        </p:tgtEl>
                                        <p:attrNameLst>
                                          <p:attrName>style.visibility</p:attrName>
                                        </p:attrNameLst>
                                      </p:cBhvr>
                                      <p:to>
                                        <p:strVal val="visible"/>
                                      </p:to>
                                    </p:set>
                                  </p:childTnLst>
                                </p:cTn>
                              </p:par>
                              <p:par>
                                <p:cTn id="9" presetID="9" presetClass="emph" presetSubtype="0" nodeType="withEffect">
                                  <p:stCondLst>
                                    <p:cond delay="0"/>
                                  </p:stCondLst>
                                  <p:childTnLst>
                                    <p:set>
                                      <p:cBhvr rctx="PPT">
                                        <p:cTn id="10" dur="indefinite"/>
                                        <p:tgtEl>
                                          <p:spTgt spid="3"/>
                                        </p:tgtEl>
                                        <p:attrNameLst>
                                          <p:attrName>style.opacity</p:attrName>
                                        </p:attrNameLst>
                                      </p:cBhvr>
                                      <p:to>
                                        <p:strVal val="0.5"/>
                                      </p:to>
                                    </p:set>
                                    <p:animEffect filter="image" prLst="opacity: 0.5">
                                      <p:cBhvr rctx="IE">
                                        <p:cTn id="11" dur="indefinite"/>
                                        <p:tgtEl>
                                          <p:spTgt spid="3"/>
                                        </p:tgtEl>
                                      </p:cBhvr>
                                    </p:animEffect>
                                  </p:childTnLst>
                                </p:cTn>
                              </p:par>
                              <p:par>
                                <p:cTn id="12" presetID="9" presetClass="emph" presetSubtype="0" nodeType="withEffect">
                                  <p:stCondLst>
                                    <p:cond delay="0"/>
                                  </p:stCondLst>
                                  <p:childTnLst>
                                    <p:set>
                                      <p:cBhvr rctx="PPT">
                                        <p:cTn id="13" dur="indefinite"/>
                                        <p:tgtEl>
                                          <p:spTgt spid="21"/>
                                        </p:tgtEl>
                                        <p:attrNameLst>
                                          <p:attrName>style.opacity</p:attrName>
                                        </p:attrNameLst>
                                      </p:cBhvr>
                                      <p:to>
                                        <p:strVal val="0.5"/>
                                      </p:to>
                                    </p:set>
                                    <p:animEffect filter="image" prLst="opacity: 0.5">
                                      <p:cBhvr rctx="IE">
                                        <p:cTn id="14" dur="indefinite"/>
                                        <p:tgtEl>
                                          <p:spTgt spid="21"/>
                                        </p:tgtEl>
                                      </p:cBhvr>
                                    </p:animEffect>
                                  </p:childTnLst>
                                </p:cTn>
                              </p:par>
                              <p:par>
                                <p:cTn id="15" presetID="9" presetClass="emph" presetSubtype="0" grpId="0" nodeType="withEffect">
                                  <p:stCondLst>
                                    <p:cond delay="0"/>
                                  </p:stCondLst>
                                  <p:childTnLst>
                                    <p:set>
                                      <p:cBhvr rctx="PPT">
                                        <p:cTn id="16" dur="indefinite"/>
                                        <p:tgtEl>
                                          <p:spTgt spid="91"/>
                                        </p:tgtEl>
                                        <p:attrNameLst>
                                          <p:attrName>style.opacity</p:attrName>
                                        </p:attrNameLst>
                                      </p:cBhvr>
                                      <p:to>
                                        <p:strVal val="0.5"/>
                                      </p:to>
                                    </p:set>
                                    <p:animEffect filter="image" prLst="opacity: 0.5">
                                      <p:cBhvr rctx="IE">
                                        <p:cTn id="17" dur="indefinite"/>
                                        <p:tgtEl>
                                          <p:spTgt spid="91"/>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2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22"/>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6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63"/>
                                        </p:tgtEl>
                                        <p:attrNameLst>
                                          <p:attrName>style.visibility</p:attrName>
                                        </p:attrNameLst>
                                      </p:cBhvr>
                                      <p:to>
                                        <p:strVal val="visible"/>
                                      </p:to>
                                    </p:set>
                                  </p:childTnLst>
                                </p:cTn>
                              </p:par>
                              <p:par>
                                <p:cTn id="34" presetID="9" presetClass="emph" presetSubtype="0" grpId="1" nodeType="withEffect">
                                  <p:stCondLst>
                                    <p:cond delay="0"/>
                                  </p:stCondLst>
                                  <p:childTnLst>
                                    <p:set>
                                      <p:cBhvr rctx="PPT">
                                        <p:cTn id="35" dur="indefinite"/>
                                        <p:tgtEl>
                                          <p:spTgt spid="221"/>
                                        </p:tgtEl>
                                        <p:attrNameLst>
                                          <p:attrName>style.opacity</p:attrName>
                                        </p:attrNameLst>
                                      </p:cBhvr>
                                      <p:to>
                                        <p:strVal val="0.5"/>
                                      </p:to>
                                    </p:set>
                                    <p:animEffect filter="image" prLst="opacity: 0.5">
                                      <p:cBhvr rctx="IE">
                                        <p:cTn id="36" dur="indefinite"/>
                                        <p:tgtEl>
                                          <p:spTgt spid="221"/>
                                        </p:tgtEl>
                                      </p:cBhvr>
                                    </p:animEffect>
                                  </p:childTnLst>
                                </p:cTn>
                              </p:par>
                              <p:par>
                                <p:cTn id="37" presetID="9" presetClass="emph" presetSubtype="0" nodeType="withEffect">
                                  <p:stCondLst>
                                    <p:cond delay="0"/>
                                  </p:stCondLst>
                                  <p:childTnLst>
                                    <p:set>
                                      <p:cBhvr rctx="PPT">
                                        <p:cTn id="38" dur="indefinite"/>
                                        <p:tgtEl>
                                          <p:spTgt spid="145"/>
                                        </p:tgtEl>
                                        <p:attrNameLst>
                                          <p:attrName>style.opacity</p:attrName>
                                        </p:attrNameLst>
                                      </p:cBhvr>
                                      <p:to>
                                        <p:strVal val="0.5"/>
                                      </p:to>
                                    </p:set>
                                    <p:animEffect filter="image" prLst="opacity: 0.5">
                                      <p:cBhvr rctx="IE">
                                        <p:cTn id="39" dur="indefinite"/>
                                        <p:tgtEl>
                                          <p:spTgt spid="145"/>
                                        </p:tgtEl>
                                      </p:cBhvr>
                                    </p:animEffect>
                                  </p:childTnLst>
                                </p:cTn>
                              </p:par>
                              <p:par>
                                <p:cTn id="40" presetID="9" presetClass="emph" presetSubtype="0" grpId="1" nodeType="withEffect">
                                  <p:stCondLst>
                                    <p:cond delay="0"/>
                                  </p:stCondLst>
                                  <p:childTnLst>
                                    <p:set>
                                      <p:cBhvr rctx="PPT">
                                        <p:cTn id="41" dur="indefinite"/>
                                        <p:tgtEl>
                                          <p:spTgt spid="224"/>
                                        </p:tgtEl>
                                        <p:attrNameLst>
                                          <p:attrName>style.opacity</p:attrName>
                                        </p:attrNameLst>
                                      </p:cBhvr>
                                      <p:to>
                                        <p:strVal val="0.5"/>
                                      </p:to>
                                    </p:set>
                                    <p:animEffect filter="image" prLst="opacity: 0.5">
                                      <p:cBhvr rctx="IE">
                                        <p:cTn id="42" dur="indefinite"/>
                                        <p:tgtEl>
                                          <p:spTgt spid="22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7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5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8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1" grpId="1"/>
      <p:bldP spid="222" grpId="0"/>
      <p:bldP spid="224" grpId="0"/>
      <p:bldP spid="224" grpId="1"/>
      <p:bldP spid="296" grpId="0"/>
      <p:bldP spid="91" grpId="0"/>
      <p:bldP spid="162" grpId="0"/>
      <p:bldP spid="163" grpId="0"/>
      <p:bldP spid="16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86190" y="3619060"/>
            <a:ext cx="6694337" cy="968722"/>
            <a:chOff x="3170578" y="1697416"/>
            <a:chExt cx="8640691" cy="1291629"/>
          </a:xfrm>
        </p:grpSpPr>
        <p:pic>
          <p:nvPicPr>
            <p:cNvPr id="237" name="Picture 4"/>
            <p:cNvPicPr>
              <a:picLocks noChangeAspect="1" noChangeArrowheads="1"/>
            </p:cNvPicPr>
            <p:nvPr/>
          </p:nvPicPr>
          <p:blipFill>
            <a:blip r:embed="rId3">
              <a:duotone>
                <a:prstClr val="black"/>
                <a:srgbClr val="FF6B00">
                  <a:tint val="45000"/>
                  <a:satMod val="400000"/>
                </a:srgbClr>
              </a:duotone>
              <a:extLst>
                <a:ext uri="{28A0092B-C50C-407E-A947-70E740481C1C}">
                  <a14:useLocalDpi xmlns:a14="http://schemas.microsoft.com/office/drawing/2010/main" val="0"/>
                </a:ext>
              </a:extLst>
            </a:blip>
            <a:srcRect/>
            <a:stretch>
              <a:fillRect/>
            </a:stretch>
          </p:blipFill>
          <p:spPr bwMode="auto">
            <a:xfrm>
              <a:off x="3170578" y="1697416"/>
              <a:ext cx="6131067" cy="1291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9116930" y="2229425"/>
              <a:ext cx="2694339" cy="415496"/>
            </a:xfrm>
            <a:prstGeom prst="rect">
              <a:avLst/>
            </a:prstGeom>
            <a:noFill/>
            <a:ln>
              <a:noFill/>
            </a:ln>
          </p:spPr>
          <p:txBody>
            <a:bodyPr wrap="none" lIns="91438" tIns="45719" rIns="91438" bIns="45719" rtlCol="0">
              <a:spAutoFit/>
            </a:bodyPr>
            <a:lstStyle/>
            <a:p>
              <a:r>
                <a:rPr lang="es-ES" sz="1425" dirty="0">
                  <a:solidFill>
                    <a:schemeClr val="tx1">
                      <a:lumMod val="75000"/>
                      <a:lumOff val="25000"/>
                    </a:schemeClr>
                  </a:solidFill>
                </a:rPr>
                <a:t>Requisitos del Mercado</a:t>
              </a:r>
            </a:p>
          </p:txBody>
        </p:sp>
      </p:grpSp>
      <p:pic>
        <p:nvPicPr>
          <p:cNvPr id="220" name="Picture 4"/>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2191767" y="1260177"/>
            <a:ext cx="4486421" cy="1091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1" name="TextBox 220"/>
          <p:cNvSpPr txBox="1"/>
          <p:nvPr/>
        </p:nvSpPr>
        <p:spPr>
          <a:xfrm>
            <a:off x="6620808" y="2726550"/>
            <a:ext cx="973339" cy="311622"/>
          </a:xfrm>
          <a:prstGeom prst="rect">
            <a:avLst/>
          </a:prstGeom>
          <a:noFill/>
        </p:spPr>
        <p:txBody>
          <a:bodyPr wrap="none" lIns="91438" tIns="45719" rIns="91438" bIns="45719" rtlCol="0">
            <a:spAutoFit/>
          </a:bodyPr>
          <a:lstStyle/>
          <a:p>
            <a:r>
              <a:rPr lang="en-US" sz="1425" dirty="0">
                <a:solidFill>
                  <a:schemeClr val="tx1">
                    <a:lumMod val="75000"/>
                    <a:lumOff val="25000"/>
                  </a:schemeClr>
                </a:solidFill>
              </a:rPr>
              <a:t>Hardware</a:t>
            </a:r>
          </a:p>
        </p:txBody>
      </p:sp>
      <p:sp>
        <p:nvSpPr>
          <p:cNvPr id="222" name="TextBox 221"/>
          <p:cNvSpPr txBox="1"/>
          <p:nvPr/>
        </p:nvSpPr>
        <p:spPr>
          <a:xfrm>
            <a:off x="6656368" y="1634544"/>
            <a:ext cx="1508742" cy="311622"/>
          </a:xfrm>
          <a:prstGeom prst="rect">
            <a:avLst/>
          </a:prstGeom>
          <a:noFill/>
        </p:spPr>
        <p:txBody>
          <a:bodyPr wrap="none" lIns="91438" tIns="45719" rIns="91438" bIns="45719" rtlCol="0">
            <a:spAutoFit/>
          </a:bodyPr>
          <a:lstStyle/>
          <a:p>
            <a:r>
              <a:rPr lang="en-US" sz="1425" dirty="0" err="1">
                <a:solidFill>
                  <a:schemeClr val="tx1">
                    <a:lumMod val="75000"/>
                    <a:lumOff val="25000"/>
                  </a:schemeClr>
                </a:solidFill>
              </a:rPr>
              <a:t>Funcionalidades</a:t>
            </a:r>
            <a:endParaRPr lang="en-US" sz="1425" dirty="0">
              <a:solidFill>
                <a:schemeClr val="tx1">
                  <a:lumMod val="75000"/>
                  <a:lumOff val="25000"/>
                </a:schemeClr>
              </a:solidFill>
            </a:endParaRPr>
          </a:p>
        </p:txBody>
      </p:sp>
      <p:sp>
        <p:nvSpPr>
          <p:cNvPr id="296" name="TextBox 295"/>
          <p:cNvSpPr txBox="1"/>
          <p:nvPr/>
        </p:nvSpPr>
        <p:spPr>
          <a:xfrm>
            <a:off x="396892" y="1568162"/>
            <a:ext cx="2194802" cy="600164"/>
          </a:xfrm>
          <a:prstGeom prst="roundRect">
            <a:avLst/>
          </a:prstGeom>
          <a:noFill/>
          <a:ln>
            <a:noFill/>
          </a:ln>
        </p:spPr>
        <p:txBody>
          <a:bodyPr wrap="none" rtlCol="0">
            <a:spAutoFit/>
          </a:bodyPr>
          <a:lstStyle/>
          <a:p>
            <a:pPr algn="ctr"/>
            <a:r>
              <a:rPr lang="es-ES" sz="975" b="1" dirty="0">
                <a:solidFill>
                  <a:schemeClr val="tx1">
                    <a:lumMod val="75000"/>
                    <a:lumOff val="25000"/>
                  </a:schemeClr>
                </a:solidFill>
              </a:rPr>
              <a:t>Paquetes de funcionalidades PIN</a:t>
            </a:r>
          </a:p>
          <a:p>
            <a:pPr algn="ctr"/>
            <a:r>
              <a:rPr lang="es-ES" sz="975" b="1" dirty="0">
                <a:solidFill>
                  <a:schemeClr val="tx1">
                    <a:lumMod val="75000"/>
                    <a:lumOff val="25000"/>
                  </a:schemeClr>
                </a:solidFill>
              </a:rPr>
              <a:t>Ligadas al OS </a:t>
            </a:r>
          </a:p>
          <a:p>
            <a:pPr algn="ctr"/>
            <a:r>
              <a:rPr lang="es-ES" sz="975" b="1" dirty="0">
                <a:solidFill>
                  <a:schemeClr val="tx1">
                    <a:lumMod val="75000"/>
                    <a:lumOff val="25000"/>
                  </a:schemeClr>
                </a:solidFill>
              </a:rPr>
              <a:t>Ligadas al hardware</a:t>
            </a:r>
          </a:p>
        </p:txBody>
      </p:sp>
      <p:grpSp>
        <p:nvGrpSpPr>
          <p:cNvPr id="21" name="Group 20"/>
          <p:cNvGrpSpPr/>
          <p:nvPr/>
        </p:nvGrpSpPr>
        <p:grpSpPr>
          <a:xfrm>
            <a:off x="2462927" y="4290207"/>
            <a:ext cx="4068702" cy="586672"/>
            <a:chOff x="1530937" y="4578355"/>
            <a:chExt cx="3277924" cy="586672"/>
          </a:xfrm>
        </p:grpSpPr>
        <p:sp>
          <p:nvSpPr>
            <p:cNvPr id="22" name="Left-Right Arrow 21"/>
            <p:cNvSpPr/>
            <p:nvPr/>
          </p:nvSpPr>
          <p:spPr>
            <a:xfrm>
              <a:off x="1530937" y="4834521"/>
              <a:ext cx="3277924" cy="330506"/>
            </a:xfrm>
            <a:prstGeom prst="leftRightArrow">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75" dirty="0">
                  <a:solidFill>
                    <a:schemeClr val="bg1"/>
                  </a:solidFill>
                </a:rPr>
                <a:t>Lugar en la Red</a:t>
              </a:r>
            </a:p>
          </p:txBody>
        </p:sp>
        <p:sp>
          <p:nvSpPr>
            <p:cNvPr id="23" name="TextBox 22"/>
            <p:cNvSpPr txBox="1"/>
            <p:nvPr/>
          </p:nvSpPr>
          <p:spPr>
            <a:xfrm>
              <a:off x="3871738" y="4578355"/>
              <a:ext cx="902833" cy="242374"/>
            </a:xfrm>
            <a:prstGeom prst="rect">
              <a:avLst/>
            </a:prstGeom>
            <a:noFill/>
          </p:spPr>
          <p:txBody>
            <a:bodyPr wrap="square" rtlCol="0">
              <a:spAutoFit/>
            </a:bodyPr>
            <a:lstStyle/>
            <a:p>
              <a:r>
                <a:rPr lang="en-US" sz="975" dirty="0">
                  <a:solidFill>
                    <a:schemeClr val="tx1">
                      <a:lumMod val="75000"/>
                      <a:lumOff val="25000"/>
                    </a:schemeClr>
                  </a:solidFill>
                </a:rPr>
                <a:t>Data Center</a:t>
              </a:r>
            </a:p>
          </p:txBody>
        </p:sp>
        <p:sp>
          <p:nvSpPr>
            <p:cNvPr id="24" name="TextBox 23"/>
            <p:cNvSpPr txBox="1"/>
            <p:nvPr/>
          </p:nvSpPr>
          <p:spPr>
            <a:xfrm>
              <a:off x="1693896" y="4588587"/>
              <a:ext cx="478095" cy="242374"/>
            </a:xfrm>
            <a:prstGeom prst="rect">
              <a:avLst/>
            </a:prstGeom>
            <a:noFill/>
          </p:spPr>
          <p:txBody>
            <a:bodyPr wrap="none" rtlCol="0">
              <a:spAutoFit/>
            </a:bodyPr>
            <a:lstStyle/>
            <a:p>
              <a:r>
                <a:rPr lang="en-US" sz="975" dirty="0" err="1">
                  <a:solidFill>
                    <a:schemeClr val="tx1">
                      <a:lumMod val="75000"/>
                      <a:lumOff val="25000"/>
                    </a:schemeClr>
                  </a:solidFill>
                </a:rPr>
                <a:t>Acceso</a:t>
              </a:r>
              <a:endParaRPr lang="en-US" sz="975" dirty="0">
                <a:solidFill>
                  <a:schemeClr val="tx1">
                    <a:lumMod val="75000"/>
                    <a:lumOff val="25000"/>
                  </a:schemeClr>
                </a:solidFill>
              </a:endParaRPr>
            </a:p>
          </p:txBody>
        </p:sp>
      </p:grpSp>
      <p:sp>
        <p:nvSpPr>
          <p:cNvPr id="91" name="TextBox 90"/>
          <p:cNvSpPr txBox="1"/>
          <p:nvPr/>
        </p:nvSpPr>
        <p:spPr>
          <a:xfrm>
            <a:off x="4081717" y="4299382"/>
            <a:ext cx="647934" cy="242374"/>
          </a:xfrm>
          <a:prstGeom prst="rect">
            <a:avLst/>
          </a:prstGeom>
          <a:noFill/>
        </p:spPr>
        <p:txBody>
          <a:bodyPr wrap="none" rtlCol="0">
            <a:spAutoFit/>
          </a:bodyPr>
          <a:lstStyle/>
          <a:p>
            <a:r>
              <a:rPr lang="en-US" sz="975" dirty="0">
                <a:solidFill>
                  <a:schemeClr val="tx1">
                    <a:lumMod val="75000"/>
                    <a:lumOff val="25000"/>
                  </a:schemeClr>
                </a:solidFill>
              </a:rPr>
              <a:t>Campus</a:t>
            </a:r>
          </a:p>
        </p:txBody>
      </p:sp>
      <p:grpSp>
        <p:nvGrpSpPr>
          <p:cNvPr id="145" name="Group 144"/>
          <p:cNvGrpSpPr/>
          <p:nvPr/>
        </p:nvGrpSpPr>
        <p:grpSpPr>
          <a:xfrm>
            <a:off x="2189546" y="2279561"/>
            <a:ext cx="4503554" cy="1159099"/>
            <a:chOff x="3151416" y="4647568"/>
            <a:chExt cx="5883275" cy="1314224"/>
          </a:xfrm>
        </p:grpSpPr>
        <p:pic>
          <p:nvPicPr>
            <p:cNvPr id="146" name="Picture 4"/>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3151416" y="4647568"/>
              <a:ext cx="5883275" cy="1314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8" name="Group 147"/>
            <p:cNvGrpSpPr/>
            <p:nvPr/>
          </p:nvGrpSpPr>
          <p:grpSpPr>
            <a:xfrm>
              <a:off x="3947038" y="5336441"/>
              <a:ext cx="772148" cy="333828"/>
              <a:chOff x="3026854" y="4031588"/>
              <a:chExt cx="579111" cy="250371"/>
            </a:xfrm>
          </p:grpSpPr>
          <p:sp>
            <p:nvSpPr>
              <p:cNvPr id="159" name="Rectangle 158"/>
              <p:cNvSpPr/>
              <p:nvPr/>
            </p:nvSpPr>
            <p:spPr>
              <a:xfrm>
                <a:off x="3170240" y="4111040"/>
                <a:ext cx="170919" cy="170919"/>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0" name="Rectangle 159"/>
              <p:cNvSpPr/>
              <p:nvPr/>
            </p:nvSpPr>
            <p:spPr>
              <a:xfrm>
                <a:off x="3355594" y="4031588"/>
                <a:ext cx="250371" cy="250371"/>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1" name="Rectangle 160"/>
              <p:cNvSpPr/>
              <p:nvPr/>
            </p:nvSpPr>
            <p:spPr>
              <a:xfrm>
                <a:off x="3026854" y="4153163"/>
                <a:ext cx="128796" cy="128796"/>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149" name="Group 148"/>
            <p:cNvGrpSpPr/>
            <p:nvPr/>
          </p:nvGrpSpPr>
          <p:grpSpPr>
            <a:xfrm>
              <a:off x="5503309" y="5336441"/>
              <a:ext cx="772148" cy="333828"/>
              <a:chOff x="4194062" y="4043246"/>
              <a:chExt cx="579111" cy="250371"/>
            </a:xfrm>
          </p:grpSpPr>
          <p:sp>
            <p:nvSpPr>
              <p:cNvPr id="156" name="Rectangle 155"/>
              <p:cNvSpPr/>
              <p:nvPr/>
            </p:nvSpPr>
            <p:spPr>
              <a:xfrm>
                <a:off x="4337448" y="4122698"/>
                <a:ext cx="170919" cy="170919"/>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57" name="Rectangle 156"/>
              <p:cNvSpPr/>
              <p:nvPr/>
            </p:nvSpPr>
            <p:spPr>
              <a:xfrm>
                <a:off x="4522802" y="4043246"/>
                <a:ext cx="250371" cy="250371"/>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58" name="Rectangle 157"/>
              <p:cNvSpPr/>
              <p:nvPr/>
            </p:nvSpPr>
            <p:spPr>
              <a:xfrm>
                <a:off x="4194062" y="4164821"/>
                <a:ext cx="128796" cy="128796"/>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150" name="Group 149"/>
            <p:cNvGrpSpPr/>
            <p:nvPr/>
          </p:nvGrpSpPr>
          <p:grpSpPr>
            <a:xfrm>
              <a:off x="7070943" y="5336441"/>
              <a:ext cx="800150" cy="333828"/>
              <a:chOff x="5369771" y="4054904"/>
              <a:chExt cx="600111" cy="250371"/>
            </a:xfrm>
          </p:grpSpPr>
          <p:sp>
            <p:nvSpPr>
              <p:cNvPr id="153" name="Rectangle 152"/>
              <p:cNvSpPr/>
              <p:nvPr/>
            </p:nvSpPr>
            <p:spPr>
              <a:xfrm>
                <a:off x="5534157" y="4134356"/>
                <a:ext cx="170919" cy="170919"/>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54" name="Rectangle 153"/>
              <p:cNvSpPr/>
              <p:nvPr/>
            </p:nvSpPr>
            <p:spPr>
              <a:xfrm>
                <a:off x="5719511" y="4054904"/>
                <a:ext cx="250371" cy="250371"/>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55" name="Rectangle 154"/>
              <p:cNvSpPr/>
              <p:nvPr/>
            </p:nvSpPr>
            <p:spPr>
              <a:xfrm>
                <a:off x="5369771" y="4176479"/>
                <a:ext cx="128796" cy="128796"/>
              </a:xfrm>
              <a:prstGeom prst="rect">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sp>
          <p:nvSpPr>
            <p:cNvPr id="151" name="Trapezoid 150"/>
            <p:cNvSpPr/>
            <p:nvPr/>
          </p:nvSpPr>
          <p:spPr>
            <a:xfrm>
              <a:off x="3532660" y="4892584"/>
              <a:ext cx="5131279" cy="214271"/>
            </a:xfrm>
            <a:prstGeom prst="trapezoid">
              <a:avLst>
                <a:gd name="adj" fmla="val 5507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1350"/>
            </a:p>
          </p:txBody>
        </p:sp>
      </p:grpSp>
      <p:grpSp>
        <p:nvGrpSpPr>
          <p:cNvPr id="105" name="Group 104"/>
          <p:cNvGrpSpPr/>
          <p:nvPr/>
        </p:nvGrpSpPr>
        <p:grpSpPr>
          <a:xfrm>
            <a:off x="2797653" y="1992561"/>
            <a:ext cx="610144" cy="217714"/>
            <a:chOff x="3050237" y="3004920"/>
            <a:chExt cx="610144" cy="217714"/>
          </a:xfrm>
        </p:grpSpPr>
        <p:sp>
          <p:nvSpPr>
            <p:cNvPr id="106" name="Triangle 74"/>
            <p:cNvSpPr/>
            <p:nvPr/>
          </p:nvSpPr>
          <p:spPr>
            <a:xfrm>
              <a:off x="3050237" y="3109155"/>
              <a:ext cx="131635" cy="113479"/>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7" name="Triangle 75"/>
            <p:cNvSpPr/>
            <p:nvPr/>
          </p:nvSpPr>
          <p:spPr>
            <a:xfrm>
              <a:off x="3198615" y="3056707"/>
              <a:ext cx="192475" cy="165927"/>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8" name="Triangle 76"/>
            <p:cNvSpPr/>
            <p:nvPr/>
          </p:nvSpPr>
          <p:spPr>
            <a:xfrm>
              <a:off x="3407833" y="3004920"/>
              <a:ext cx="252548" cy="217714"/>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109" name="Group 108"/>
          <p:cNvGrpSpPr/>
          <p:nvPr/>
        </p:nvGrpSpPr>
        <p:grpSpPr>
          <a:xfrm>
            <a:off x="3986007" y="1992561"/>
            <a:ext cx="610144" cy="217714"/>
            <a:chOff x="3050237" y="3004920"/>
            <a:chExt cx="610144" cy="217714"/>
          </a:xfrm>
        </p:grpSpPr>
        <p:sp>
          <p:nvSpPr>
            <p:cNvPr id="110" name="Triangle 83"/>
            <p:cNvSpPr/>
            <p:nvPr/>
          </p:nvSpPr>
          <p:spPr>
            <a:xfrm>
              <a:off x="3050237" y="3109155"/>
              <a:ext cx="131635" cy="113479"/>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1" name="Triangle 85"/>
            <p:cNvSpPr/>
            <p:nvPr/>
          </p:nvSpPr>
          <p:spPr>
            <a:xfrm>
              <a:off x="3198615" y="3056707"/>
              <a:ext cx="192475" cy="165927"/>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2" name="Triangle 89"/>
            <p:cNvSpPr/>
            <p:nvPr/>
          </p:nvSpPr>
          <p:spPr>
            <a:xfrm>
              <a:off x="3407833" y="3004920"/>
              <a:ext cx="252548" cy="217714"/>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113" name="Group 112"/>
          <p:cNvGrpSpPr/>
          <p:nvPr/>
        </p:nvGrpSpPr>
        <p:grpSpPr>
          <a:xfrm>
            <a:off x="5174359" y="1992561"/>
            <a:ext cx="610144" cy="217714"/>
            <a:chOff x="3050237" y="3004920"/>
            <a:chExt cx="610144" cy="217714"/>
          </a:xfrm>
        </p:grpSpPr>
        <p:sp>
          <p:nvSpPr>
            <p:cNvPr id="114" name="Triangle 99"/>
            <p:cNvSpPr/>
            <p:nvPr/>
          </p:nvSpPr>
          <p:spPr>
            <a:xfrm>
              <a:off x="3050237" y="3109155"/>
              <a:ext cx="131635" cy="113479"/>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5" name="Triangle 100"/>
            <p:cNvSpPr/>
            <p:nvPr/>
          </p:nvSpPr>
          <p:spPr>
            <a:xfrm>
              <a:off x="3198615" y="3056707"/>
              <a:ext cx="192475" cy="165927"/>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6" name="Triangle 101"/>
            <p:cNvSpPr/>
            <p:nvPr/>
          </p:nvSpPr>
          <p:spPr>
            <a:xfrm>
              <a:off x="3407833" y="3004920"/>
              <a:ext cx="252548" cy="217714"/>
            </a:xfrm>
            <a:prstGeom prst="triangl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117" name="Group 116"/>
          <p:cNvGrpSpPr/>
          <p:nvPr/>
        </p:nvGrpSpPr>
        <p:grpSpPr>
          <a:xfrm>
            <a:off x="3332345" y="1895391"/>
            <a:ext cx="5091272" cy="298679"/>
            <a:chOff x="3575269" y="2927531"/>
            <a:chExt cx="5091273" cy="298679"/>
          </a:xfrm>
        </p:grpSpPr>
        <p:sp>
          <p:nvSpPr>
            <p:cNvPr id="118" name="TextBox 117"/>
            <p:cNvSpPr txBox="1"/>
            <p:nvPr/>
          </p:nvSpPr>
          <p:spPr>
            <a:xfrm>
              <a:off x="6887480" y="2927531"/>
              <a:ext cx="1779062" cy="268159"/>
            </a:xfrm>
            <a:prstGeom prst="roundRect">
              <a:avLst/>
            </a:prstGeom>
            <a:noFill/>
            <a:ln>
              <a:noFill/>
            </a:ln>
          </p:spPr>
          <p:txBody>
            <a:bodyPr wrap="none" rtlCol="0">
              <a:spAutoFit/>
            </a:bodyPr>
            <a:lstStyle/>
            <a:p>
              <a:pPr algn="ctr"/>
              <a:r>
                <a:rPr lang="en-US" sz="975" dirty="0" err="1">
                  <a:solidFill>
                    <a:schemeClr val="tx1">
                      <a:lumMod val="75000"/>
                      <a:lumOff val="25000"/>
                    </a:schemeClr>
                  </a:solidFill>
                </a:rPr>
                <a:t>Aplicaciones</a:t>
              </a:r>
              <a:r>
                <a:rPr lang="en-US" sz="975" dirty="0">
                  <a:solidFill>
                    <a:schemeClr val="tx1">
                      <a:lumMod val="75000"/>
                      <a:lumOff val="25000"/>
                    </a:schemeClr>
                  </a:solidFill>
                </a:rPr>
                <a:t> del </a:t>
              </a:r>
              <a:r>
                <a:rPr lang="en-US" sz="975" dirty="0" err="1">
                  <a:solidFill>
                    <a:schemeClr val="tx1">
                      <a:lumMod val="75000"/>
                      <a:lumOff val="25000"/>
                    </a:schemeClr>
                  </a:solidFill>
                </a:rPr>
                <a:t>Ecosistema</a:t>
              </a:r>
              <a:endParaRPr lang="en-US" sz="975" dirty="0">
                <a:solidFill>
                  <a:schemeClr val="tx1">
                    <a:lumMod val="75000"/>
                    <a:lumOff val="25000"/>
                  </a:schemeClr>
                </a:solidFill>
              </a:endParaRPr>
            </a:p>
          </p:txBody>
        </p:sp>
        <p:sp>
          <p:nvSpPr>
            <p:cNvPr id="119" name="Triangle 104"/>
            <p:cNvSpPr/>
            <p:nvPr/>
          </p:nvSpPr>
          <p:spPr>
            <a:xfrm rot="10800000">
              <a:off x="3575269" y="3008496"/>
              <a:ext cx="252548" cy="217714"/>
            </a:xfrm>
            <a:prstGeom prst="triangle">
              <a:avLst/>
            </a:prstGeom>
            <a:solidFill>
              <a:srgbClr val="FF8100"/>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lumMod val="75000"/>
                    <a:lumOff val="25000"/>
                  </a:schemeClr>
                </a:solidFill>
              </a:endParaRPr>
            </a:p>
          </p:txBody>
        </p:sp>
        <p:sp>
          <p:nvSpPr>
            <p:cNvPr id="120" name="Triangle 105"/>
            <p:cNvSpPr/>
            <p:nvPr/>
          </p:nvSpPr>
          <p:spPr>
            <a:xfrm rot="10800000">
              <a:off x="4760678" y="3006725"/>
              <a:ext cx="252548" cy="217714"/>
            </a:xfrm>
            <a:prstGeom prst="triangle">
              <a:avLst/>
            </a:prstGeom>
            <a:solidFill>
              <a:srgbClr val="FF8100"/>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lumMod val="75000"/>
                    <a:lumOff val="25000"/>
                  </a:schemeClr>
                </a:solidFill>
              </a:endParaRPr>
            </a:p>
          </p:txBody>
        </p:sp>
        <p:sp>
          <p:nvSpPr>
            <p:cNvPr id="121" name="Triangle 106"/>
            <p:cNvSpPr/>
            <p:nvPr/>
          </p:nvSpPr>
          <p:spPr>
            <a:xfrm rot="10800000">
              <a:off x="5946087" y="3004954"/>
              <a:ext cx="252548" cy="217714"/>
            </a:xfrm>
            <a:prstGeom prst="triangle">
              <a:avLst/>
            </a:prstGeom>
            <a:solidFill>
              <a:srgbClr val="FF8100"/>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lumMod val="75000"/>
                    <a:lumOff val="25000"/>
                  </a:schemeClr>
                </a:solidFill>
              </a:endParaRPr>
            </a:p>
          </p:txBody>
        </p:sp>
      </p:grpSp>
      <p:grpSp>
        <p:nvGrpSpPr>
          <p:cNvPr id="250" name="Group 249"/>
          <p:cNvGrpSpPr/>
          <p:nvPr/>
        </p:nvGrpSpPr>
        <p:grpSpPr>
          <a:xfrm>
            <a:off x="2784563" y="2210310"/>
            <a:ext cx="496960" cy="819779"/>
            <a:chOff x="3819080" y="2947080"/>
            <a:chExt cx="662613" cy="1093038"/>
          </a:xfrm>
        </p:grpSpPr>
        <p:cxnSp>
          <p:nvCxnSpPr>
            <p:cNvPr id="122" name="Straight Connector 121"/>
            <p:cNvCxnSpPr/>
            <p:nvPr/>
          </p:nvCxnSpPr>
          <p:spPr>
            <a:xfrm flipV="1">
              <a:off x="3927166" y="3785870"/>
              <a:ext cx="547771" cy="371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61" idx="0"/>
            </p:cNvCxnSpPr>
            <p:nvPr/>
          </p:nvCxnSpPr>
          <p:spPr>
            <a:xfrm flipH="1">
              <a:off x="3819080" y="3789584"/>
              <a:ext cx="1756" cy="2505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4474554" y="3787727"/>
              <a:ext cx="1" cy="61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3927166" y="3043128"/>
              <a:ext cx="55452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4481693" y="2953245"/>
              <a:ext cx="0" cy="898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59" idx="0"/>
            </p:cNvCxnSpPr>
            <p:nvPr/>
          </p:nvCxnSpPr>
          <p:spPr>
            <a:xfrm flipH="1">
              <a:off x="4042870" y="2947080"/>
              <a:ext cx="13487" cy="10269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3933424" y="2961369"/>
              <a:ext cx="0" cy="8175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51" name="Group 250"/>
          <p:cNvGrpSpPr/>
          <p:nvPr/>
        </p:nvGrpSpPr>
        <p:grpSpPr>
          <a:xfrm>
            <a:off x="4043141" y="2204205"/>
            <a:ext cx="427929" cy="829444"/>
            <a:chOff x="5497184" y="2938940"/>
            <a:chExt cx="570572" cy="1105925"/>
          </a:xfrm>
        </p:grpSpPr>
        <p:cxnSp>
          <p:nvCxnSpPr>
            <p:cNvPr id="192" name="Straight Connector 191"/>
            <p:cNvCxnSpPr>
              <a:endCxn id="156" idx="0"/>
            </p:cNvCxnSpPr>
            <p:nvPr/>
          </p:nvCxnSpPr>
          <p:spPr>
            <a:xfrm>
              <a:off x="5631270" y="2951803"/>
              <a:ext cx="1" cy="10222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5508761" y="3034542"/>
              <a:ext cx="55452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6067756" y="2938940"/>
              <a:ext cx="0" cy="898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5519487" y="2947064"/>
              <a:ext cx="0" cy="8175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flipV="1">
              <a:off x="5498940" y="3790617"/>
              <a:ext cx="547771" cy="371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flipH="1">
              <a:off x="5497184" y="3794331"/>
              <a:ext cx="1756" cy="2505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6046328" y="3792474"/>
              <a:ext cx="1" cy="61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52" name="Group 251"/>
          <p:cNvGrpSpPr/>
          <p:nvPr/>
        </p:nvGrpSpPr>
        <p:grpSpPr>
          <a:xfrm>
            <a:off x="5244315" y="2204193"/>
            <a:ext cx="419875" cy="822692"/>
            <a:chOff x="7098749" y="2938924"/>
            <a:chExt cx="559833" cy="1096922"/>
          </a:xfrm>
        </p:grpSpPr>
        <p:cxnSp>
          <p:nvCxnSpPr>
            <p:cNvPr id="189" name="Straight Connector 188"/>
            <p:cNvCxnSpPr>
              <a:stCxn id="115" idx="3"/>
            </p:cNvCxnSpPr>
            <p:nvPr/>
          </p:nvCxnSpPr>
          <p:spPr>
            <a:xfrm>
              <a:off x="7225299" y="2947033"/>
              <a:ext cx="15688" cy="101760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7098749" y="3029670"/>
              <a:ext cx="55452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7658582" y="2938924"/>
              <a:ext cx="0" cy="898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7110313" y="2947048"/>
              <a:ext cx="0" cy="8175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flipV="1">
              <a:off x="7108998" y="3781598"/>
              <a:ext cx="547771" cy="371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flipH="1">
              <a:off x="7107242" y="3785312"/>
              <a:ext cx="1756" cy="2505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7656386" y="3783455"/>
              <a:ext cx="1" cy="61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2573396" y="1317597"/>
            <a:ext cx="3710851" cy="242617"/>
            <a:chOff x="3537524" y="1756797"/>
            <a:chExt cx="4947801" cy="323490"/>
          </a:xfrm>
        </p:grpSpPr>
        <p:sp>
          <p:nvSpPr>
            <p:cNvPr id="83" name="Trapezoid 82"/>
            <p:cNvSpPr/>
            <p:nvPr/>
          </p:nvSpPr>
          <p:spPr>
            <a:xfrm>
              <a:off x="3537524" y="1788342"/>
              <a:ext cx="4947801" cy="233950"/>
            </a:xfrm>
            <a:prstGeom prst="trapezoid">
              <a:avLst>
                <a:gd name="adj" fmla="val 5507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s-ES" sz="1350"/>
            </a:p>
          </p:txBody>
        </p:sp>
        <p:sp>
          <p:nvSpPr>
            <p:cNvPr id="84" name="TextBox 83"/>
            <p:cNvSpPr txBox="1"/>
            <p:nvPr/>
          </p:nvSpPr>
          <p:spPr>
            <a:xfrm>
              <a:off x="4384091" y="1756797"/>
              <a:ext cx="3155434" cy="323490"/>
            </a:xfrm>
            <a:prstGeom prst="roundRect">
              <a:avLst/>
            </a:prstGeom>
            <a:noFill/>
            <a:ln>
              <a:noFill/>
            </a:ln>
          </p:spPr>
          <p:txBody>
            <a:bodyPr wrap="none" lIns="91438" tIns="45719" rIns="91438" bIns="45719" rtlCol="0">
              <a:spAutoFit/>
            </a:bodyPr>
            <a:lstStyle/>
            <a:p>
              <a:pPr algn="ctr"/>
              <a:r>
                <a:rPr lang="es-ES" sz="825">
                  <a:solidFill>
                    <a:schemeClr val="bg1"/>
                  </a:solidFill>
                </a:rPr>
                <a:t>Gestión Multi-Cloud, Automazación &amp; Analisis</a:t>
              </a:r>
            </a:p>
          </p:txBody>
        </p:sp>
      </p:grpSp>
      <p:sp>
        <p:nvSpPr>
          <p:cNvPr id="85" name="TextBox 223"/>
          <p:cNvSpPr txBox="1"/>
          <p:nvPr/>
        </p:nvSpPr>
        <p:spPr>
          <a:xfrm>
            <a:off x="134532" y="2592635"/>
            <a:ext cx="2356568" cy="600164"/>
          </a:xfrm>
          <a:prstGeom prst="roundRect">
            <a:avLst/>
          </a:prstGeom>
          <a:noFill/>
          <a:ln>
            <a:noFill/>
          </a:ln>
        </p:spPr>
        <p:txBody>
          <a:bodyPr wrap="none" rtlCol="0">
            <a:spAutoFit/>
          </a:bodyPr>
          <a:lstStyle/>
          <a:p>
            <a:pPr algn="ctr"/>
            <a:r>
              <a:rPr lang="es-ES" sz="975" b="1" dirty="0">
                <a:solidFill>
                  <a:schemeClr val="tx1">
                    <a:lumMod val="75000"/>
                    <a:lumOff val="25000"/>
                  </a:schemeClr>
                </a:solidFill>
              </a:rPr>
              <a:t>Plataforma de Conmutación Común</a:t>
            </a:r>
          </a:p>
          <a:p>
            <a:pPr algn="ctr"/>
            <a:r>
              <a:rPr lang="es-ES" sz="975" b="1" dirty="0">
                <a:solidFill>
                  <a:schemeClr val="tx1">
                    <a:lumMod val="75000"/>
                    <a:lumOff val="25000"/>
                  </a:schemeClr>
                </a:solidFill>
              </a:rPr>
              <a:t>Soporta </a:t>
            </a:r>
            <a:r>
              <a:rPr lang="es-ES" sz="975" b="1" dirty="0" err="1">
                <a:solidFill>
                  <a:schemeClr val="tx1">
                    <a:lumMod val="75000"/>
                    <a:lumOff val="25000"/>
                  </a:schemeClr>
                </a:solidFill>
              </a:rPr>
              <a:t>Apps</a:t>
            </a:r>
            <a:r>
              <a:rPr lang="es-ES" sz="975" b="1" dirty="0">
                <a:solidFill>
                  <a:schemeClr val="tx1">
                    <a:lumMod val="75000"/>
                    <a:lumOff val="25000"/>
                  </a:schemeClr>
                </a:solidFill>
              </a:rPr>
              <a:t> basadas en </a:t>
            </a:r>
          </a:p>
          <a:p>
            <a:pPr algn="ctr"/>
            <a:r>
              <a:rPr lang="es-ES" sz="975" b="1" dirty="0">
                <a:solidFill>
                  <a:schemeClr val="tx1">
                    <a:lumMod val="75000"/>
                    <a:lumOff val="25000"/>
                  </a:schemeClr>
                </a:solidFill>
              </a:rPr>
              <a:t>contenedor</a:t>
            </a:r>
          </a:p>
        </p:txBody>
      </p:sp>
      <p:sp>
        <p:nvSpPr>
          <p:cNvPr id="92" name="TextBox 161"/>
          <p:cNvSpPr txBox="1"/>
          <p:nvPr/>
        </p:nvSpPr>
        <p:spPr>
          <a:xfrm>
            <a:off x="4921999" y="1539593"/>
            <a:ext cx="1130878" cy="434161"/>
          </a:xfrm>
          <a:prstGeom prst="roundRect">
            <a:avLst/>
          </a:prstGeom>
          <a:noFill/>
          <a:ln>
            <a:noFill/>
          </a:ln>
        </p:spPr>
        <p:txBody>
          <a:bodyPr wrap="none" rtlCol="0">
            <a:spAutoFit/>
          </a:bodyPr>
          <a:lstStyle/>
          <a:p>
            <a:pPr algn="ctr"/>
            <a:r>
              <a:rPr lang="es-ES" sz="975" dirty="0"/>
              <a:t>Funcionalidades</a:t>
            </a:r>
          </a:p>
          <a:p>
            <a:pPr algn="ctr"/>
            <a:r>
              <a:rPr lang="en-US" sz="975" dirty="0"/>
              <a:t>de Data Center</a:t>
            </a:r>
          </a:p>
        </p:txBody>
      </p:sp>
      <p:sp>
        <p:nvSpPr>
          <p:cNvPr id="93" name="TextBox 162"/>
          <p:cNvSpPr txBox="1"/>
          <p:nvPr/>
        </p:nvSpPr>
        <p:spPr>
          <a:xfrm>
            <a:off x="2568576" y="1539593"/>
            <a:ext cx="1130878" cy="434161"/>
          </a:xfrm>
          <a:prstGeom prst="roundRect">
            <a:avLst/>
          </a:prstGeom>
          <a:noFill/>
          <a:ln>
            <a:noFill/>
          </a:ln>
        </p:spPr>
        <p:txBody>
          <a:bodyPr wrap="none" rtlCol="0">
            <a:spAutoFit/>
          </a:bodyPr>
          <a:lstStyle/>
          <a:p>
            <a:pPr algn="ctr"/>
            <a:r>
              <a:rPr lang="es-ES" sz="975"/>
              <a:t>Funcionalidades</a:t>
            </a:r>
          </a:p>
          <a:p>
            <a:pPr algn="ctr"/>
            <a:r>
              <a:rPr lang="es-ES" sz="975"/>
              <a:t>de Acceso</a:t>
            </a:r>
          </a:p>
        </p:txBody>
      </p:sp>
      <p:sp>
        <p:nvSpPr>
          <p:cNvPr id="94" name="TextBox 163"/>
          <p:cNvSpPr txBox="1"/>
          <p:nvPr/>
        </p:nvSpPr>
        <p:spPr>
          <a:xfrm>
            <a:off x="3689877" y="1539593"/>
            <a:ext cx="1130878" cy="434161"/>
          </a:xfrm>
          <a:prstGeom prst="roundRect">
            <a:avLst/>
          </a:prstGeom>
          <a:noFill/>
          <a:ln>
            <a:noFill/>
          </a:ln>
        </p:spPr>
        <p:txBody>
          <a:bodyPr wrap="none" rtlCol="0">
            <a:spAutoFit/>
          </a:bodyPr>
          <a:lstStyle/>
          <a:p>
            <a:pPr algn="ctr"/>
            <a:r>
              <a:rPr lang="es-ES" sz="975" dirty="0"/>
              <a:t>Funcionalidades</a:t>
            </a:r>
          </a:p>
          <a:p>
            <a:pPr algn="ctr"/>
            <a:r>
              <a:rPr lang="es-ES" sz="975" dirty="0"/>
              <a:t>de Campus</a:t>
            </a:r>
          </a:p>
        </p:txBody>
      </p:sp>
      <p:sp>
        <p:nvSpPr>
          <p:cNvPr id="95" name="TextBox 13"/>
          <p:cNvSpPr txBox="1"/>
          <p:nvPr/>
        </p:nvSpPr>
        <p:spPr>
          <a:xfrm>
            <a:off x="5241466" y="3766784"/>
            <a:ext cx="1106393" cy="542456"/>
          </a:xfrm>
          <a:prstGeom prst="rect">
            <a:avLst/>
          </a:prstGeom>
          <a:noFill/>
        </p:spPr>
        <p:txBody>
          <a:bodyPr wrap="none" rtlCol="0">
            <a:spAutoFit/>
          </a:bodyPr>
          <a:lstStyle/>
          <a:p>
            <a:pPr algn="ctr"/>
            <a:r>
              <a:rPr lang="es-ES" sz="975"/>
              <a:t>Estable / Seguro</a:t>
            </a:r>
          </a:p>
          <a:p>
            <a:pPr algn="ctr"/>
            <a:r>
              <a:rPr lang="es-ES" sz="975"/>
              <a:t>Robusto</a:t>
            </a:r>
          </a:p>
          <a:p>
            <a:pPr algn="ctr"/>
            <a:r>
              <a:rPr lang="es-ES" sz="975"/>
              <a:t>Agil</a:t>
            </a:r>
          </a:p>
        </p:txBody>
      </p:sp>
      <p:sp>
        <p:nvSpPr>
          <p:cNvPr id="96" name="TextBox 14"/>
          <p:cNvSpPr txBox="1"/>
          <p:nvPr/>
        </p:nvSpPr>
        <p:spPr>
          <a:xfrm>
            <a:off x="2635118" y="3758381"/>
            <a:ext cx="793807" cy="542456"/>
          </a:xfrm>
          <a:prstGeom prst="rect">
            <a:avLst/>
          </a:prstGeom>
          <a:noFill/>
        </p:spPr>
        <p:txBody>
          <a:bodyPr wrap="none" rtlCol="0">
            <a:spAutoFit/>
          </a:bodyPr>
          <a:lstStyle/>
          <a:p>
            <a:pPr algn="ctr"/>
            <a:r>
              <a:rPr lang="es-ES" sz="975" dirty="0"/>
              <a:t>Bajo Coste</a:t>
            </a:r>
          </a:p>
          <a:p>
            <a:pPr algn="ctr"/>
            <a:r>
              <a:rPr lang="es-ES" sz="975" dirty="0"/>
              <a:t>Sencillo</a:t>
            </a:r>
          </a:p>
          <a:p>
            <a:pPr algn="ctr"/>
            <a:r>
              <a:rPr lang="es-ES" sz="975" dirty="0"/>
              <a:t>Seguro</a:t>
            </a:r>
          </a:p>
        </p:txBody>
      </p:sp>
      <p:sp>
        <p:nvSpPr>
          <p:cNvPr id="97" name="TextBox 15"/>
          <p:cNvSpPr txBox="1"/>
          <p:nvPr/>
        </p:nvSpPr>
        <p:spPr>
          <a:xfrm>
            <a:off x="4038806" y="3770063"/>
            <a:ext cx="723276" cy="542456"/>
          </a:xfrm>
          <a:prstGeom prst="rect">
            <a:avLst/>
          </a:prstGeom>
          <a:noFill/>
        </p:spPr>
        <p:txBody>
          <a:bodyPr wrap="none" rtlCol="0">
            <a:spAutoFit/>
          </a:bodyPr>
          <a:lstStyle/>
          <a:p>
            <a:pPr algn="ctr"/>
            <a:r>
              <a:rPr lang="es-ES" sz="975"/>
              <a:t>Versátil</a:t>
            </a:r>
          </a:p>
          <a:p>
            <a:pPr algn="ctr"/>
            <a:r>
              <a:rPr lang="es-ES" sz="975"/>
              <a:t>Escalable</a:t>
            </a:r>
          </a:p>
          <a:p>
            <a:pPr algn="ctr"/>
            <a:r>
              <a:rPr lang="es-ES" sz="975"/>
              <a:t>Elástico</a:t>
            </a:r>
          </a:p>
        </p:txBody>
      </p:sp>
      <p:sp>
        <p:nvSpPr>
          <p:cNvPr id="98" name="TextBox 146"/>
          <p:cNvSpPr txBox="1"/>
          <p:nvPr/>
        </p:nvSpPr>
        <p:spPr>
          <a:xfrm>
            <a:off x="3446958" y="2653133"/>
            <a:ext cx="2172355" cy="268156"/>
          </a:xfrm>
          <a:prstGeom prst="roundRect">
            <a:avLst/>
          </a:prstGeom>
          <a:noFill/>
          <a:ln>
            <a:noFill/>
          </a:ln>
        </p:spPr>
        <p:txBody>
          <a:bodyPr wrap="none" lIns="91438" tIns="45719" rIns="91438" bIns="45719" rtlCol="0">
            <a:spAutoFit/>
          </a:bodyPr>
          <a:lstStyle/>
          <a:p>
            <a:pPr algn="ctr"/>
            <a:r>
              <a:rPr lang="es-ES" sz="975" dirty="0"/>
              <a:t>Plataformas Hardware Optimizadas</a:t>
            </a:r>
          </a:p>
        </p:txBody>
      </p:sp>
      <p:sp>
        <p:nvSpPr>
          <p:cNvPr id="99" name="TextBox 151"/>
          <p:cNvSpPr txBox="1"/>
          <p:nvPr/>
        </p:nvSpPr>
        <p:spPr>
          <a:xfrm>
            <a:off x="3209872" y="2456893"/>
            <a:ext cx="2611609" cy="242617"/>
          </a:xfrm>
          <a:prstGeom prst="roundRect">
            <a:avLst/>
          </a:prstGeom>
          <a:noFill/>
          <a:ln>
            <a:noFill/>
          </a:ln>
        </p:spPr>
        <p:txBody>
          <a:bodyPr wrap="none" lIns="91438" tIns="45719" rIns="91438" bIns="45719" rtlCol="0">
            <a:spAutoFit/>
          </a:bodyPr>
          <a:lstStyle/>
          <a:p>
            <a:pPr algn="ctr"/>
            <a:r>
              <a:rPr lang="es-ES" sz="825" dirty="0">
                <a:solidFill>
                  <a:schemeClr val="bg1"/>
                </a:solidFill>
              </a:rPr>
              <a:t>Linux 4.9 – Entorno de Contenedor de Aplicaciones</a:t>
            </a:r>
          </a:p>
        </p:txBody>
      </p:sp>
      <p:grpSp>
        <p:nvGrpSpPr>
          <p:cNvPr id="86" name="Group 85"/>
          <p:cNvGrpSpPr/>
          <p:nvPr/>
        </p:nvGrpSpPr>
        <p:grpSpPr>
          <a:xfrm>
            <a:off x="910788" y="1978662"/>
            <a:ext cx="1252330" cy="141553"/>
            <a:chOff x="954157" y="2850677"/>
            <a:chExt cx="1669773" cy="284531"/>
          </a:xfrm>
        </p:grpSpPr>
        <p:cxnSp>
          <p:nvCxnSpPr>
            <p:cNvPr id="87" name="Straight Connector 86"/>
            <p:cNvCxnSpPr/>
            <p:nvPr/>
          </p:nvCxnSpPr>
          <p:spPr>
            <a:xfrm>
              <a:off x="954157" y="2862341"/>
              <a:ext cx="1669773" cy="272867"/>
            </a:xfrm>
            <a:prstGeom prst="line">
              <a:avLst/>
            </a:prstGeom>
          </p:spPr>
          <p:style>
            <a:lnRef idx="3">
              <a:schemeClr val="accent2"/>
            </a:lnRef>
            <a:fillRef idx="0">
              <a:schemeClr val="accent2"/>
            </a:fillRef>
            <a:effectRef idx="2">
              <a:schemeClr val="accent2"/>
            </a:effectRef>
            <a:fontRef idx="minor">
              <a:schemeClr val="tx1"/>
            </a:fontRef>
          </p:style>
        </p:cxnSp>
        <p:cxnSp>
          <p:nvCxnSpPr>
            <p:cNvPr id="88" name="Straight Connector 87"/>
            <p:cNvCxnSpPr/>
            <p:nvPr/>
          </p:nvCxnSpPr>
          <p:spPr>
            <a:xfrm flipV="1">
              <a:off x="954157" y="2850677"/>
              <a:ext cx="1669773" cy="284531"/>
            </a:xfrm>
            <a:prstGeom prst="line">
              <a:avLst/>
            </a:prstGeom>
          </p:spPr>
          <p:style>
            <a:lnRef idx="3">
              <a:schemeClr val="accent2"/>
            </a:lnRef>
            <a:fillRef idx="0">
              <a:schemeClr val="accent2"/>
            </a:fillRef>
            <a:effectRef idx="2">
              <a:schemeClr val="accent2"/>
            </a:effectRef>
            <a:fontRef idx="minor">
              <a:schemeClr val="tx1"/>
            </a:fontRef>
          </p:style>
        </p:cxnSp>
      </p:grpSp>
      <p:grpSp>
        <p:nvGrpSpPr>
          <p:cNvPr id="89" name="Group 88"/>
          <p:cNvGrpSpPr/>
          <p:nvPr/>
        </p:nvGrpSpPr>
        <p:grpSpPr>
          <a:xfrm>
            <a:off x="899640" y="1770288"/>
            <a:ext cx="1252330" cy="128684"/>
            <a:chOff x="954157" y="2850677"/>
            <a:chExt cx="1669773" cy="284531"/>
          </a:xfrm>
        </p:grpSpPr>
        <p:cxnSp>
          <p:nvCxnSpPr>
            <p:cNvPr id="90" name="Straight Connector 89"/>
            <p:cNvCxnSpPr/>
            <p:nvPr/>
          </p:nvCxnSpPr>
          <p:spPr>
            <a:xfrm>
              <a:off x="954157" y="2862341"/>
              <a:ext cx="1669773" cy="272867"/>
            </a:xfrm>
            <a:prstGeom prst="line">
              <a:avLst/>
            </a:prstGeom>
          </p:spPr>
          <p:style>
            <a:lnRef idx="3">
              <a:schemeClr val="accent2"/>
            </a:lnRef>
            <a:fillRef idx="0">
              <a:schemeClr val="accent2"/>
            </a:fillRef>
            <a:effectRef idx="2">
              <a:schemeClr val="accent2"/>
            </a:effectRef>
            <a:fontRef idx="minor">
              <a:schemeClr val="tx1"/>
            </a:fontRef>
          </p:style>
        </p:cxnSp>
        <p:cxnSp>
          <p:nvCxnSpPr>
            <p:cNvPr id="100" name="Straight Connector 99"/>
            <p:cNvCxnSpPr/>
            <p:nvPr/>
          </p:nvCxnSpPr>
          <p:spPr>
            <a:xfrm flipV="1">
              <a:off x="954157" y="2850677"/>
              <a:ext cx="1669773" cy="284531"/>
            </a:xfrm>
            <a:prstGeom prst="line">
              <a:avLst/>
            </a:prstGeom>
          </p:spPr>
          <p:style>
            <a:lnRef idx="3">
              <a:schemeClr val="accent2"/>
            </a:lnRef>
            <a:fillRef idx="0">
              <a:schemeClr val="accent2"/>
            </a:fillRef>
            <a:effectRef idx="2">
              <a:schemeClr val="accent2"/>
            </a:effectRef>
            <a:fontRef idx="minor">
              <a:schemeClr val="tx1"/>
            </a:fontRef>
          </p:style>
        </p:cxnSp>
      </p:grpSp>
      <p:sp>
        <p:nvSpPr>
          <p:cNvPr id="101" name="Title 1"/>
          <p:cNvSpPr txBox="1">
            <a:spLocks/>
          </p:cNvSpPr>
          <p:nvPr/>
        </p:nvSpPr>
        <p:spPr>
          <a:xfrm>
            <a:off x="2" y="12855"/>
            <a:ext cx="9126951" cy="9997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kern="1200">
                <a:solidFill>
                  <a:srgbClr val="400099"/>
                </a:solidFill>
                <a:latin typeface="+mj-lt"/>
                <a:ea typeface="+mj-ea"/>
                <a:cs typeface="+mj-cs"/>
              </a:defRPr>
            </a:lvl1pPr>
          </a:lstStyle>
          <a:p>
            <a:r>
              <a:rPr lang="en-US" sz="3300" b="1" dirty="0">
                <a:latin typeface="Gotham" charset="0"/>
                <a:ea typeface="Gotham" charset="0"/>
                <a:cs typeface="Gotham" charset="0"/>
              </a:rPr>
              <a:t>Software-Driven Networking</a:t>
            </a:r>
          </a:p>
        </p:txBody>
      </p:sp>
      <p:sp>
        <p:nvSpPr>
          <p:cNvPr id="102" name="Title 5"/>
          <p:cNvSpPr txBox="1">
            <a:spLocks/>
          </p:cNvSpPr>
          <p:nvPr/>
        </p:nvSpPr>
        <p:spPr>
          <a:xfrm>
            <a:off x="0" y="493379"/>
            <a:ext cx="9144000" cy="99417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1" i="0" kern="1200">
                <a:solidFill>
                  <a:srgbClr val="400099"/>
                </a:solidFill>
                <a:latin typeface="+mn-lt"/>
                <a:ea typeface="Gotham" charset="0"/>
                <a:cs typeface="Gotham" charset="0"/>
              </a:defRPr>
            </a:lvl1pPr>
          </a:lstStyle>
          <a:p>
            <a:pPr algn="ctr"/>
            <a:r>
              <a:rPr lang="es-ES" sz="1650" dirty="0">
                <a:solidFill>
                  <a:srgbClr val="440099"/>
                </a:solidFill>
              </a:rPr>
              <a:t>Panorama futuro</a:t>
            </a:r>
          </a:p>
        </p:txBody>
      </p:sp>
      <p:grpSp>
        <p:nvGrpSpPr>
          <p:cNvPr id="103" name="Group 102">
            <a:extLst>
              <a:ext uri="{FF2B5EF4-FFF2-40B4-BE49-F238E27FC236}">
                <a16:creationId xmlns:a16="http://schemas.microsoft.com/office/drawing/2014/main" id="{3F173127-9171-4940-93D2-B8187E9619B0}"/>
              </a:ext>
            </a:extLst>
          </p:cNvPr>
          <p:cNvGrpSpPr/>
          <p:nvPr/>
        </p:nvGrpSpPr>
        <p:grpSpPr>
          <a:xfrm>
            <a:off x="6315542" y="107830"/>
            <a:ext cx="2543348" cy="1272740"/>
            <a:chOff x="6813398" y="2569156"/>
            <a:chExt cx="4521507" cy="2262648"/>
          </a:xfrm>
        </p:grpSpPr>
        <p:sp>
          <p:nvSpPr>
            <p:cNvPr id="104" name="Freeform 6">
              <a:extLst>
                <a:ext uri="{FF2B5EF4-FFF2-40B4-BE49-F238E27FC236}">
                  <a16:creationId xmlns:a16="http://schemas.microsoft.com/office/drawing/2014/main" id="{21719430-5183-994E-B754-41D34DCA1795}"/>
                </a:ext>
              </a:extLst>
            </p:cNvPr>
            <p:cNvSpPr>
              <a:spLocks/>
            </p:cNvSpPr>
            <p:nvPr/>
          </p:nvSpPr>
          <p:spPr bwMode="auto">
            <a:xfrm>
              <a:off x="7311545" y="4466044"/>
              <a:ext cx="4023360" cy="365760"/>
            </a:xfrm>
            <a:prstGeom prst="roundRect">
              <a:avLst/>
            </a:prstGeom>
            <a:solidFill>
              <a:schemeClr val="bg1">
                <a:lumMod val="85000"/>
              </a:schemeClr>
            </a:solidFill>
            <a:ln w="38100">
              <a:solidFill>
                <a:srgbClr val="440099"/>
              </a:solidFill>
            </a:ln>
          </p:spPr>
          <p:txBody>
            <a:bodyPr vert="horz" wrap="square" lIns="51435" tIns="25718" rIns="51435" bIns="25718" numCol="1" anchor="ctr" anchorCtr="0" compatLnSpc="1">
              <a:prstTxWarp prst="textNoShape">
                <a:avLst/>
              </a:prstTxWarp>
            </a:bodyPr>
            <a:lstStyle/>
            <a:p>
              <a:pPr algn="ctr" defTabSz="514264">
                <a:defRPr/>
              </a:pPr>
              <a:r>
                <a:rPr lang="en-US" sz="591">
                  <a:solidFill>
                    <a:srgbClr val="393939"/>
                  </a:solidFill>
                </a:rPr>
                <a:t>Common Merchant Silicon</a:t>
              </a:r>
            </a:p>
          </p:txBody>
        </p:sp>
        <p:sp>
          <p:nvSpPr>
            <p:cNvPr id="123" name="Freeform 6">
              <a:extLst>
                <a:ext uri="{FF2B5EF4-FFF2-40B4-BE49-F238E27FC236}">
                  <a16:creationId xmlns:a16="http://schemas.microsoft.com/office/drawing/2014/main" id="{345AD75A-F2F7-0047-9E63-12EA110438FB}"/>
                </a:ext>
              </a:extLst>
            </p:cNvPr>
            <p:cNvSpPr>
              <a:spLocks/>
            </p:cNvSpPr>
            <p:nvPr/>
          </p:nvSpPr>
          <p:spPr bwMode="auto">
            <a:xfrm>
              <a:off x="7311545" y="3996471"/>
              <a:ext cx="4023360" cy="365760"/>
            </a:xfrm>
            <a:prstGeom prst="roundRect">
              <a:avLst/>
            </a:prstGeom>
            <a:solidFill>
              <a:schemeClr val="bg1">
                <a:lumMod val="85000"/>
              </a:schemeClr>
            </a:solidFill>
            <a:ln w="38100">
              <a:solidFill>
                <a:srgbClr val="440099"/>
              </a:solidFill>
            </a:ln>
          </p:spPr>
          <p:txBody>
            <a:bodyPr vert="horz" wrap="square" lIns="51435" tIns="25718" rIns="51435" bIns="25718" numCol="1" anchor="ctr" anchorCtr="0" compatLnSpc="1">
              <a:prstTxWarp prst="textNoShape">
                <a:avLst/>
              </a:prstTxWarp>
            </a:bodyPr>
            <a:lstStyle/>
            <a:p>
              <a:pPr algn="ctr" defTabSz="514264">
                <a:defRPr/>
              </a:pPr>
              <a:r>
                <a:rPr lang="en-US" sz="591">
                  <a:solidFill>
                    <a:srgbClr val="393939"/>
                  </a:solidFill>
                </a:rPr>
                <a:t>Linux 4.9 Application Container Framework</a:t>
              </a:r>
            </a:p>
          </p:txBody>
        </p:sp>
        <p:sp>
          <p:nvSpPr>
            <p:cNvPr id="124" name="Freeform 6">
              <a:extLst>
                <a:ext uri="{FF2B5EF4-FFF2-40B4-BE49-F238E27FC236}">
                  <a16:creationId xmlns:a16="http://schemas.microsoft.com/office/drawing/2014/main" id="{5B8F05E7-B790-E843-99F6-81C72FE7945A}"/>
                </a:ext>
              </a:extLst>
            </p:cNvPr>
            <p:cNvSpPr>
              <a:spLocks/>
            </p:cNvSpPr>
            <p:nvPr/>
          </p:nvSpPr>
          <p:spPr bwMode="auto">
            <a:xfrm>
              <a:off x="7311545" y="3038728"/>
              <a:ext cx="4023360" cy="363971"/>
            </a:xfrm>
            <a:prstGeom prst="roundRect">
              <a:avLst/>
            </a:prstGeom>
            <a:solidFill>
              <a:schemeClr val="bg1"/>
            </a:solidFill>
            <a:ln w="12700">
              <a:solidFill>
                <a:srgbClr val="0070C0"/>
              </a:solidFill>
            </a:ln>
          </p:spPr>
          <p:txBody>
            <a:bodyPr vert="horz" wrap="square" lIns="51435" tIns="25718" rIns="51435" bIns="25718" numCol="1" anchor="ctr" anchorCtr="0" compatLnSpc="1">
              <a:prstTxWarp prst="textNoShape">
                <a:avLst/>
              </a:prstTxWarp>
            </a:bodyPr>
            <a:lstStyle/>
            <a:p>
              <a:pPr algn="ctr" defTabSz="514264">
                <a:defRPr/>
              </a:pPr>
              <a:r>
                <a:rPr lang="en-US" sz="900" dirty="0">
                  <a:solidFill>
                    <a:srgbClr val="393939"/>
                  </a:solidFill>
                </a:rPr>
                <a:t>Analytics and Security Assisted</a:t>
              </a:r>
            </a:p>
          </p:txBody>
        </p:sp>
        <p:sp>
          <p:nvSpPr>
            <p:cNvPr id="126" name="Freeform 6">
              <a:extLst>
                <a:ext uri="{FF2B5EF4-FFF2-40B4-BE49-F238E27FC236}">
                  <a16:creationId xmlns:a16="http://schemas.microsoft.com/office/drawing/2014/main" id="{41B6C8C2-D878-5A4F-97F9-4A157DD5C9D0}"/>
                </a:ext>
              </a:extLst>
            </p:cNvPr>
            <p:cNvSpPr>
              <a:spLocks/>
            </p:cNvSpPr>
            <p:nvPr/>
          </p:nvSpPr>
          <p:spPr bwMode="auto">
            <a:xfrm>
              <a:off x="7311545" y="2569156"/>
              <a:ext cx="4023360" cy="365760"/>
            </a:xfrm>
            <a:prstGeom prst="roundRect">
              <a:avLst/>
            </a:prstGeom>
            <a:solidFill>
              <a:schemeClr val="bg1"/>
            </a:solidFill>
            <a:ln w="12700">
              <a:solidFill>
                <a:srgbClr val="0070C0"/>
              </a:solidFill>
            </a:ln>
          </p:spPr>
          <p:txBody>
            <a:bodyPr vert="horz" wrap="square" lIns="51435" tIns="25718" rIns="51435" bIns="25718" numCol="1" anchor="ctr" anchorCtr="0" compatLnSpc="1">
              <a:prstTxWarp prst="textNoShape">
                <a:avLst/>
              </a:prstTxWarp>
            </a:bodyPr>
            <a:lstStyle/>
            <a:p>
              <a:pPr algn="ctr" defTabSz="514264">
                <a:defRPr/>
              </a:pPr>
              <a:r>
                <a:rPr lang="en-US" sz="900" dirty="0">
                  <a:solidFill>
                    <a:srgbClr val="393939"/>
                  </a:solidFill>
                </a:rPr>
                <a:t>Orchestration</a:t>
              </a:r>
            </a:p>
          </p:txBody>
        </p:sp>
        <p:sp>
          <p:nvSpPr>
            <p:cNvPr id="127" name="TextBox 126">
              <a:extLst>
                <a:ext uri="{FF2B5EF4-FFF2-40B4-BE49-F238E27FC236}">
                  <a16:creationId xmlns:a16="http://schemas.microsoft.com/office/drawing/2014/main" id="{FCA5D7FB-9399-1A46-836F-B1FAAE525A86}"/>
                </a:ext>
              </a:extLst>
            </p:cNvPr>
            <p:cNvSpPr txBox="1"/>
            <p:nvPr/>
          </p:nvSpPr>
          <p:spPr>
            <a:xfrm rot="16200000">
              <a:off x="6364557" y="3328603"/>
              <a:ext cx="1431162" cy="533479"/>
            </a:xfrm>
            <a:prstGeom prst="rect">
              <a:avLst/>
            </a:prstGeom>
            <a:noFill/>
          </p:spPr>
          <p:txBody>
            <a:bodyPr wrap="none" rtlCol="0">
              <a:spAutoFit/>
            </a:bodyPr>
            <a:lstStyle/>
            <a:p>
              <a:pPr algn="ctr"/>
              <a:r>
                <a:rPr lang="en-US" sz="675">
                  <a:solidFill>
                    <a:srgbClr val="440099"/>
                  </a:solidFill>
                </a:rPr>
                <a:t>Software-Driven</a:t>
              </a:r>
            </a:p>
            <a:p>
              <a:pPr algn="ctr"/>
              <a:r>
                <a:rPr lang="en-US" sz="675">
                  <a:solidFill>
                    <a:srgbClr val="440099"/>
                  </a:solidFill>
                </a:rPr>
                <a:t>Architecture</a:t>
              </a:r>
            </a:p>
          </p:txBody>
        </p:sp>
        <p:sp>
          <p:nvSpPr>
            <p:cNvPr id="128" name="Freeform 6">
              <a:extLst>
                <a:ext uri="{FF2B5EF4-FFF2-40B4-BE49-F238E27FC236}">
                  <a16:creationId xmlns:a16="http://schemas.microsoft.com/office/drawing/2014/main" id="{7694BC6B-BABE-DC43-AD90-9BC0D9150F17}"/>
                </a:ext>
              </a:extLst>
            </p:cNvPr>
            <p:cNvSpPr>
              <a:spLocks noChangeAspect="1"/>
            </p:cNvSpPr>
            <p:nvPr/>
          </p:nvSpPr>
          <p:spPr bwMode="auto">
            <a:xfrm>
              <a:off x="7311543" y="3506511"/>
              <a:ext cx="1280160" cy="386148"/>
            </a:xfrm>
            <a:prstGeom prst="roundRect">
              <a:avLst/>
            </a:prstGeom>
            <a:solidFill>
              <a:schemeClr val="bg1">
                <a:lumMod val="85000"/>
              </a:schemeClr>
            </a:solidFill>
            <a:ln w="38100">
              <a:solidFill>
                <a:srgbClr val="440099"/>
              </a:solidFill>
            </a:ln>
          </p:spPr>
          <p:txBody>
            <a:bodyPr vert="horz" wrap="square" lIns="51435" tIns="25718" rIns="51435" bIns="25718" numCol="1" anchor="ctr" anchorCtr="0" compatLnSpc="1">
              <a:prstTxWarp prst="textNoShape">
                <a:avLst/>
              </a:prstTxWarp>
            </a:bodyPr>
            <a:lstStyle/>
            <a:p>
              <a:pPr algn="ctr" defTabSz="514264">
                <a:defRPr/>
              </a:pPr>
              <a:r>
                <a:rPr lang="en-US" sz="591" dirty="0">
                  <a:solidFill>
                    <a:srgbClr val="393939"/>
                  </a:solidFill>
                </a:rPr>
                <a:t>Network OS Container</a:t>
              </a:r>
            </a:p>
          </p:txBody>
        </p:sp>
        <p:sp>
          <p:nvSpPr>
            <p:cNvPr id="129" name="Freeform 6">
              <a:extLst>
                <a:ext uri="{FF2B5EF4-FFF2-40B4-BE49-F238E27FC236}">
                  <a16:creationId xmlns:a16="http://schemas.microsoft.com/office/drawing/2014/main" id="{66A35EF9-9F6D-F34D-BDF6-201A0CD82FFA}"/>
                </a:ext>
              </a:extLst>
            </p:cNvPr>
            <p:cNvSpPr>
              <a:spLocks noChangeAspect="1"/>
            </p:cNvSpPr>
            <p:nvPr/>
          </p:nvSpPr>
          <p:spPr bwMode="auto">
            <a:xfrm>
              <a:off x="8683144" y="3509608"/>
              <a:ext cx="1280160" cy="386148"/>
            </a:xfrm>
            <a:prstGeom prst="roundRect">
              <a:avLst/>
            </a:prstGeom>
            <a:solidFill>
              <a:schemeClr val="bg1">
                <a:lumMod val="85000"/>
              </a:schemeClr>
            </a:solidFill>
            <a:ln w="38100">
              <a:solidFill>
                <a:srgbClr val="440099"/>
              </a:solidFill>
            </a:ln>
          </p:spPr>
          <p:txBody>
            <a:bodyPr vert="horz" wrap="square" lIns="51435" tIns="25718" rIns="51435" bIns="25718" numCol="1" anchor="ctr" anchorCtr="0" compatLnSpc="1">
              <a:prstTxWarp prst="textNoShape">
                <a:avLst/>
              </a:prstTxWarp>
            </a:bodyPr>
            <a:lstStyle/>
            <a:p>
              <a:pPr algn="ctr" defTabSz="514264">
                <a:defRPr/>
              </a:pPr>
              <a:r>
                <a:rPr lang="en-US" sz="591">
                  <a:solidFill>
                    <a:srgbClr val="393939"/>
                  </a:solidFill>
                </a:rPr>
                <a:t>Guest VM Container</a:t>
              </a:r>
            </a:p>
          </p:txBody>
        </p:sp>
        <p:sp>
          <p:nvSpPr>
            <p:cNvPr id="130" name="Freeform 6">
              <a:extLst>
                <a:ext uri="{FF2B5EF4-FFF2-40B4-BE49-F238E27FC236}">
                  <a16:creationId xmlns:a16="http://schemas.microsoft.com/office/drawing/2014/main" id="{43DBF84B-303F-3744-8824-2DEA1570AA68}"/>
                </a:ext>
              </a:extLst>
            </p:cNvPr>
            <p:cNvSpPr>
              <a:spLocks noChangeAspect="1"/>
            </p:cNvSpPr>
            <p:nvPr/>
          </p:nvSpPr>
          <p:spPr bwMode="auto">
            <a:xfrm>
              <a:off x="10054745" y="3506433"/>
              <a:ext cx="1280160" cy="375018"/>
            </a:xfrm>
            <a:prstGeom prst="roundRect">
              <a:avLst/>
            </a:prstGeom>
            <a:solidFill>
              <a:schemeClr val="bg1">
                <a:lumMod val="85000"/>
              </a:schemeClr>
            </a:solidFill>
            <a:ln w="38100">
              <a:solidFill>
                <a:srgbClr val="440099"/>
              </a:solidFill>
            </a:ln>
          </p:spPr>
          <p:txBody>
            <a:bodyPr vert="horz" wrap="square" lIns="51435" tIns="25718" rIns="51435" bIns="25718" numCol="1" anchor="ctr" anchorCtr="0" compatLnSpc="1">
              <a:prstTxWarp prst="textNoShape">
                <a:avLst/>
              </a:prstTxWarp>
            </a:bodyPr>
            <a:lstStyle/>
            <a:p>
              <a:pPr algn="ctr" defTabSz="514264">
                <a:defRPr/>
              </a:pPr>
              <a:r>
                <a:rPr lang="en-US" sz="591">
                  <a:solidFill>
                    <a:srgbClr val="393939"/>
                  </a:solidFill>
                </a:rPr>
                <a:t>Feature Bundle Container</a:t>
              </a:r>
            </a:p>
          </p:txBody>
        </p:sp>
      </p:grpSp>
    </p:spTree>
    <p:extLst>
      <p:ext uri="{BB962C8B-B14F-4D97-AF65-F5344CB8AC3E}">
        <p14:creationId xmlns:p14="http://schemas.microsoft.com/office/powerpoint/2010/main" val="25097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1"/>
                                        </p:tgtEl>
                                        <p:attrNameLst>
                                          <p:attrName>style.visibility</p:attrName>
                                        </p:attrNameLst>
                                      </p:cBhvr>
                                      <p:to>
                                        <p:strVal val="visible"/>
                                      </p:to>
                                    </p:set>
                                  </p:childTnLst>
                                </p:cTn>
                              </p:par>
                              <p:par>
                                <p:cTn id="9" presetID="9" presetClass="emph" presetSubtype="0" nodeType="withEffect">
                                  <p:stCondLst>
                                    <p:cond delay="0"/>
                                  </p:stCondLst>
                                  <p:childTnLst>
                                    <p:set>
                                      <p:cBhvr rctx="PPT">
                                        <p:cTn id="10" dur="indefinite"/>
                                        <p:tgtEl>
                                          <p:spTgt spid="3"/>
                                        </p:tgtEl>
                                        <p:attrNameLst>
                                          <p:attrName>style.opacity</p:attrName>
                                        </p:attrNameLst>
                                      </p:cBhvr>
                                      <p:to>
                                        <p:strVal val="0.5"/>
                                      </p:to>
                                    </p:set>
                                    <p:animEffect filter="image" prLst="opacity: 0.5">
                                      <p:cBhvr rctx="IE">
                                        <p:cTn id="11" dur="indefinite"/>
                                        <p:tgtEl>
                                          <p:spTgt spid="3"/>
                                        </p:tgtEl>
                                      </p:cBhvr>
                                    </p:animEffect>
                                  </p:childTnLst>
                                </p:cTn>
                              </p:par>
                              <p:par>
                                <p:cTn id="12" presetID="9" presetClass="emph" presetSubtype="0" nodeType="withEffect">
                                  <p:stCondLst>
                                    <p:cond delay="0"/>
                                  </p:stCondLst>
                                  <p:childTnLst>
                                    <p:set>
                                      <p:cBhvr rctx="PPT">
                                        <p:cTn id="13" dur="indefinite"/>
                                        <p:tgtEl>
                                          <p:spTgt spid="21"/>
                                        </p:tgtEl>
                                        <p:attrNameLst>
                                          <p:attrName>style.opacity</p:attrName>
                                        </p:attrNameLst>
                                      </p:cBhvr>
                                      <p:to>
                                        <p:strVal val="0.5"/>
                                      </p:to>
                                    </p:set>
                                    <p:animEffect filter="image" prLst="opacity: 0.5">
                                      <p:cBhvr rctx="IE">
                                        <p:cTn id="14" dur="indefinite"/>
                                        <p:tgtEl>
                                          <p:spTgt spid="21"/>
                                        </p:tgtEl>
                                      </p:cBhvr>
                                    </p:animEffect>
                                  </p:childTnLst>
                                </p:cTn>
                              </p:par>
                              <p:par>
                                <p:cTn id="15" presetID="9" presetClass="emph" presetSubtype="0" grpId="0" nodeType="withEffect">
                                  <p:stCondLst>
                                    <p:cond delay="0"/>
                                  </p:stCondLst>
                                  <p:childTnLst>
                                    <p:set>
                                      <p:cBhvr rctx="PPT">
                                        <p:cTn id="16" dur="indefinite"/>
                                        <p:tgtEl>
                                          <p:spTgt spid="91"/>
                                        </p:tgtEl>
                                        <p:attrNameLst>
                                          <p:attrName>style.opacity</p:attrName>
                                        </p:attrNameLst>
                                      </p:cBhvr>
                                      <p:to>
                                        <p:strVal val="0.5"/>
                                      </p:to>
                                    </p:set>
                                    <p:animEffect filter="image" prLst="opacity: 0.5">
                                      <p:cBhvr rctx="IE">
                                        <p:cTn id="17" dur="indefinite"/>
                                        <p:tgtEl>
                                          <p:spTgt spid="9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2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2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0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09"/>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1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96"/>
                                        </p:tgtEl>
                                        <p:attrNameLst>
                                          <p:attrName>style.visibility</p:attrName>
                                        </p:attrNameLst>
                                      </p:cBhvr>
                                      <p:to>
                                        <p:strVal val="visible"/>
                                      </p:to>
                                    </p:set>
                                  </p:childTnLst>
                                </p:cTn>
                              </p:par>
                              <p:par>
                                <p:cTn id="34" presetID="9" presetClass="emph" presetSubtype="0" nodeType="withEffect">
                                  <p:stCondLst>
                                    <p:cond delay="0"/>
                                  </p:stCondLst>
                                  <p:childTnLst>
                                    <p:set>
                                      <p:cBhvr rctx="PPT">
                                        <p:cTn id="35" dur="indefinite"/>
                                        <p:tgtEl>
                                          <p:spTgt spid="145"/>
                                        </p:tgtEl>
                                        <p:attrNameLst>
                                          <p:attrName>style.opacity</p:attrName>
                                        </p:attrNameLst>
                                      </p:cBhvr>
                                      <p:to>
                                        <p:strVal val="0.5"/>
                                      </p:to>
                                    </p:set>
                                    <p:animEffect filter="image" prLst="opacity: 0.5">
                                      <p:cBhvr rctx="IE">
                                        <p:cTn id="36" dur="indefinite"/>
                                        <p:tgtEl>
                                          <p:spTgt spid="145"/>
                                        </p:tgtEl>
                                      </p:cBhvr>
                                    </p:animEffect>
                                  </p:childTnLst>
                                </p:cTn>
                              </p:par>
                              <p:par>
                                <p:cTn id="37" presetID="9" presetClass="emph" presetSubtype="0" grpId="1" nodeType="withEffect">
                                  <p:stCondLst>
                                    <p:cond delay="0"/>
                                  </p:stCondLst>
                                  <p:childTnLst>
                                    <p:set>
                                      <p:cBhvr rctx="PPT">
                                        <p:cTn id="38" dur="indefinite"/>
                                        <p:tgtEl>
                                          <p:spTgt spid="221"/>
                                        </p:tgtEl>
                                        <p:attrNameLst>
                                          <p:attrName>style.opacity</p:attrName>
                                        </p:attrNameLst>
                                      </p:cBhvr>
                                      <p:to>
                                        <p:strVal val="0.5"/>
                                      </p:to>
                                    </p:set>
                                    <p:animEffect filter="image" prLst="opacity: 0.5">
                                      <p:cBhvr rctx="IE">
                                        <p:cTn id="39" dur="indefinite"/>
                                        <p:tgtEl>
                                          <p:spTgt spid="221"/>
                                        </p:tgtEl>
                                      </p:cBhvr>
                                    </p:animEffect>
                                  </p:childTnLst>
                                </p:cTn>
                              </p:par>
                              <p:par>
                                <p:cTn id="40" presetID="1" presetClass="entr" presetSubtype="0" fill="hold" nodeType="withEffect">
                                  <p:stCondLst>
                                    <p:cond delay="0"/>
                                  </p:stCondLst>
                                  <p:childTnLst>
                                    <p:set>
                                      <p:cBhvr>
                                        <p:cTn id="41" dur="1" fill="hold">
                                          <p:stCondLst>
                                            <p:cond delay="0"/>
                                          </p:stCondLst>
                                        </p:cTn>
                                        <p:tgtEl>
                                          <p:spTgt spid="250"/>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1"/>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5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1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85"/>
                                        </p:tgtEl>
                                        <p:attrNameLst>
                                          <p:attrName>style.visibility</p:attrName>
                                        </p:attrNameLst>
                                      </p:cBhvr>
                                      <p:to>
                                        <p:strVal val="visible"/>
                                      </p:to>
                                    </p:set>
                                  </p:childTnLst>
                                </p:cTn>
                              </p:par>
                              <p:par>
                                <p:cTn id="52" presetID="9" presetClass="emph" presetSubtype="0" grpId="1" nodeType="withEffect">
                                  <p:stCondLst>
                                    <p:cond delay="0"/>
                                  </p:stCondLst>
                                  <p:childTnLst>
                                    <p:set>
                                      <p:cBhvr rctx="PPT">
                                        <p:cTn id="53" dur="indefinite"/>
                                        <p:tgtEl>
                                          <p:spTgt spid="85"/>
                                        </p:tgtEl>
                                        <p:attrNameLst>
                                          <p:attrName>style.opacity</p:attrName>
                                        </p:attrNameLst>
                                      </p:cBhvr>
                                      <p:to>
                                        <p:strVal val="0.5"/>
                                      </p:to>
                                    </p:set>
                                    <p:animEffect filter="image" prLst="opacity: 0.5">
                                      <p:cBhvr rctx="IE">
                                        <p:cTn id="54" dur="indefinite"/>
                                        <p:tgtEl>
                                          <p:spTgt spid="85"/>
                                        </p:tgtEl>
                                      </p:cBhvr>
                                    </p:animEffect>
                                  </p:childTnLst>
                                </p:cTn>
                              </p:par>
                              <p:par>
                                <p:cTn id="55" presetID="1" presetClass="entr" presetSubtype="0" fill="hold" grpId="0" nodeType="withEffect">
                                  <p:stCondLst>
                                    <p:cond delay="0"/>
                                  </p:stCondLst>
                                  <p:childTnLst>
                                    <p:set>
                                      <p:cBhvr>
                                        <p:cTn id="56" dur="1" fill="hold">
                                          <p:stCondLst>
                                            <p:cond delay="0"/>
                                          </p:stCondLst>
                                        </p:cTn>
                                        <p:tgtEl>
                                          <p:spTgt spid="9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1" grpId="1"/>
      <p:bldP spid="222" grpId="0"/>
      <p:bldP spid="296" grpId="0"/>
      <p:bldP spid="91" grpId="0"/>
      <p:bldP spid="85" grpId="0"/>
      <p:bldP spid="85" grpId="1"/>
      <p:bldP spid="92" grpId="0"/>
      <p:bldP spid="93" grpId="0"/>
      <p:bldP spid="9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Rectangle 204"/>
          <p:cNvSpPr/>
          <p:nvPr/>
        </p:nvSpPr>
        <p:spPr>
          <a:xfrm>
            <a:off x="1640875" y="4177288"/>
            <a:ext cx="1103564" cy="622412"/>
          </a:xfrm>
          <a:prstGeom prst="rect">
            <a:avLst/>
          </a:prstGeom>
          <a:solidFill>
            <a:schemeClr val="bg1">
              <a:lumMod val="75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203" name="Rectangle 202"/>
          <p:cNvSpPr/>
          <p:nvPr/>
        </p:nvSpPr>
        <p:spPr>
          <a:xfrm>
            <a:off x="2963311" y="4186221"/>
            <a:ext cx="1103564" cy="622412"/>
          </a:xfrm>
          <a:prstGeom prst="rect">
            <a:avLst/>
          </a:prstGeom>
          <a:solidFill>
            <a:schemeClr val="bg1">
              <a:lumMod val="75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202" name="Rectangle 201"/>
          <p:cNvSpPr/>
          <p:nvPr/>
        </p:nvSpPr>
        <p:spPr>
          <a:xfrm>
            <a:off x="4287981" y="4196608"/>
            <a:ext cx="1103564" cy="622412"/>
          </a:xfrm>
          <a:prstGeom prst="rect">
            <a:avLst/>
          </a:prstGeom>
          <a:solidFill>
            <a:schemeClr val="bg1">
              <a:lumMod val="75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201" name="Rectangle 200"/>
          <p:cNvSpPr/>
          <p:nvPr/>
        </p:nvSpPr>
        <p:spPr>
          <a:xfrm>
            <a:off x="5585550" y="4177288"/>
            <a:ext cx="1103564" cy="622412"/>
          </a:xfrm>
          <a:prstGeom prst="rect">
            <a:avLst/>
          </a:prstGeom>
          <a:solidFill>
            <a:schemeClr val="bg1">
              <a:lumMod val="75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196" name="Rectangle 195"/>
          <p:cNvSpPr/>
          <p:nvPr/>
        </p:nvSpPr>
        <p:spPr>
          <a:xfrm>
            <a:off x="1640875" y="3647839"/>
            <a:ext cx="1112019" cy="530024"/>
          </a:xfrm>
          <a:prstGeom prst="rect">
            <a:avLst/>
          </a:prstGeom>
          <a:solidFill>
            <a:schemeClr val="accent6">
              <a:lumMod val="60000"/>
              <a:lumOff val="40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197" name="Rectangle 196"/>
          <p:cNvSpPr/>
          <p:nvPr/>
        </p:nvSpPr>
        <p:spPr>
          <a:xfrm>
            <a:off x="2954820" y="3644704"/>
            <a:ext cx="1112056" cy="530024"/>
          </a:xfrm>
          <a:prstGeom prst="rect">
            <a:avLst/>
          </a:prstGeom>
          <a:solidFill>
            <a:schemeClr val="accent6">
              <a:lumMod val="60000"/>
              <a:lumOff val="40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198" name="Rectangle 197"/>
          <p:cNvSpPr/>
          <p:nvPr/>
        </p:nvSpPr>
        <p:spPr>
          <a:xfrm>
            <a:off x="4287981" y="3658441"/>
            <a:ext cx="1103564" cy="530024"/>
          </a:xfrm>
          <a:prstGeom prst="rect">
            <a:avLst/>
          </a:prstGeom>
          <a:solidFill>
            <a:schemeClr val="accent6">
              <a:lumMod val="60000"/>
              <a:lumOff val="40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200" name="Rectangle 199"/>
          <p:cNvSpPr/>
          <p:nvPr/>
        </p:nvSpPr>
        <p:spPr>
          <a:xfrm>
            <a:off x="5585550" y="3671782"/>
            <a:ext cx="1098070" cy="530024"/>
          </a:xfrm>
          <a:prstGeom prst="rect">
            <a:avLst/>
          </a:prstGeom>
          <a:solidFill>
            <a:schemeClr val="accent6">
              <a:lumMod val="60000"/>
              <a:lumOff val="40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5" name="Rectangle 4"/>
          <p:cNvSpPr/>
          <p:nvPr/>
        </p:nvSpPr>
        <p:spPr>
          <a:xfrm>
            <a:off x="6921796" y="4186221"/>
            <a:ext cx="1103564" cy="622412"/>
          </a:xfrm>
          <a:prstGeom prst="rect">
            <a:avLst/>
          </a:prstGeom>
          <a:solidFill>
            <a:schemeClr val="bg1">
              <a:lumMod val="75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8" name="Rectangle 7"/>
          <p:cNvSpPr/>
          <p:nvPr/>
        </p:nvSpPr>
        <p:spPr>
          <a:xfrm>
            <a:off x="6921796" y="3647263"/>
            <a:ext cx="1103564" cy="530024"/>
          </a:xfrm>
          <a:prstGeom prst="rect">
            <a:avLst/>
          </a:prstGeom>
          <a:solidFill>
            <a:schemeClr val="accent6">
              <a:lumMod val="60000"/>
              <a:lumOff val="40000"/>
            </a:schemeClr>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19" name="Rectangle 18"/>
          <p:cNvSpPr/>
          <p:nvPr/>
        </p:nvSpPr>
        <p:spPr>
          <a:xfrm>
            <a:off x="1640875" y="2816479"/>
            <a:ext cx="6384485" cy="239291"/>
          </a:xfrm>
          <a:prstGeom prst="rect">
            <a:avLst/>
          </a:prstGeom>
          <a:gradFill>
            <a:gsLst>
              <a:gs pos="0">
                <a:schemeClr val="accent6">
                  <a:lumMod val="60000"/>
                  <a:lumOff val="40000"/>
                </a:schemeClr>
              </a:gs>
              <a:gs pos="70000">
                <a:schemeClr val="accent6">
                  <a:lumMod val="60000"/>
                  <a:lumOff val="40000"/>
                </a:schemeClr>
              </a:gs>
              <a:gs pos="100000">
                <a:srgbClr val="C00000"/>
              </a:gs>
            </a:gsLst>
            <a:lin ang="0" scaled="0"/>
          </a:gra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38" name="Rectangle 37"/>
          <p:cNvSpPr/>
          <p:nvPr/>
        </p:nvSpPr>
        <p:spPr>
          <a:xfrm>
            <a:off x="1674710" y="1136383"/>
            <a:ext cx="6366819" cy="1120993"/>
          </a:xfrm>
          <a:prstGeom prst="rect">
            <a:avLst/>
          </a:prstGeom>
          <a:solidFill>
            <a:srgbClr val="60C1B5"/>
          </a:solidFill>
          <a:ln w="2540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grpSp>
        <p:nvGrpSpPr>
          <p:cNvPr id="66" name="Group 65"/>
          <p:cNvGrpSpPr/>
          <p:nvPr/>
        </p:nvGrpSpPr>
        <p:grpSpPr>
          <a:xfrm>
            <a:off x="4468306" y="3774451"/>
            <a:ext cx="750807" cy="324686"/>
            <a:chOff x="3522144" y="3455236"/>
            <a:chExt cx="1408523" cy="502920"/>
          </a:xfrm>
        </p:grpSpPr>
        <p:pic>
          <p:nvPicPr>
            <p:cNvPr id="50" name="Picture 49"/>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473467" y="3478096"/>
              <a:ext cx="457200" cy="457200"/>
            </a:xfrm>
            <a:prstGeom prst="rect">
              <a:avLst/>
            </a:prstGeom>
          </p:spPr>
        </p:pic>
        <p:cxnSp>
          <p:nvCxnSpPr>
            <p:cNvPr id="63" name="Straight Connector 62"/>
            <p:cNvCxnSpPr/>
            <p:nvPr/>
          </p:nvCxnSpPr>
          <p:spPr>
            <a:xfrm>
              <a:off x="4072122" y="3706696"/>
              <a:ext cx="367965" cy="0"/>
            </a:xfrm>
            <a:prstGeom prst="lin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64" name="Picture 6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2144" y="3455236"/>
              <a:ext cx="502920" cy="502920"/>
            </a:xfrm>
            <a:prstGeom prst="rect">
              <a:avLst/>
            </a:prstGeom>
          </p:spPr>
        </p:pic>
      </p:grpSp>
      <p:sp>
        <p:nvSpPr>
          <p:cNvPr id="98" name="Rectangle 97"/>
          <p:cNvSpPr/>
          <p:nvPr/>
        </p:nvSpPr>
        <p:spPr>
          <a:xfrm>
            <a:off x="4287980" y="3101581"/>
            <a:ext cx="740484" cy="493041"/>
          </a:xfrm>
          <a:prstGeom prst="rect">
            <a:avLst/>
          </a:prstGeom>
          <a:solidFill>
            <a:schemeClr val="bg1"/>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r>
              <a:rPr lang="en-US" sz="800" b="1" dirty="0">
                <a:solidFill>
                  <a:srgbClr val="7030A0"/>
                </a:solidFill>
                <a:latin typeface="Arial"/>
              </a:rPr>
              <a:t>Edge to Campus</a:t>
            </a:r>
          </a:p>
        </p:txBody>
      </p:sp>
      <p:pic>
        <p:nvPicPr>
          <p:cNvPr id="92"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374837" y="4384775"/>
            <a:ext cx="329184" cy="32918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34" name="Group 33"/>
          <p:cNvGrpSpPr/>
          <p:nvPr/>
        </p:nvGrpSpPr>
        <p:grpSpPr>
          <a:xfrm>
            <a:off x="5623420" y="4384883"/>
            <a:ext cx="1040675" cy="327338"/>
            <a:chOff x="4093858" y="3808904"/>
            <a:chExt cx="1008779" cy="332925"/>
          </a:xfrm>
        </p:grpSpPr>
        <p:pic>
          <p:nvPicPr>
            <p:cNvPr id="113"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93858" y="3808904"/>
              <a:ext cx="348011" cy="33292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4" name="TextBox 113"/>
            <p:cNvSpPr txBox="1"/>
            <p:nvPr/>
          </p:nvSpPr>
          <p:spPr>
            <a:xfrm>
              <a:off x="4439289" y="3878443"/>
              <a:ext cx="663348" cy="234772"/>
            </a:xfrm>
            <a:prstGeom prst="rect">
              <a:avLst/>
            </a:prstGeom>
            <a:noFill/>
          </p:spPr>
          <p:txBody>
            <a:bodyPr wrap="square" rtlCol="0">
              <a:spAutoFit/>
            </a:bodyPr>
            <a:lstStyle/>
            <a:p>
              <a:pPr defTabSz="457189">
                <a:defRPr/>
              </a:pPr>
              <a:r>
                <a:rPr lang="en-US" sz="900" b="1">
                  <a:solidFill>
                    <a:prstClr val="black"/>
                  </a:solidFill>
                  <a:latin typeface="Arial" charset="0"/>
                  <a:ea typeface="Arial" charset="0"/>
                  <a:cs typeface="Arial" charset="0"/>
                </a:rPr>
                <a:t>CAMPUS</a:t>
              </a:r>
            </a:p>
          </p:txBody>
        </p:sp>
      </p:grpSp>
      <p:grpSp>
        <p:nvGrpSpPr>
          <p:cNvPr id="33" name="Group 32"/>
          <p:cNvGrpSpPr/>
          <p:nvPr/>
        </p:nvGrpSpPr>
        <p:grpSpPr>
          <a:xfrm>
            <a:off x="7012071" y="4378674"/>
            <a:ext cx="1001405" cy="382683"/>
            <a:chOff x="5676951" y="3829563"/>
            <a:chExt cx="1001404" cy="382683"/>
          </a:xfrm>
        </p:grpSpPr>
        <p:pic>
          <p:nvPicPr>
            <p:cNvPr id="116"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76951" y="3829563"/>
              <a:ext cx="340151" cy="32540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7" name="TextBox 116"/>
            <p:cNvSpPr txBox="1"/>
            <p:nvPr/>
          </p:nvSpPr>
          <p:spPr>
            <a:xfrm>
              <a:off x="5949644" y="3842914"/>
              <a:ext cx="728711" cy="369332"/>
            </a:xfrm>
            <a:prstGeom prst="rect">
              <a:avLst/>
            </a:prstGeom>
            <a:noFill/>
          </p:spPr>
          <p:txBody>
            <a:bodyPr wrap="square" rtlCol="0">
              <a:spAutoFit/>
            </a:bodyPr>
            <a:lstStyle/>
            <a:p>
              <a:pPr algn="ctr" defTabSz="457189">
                <a:defRPr/>
              </a:pPr>
              <a:r>
                <a:rPr lang="en-US" sz="900" b="1">
                  <a:solidFill>
                    <a:prstClr val="black"/>
                  </a:solidFill>
                  <a:latin typeface="Arial" charset="0"/>
                  <a:ea typeface="Arial" charset="0"/>
                  <a:cs typeface="Arial" charset="0"/>
                </a:rPr>
                <a:t>DATA</a:t>
              </a:r>
            </a:p>
            <a:p>
              <a:pPr algn="ctr" defTabSz="457189">
                <a:defRPr/>
              </a:pPr>
              <a:r>
                <a:rPr lang="en-US" sz="900" b="1">
                  <a:solidFill>
                    <a:prstClr val="black"/>
                  </a:solidFill>
                  <a:latin typeface="Arial" charset="0"/>
                  <a:ea typeface="Arial" charset="0"/>
                  <a:cs typeface="Arial" charset="0"/>
                </a:rPr>
                <a:t>CENTER</a:t>
              </a:r>
            </a:p>
          </p:txBody>
        </p:sp>
      </p:grpSp>
      <p:pic>
        <p:nvPicPr>
          <p:cNvPr id="118" name="Picture 117"/>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ackgroundRemoval t="0" b="99556" l="0" r="98667">
                        <a14:foregroundMark x1="52444" y1="24000" x2="52444" y2="24000"/>
                        <a14:foregroundMark x1="37333" y1="24444" x2="37333" y2="24444"/>
                        <a14:foregroundMark x1="67556" y1="28889" x2="67556" y2="28889"/>
                        <a14:foregroundMark x1="35556" y1="42222" x2="35556" y2="42222"/>
                        <a14:foregroundMark x1="21333" y1="32000" x2="21333" y2="32000"/>
                        <a14:foregroundMark x1="76444" y1="32000" x2="76444" y2="32000"/>
                        <a14:foregroundMark x1="67111" y1="44444" x2="67111" y2="44444"/>
                        <a14:foregroundMark x1="52889" y1="52000" x2="52889" y2="52000"/>
                        <a14:foregroundMark x1="52444" y1="68444" x2="52444" y2="68444"/>
                        <a14:foregroundMark x1="50667" y1="76000" x2="50667" y2="76000"/>
                        <a14:foregroundMark x1="47556" y1="73333" x2="47556" y2="73333"/>
                        <a14:foregroundMark x1="56000" y1="73778" x2="56000" y2="73778"/>
                        <a14:foregroundMark x1="41778" y1="55111" x2="41778" y2="55111"/>
                        <a14:foregroundMark x1="61778" y1="55111" x2="61778" y2="55111"/>
                        <a14:foregroundMark x1="45333" y1="36889" x2="45333" y2="36889"/>
                        <a14:foregroundMark x1="60889" y1="37778" x2="60889" y2="37778"/>
                        <a14:foregroundMark x1="57778" y1="24000" x2="57778" y2="24000"/>
                        <a14:foregroundMark x1="28444" y1="28444" x2="28444" y2="28444"/>
                        <a14:foregroundMark x1="30667" y1="46222" x2="30667" y2="46222"/>
                        <a14:foregroundMark x1="42667" y1="40444" x2="42667" y2="40444"/>
                        <a14:foregroundMark x1="54667" y1="39111" x2="54667" y2="39111"/>
                        <a14:foregroundMark x1="63111" y1="40444" x2="63111" y2="40444"/>
                        <a14:foregroundMark x1="72444" y1="45778" x2="72444" y2="45778"/>
                        <a14:foregroundMark x1="49333" y1="37333" x2="49333" y2="37333"/>
                        <a14:foregroundMark x1="47556" y1="40444" x2="47556" y2="40444"/>
                        <a14:foregroundMark x1="39111" y1="37333" x2="39111" y2="37333"/>
                        <a14:foregroundMark x1="44889" y1="20889" x2="44889" y2="20889"/>
                        <a14:foregroundMark x1="34667" y1="27111" x2="34667" y2="27111"/>
                        <a14:foregroundMark x1="26222" y1="31556" x2="26222" y2="31556"/>
                        <a14:foregroundMark x1="20889" y1="35111" x2="20889" y2="35111"/>
                        <a14:foregroundMark x1="45333" y1="24444" x2="45333" y2="24444"/>
                        <a14:foregroundMark x1="63111" y1="24000" x2="63111" y2="24000"/>
                        <a14:foregroundMark x1="72889" y1="25778" x2="72889" y2="25778"/>
                        <a14:foregroundMark x1="80889" y1="32889" x2="80889" y2="32889"/>
                        <a14:foregroundMark x1="46667" y1="51556" x2="46667" y2="51556"/>
                        <a14:foregroundMark x1="57333" y1="53333" x2="57333" y2="53333"/>
                        <a14:foregroundMark x1="62222" y1="57333" x2="62222" y2="57333"/>
                        <a14:foregroundMark x1="38667" y1="57778" x2="38667" y2="57778"/>
                        <a14:foregroundMark x1="48444" y1="67111" x2="48444" y2="67111"/>
                        <a14:foregroundMark x1="47111" y1="76889" x2="47111" y2="76889"/>
                      </a14:backgroundRemoval>
                    </a14:imgEffect>
                    <a14:imgEffect>
                      <a14:saturation sat="400000"/>
                    </a14:imgEffect>
                  </a14:imgLayer>
                </a14:imgProps>
              </a:ext>
              <a:ext uri="{28A0092B-C50C-407E-A947-70E740481C1C}">
                <a14:useLocalDpi xmlns:a14="http://schemas.microsoft.com/office/drawing/2010/main"/>
              </a:ext>
            </a:extLst>
          </a:blip>
          <a:stretch>
            <a:fillRect/>
          </a:stretch>
        </p:blipFill>
        <p:spPr>
          <a:xfrm>
            <a:off x="1801871" y="4327876"/>
            <a:ext cx="329184" cy="329184"/>
          </a:xfrm>
          <a:prstGeom prst="rect">
            <a:avLst/>
          </a:prstGeom>
          <a:ln w="19050" cmpd="sng">
            <a:solidFill>
              <a:srgbClr val="400099"/>
            </a:solidFill>
          </a:ln>
        </p:spPr>
      </p:pic>
      <p:pic>
        <p:nvPicPr>
          <p:cNvPr id="7" name="Picture 6"/>
          <p:cNvPicPr>
            <a:picLocks noChangeAspect="1"/>
          </p:cNvPicPr>
          <p:nvPr/>
        </p:nvPicPr>
        <p:blipFill rotWithShape="1">
          <a:blip r:embed="rId8" cstate="hqprint">
            <a:duotone>
              <a:schemeClr val="accent1">
                <a:shade val="45000"/>
                <a:satMod val="135000"/>
              </a:schemeClr>
              <a:prstClr val="white"/>
            </a:duotone>
            <a:extLst>
              <a:ext uri="{BEBA8EAE-BF5A-486C-A8C5-ECC9F3942E4B}">
                <a14:imgProps xmlns:a14="http://schemas.microsoft.com/office/drawing/2010/main">
                  <a14:imgLayer r:embed="rId9">
                    <a14:imgEffect>
                      <a14:backgroundRemoval t="0" b="99497" l="0" r="100000">
                        <a14:foregroundMark x1="49441" y1="22111" x2="49441" y2="22111"/>
                        <a14:foregroundMark x1="26536" y1="35678" x2="26536" y2="35678"/>
                        <a14:foregroundMark x1="41061" y1="35176" x2="41061" y2="35176"/>
                        <a14:foregroundMark x1="55587" y1="33668" x2="55587" y2="33668"/>
                        <a14:foregroundMark x1="14804" y1="67337" x2="14804" y2="67337"/>
                        <a14:foregroundMark x1="23464" y1="68342" x2="23464" y2="68342"/>
                        <a14:foregroundMark x1="33799" y1="69347" x2="33799" y2="69347"/>
                        <a14:foregroundMark x1="41341" y1="70854" x2="41341" y2="70854"/>
                        <a14:foregroundMark x1="51955" y1="69849" x2="51955" y2="69849"/>
                        <a14:foregroundMark x1="59497" y1="70352" x2="59497" y2="70352"/>
                        <a14:foregroundMark x1="60335" y1="60804" x2="60335" y2="60804"/>
                        <a14:foregroundMark x1="53073" y1="75377" x2="53073" y2="75377"/>
                        <a14:foregroundMark x1="45251" y1="66332" x2="45251" y2="66332"/>
                        <a14:foregroundMark x1="37709" y1="68342" x2="37709" y2="68342"/>
                        <a14:foregroundMark x1="32682" y1="76382" x2="32682" y2="76382"/>
                        <a14:foregroundMark x1="29050" y1="69849" x2="29050" y2="69849"/>
                        <a14:foregroundMark x1="19553" y1="69347" x2="19553" y2="69347"/>
                        <a14:foregroundMark x1="54469" y1="14573" x2="54469" y2="14573"/>
                      </a14:backgroundRemoval>
                    </a14:imgEffect>
                  </a14:imgLayer>
                </a14:imgProps>
              </a:ext>
              <a:ext uri="{28A0092B-C50C-407E-A947-70E740481C1C}">
                <a14:useLocalDpi xmlns:a14="http://schemas.microsoft.com/office/drawing/2010/main"/>
              </a:ext>
            </a:extLst>
          </a:blip>
          <a:srcRect/>
          <a:stretch/>
        </p:blipFill>
        <p:spPr>
          <a:xfrm>
            <a:off x="3528980" y="4220184"/>
            <a:ext cx="446061" cy="298133"/>
          </a:xfrm>
          <a:prstGeom prst="rect">
            <a:avLst/>
          </a:prstGeom>
        </p:spPr>
      </p:pic>
      <p:grpSp>
        <p:nvGrpSpPr>
          <p:cNvPr id="3" name="Group 2"/>
          <p:cNvGrpSpPr/>
          <p:nvPr/>
        </p:nvGrpSpPr>
        <p:grpSpPr>
          <a:xfrm>
            <a:off x="5026302" y="3051101"/>
            <a:ext cx="384721" cy="583317"/>
            <a:chOff x="4771118" y="2937767"/>
            <a:chExt cx="384721" cy="583317"/>
          </a:xfrm>
        </p:grpSpPr>
        <p:sp>
          <p:nvSpPr>
            <p:cNvPr id="134" name="Rectangle 133"/>
            <p:cNvSpPr/>
            <p:nvPr/>
          </p:nvSpPr>
          <p:spPr>
            <a:xfrm>
              <a:off x="4780871" y="2995707"/>
              <a:ext cx="368829" cy="491954"/>
            </a:xfrm>
            <a:prstGeom prst="rect">
              <a:avLst/>
            </a:prstGeom>
            <a:solidFill>
              <a:schemeClr val="accent4">
                <a:lumMod val="20000"/>
                <a:lumOff val="80000"/>
              </a:schemeClr>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black"/>
                </a:solidFill>
                <a:latin typeface="Arial"/>
              </a:endParaRPr>
            </a:p>
          </p:txBody>
        </p:sp>
        <p:sp>
          <p:nvSpPr>
            <p:cNvPr id="135" name="TextBox 134"/>
            <p:cNvSpPr txBox="1"/>
            <p:nvPr/>
          </p:nvSpPr>
          <p:spPr>
            <a:xfrm rot="16200000">
              <a:off x="4671820" y="3037065"/>
              <a:ext cx="583317" cy="384721"/>
            </a:xfrm>
            <a:prstGeom prst="rect">
              <a:avLst/>
            </a:prstGeom>
            <a:noFill/>
          </p:spPr>
          <p:txBody>
            <a:bodyPr wrap="square" rtlCol="0">
              <a:spAutoFit/>
            </a:bodyPr>
            <a:lstStyle/>
            <a:p>
              <a:pPr algn="ctr" defTabSz="457189">
                <a:defRPr/>
              </a:pPr>
              <a:r>
                <a:rPr lang="en-US" sz="900" b="1" dirty="0">
                  <a:solidFill>
                    <a:prstClr val="black"/>
                  </a:solidFill>
                  <a:latin typeface="Arial"/>
                </a:rPr>
                <a:t>Guest</a:t>
              </a:r>
              <a:br>
                <a:rPr lang="en-US" sz="1000" b="1" dirty="0">
                  <a:solidFill>
                    <a:prstClr val="black"/>
                  </a:solidFill>
                  <a:latin typeface="Arial"/>
                </a:rPr>
              </a:br>
              <a:r>
                <a:rPr lang="en-US" sz="1000" b="1" dirty="0">
                  <a:solidFill>
                    <a:prstClr val="black"/>
                  </a:solidFill>
                  <a:latin typeface="Arial"/>
                </a:rPr>
                <a:t>VM</a:t>
              </a:r>
            </a:p>
          </p:txBody>
        </p:sp>
      </p:grpSp>
      <p:pic>
        <p:nvPicPr>
          <p:cNvPr id="199" name="Picture 198"/>
          <p:cNvPicPr>
            <a:picLocks noChangeAspect="1"/>
          </p:cNvPicPr>
          <p:nvPr/>
        </p:nvPicPr>
        <p:blipFill>
          <a:blip r:embed="rId10" cstate="hqprint">
            <a:duotone>
              <a:schemeClr val="accent1">
                <a:shade val="45000"/>
                <a:satMod val="135000"/>
              </a:schemeClr>
              <a:prstClr val="white"/>
            </a:duotone>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3529073" y="4466281"/>
            <a:ext cx="638991" cy="423679"/>
          </a:xfrm>
          <a:prstGeom prst="rect">
            <a:avLst/>
          </a:prstGeom>
        </p:spPr>
      </p:pic>
      <p:sp>
        <p:nvSpPr>
          <p:cNvPr id="6" name="TextBox 5"/>
          <p:cNvSpPr txBox="1"/>
          <p:nvPr/>
        </p:nvSpPr>
        <p:spPr>
          <a:xfrm>
            <a:off x="39121" y="4208696"/>
            <a:ext cx="1676223" cy="461665"/>
          </a:xfrm>
          <a:prstGeom prst="rect">
            <a:avLst/>
          </a:prstGeom>
          <a:noFill/>
        </p:spPr>
        <p:txBody>
          <a:bodyPr wrap="square" rtlCol="0">
            <a:spAutoFit/>
          </a:bodyPr>
          <a:lstStyle/>
          <a:p>
            <a:pPr algn="ctr" defTabSz="457189">
              <a:defRPr/>
            </a:pPr>
            <a:r>
              <a:rPr lang="en-US" sz="1200" b="1" dirty="0">
                <a:solidFill>
                  <a:prstClr val="white">
                    <a:lumMod val="75000"/>
                  </a:prstClr>
                </a:solidFill>
                <a:latin typeface="Arial"/>
              </a:rPr>
              <a:t>Common</a:t>
            </a:r>
          </a:p>
          <a:p>
            <a:pPr algn="ctr" defTabSz="457189">
              <a:defRPr/>
            </a:pPr>
            <a:r>
              <a:rPr lang="en-US" sz="1200" b="1" dirty="0">
                <a:solidFill>
                  <a:prstClr val="white">
                    <a:lumMod val="75000"/>
                  </a:prstClr>
                </a:solidFill>
                <a:latin typeface="Arial"/>
              </a:rPr>
              <a:t>Hardware</a:t>
            </a:r>
          </a:p>
        </p:txBody>
      </p:sp>
      <p:sp>
        <p:nvSpPr>
          <p:cNvPr id="9" name="TextBox 8"/>
          <p:cNvSpPr txBox="1"/>
          <p:nvPr/>
        </p:nvSpPr>
        <p:spPr>
          <a:xfrm>
            <a:off x="42528" y="3666512"/>
            <a:ext cx="1669409" cy="461665"/>
          </a:xfrm>
          <a:prstGeom prst="rect">
            <a:avLst/>
          </a:prstGeom>
          <a:noFill/>
        </p:spPr>
        <p:txBody>
          <a:bodyPr wrap="square" rtlCol="0">
            <a:spAutoFit/>
          </a:bodyPr>
          <a:lstStyle/>
          <a:p>
            <a:pPr algn="ctr" defTabSz="457189">
              <a:defRPr/>
            </a:pPr>
            <a:r>
              <a:rPr lang="en-US" sz="1200" b="1" dirty="0">
                <a:solidFill>
                  <a:srgbClr val="F5C300">
                    <a:lumMod val="60000"/>
                    <a:lumOff val="40000"/>
                  </a:srgbClr>
                </a:solidFill>
                <a:latin typeface="Arial"/>
              </a:rPr>
              <a:t>Cloud-Driven </a:t>
            </a:r>
          </a:p>
          <a:p>
            <a:pPr algn="ctr" defTabSz="457189">
              <a:defRPr/>
            </a:pPr>
            <a:r>
              <a:rPr lang="en-US" sz="1200" b="1" dirty="0">
                <a:solidFill>
                  <a:srgbClr val="F5C300">
                    <a:lumMod val="60000"/>
                    <a:lumOff val="40000"/>
                  </a:srgbClr>
                </a:solidFill>
                <a:latin typeface="Arial"/>
              </a:rPr>
              <a:t>Linux</a:t>
            </a:r>
          </a:p>
        </p:txBody>
      </p:sp>
      <p:sp>
        <p:nvSpPr>
          <p:cNvPr id="16" name="TextBox 15"/>
          <p:cNvSpPr txBox="1"/>
          <p:nvPr/>
        </p:nvSpPr>
        <p:spPr>
          <a:xfrm>
            <a:off x="147759" y="3144367"/>
            <a:ext cx="1458947" cy="535531"/>
          </a:xfrm>
          <a:prstGeom prst="rect">
            <a:avLst/>
          </a:prstGeom>
          <a:noFill/>
        </p:spPr>
        <p:txBody>
          <a:bodyPr wrap="square" rtlCol="0">
            <a:spAutoFit/>
          </a:bodyPr>
          <a:lstStyle/>
          <a:p>
            <a:pPr algn="ctr" defTabSz="457189">
              <a:lnSpc>
                <a:spcPct val="80000"/>
              </a:lnSpc>
              <a:defRPr/>
            </a:pPr>
            <a:r>
              <a:rPr lang="en-US" sz="1200" b="1" dirty="0">
                <a:solidFill>
                  <a:srgbClr val="7030A0"/>
                </a:solidFill>
                <a:latin typeface="Arial"/>
              </a:rPr>
              <a:t>Network </a:t>
            </a:r>
          </a:p>
          <a:p>
            <a:pPr algn="ctr" defTabSz="457189">
              <a:lnSpc>
                <a:spcPct val="80000"/>
              </a:lnSpc>
              <a:defRPr/>
            </a:pPr>
            <a:r>
              <a:rPr lang="en-US" sz="1200" b="1" dirty="0">
                <a:solidFill>
                  <a:srgbClr val="7030A0"/>
                </a:solidFill>
                <a:latin typeface="Arial"/>
              </a:rPr>
              <a:t>Protocol</a:t>
            </a:r>
          </a:p>
          <a:p>
            <a:pPr algn="ctr" defTabSz="457189">
              <a:lnSpc>
                <a:spcPct val="80000"/>
              </a:lnSpc>
              <a:defRPr/>
            </a:pPr>
            <a:r>
              <a:rPr lang="en-US" sz="1200" b="1" dirty="0">
                <a:solidFill>
                  <a:srgbClr val="7030A0"/>
                </a:solidFill>
                <a:latin typeface="Arial"/>
              </a:rPr>
              <a:t>Application</a:t>
            </a:r>
          </a:p>
        </p:txBody>
      </p:sp>
      <p:sp>
        <p:nvSpPr>
          <p:cNvPr id="20" name="TextBox 19"/>
          <p:cNvSpPr txBox="1"/>
          <p:nvPr/>
        </p:nvSpPr>
        <p:spPr>
          <a:xfrm>
            <a:off x="92399" y="1259198"/>
            <a:ext cx="1569667" cy="710964"/>
          </a:xfrm>
          <a:prstGeom prst="rect">
            <a:avLst/>
          </a:prstGeom>
          <a:noFill/>
        </p:spPr>
        <p:txBody>
          <a:bodyPr wrap="square" rtlCol="0">
            <a:spAutoFit/>
          </a:bodyPr>
          <a:lstStyle/>
          <a:p>
            <a:pPr algn="ctr" defTabSz="457189">
              <a:defRPr/>
            </a:pPr>
            <a:r>
              <a:rPr lang="en-US" sz="1200" b="1" dirty="0">
                <a:solidFill>
                  <a:srgbClr val="7030A0"/>
                </a:solidFill>
                <a:latin typeface="Arial"/>
              </a:rPr>
              <a:t>NETWORK</a:t>
            </a:r>
          </a:p>
          <a:p>
            <a:pPr algn="ctr" defTabSz="457189">
              <a:lnSpc>
                <a:spcPct val="120000"/>
              </a:lnSpc>
              <a:defRPr/>
            </a:pPr>
            <a:r>
              <a:rPr lang="en-US" sz="1200" b="1" dirty="0">
                <a:solidFill>
                  <a:srgbClr val="7030A0"/>
                </a:solidFill>
                <a:latin typeface="Arial"/>
              </a:rPr>
              <a:t>APPLICATIONS</a:t>
            </a:r>
          </a:p>
          <a:p>
            <a:pPr algn="ctr" defTabSz="457189">
              <a:lnSpc>
                <a:spcPct val="120000"/>
              </a:lnSpc>
              <a:defRPr/>
            </a:pPr>
            <a:r>
              <a:rPr lang="en-US" sz="1150" b="1" dirty="0">
                <a:solidFill>
                  <a:srgbClr val="7030A0"/>
                </a:solidFill>
                <a:latin typeface="Arial"/>
              </a:rPr>
              <a:t>- </a:t>
            </a:r>
            <a:r>
              <a:rPr lang="en-US" sz="900" b="1" dirty="0">
                <a:solidFill>
                  <a:srgbClr val="7030A0"/>
                </a:solidFill>
                <a:latin typeface="Arial"/>
              </a:rPr>
              <a:t>G/B/Best Subscriptions</a:t>
            </a:r>
          </a:p>
        </p:txBody>
      </p:sp>
      <p:sp>
        <p:nvSpPr>
          <p:cNvPr id="111" name="TextBox 110"/>
          <p:cNvSpPr txBox="1"/>
          <p:nvPr/>
        </p:nvSpPr>
        <p:spPr>
          <a:xfrm>
            <a:off x="4709443" y="4444765"/>
            <a:ext cx="666020" cy="230832"/>
          </a:xfrm>
          <a:prstGeom prst="rect">
            <a:avLst/>
          </a:prstGeom>
          <a:noFill/>
        </p:spPr>
        <p:txBody>
          <a:bodyPr wrap="square" rtlCol="0">
            <a:spAutoFit/>
          </a:bodyPr>
          <a:lstStyle/>
          <a:p>
            <a:pPr defTabSz="457189">
              <a:defRPr/>
            </a:pPr>
            <a:r>
              <a:rPr lang="en-US" sz="900" b="1" dirty="0">
                <a:solidFill>
                  <a:prstClr val="black"/>
                </a:solidFill>
                <a:latin typeface="Arial" charset="0"/>
                <a:ea typeface="Arial" charset="0"/>
                <a:cs typeface="Arial" charset="0"/>
              </a:rPr>
              <a:t>ACCESS</a:t>
            </a:r>
          </a:p>
        </p:txBody>
      </p:sp>
      <p:sp>
        <p:nvSpPr>
          <p:cNvPr id="103" name="TextBox 102"/>
          <p:cNvSpPr txBox="1"/>
          <p:nvPr/>
        </p:nvSpPr>
        <p:spPr>
          <a:xfrm>
            <a:off x="205997" y="2766846"/>
            <a:ext cx="1342471" cy="338554"/>
          </a:xfrm>
          <a:prstGeom prst="rect">
            <a:avLst/>
          </a:prstGeom>
          <a:noFill/>
        </p:spPr>
        <p:txBody>
          <a:bodyPr wrap="square" rtlCol="0">
            <a:spAutoFit/>
          </a:bodyPr>
          <a:lstStyle/>
          <a:p>
            <a:pPr algn="ctr" defTabSz="457189">
              <a:lnSpc>
                <a:spcPct val="80000"/>
              </a:lnSpc>
              <a:defRPr/>
            </a:pPr>
            <a:r>
              <a:rPr lang="en-US" sz="1000" b="1" dirty="0">
                <a:solidFill>
                  <a:srgbClr val="7030A0"/>
                </a:solidFill>
                <a:latin typeface="Arial"/>
              </a:rPr>
              <a:t>Common Resilient </a:t>
            </a:r>
          </a:p>
          <a:p>
            <a:pPr algn="ctr" defTabSz="457189">
              <a:lnSpc>
                <a:spcPct val="80000"/>
              </a:lnSpc>
              <a:defRPr/>
            </a:pPr>
            <a:r>
              <a:rPr lang="en-US" sz="1000" b="1" dirty="0">
                <a:solidFill>
                  <a:srgbClr val="7030A0"/>
                </a:solidFill>
                <a:latin typeface="Arial"/>
              </a:rPr>
              <a:t>Fabric Services</a:t>
            </a:r>
          </a:p>
        </p:txBody>
      </p:sp>
      <p:sp>
        <p:nvSpPr>
          <p:cNvPr id="107" name="TextBox 106"/>
          <p:cNvSpPr txBox="1"/>
          <p:nvPr/>
        </p:nvSpPr>
        <p:spPr>
          <a:xfrm>
            <a:off x="2133557" y="4298254"/>
            <a:ext cx="926199" cy="400110"/>
          </a:xfrm>
          <a:prstGeom prst="rect">
            <a:avLst/>
          </a:prstGeom>
          <a:noFill/>
        </p:spPr>
        <p:txBody>
          <a:bodyPr wrap="square" rtlCol="0">
            <a:spAutoFit/>
          </a:bodyPr>
          <a:lstStyle/>
          <a:p>
            <a:pPr defTabSz="457189">
              <a:defRPr/>
            </a:pPr>
            <a:r>
              <a:rPr lang="en-US" sz="1000" b="1" dirty="0">
                <a:solidFill>
                  <a:prstClr val="black"/>
                </a:solidFill>
                <a:latin typeface="Arial" charset="0"/>
                <a:ea typeface="Arial" charset="0"/>
                <a:cs typeface="Arial" charset="0"/>
              </a:rPr>
              <a:t>APs </a:t>
            </a:r>
          </a:p>
          <a:p>
            <a:pPr defTabSz="457189">
              <a:defRPr/>
            </a:pPr>
            <a:r>
              <a:rPr lang="en-US" sz="1000" b="1" dirty="0">
                <a:solidFill>
                  <a:prstClr val="black"/>
                </a:solidFill>
                <a:latin typeface="Arial" charset="0"/>
                <a:ea typeface="Arial" charset="0"/>
                <a:cs typeface="Arial" charset="0"/>
              </a:rPr>
              <a:t>and </a:t>
            </a:r>
            <a:r>
              <a:rPr lang="en-US" sz="1000" b="1" dirty="0" err="1">
                <a:solidFill>
                  <a:prstClr val="black"/>
                </a:solidFill>
                <a:latin typeface="Arial" charset="0"/>
                <a:ea typeface="Arial" charset="0"/>
                <a:cs typeface="Arial" charset="0"/>
              </a:rPr>
              <a:t>IoT</a:t>
            </a:r>
            <a:endParaRPr lang="en-US" sz="1000" b="1" dirty="0">
              <a:solidFill>
                <a:prstClr val="black"/>
              </a:solidFill>
              <a:latin typeface="Arial" charset="0"/>
              <a:ea typeface="Arial" charset="0"/>
              <a:cs typeface="Arial" charset="0"/>
            </a:endParaRPr>
          </a:p>
        </p:txBody>
      </p:sp>
      <p:sp>
        <p:nvSpPr>
          <p:cNvPr id="184" name="TextBox 183"/>
          <p:cNvSpPr txBox="1"/>
          <p:nvPr/>
        </p:nvSpPr>
        <p:spPr>
          <a:xfrm>
            <a:off x="1678261" y="1243710"/>
            <a:ext cx="1276559" cy="246221"/>
          </a:xfrm>
          <a:prstGeom prst="rect">
            <a:avLst/>
          </a:prstGeom>
          <a:noFill/>
        </p:spPr>
        <p:txBody>
          <a:bodyPr wrap="square" lIns="0" rIns="0" rtlCol="0">
            <a:spAutoFit/>
          </a:bodyPr>
          <a:lstStyle/>
          <a:p>
            <a:pPr algn="ctr" defTabSz="457189">
              <a:defRPr/>
            </a:pPr>
            <a:r>
              <a:rPr lang="en-US" sz="1000" b="1" dirty="0">
                <a:solidFill>
                  <a:prstClr val="white"/>
                </a:solidFill>
                <a:latin typeface="Arial"/>
              </a:rPr>
              <a:t>Apps Endpoint</a:t>
            </a:r>
          </a:p>
        </p:txBody>
      </p:sp>
      <p:sp>
        <p:nvSpPr>
          <p:cNvPr id="185" name="TextBox 184"/>
          <p:cNvSpPr txBox="1"/>
          <p:nvPr/>
        </p:nvSpPr>
        <p:spPr>
          <a:xfrm>
            <a:off x="2884405" y="1236421"/>
            <a:ext cx="1512854" cy="246221"/>
          </a:xfrm>
          <a:prstGeom prst="rect">
            <a:avLst/>
          </a:prstGeom>
          <a:noFill/>
        </p:spPr>
        <p:txBody>
          <a:bodyPr wrap="square" rtlCol="0">
            <a:spAutoFit/>
          </a:bodyPr>
          <a:lstStyle/>
          <a:p>
            <a:pPr algn="ctr" defTabSz="457189">
              <a:defRPr/>
            </a:pPr>
            <a:r>
              <a:rPr lang="en-US" sz="1000" b="1" dirty="0">
                <a:solidFill>
                  <a:prstClr val="white"/>
                </a:solidFill>
                <a:latin typeface="Arial"/>
              </a:rPr>
              <a:t>Apps </a:t>
            </a:r>
            <a:r>
              <a:rPr lang="en-US" sz="1000" b="1" dirty="0" err="1">
                <a:solidFill>
                  <a:prstClr val="white"/>
                </a:solidFill>
                <a:latin typeface="Arial"/>
              </a:rPr>
              <a:t>Automatización</a:t>
            </a:r>
            <a:endParaRPr lang="en-US" sz="1000" b="1" dirty="0">
              <a:solidFill>
                <a:prstClr val="white"/>
              </a:solidFill>
              <a:latin typeface="Arial"/>
            </a:endParaRPr>
          </a:p>
        </p:txBody>
      </p:sp>
      <p:sp>
        <p:nvSpPr>
          <p:cNvPr id="186" name="TextBox 185"/>
          <p:cNvSpPr txBox="1"/>
          <p:nvPr/>
        </p:nvSpPr>
        <p:spPr>
          <a:xfrm>
            <a:off x="4395072" y="1234341"/>
            <a:ext cx="2392646" cy="246221"/>
          </a:xfrm>
          <a:prstGeom prst="rect">
            <a:avLst/>
          </a:prstGeom>
          <a:noFill/>
        </p:spPr>
        <p:txBody>
          <a:bodyPr wrap="square" lIns="0" rIns="0" rtlCol="0">
            <a:spAutoFit/>
          </a:bodyPr>
          <a:lstStyle/>
          <a:p>
            <a:pPr algn="ctr" defTabSz="457189">
              <a:defRPr/>
            </a:pPr>
            <a:r>
              <a:rPr lang="en-US" sz="1000" b="1" dirty="0">
                <a:solidFill>
                  <a:prstClr val="white"/>
                </a:solidFill>
                <a:latin typeface="Arial"/>
              </a:rPr>
              <a:t>Security &amp; Analytics</a:t>
            </a:r>
          </a:p>
        </p:txBody>
      </p:sp>
      <p:sp>
        <p:nvSpPr>
          <p:cNvPr id="187" name="TextBox 186"/>
          <p:cNvSpPr txBox="1"/>
          <p:nvPr/>
        </p:nvSpPr>
        <p:spPr>
          <a:xfrm>
            <a:off x="6787718" y="1122875"/>
            <a:ext cx="1237642" cy="400110"/>
          </a:xfrm>
          <a:prstGeom prst="rect">
            <a:avLst/>
          </a:prstGeom>
          <a:noFill/>
        </p:spPr>
        <p:txBody>
          <a:bodyPr wrap="square" lIns="0" rIns="0" rtlCol="0">
            <a:spAutoFit/>
          </a:bodyPr>
          <a:lstStyle/>
          <a:p>
            <a:pPr algn="ctr" defTabSz="457189">
              <a:defRPr/>
            </a:pPr>
            <a:r>
              <a:rPr lang="en-US" sz="1000" b="1" dirty="0">
                <a:solidFill>
                  <a:prstClr val="white"/>
                </a:solidFill>
                <a:latin typeface="Arial"/>
              </a:rPr>
              <a:t>Management &amp; </a:t>
            </a:r>
          </a:p>
          <a:p>
            <a:pPr algn="ctr" defTabSz="457189">
              <a:defRPr/>
            </a:pPr>
            <a:r>
              <a:rPr lang="en-US" sz="1000" b="1" dirty="0">
                <a:solidFill>
                  <a:prstClr val="white"/>
                </a:solidFill>
                <a:latin typeface="Arial"/>
              </a:rPr>
              <a:t>Orchestration</a:t>
            </a:r>
          </a:p>
        </p:txBody>
      </p:sp>
      <p:grpSp>
        <p:nvGrpSpPr>
          <p:cNvPr id="143" name="Group 142"/>
          <p:cNvGrpSpPr/>
          <p:nvPr/>
        </p:nvGrpSpPr>
        <p:grpSpPr>
          <a:xfrm>
            <a:off x="1728590" y="3774451"/>
            <a:ext cx="750807" cy="324686"/>
            <a:chOff x="3522144" y="3455236"/>
            <a:chExt cx="1408523" cy="502920"/>
          </a:xfrm>
        </p:grpSpPr>
        <p:pic>
          <p:nvPicPr>
            <p:cNvPr id="144" name="Picture 14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473467" y="3478096"/>
              <a:ext cx="457200" cy="457200"/>
            </a:xfrm>
            <a:prstGeom prst="rect">
              <a:avLst/>
            </a:prstGeom>
          </p:spPr>
        </p:pic>
        <p:cxnSp>
          <p:nvCxnSpPr>
            <p:cNvPr id="145" name="Straight Connector 144"/>
            <p:cNvCxnSpPr/>
            <p:nvPr/>
          </p:nvCxnSpPr>
          <p:spPr>
            <a:xfrm>
              <a:off x="4072122" y="3706696"/>
              <a:ext cx="367965" cy="0"/>
            </a:xfrm>
            <a:prstGeom prst="lin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162" name="Picture 161"/>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2144" y="3455236"/>
              <a:ext cx="502920" cy="502920"/>
            </a:xfrm>
            <a:prstGeom prst="rect">
              <a:avLst/>
            </a:prstGeom>
          </p:spPr>
        </p:pic>
      </p:grpSp>
      <p:grpSp>
        <p:nvGrpSpPr>
          <p:cNvPr id="163" name="Group 162"/>
          <p:cNvGrpSpPr/>
          <p:nvPr/>
        </p:nvGrpSpPr>
        <p:grpSpPr>
          <a:xfrm>
            <a:off x="5665837" y="3765310"/>
            <a:ext cx="750807" cy="324686"/>
            <a:chOff x="3522144" y="3455236"/>
            <a:chExt cx="1408523" cy="502920"/>
          </a:xfrm>
        </p:grpSpPr>
        <p:pic>
          <p:nvPicPr>
            <p:cNvPr id="164" name="Picture 16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473467" y="3478096"/>
              <a:ext cx="457200" cy="457200"/>
            </a:xfrm>
            <a:prstGeom prst="rect">
              <a:avLst/>
            </a:prstGeom>
          </p:spPr>
        </p:pic>
        <p:cxnSp>
          <p:nvCxnSpPr>
            <p:cNvPr id="165" name="Straight Connector 164"/>
            <p:cNvCxnSpPr/>
            <p:nvPr/>
          </p:nvCxnSpPr>
          <p:spPr>
            <a:xfrm>
              <a:off x="4072122" y="3706696"/>
              <a:ext cx="367965" cy="0"/>
            </a:xfrm>
            <a:prstGeom prst="lin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166" name="Picture 165"/>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2144" y="3455236"/>
              <a:ext cx="502920" cy="502920"/>
            </a:xfrm>
            <a:prstGeom prst="rect">
              <a:avLst/>
            </a:prstGeom>
          </p:spPr>
        </p:pic>
      </p:grpSp>
      <p:grpSp>
        <p:nvGrpSpPr>
          <p:cNvPr id="167" name="Group 166"/>
          <p:cNvGrpSpPr/>
          <p:nvPr/>
        </p:nvGrpSpPr>
        <p:grpSpPr>
          <a:xfrm>
            <a:off x="7098175" y="3774451"/>
            <a:ext cx="750807" cy="324686"/>
            <a:chOff x="3522144" y="3455236"/>
            <a:chExt cx="1408523" cy="502920"/>
          </a:xfrm>
        </p:grpSpPr>
        <p:pic>
          <p:nvPicPr>
            <p:cNvPr id="168" name="Picture 16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473467" y="3478096"/>
              <a:ext cx="457200" cy="457200"/>
            </a:xfrm>
            <a:prstGeom prst="rect">
              <a:avLst/>
            </a:prstGeom>
          </p:spPr>
        </p:pic>
        <p:cxnSp>
          <p:nvCxnSpPr>
            <p:cNvPr id="169" name="Straight Connector 168"/>
            <p:cNvCxnSpPr/>
            <p:nvPr/>
          </p:nvCxnSpPr>
          <p:spPr>
            <a:xfrm>
              <a:off x="4072122" y="3706696"/>
              <a:ext cx="367965" cy="0"/>
            </a:xfrm>
            <a:prstGeom prst="lin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170" name="Picture 169"/>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2144" y="3455236"/>
              <a:ext cx="502920" cy="502920"/>
            </a:xfrm>
            <a:prstGeom prst="rect">
              <a:avLst/>
            </a:prstGeom>
          </p:spPr>
        </p:pic>
      </p:grpSp>
      <p:grpSp>
        <p:nvGrpSpPr>
          <p:cNvPr id="188" name="Group 187"/>
          <p:cNvGrpSpPr/>
          <p:nvPr/>
        </p:nvGrpSpPr>
        <p:grpSpPr>
          <a:xfrm>
            <a:off x="3148303" y="3774451"/>
            <a:ext cx="750807" cy="324686"/>
            <a:chOff x="3522144" y="3455236"/>
            <a:chExt cx="1408523" cy="502920"/>
          </a:xfrm>
        </p:grpSpPr>
        <p:pic>
          <p:nvPicPr>
            <p:cNvPr id="189" name="Picture 188"/>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473467" y="3478096"/>
              <a:ext cx="457200" cy="457200"/>
            </a:xfrm>
            <a:prstGeom prst="rect">
              <a:avLst/>
            </a:prstGeom>
          </p:spPr>
        </p:pic>
        <p:cxnSp>
          <p:nvCxnSpPr>
            <p:cNvPr id="194" name="Straight Connector 193"/>
            <p:cNvCxnSpPr/>
            <p:nvPr/>
          </p:nvCxnSpPr>
          <p:spPr>
            <a:xfrm>
              <a:off x="4072122" y="3706696"/>
              <a:ext cx="367965" cy="0"/>
            </a:xfrm>
            <a:prstGeom prst="lin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195" name="Picture 194"/>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2144" y="3455236"/>
              <a:ext cx="502920" cy="502920"/>
            </a:xfrm>
            <a:prstGeom prst="rect">
              <a:avLst/>
            </a:prstGeom>
          </p:spPr>
        </p:pic>
      </p:grpSp>
      <p:sp>
        <p:nvSpPr>
          <p:cNvPr id="204" name="TextBox 203"/>
          <p:cNvSpPr txBox="1"/>
          <p:nvPr/>
        </p:nvSpPr>
        <p:spPr>
          <a:xfrm>
            <a:off x="2925922" y="4405962"/>
            <a:ext cx="926199" cy="400110"/>
          </a:xfrm>
          <a:prstGeom prst="rect">
            <a:avLst/>
          </a:prstGeom>
          <a:noFill/>
        </p:spPr>
        <p:txBody>
          <a:bodyPr wrap="square" rtlCol="0">
            <a:spAutoFit/>
          </a:bodyPr>
          <a:lstStyle/>
          <a:p>
            <a:pPr defTabSz="457189">
              <a:defRPr/>
            </a:pPr>
            <a:r>
              <a:rPr lang="en-US" sz="1000" b="1">
                <a:solidFill>
                  <a:prstClr val="black"/>
                </a:solidFill>
                <a:latin typeface="Arial" charset="0"/>
                <a:ea typeface="Arial" charset="0"/>
                <a:cs typeface="Arial" charset="0"/>
              </a:rPr>
              <a:t>Appliances</a:t>
            </a:r>
            <a:r>
              <a:rPr lang="en-US" sz="1000" b="1" dirty="0">
                <a:solidFill>
                  <a:prstClr val="black"/>
                </a:solidFill>
                <a:latin typeface="Arial" charset="0"/>
                <a:ea typeface="Arial" charset="0"/>
                <a:cs typeface="Arial" charset="0"/>
              </a:rPr>
              <a:t>, and </a:t>
            </a:r>
            <a:r>
              <a:rPr lang="en-US" sz="1000" b="1" dirty="0" err="1">
                <a:solidFill>
                  <a:prstClr val="black"/>
                </a:solidFill>
                <a:latin typeface="Arial" charset="0"/>
                <a:ea typeface="Arial" charset="0"/>
                <a:cs typeface="Arial" charset="0"/>
              </a:rPr>
              <a:t>IoT</a:t>
            </a:r>
            <a:endParaRPr lang="en-US" sz="1000" b="1" dirty="0">
              <a:solidFill>
                <a:prstClr val="black"/>
              </a:solidFill>
              <a:latin typeface="Arial" charset="0"/>
              <a:ea typeface="Arial" charset="0"/>
              <a:cs typeface="Arial" charset="0"/>
            </a:endParaRPr>
          </a:p>
        </p:txBody>
      </p:sp>
      <p:pic>
        <p:nvPicPr>
          <p:cNvPr id="18" name="Picture 17"/>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3141721" y="1506558"/>
            <a:ext cx="991772" cy="654847"/>
          </a:xfrm>
          <a:prstGeom prst="rect">
            <a:avLst/>
          </a:prstGeom>
        </p:spPr>
      </p:pic>
      <p:sp>
        <p:nvSpPr>
          <p:cNvPr id="24" name="TextBox 23"/>
          <p:cNvSpPr txBox="1"/>
          <p:nvPr/>
        </p:nvSpPr>
        <p:spPr>
          <a:xfrm>
            <a:off x="4317967" y="1531503"/>
            <a:ext cx="3557384" cy="615553"/>
          </a:xfrm>
          <a:prstGeom prst="rect">
            <a:avLst/>
          </a:prstGeom>
          <a:noFill/>
        </p:spPr>
        <p:txBody>
          <a:bodyPr wrap="none" rtlCol="0">
            <a:spAutoFit/>
          </a:bodyPr>
          <a:lstStyle/>
          <a:p>
            <a:pPr algn="ctr" defTabSz="457189">
              <a:defRPr/>
            </a:pPr>
            <a:r>
              <a:rPr lang="en-US" b="1" dirty="0">
                <a:solidFill>
                  <a:prstClr val="black"/>
                </a:solidFill>
                <a:latin typeface="Arial"/>
              </a:rPr>
              <a:t>Extreme Management Center </a:t>
            </a:r>
            <a:r>
              <a:rPr lang="mr-IN" b="1" dirty="0">
                <a:solidFill>
                  <a:prstClr val="black"/>
                </a:solidFill>
                <a:latin typeface="Arial"/>
                <a:cs typeface="Mangal" panose="02040503050203030202" pitchFamily="18" charset="0"/>
              </a:rPr>
              <a:t>–</a:t>
            </a:r>
            <a:endParaRPr lang="en-US" b="1" dirty="0">
              <a:solidFill>
                <a:prstClr val="black"/>
              </a:solidFill>
              <a:latin typeface="Arial"/>
            </a:endParaRPr>
          </a:p>
          <a:p>
            <a:pPr defTabSz="457189">
              <a:defRPr/>
            </a:pPr>
            <a:r>
              <a:rPr lang="en-US" sz="1600" i="1" dirty="0">
                <a:solidFill>
                  <a:prstClr val="white"/>
                </a:solidFill>
                <a:latin typeface="Arial"/>
              </a:rPr>
              <a:t>Your Network “Command Center”</a:t>
            </a:r>
          </a:p>
        </p:txBody>
      </p:sp>
      <p:sp>
        <p:nvSpPr>
          <p:cNvPr id="26" name="Up-Down Arrow 25"/>
          <p:cNvSpPr/>
          <p:nvPr/>
        </p:nvSpPr>
        <p:spPr>
          <a:xfrm>
            <a:off x="4379763" y="2171078"/>
            <a:ext cx="828242" cy="700768"/>
          </a:xfrm>
          <a:prstGeom prst="upDownArrow">
            <a:avLst>
              <a:gd name="adj1" fmla="val 52567"/>
              <a:gd name="adj2" fmla="val 30743"/>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path path="circle">
              <a:fillToRect l="50000" t="50000" r="50000" b="50000"/>
            </a:path>
            <a:tileRect/>
          </a:gradFill>
          <a:ln w="19050">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white"/>
              </a:solidFill>
              <a:latin typeface="Arial"/>
            </a:endParaRPr>
          </a:p>
        </p:txBody>
      </p:sp>
      <p:sp>
        <p:nvSpPr>
          <p:cNvPr id="206" name="Rectangle 205"/>
          <p:cNvSpPr/>
          <p:nvPr/>
        </p:nvSpPr>
        <p:spPr>
          <a:xfrm>
            <a:off x="6907852" y="3093350"/>
            <a:ext cx="740484" cy="493041"/>
          </a:xfrm>
          <a:prstGeom prst="rect">
            <a:avLst/>
          </a:prstGeom>
          <a:solidFill>
            <a:schemeClr val="bg1"/>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r>
              <a:rPr lang="en-US" sz="800" b="1" dirty="0">
                <a:solidFill>
                  <a:srgbClr val="7030A0"/>
                </a:solidFill>
                <a:latin typeface="Arial"/>
              </a:rPr>
              <a:t>Data Center</a:t>
            </a:r>
          </a:p>
        </p:txBody>
      </p:sp>
      <p:grpSp>
        <p:nvGrpSpPr>
          <p:cNvPr id="207" name="Group 206"/>
          <p:cNvGrpSpPr/>
          <p:nvPr/>
        </p:nvGrpSpPr>
        <p:grpSpPr>
          <a:xfrm>
            <a:off x="7646174" y="3042872"/>
            <a:ext cx="384721" cy="583317"/>
            <a:chOff x="4771118" y="2937767"/>
            <a:chExt cx="384721" cy="583317"/>
          </a:xfrm>
        </p:grpSpPr>
        <p:sp>
          <p:nvSpPr>
            <p:cNvPr id="208" name="Rectangle 207"/>
            <p:cNvSpPr/>
            <p:nvPr/>
          </p:nvSpPr>
          <p:spPr>
            <a:xfrm>
              <a:off x="4780871" y="2995707"/>
              <a:ext cx="368829" cy="491954"/>
            </a:xfrm>
            <a:prstGeom prst="rect">
              <a:avLst/>
            </a:prstGeom>
            <a:solidFill>
              <a:schemeClr val="accent4">
                <a:lumMod val="20000"/>
                <a:lumOff val="80000"/>
              </a:schemeClr>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black"/>
                </a:solidFill>
                <a:latin typeface="Arial"/>
              </a:endParaRPr>
            </a:p>
          </p:txBody>
        </p:sp>
        <p:sp>
          <p:nvSpPr>
            <p:cNvPr id="209" name="TextBox 208"/>
            <p:cNvSpPr txBox="1"/>
            <p:nvPr/>
          </p:nvSpPr>
          <p:spPr>
            <a:xfrm rot="16200000">
              <a:off x="4671820" y="3037065"/>
              <a:ext cx="583317" cy="384721"/>
            </a:xfrm>
            <a:prstGeom prst="rect">
              <a:avLst/>
            </a:prstGeom>
            <a:noFill/>
          </p:spPr>
          <p:txBody>
            <a:bodyPr wrap="square" rtlCol="0">
              <a:spAutoFit/>
            </a:bodyPr>
            <a:lstStyle/>
            <a:p>
              <a:pPr algn="ctr" defTabSz="457189">
                <a:defRPr/>
              </a:pPr>
              <a:r>
                <a:rPr lang="en-US" sz="900" b="1" dirty="0">
                  <a:solidFill>
                    <a:prstClr val="black"/>
                  </a:solidFill>
                  <a:latin typeface="Arial"/>
                </a:rPr>
                <a:t>Guest</a:t>
              </a:r>
              <a:br>
                <a:rPr lang="en-US" sz="1000" b="1" dirty="0">
                  <a:solidFill>
                    <a:prstClr val="black"/>
                  </a:solidFill>
                  <a:latin typeface="Arial"/>
                </a:rPr>
              </a:br>
              <a:r>
                <a:rPr lang="en-US" sz="1000" b="1" dirty="0">
                  <a:solidFill>
                    <a:prstClr val="black"/>
                  </a:solidFill>
                  <a:latin typeface="Arial"/>
                </a:rPr>
                <a:t>VM</a:t>
              </a:r>
            </a:p>
          </p:txBody>
        </p:sp>
      </p:grpSp>
      <p:sp>
        <p:nvSpPr>
          <p:cNvPr id="210" name="Rectangle 209"/>
          <p:cNvSpPr/>
          <p:nvPr/>
        </p:nvSpPr>
        <p:spPr>
          <a:xfrm>
            <a:off x="5579422" y="3105524"/>
            <a:ext cx="740484" cy="493041"/>
          </a:xfrm>
          <a:prstGeom prst="rect">
            <a:avLst/>
          </a:prstGeom>
          <a:solidFill>
            <a:schemeClr val="bg1"/>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r>
              <a:rPr lang="en-US" sz="800" b="1" dirty="0">
                <a:solidFill>
                  <a:srgbClr val="7030A0"/>
                </a:solidFill>
                <a:latin typeface="Arial"/>
              </a:rPr>
              <a:t>Core to Campus</a:t>
            </a:r>
          </a:p>
        </p:txBody>
      </p:sp>
      <p:grpSp>
        <p:nvGrpSpPr>
          <p:cNvPr id="211" name="Group 210"/>
          <p:cNvGrpSpPr/>
          <p:nvPr/>
        </p:nvGrpSpPr>
        <p:grpSpPr>
          <a:xfrm>
            <a:off x="6317744" y="3055046"/>
            <a:ext cx="384721" cy="583317"/>
            <a:chOff x="4771118" y="2937767"/>
            <a:chExt cx="384721" cy="583317"/>
          </a:xfrm>
        </p:grpSpPr>
        <p:sp>
          <p:nvSpPr>
            <p:cNvPr id="212" name="Rectangle 211"/>
            <p:cNvSpPr/>
            <p:nvPr/>
          </p:nvSpPr>
          <p:spPr>
            <a:xfrm>
              <a:off x="4780871" y="2995707"/>
              <a:ext cx="368829" cy="491954"/>
            </a:xfrm>
            <a:prstGeom prst="rect">
              <a:avLst/>
            </a:prstGeom>
            <a:solidFill>
              <a:schemeClr val="accent4">
                <a:lumMod val="20000"/>
                <a:lumOff val="80000"/>
              </a:schemeClr>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black"/>
                </a:solidFill>
                <a:latin typeface="Arial"/>
              </a:endParaRPr>
            </a:p>
          </p:txBody>
        </p:sp>
        <p:sp>
          <p:nvSpPr>
            <p:cNvPr id="213" name="TextBox 212"/>
            <p:cNvSpPr txBox="1"/>
            <p:nvPr/>
          </p:nvSpPr>
          <p:spPr>
            <a:xfrm rot="16200000">
              <a:off x="4671820" y="3037065"/>
              <a:ext cx="583317" cy="384721"/>
            </a:xfrm>
            <a:prstGeom prst="rect">
              <a:avLst/>
            </a:prstGeom>
            <a:noFill/>
          </p:spPr>
          <p:txBody>
            <a:bodyPr wrap="square" rtlCol="0">
              <a:spAutoFit/>
            </a:bodyPr>
            <a:lstStyle/>
            <a:p>
              <a:pPr algn="ctr" defTabSz="457189">
                <a:defRPr/>
              </a:pPr>
              <a:r>
                <a:rPr lang="en-US" sz="900" b="1" dirty="0">
                  <a:solidFill>
                    <a:prstClr val="black"/>
                  </a:solidFill>
                  <a:latin typeface="Arial"/>
                </a:rPr>
                <a:t>Guest</a:t>
              </a:r>
              <a:br>
                <a:rPr lang="en-US" sz="1000" b="1" dirty="0">
                  <a:solidFill>
                    <a:prstClr val="black"/>
                  </a:solidFill>
                  <a:latin typeface="Arial"/>
                </a:rPr>
              </a:br>
              <a:r>
                <a:rPr lang="en-US" sz="1000" b="1" dirty="0">
                  <a:solidFill>
                    <a:prstClr val="black"/>
                  </a:solidFill>
                  <a:latin typeface="Arial"/>
                </a:rPr>
                <a:t>VM</a:t>
              </a:r>
            </a:p>
          </p:txBody>
        </p:sp>
      </p:grpSp>
      <p:sp>
        <p:nvSpPr>
          <p:cNvPr id="214" name="Rectangle 213"/>
          <p:cNvSpPr/>
          <p:nvPr/>
        </p:nvSpPr>
        <p:spPr>
          <a:xfrm>
            <a:off x="1645009" y="3104146"/>
            <a:ext cx="740484" cy="493041"/>
          </a:xfrm>
          <a:prstGeom prst="rect">
            <a:avLst/>
          </a:prstGeom>
          <a:solidFill>
            <a:schemeClr val="bg1"/>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r>
              <a:rPr lang="en-US" sz="800" b="1" dirty="0">
                <a:solidFill>
                  <a:srgbClr val="7030A0"/>
                </a:solidFill>
                <a:latin typeface="Arial"/>
              </a:rPr>
              <a:t>Wireless</a:t>
            </a:r>
          </a:p>
          <a:p>
            <a:pPr algn="ctr" defTabSz="457189">
              <a:defRPr/>
            </a:pPr>
            <a:r>
              <a:rPr lang="en-US" sz="800" b="1" dirty="0">
                <a:solidFill>
                  <a:srgbClr val="7030A0"/>
                </a:solidFill>
                <a:latin typeface="Arial"/>
              </a:rPr>
              <a:t>AP</a:t>
            </a:r>
          </a:p>
        </p:txBody>
      </p:sp>
      <p:grpSp>
        <p:nvGrpSpPr>
          <p:cNvPr id="215" name="Group 214"/>
          <p:cNvGrpSpPr/>
          <p:nvPr/>
        </p:nvGrpSpPr>
        <p:grpSpPr>
          <a:xfrm>
            <a:off x="2383331" y="3053666"/>
            <a:ext cx="384721" cy="583317"/>
            <a:chOff x="4771118" y="2937767"/>
            <a:chExt cx="384721" cy="583317"/>
          </a:xfrm>
        </p:grpSpPr>
        <p:sp>
          <p:nvSpPr>
            <p:cNvPr id="216" name="Rectangle 215"/>
            <p:cNvSpPr/>
            <p:nvPr/>
          </p:nvSpPr>
          <p:spPr>
            <a:xfrm>
              <a:off x="4780871" y="2995707"/>
              <a:ext cx="368829" cy="491954"/>
            </a:xfrm>
            <a:prstGeom prst="rect">
              <a:avLst/>
            </a:prstGeom>
            <a:solidFill>
              <a:schemeClr val="accent4">
                <a:lumMod val="20000"/>
                <a:lumOff val="80000"/>
              </a:schemeClr>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black"/>
                </a:solidFill>
                <a:latin typeface="Arial"/>
              </a:endParaRPr>
            </a:p>
          </p:txBody>
        </p:sp>
        <p:sp>
          <p:nvSpPr>
            <p:cNvPr id="217" name="TextBox 216"/>
            <p:cNvSpPr txBox="1"/>
            <p:nvPr/>
          </p:nvSpPr>
          <p:spPr>
            <a:xfrm rot="16200000">
              <a:off x="4671820" y="3037065"/>
              <a:ext cx="583317" cy="384721"/>
            </a:xfrm>
            <a:prstGeom prst="rect">
              <a:avLst/>
            </a:prstGeom>
            <a:noFill/>
          </p:spPr>
          <p:txBody>
            <a:bodyPr wrap="square" rtlCol="0">
              <a:spAutoFit/>
            </a:bodyPr>
            <a:lstStyle/>
            <a:p>
              <a:pPr algn="ctr" defTabSz="457189">
                <a:defRPr/>
              </a:pPr>
              <a:r>
                <a:rPr lang="en-US" sz="900" b="1" dirty="0">
                  <a:solidFill>
                    <a:prstClr val="black"/>
                  </a:solidFill>
                  <a:latin typeface="Arial"/>
                </a:rPr>
                <a:t>Guest</a:t>
              </a:r>
              <a:br>
                <a:rPr lang="en-US" sz="1000" b="1" dirty="0">
                  <a:solidFill>
                    <a:prstClr val="black"/>
                  </a:solidFill>
                  <a:latin typeface="Arial"/>
                </a:rPr>
              </a:br>
              <a:r>
                <a:rPr lang="en-US" sz="1000" b="1" dirty="0">
                  <a:solidFill>
                    <a:prstClr val="black"/>
                  </a:solidFill>
                  <a:latin typeface="Arial"/>
                </a:rPr>
                <a:t>VM</a:t>
              </a:r>
            </a:p>
          </p:txBody>
        </p:sp>
      </p:grpSp>
      <p:sp>
        <p:nvSpPr>
          <p:cNvPr id="218" name="Rectangle 217"/>
          <p:cNvSpPr/>
          <p:nvPr/>
        </p:nvSpPr>
        <p:spPr>
          <a:xfrm>
            <a:off x="2946770" y="3104984"/>
            <a:ext cx="740484" cy="493041"/>
          </a:xfrm>
          <a:prstGeom prst="rect">
            <a:avLst/>
          </a:prstGeom>
          <a:solidFill>
            <a:schemeClr val="bg1"/>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r>
              <a:rPr lang="en-US" sz="800" b="1" dirty="0">
                <a:solidFill>
                  <a:srgbClr val="7030A0"/>
                </a:solidFill>
                <a:latin typeface="Arial"/>
              </a:rPr>
              <a:t>Appliance</a:t>
            </a:r>
          </a:p>
        </p:txBody>
      </p:sp>
      <p:grpSp>
        <p:nvGrpSpPr>
          <p:cNvPr id="219" name="Group 218"/>
          <p:cNvGrpSpPr/>
          <p:nvPr/>
        </p:nvGrpSpPr>
        <p:grpSpPr>
          <a:xfrm>
            <a:off x="3691418" y="3054506"/>
            <a:ext cx="384721" cy="583317"/>
            <a:chOff x="4771118" y="2937767"/>
            <a:chExt cx="384721" cy="583317"/>
          </a:xfrm>
        </p:grpSpPr>
        <p:sp>
          <p:nvSpPr>
            <p:cNvPr id="220" name="Rectangle 219"/>
            <p:cNvSpPr/>
            <p:nvPr/>
          </p:nvSpPr>
          <p:spPr>
            <a:xfrm>
              <a:off x="4780871" y="2995707"/>
              <a:ext cx="368829" cy="491954"/>
            </a:xfrm>
            <a:prstGeom prst="rect">
              <a:avLst/>
            </a:prstGeom>
            <a:solidFill>
              <a:schemeClr val="accent4">
                <a:lumMod val="20000"/>
                <a:lumOff val="80000"/>
              </a:schemeClr>
            </a:solidFill>
            <a:ln w="19050" cmpd="sng">
              <a:solidFill>
                <a:srgbClr val="4000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endParaRPr lang="en-US">
                <a:solidFill>
                  <a:prstClr val="black"/>
                </a:solidFill>
                <a:latin typeface="Arial"/>
              </a:endParaRPr>
            </a:p>
          </p:txBody>
        </p:sp>
        <p:sp>
          <p:nvSpPr>
            <p:cNvPr id="221" name="TextBox 220"/>
            <p:cNvSpPr txBox="1"/>
            <p:nvPr/>
          </p:nvSpPr>
          <p:spPr>
            <a:xfrm rot="16200000">
              <a:off x="4671820" y="3037065"/>
              <a:ext cx="583317" cy="384721"/>
            </a:xfrm>
            <a:prstGeom prst="rect">
              <a:avLst/>
            </a:prstGeom>
            <a:noFill/>
          </p:spPr>
          <p:txBody>
            <a:bodyPr wrap="square" rtlCol="0">
              <a:spAutoFit/>
            </a:bodyPr>
            <a:lstStyle/>
            <a:p>
              <a:pPr algn="ctr" defTabSz="457189">
                <a:defRPr/>
              </a:pPr>
              <a:r>
                <a:rPr lang="en-US" sz="900" b="1" dirty="0">
                  <a:solidFill>
                    <a:prstClr val="black"/>
                  </a:solidFill>
                  <a:latin typeface="Arial"/>
                </a:rPr>
                <a:t>Guest</a:t>
              </a:r>
              <a:br>
                <a:rPr lang="en-US" sz="1000" b="1" dirty="0">
                  <a:solidFill>
                    <a:prstClr val="black"/>
                  </a:solidFill>
                  <a:latin typeface="Arial"/>
                </a:rPr>
              </a:br>
              <a:r>
                <a:rPr lang="en-US" sz="1000" b="1" dirty="0">
                  <a:solidFill>
                    <a:prstClr val="black"/>
                  </a:solidFill>
                  <a:latin typeface="Arial"/>
                </a:rPr>
                <a:t>VM</a:t>
              </a:r>
            </a:p>
          </p:txBody>
        </p:sp>
      </p:grpSp>
      <p:sp>
        <p:nvSpPr>
          <p:cNvPr id="2" name="Title 1"/>
          <p:cNvSpPr>
            <a:spLocks noGrp="1"/>
          </p:cNvSpPr>
          <p:nvPr>
            <p:ph type="title"/>
          </p:nvPr>
        </p:nvSpPr>
        <p:spPr/>
        <p:txBody>
          <a:bodyPr>
            <a:normAutofit/>
          </a:bodyPr>
          <a:lstStyle/>
          <a:p>
            <a:r>
              <a:rPr lang="en-US" dirty="0" err="1">
                <a:solidFill>
                  <a:srgbClr val="7030A0"/>
                </a:solidFill>
              </a:rPr>
              <a:t>Arquitectura</a:t>
            </a:r>
            <a:r>
              <a:rPr lang="en-US" dirty="0">
                <a:solidFill>
                  <a:srgbClr val="7030A0"/>
                </a:solidFill>
              </a:rPr>
              <a:t> 2020</a:t>
            </a:r>
          </a:p>
        </p:txBody>
      </p:sp>
      <p:sp>
        <p:nvSpPr>
          <p:cNvPr id="11" name="Slide Number Placeholder 10"/>
          <p:cNvSpPr>
            <a:spLocks noGrp="1"/>
          </p:cNvSpPr>
          <p:nvPr>
            <p:ph type="sldNum" sz="quarter" idx="10"/>
          </p:nvPr>
        </p:nvSpPr>
        <p:spPr/>
        <p:txBody>
          <a:bodyPr/>
          <a:lstStyle/>
          <a:p>
            <a:pPr defTabSz="457189">
              <a:defRPr/>
            </a:pPr>
            <a:fld id="{F6928E00-6F28-D043-8CC1-1DBB03902CC3}" type="slidenum">
              <a:rPr lang="en-US" sz="700">
                <a:solidFill>
                  <a:prstClr val="white"/>
                </a:solidFill>
                <a:latin typeface="Arial"/>
              </a:rPr>
              <a:pPr defTabSz="457189">
                <a:defRPr/>
              </a:pPr>
              <a:t>5</a:t>
            </a:fld>
            <a:endParaRPr lang="en-US" sz="700" dirty="0">
              <a:solidFill>
                <a:prstClr val="white"/>
              </a:solidFill>
              <a:latin typeface="Arial"/>
            </a:endParaRPr>
          </a:p>
        </p:txBody>
      </p:sp>
      <p:sp>
        <p:nvSpPr>
          <p:cNvPr id="4" name="TextBox 3"/>
          <p:cNvSpPr txBox="1"/>
          <p:nvPr/>
        </p:nvSpPr>
        <p:spPr>
          <a:xfrm>
            <a:off x="4215624" y="2799156"/>
            <a:ext cx="1107996" cy="246221"/>
          </a:xfrm>
          <a:prstGeom prst="rect">
            <a:avLst/>
          </a:prstGeom>
          <a:noFill/>
        </p:spPr>
        <p:txBody>
          <a:bodyPr wrap="none" rtlCol="0">
            <a:spAutoFit/>
          </a:bodyPr>
          <a:lstStyle/>
          <a:p>
            <a:pPr defTabSz="457189">
              <a:defRPr/>
            </a:pPr>
            <a:r>
              <a:rPr lang="en-US" sz="1000" b="1">
                <a:solidFill>
                  <a:prstClr val="black"/>
                </a:solidFill>
                <a:latin typeface="Arial"/>
              </a:rPr>
              <a:t>Campus Fabric</a:t>
            </a:r>
            <a:endParaRPr lang="en-US" sz="1000" b="1" dirty="0">
              <a:solidFill>
                <a:prstClr val="black"/>
              </a:solidFill>
              <a:latin typeface="Arial"/>
            </a:endParaRPr>
          </a:p>
        </p:txBody>
      </p:sp>
      <p:sp>
        <p:nvSpPr>
          <p:cNvPr id="82" name="TextBox 81"/>
          <p:cNvSpPr txBox="1"/>
          <p:nvPr/>
        </p:nvSpPr>
        <p:spPr>
          <a:xfrm>
            <a:off x="7015277" y="2804571"/>
            <a:ext cx="788999" cy="246221"/>
          </a:xfrm>
          <a:prstGeom prst="rect">
            <a:avLst/>
          </a:prstGeom>
          <a:noFill/>
        </p:spPr>
        <p:txBody>
          <a:bodyPr wrap="none" rtlCol="0">
            <a:spAutoFit/>
          </a:bodyPr>
          <a:lstStyle/>
          <a:p>
            <a:pPr defTabSz="457189">
              <a:defRPr/>
            </a:pPr>
            <a:r>
              <a:rPr lang="en-US" sz="1000" b="1">
                <a:solidFill>
                  <a:prstClr val="black"/>
                </a:solidFill>
                <a:latin typeface="Arial"/>
              </a:rPr>
              <a:t>DC Fabric</a:t>
            </a:r>
            <a:endParaRPr lang="en-US" sz="1000" b="1" dirty="0">
              <a:solidFill>
                <a:prstClr val="black"/>
              </a:solidFill>
              <a:latin typeface="Arial"/>
            </a:endParaRPr>
          </a:p>
        </p:txBody>
      </p:sp>
      <p:cxnSp>
        <p:nvCxnSpPr>
          <p:cNvPr id="83" name="Straight Arrow Connector 82"/>
          <p:cNvCxnSpPr/>
          <p:nvPr/>
        </p:nvCxnSpPr>
        <p:spPr>
          <a:xfrm>
            <a:off x="3960019" y="2188835"/>
            <a:ext cx="3888962" cy="1171054"/>
          </a:xfrm>
          <a:prstGeom prst="straightConnector1">
            <a:avLst/>
          </a:prstGeom>
          <a:ln w="28575">
            <a:solidFill>
              <a:srgbClr val="00B050"/>
            </a:solidFill>
            <a:prstDash val="sysDash"/>
            <a:headEnd type="oval"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3752011" y="2188835"/>
            <a:ext cx="2787013" cy="1171054"/>
          </a:xfrm>
          <a:prstGeom prst="straightConnector1">
            <a:avLst/>
          </a:prstGeom>
          <a:ln w="28575">
            <a:solidFill>
              <a:srgbClr val="00B050"/>
            </a:solidFill>
            <a:prstDash val="sysDash"/>
            <a:headEnd type="oval"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a:off x="3544678" y="2188835"/>
            <a:ext cx="1674434" cy="1171054"/>
          </a:xfrm>
          <a:prstGeom prst="straightConnector1">
            <a:avLst/>
          </a:prstGeom>
          <a:ln w="28575">
            <a:solidFill>
              <a:srgbClr val="00B050"/>
            </a:solidFill>
            <a:prstDash val="sysDash"/>
            <a:headEnd type="oval"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3757999" y="2231367"/>
            <a:ext cx="3392199" cy="758132"/>
          </a:xfrm>
          <a:prstGeom prst="straightConnector1">
            <a:avLst/>
          </a:prstGeom>
          <a:ln w="28575">
            <a:solidFill>
              <a:schemeClr val="accent1">
                <a:lumMod val="40000"/>
                <a:lumOff val="60000"/>
              </a:schemeClr>
            </a:solidFill>
            <a:prstDash val="sysDash"/>
            <a:headEnd type="oval"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3549990" y="2231366"/>
            <a:ext cx="2197654" cy="764367"/>
          </a:xfrm>
          <a:prstGeom prst="straightConnector1">
            <a:avLst/>
          </a:prstGeom>
          <a:ln w="28575">
            <a:solidFill>
              <a:schemeClr val="accent1">
                <a:lumMod val="40000"/>
                <a:lumOff val="60000"/>
              </a:schemeClr>
            </a:solidFill>
            <a:prstDash val="sysDash"/>
            <a:headEnd type="oval"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3342658" y="2231367"/>
            <a:ext cx="1159343" cy="807685"/>
          </a:xfrm>
          <a:prstGeom prst="straightConnector1">
            <a:avLst/>
          </a:prstGeom>
          <a:ln w="28575">
            <a:solidFill>
              <a:schemeClr val="accent1">
                <a:lumMod val="40000"/>
                <a:lumOff val="60000"/>
              </a:schemeClr>
            </a:solidFill>
            <a:prstDash val="sysDash"/>
            <a:headEnd type="oval" w="med" len="med"/>
            <a:tailEnd type="triangl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31173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up)">
                                      <p:cBhvr>
                                        <p:cTn id="7" dur="500"/>
                                        <p:tgtEl>
                                          <p:spTgt spid="83"/>
                                        </p:tgtEl>
                                      </p:cBhvr>
                                    </p:animEffect>
                                  </p:childTnLst>
                                </p:cTn>
                              </p:par>
                              <p:par>
                                <p:cTn id="8" presetID="22" presetClass="entr" presetSubtype="1" fill="hold"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wipe(up)">
                                      <p:cBhvr>
                                        <p:cTn id="10" dur="500"/>
                                        <p:tgtEl>
                                          <p:spTgt spid="84"/>
                                        </p:tgtEl>
                                      </p:cBhvr>
                                    </p:animEffect>
                                  </p:childTnLst>
                                </p:cTn>
                              </p:par>
                              <p:par>
                                <p:cTn id="11" presetID="22" presetClass="entr" presetSubtype="1"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wipe(up)">
                                      <p:cBhvr>
                                        <p:cTn id="13" dur="500"/>
                                        <p:tgtEl>
                                          <p:spTgt spid="8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xit" presetSubtype="0" fill="hold" nodeType="clickEffect">
                                  <p:stCondLst>
                                    <p:cond delay="0"/>
                                  </p:stCondLst>
                                  <p:childTnLst>
                                    <p:animEffect transition="out" filter="dissolve">
                                      <p:cBhvr>
                                        <p:cTn id="17" dur="500"/>
                                        <p:tgtEl>
                                          <p:spTgt spid="83"/>
                                        </p:tgtEl>
                                      </p:cBhvr>
                                    </p:animEffect>
                                    <p:set>
                                      <p:cBhvr>
                                        <p:cTn id="18" dur="1" fill="hold">
                                          <p:stCondLst>
                                            <p:cond delay="499"/>
                                          </p:stCondLst>
                                        </p:cTn>
                                        <p:tgtEl>
                                          <p:spTgt spid="83"/>
                                        </p:tgtEl>
                                        <p:attrNameLst>
                                          <p:attrName>style.visibility</p:attrName>
                                        </p:attrNameLst>
                                      </p:cBhvr>
                                      <p:to>
                                        <p:strVal val="hidden"/>
                                      </p:to>
                                    </p:set>
                                  </p:childTnLst>
                                </p:cTn>
                              </p:par>
                              <p:par>
                                <p:cTn id="19" presetID="9" presetClass="exit" presetSubtype="0" fill="hold" nodeType="withEffect">
                                  <p:stCondLst>
                                    <p:cond delay="0"/>
                                  </p:stCondLst>
                                  <p:childTnLst>
                                    <p:animEffect transition="out" filter="dissolve">
                                      <p:cBhvr>
                                        <p:cTn id="20" dur="500"/>
                                        <p:tgtEl>
                                          <p:spTgt spid="84"/>
                                        </p:tgtEl>
                                      </p:cBhvr>
                                    </p:animEffect>
                                    <p:set>
                                      <p:cBhvr>
                                        <p:cTn id="21" dur="1" fill="hold">
                                          <p:stCondLst>
                                            <p:cond delay="499"/>
                                          </p:stCondLst>
                                        </p:cTn>
                                        <p:tgtEl>
                                          <p:spTgt spid="84"/>
                                        </p:tgtEl>
                                        <p:attrNameLst>
                                          <p:attrName>style.visibility</p:attrName>
                                        </p:attrNameLst>
                                      </p:cBhvr>
                                      <p:to>
                                        <p:strVal val="hidden"/>
                                      </p:to>
                                    </p:set>
                                  </p:childTnLst>
                                </p:cTn>
                              </p:par>
                              <p:par>
                                <p:cTn id="22" presetID="9" presetClass="exit" presetSubtype="0" fill="hold" nodeType="withEffect">
                                  <p:stCondLst>
                                    <p:cond delay="0"/>
                                  </p:stCondLst>
                                  <p:childTnLst>
                                    <p:animEffect transition="out" filter="dissolve">
                                      <p:cBhvr>
                                        <p:cTn id="23" dur="500"/>
                                        <p:tgtEl>
                                          <p:spTgt spid="85"/>
                                        </p:tgtEl>
                                      </p:cBhvr>
                                    </p:animEffect>
                                    <p:set>
                                      <p:cBhvr>
                                        <p:cTn id="24" dur="1" fill="hold">
                                          <p:stCondLst>
                                            <p:cond delay="499"/>
                                          </p:stCondLst>
                                        </p:cTn>
                                        <p:tgtEl>
                                          <p:spTgt spid="8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wipe(up)">
                                      <p:cBhvr>
                                        <p:cTn id="29" dur="1000"/>
                                        <p:tgtEl>
                                          <p:spTgt spid="86"/>
                                        </p:tgtEl>
                                      </p:cBhvr>
                                    </p:animEffect>
                                  </p:childTnLst>
                                </p:cTn>
                              </p:par>
                              <p:par>
                                <p:cTn id="30" presetID="22" presetClass="entr" presetSubtype="1" fill="hold" nodeType="with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wipe(up)">
                                      <p:cBhvr>
                                        <p:cTn id="32" dur="1000"/>
                                        <p:tgtEl>
                                          <p:spTgt spid="87"/>
                                        </p:tgtEl>
                                      </p:cBhvr>
                                    </p:animEffect>
                                  </p:childTnLst>
                                </p:cTn>
                              </p:par>
                              <p:par>
                                <p:cTn id="33" presetID="22" presetClass="entr" presetSubtype="1" fill="hold" nodeType="with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66057" y="316404"/>
            <a:ext cx="8011886" cy="4510692"/>
          </a:xfrm>
          <a:prstGeom prst="rect">
            <a:avLst/>
          </a:prstGeom>
        </p:spPr>
      </p:pic>
    </p:spTree>
    <p:extLst>
      <p:ext uri="{BB962C8B-B14F-4D97-AF65-F5344CB8AC3E}">
        <p14:creationId xmlns:p14="http://schemas.microsoft.com/office/powerpoint/2010/main" val="1948229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lum bright="70000" contrast="-70000"/>
            <a:extLst>
              <a:ext uri="{28A0092B-C50C-407E-A947-70E740481C1C}">
                <a14:useLocalDpi xmlns:a14="http://schemas.microsoft.com/office/drawing/2010/main"/>
              </a:ext>
            </a:extLst>
          </a:blip>
          <a:srcRect/>
          <a:stretch/>
        </p:blipFill>
        <p:spPr>
          <a:xfrm>
            <a:off x="2" y="170628"/>
            <a:ext cx="9143999" cy="5300364"/>
          </a:xfrm>
          <a:prstGeom prst="rect">
            <a:avLst/>
          </a:prstGeom>
        </p:spPr>
      </p:pic>
      <p:sp>
        <p:nvSpPr>
          <p:cNvPr id="2" name="Title 1"/>
          <p:cNvSpPr>
            <a:spLocks noGrp="1"/>
          </p:cNvSpPr>
          <p:nvPr>
            <p:ph type="title"/>
          </p:nvPr>
        </p:nvSpPr>
        <p:spPr>
          <a:xfrm>
            <a:off x="200724" y="61788"/>
            <a:ext cx="8846634" cy="912052"/>
          </a:xfrm>
        </p:spPr>
        <p:txBody>
          <a:bodyPr>
            <a:normAutofit fontScale="90000"/>
          </a:bodyPr>
          <a:lstStyle/>
          <a:p>
            <a:r>
              <a:rPr lang="en-US" sz="28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Secure Automated Campus:  </a:t>
            </a:r>
            <a:r>
              <a:rPr lang="en-US" sz="28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Redes</a:t>
            </a:r>
            <a:r>
              <a:rPr lang="en-US" sz="28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 </a:t>
            </a:r>
            <a:r>
              <a:rPr lang="en-US" sz="28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Mejoradas</a:t>
            </a:r>
            <a:r>
              <a:rPr lang="en-US" sz="28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 con </a:t>
            </a:r>
            <a:r>
              <a:rPr lang="en-US" sz="28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Detección</a:t>
            </a:r>
            <a:r>
              <a:rPr lang="en-US" sz="28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 </a:t>
            </a:r>
            <a:r>
              <a:rPr lang="en-US" sz="28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Identificación</a:t>
            </a:r>
            <a:r>
              <a:rPr lang="en-US" sz="28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 y </a:t>
            </a:r>
            <a:r>
              <a:rPr lang="en-US" sz="28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Mitigación</a:t>
            </a:r>
            <a:r>
              <a:rPr lang="en-US" sz="28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 de </a:t>
            </a:r>
            <a:r>
              <a:rPr lang="en-US" sz="28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Amenazas</a:t>
            </a:r>
            <a:endParaRPr lang="en-US" sz="28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cs typeface="Arial" pitchFamily="34" charset="0"/>
            </a:endParaRPr>
          </a:p>
        </p:txBody>
      </p:sp>
      <p:sp>
        <p:nvSpPr>
          <p:cNvPr id="17" name="Content Placeholder 6"/>
          <p:cNvSpPr>
            <a:spLocks noGrp="1"/>
          </p:cNvSpPr>
          <p:nvPr>
            <p:ph idx="1"/>
          </p:nvPr>
        </p:nvSpPr>
        <p:spPr>
          <a:xfrm>
            <a:off x="20171" y="3404998"/>
            <a:ext cx="2985575" cy="647882"/>
          </a:xfrm>
        </p:spPr>
        <p:txBody>
          <a:bodyPr>
            <a:normAutofit fontScale="92500" lnSpcReduction="10000"/>
          </a:bodyPr>
          <a:lstStyle/>
          <a:p>
            <a:pPr marL="0" indent="0" algn="ctr">
              <a:buNone/>
            </a:pPr>
            <a:r>
              <a:rPr lang="en-US" sz="14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ea typeface="+mj-ea"/>
                <a:cs typeface="Arial" pitchFamily="34" charset="0"/>
              </a:rPr>
              <a:t>Infraestructura</a:t>
            </a:r>
            <a:r>
              <a:rPr lang="en-US" sz="14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ea typeface="+mj-ea"/>
                <a:cs typeface="Arial" pitchFamily="34" charset="0"/>
              </a:rPr>
              <a:t> de red </a:t>
            </a:r>
            <a:r>
              <a:rPr lang="en-US" sz="14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ea typeface="+mj-ea"/>
                <a:cs typeface="Arial" pitchFamily="34" charset="0"/>
              </a:rPr>
              <a:t>habilitada</a:t>
            </a:r>
            <a:r>
              <a:rPr lang="en-US" sz="14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ea typeface="+mj-ea"/>
                <a:cs typeface="Arial" pitchFamily="34" charset="0"/>
              </a:rPr>
              <a:t> para </a:t>
            </a:r>
            <a:r>
              <a:rPr lang="en-US" sz="14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ea typeface="+mj-ea"/>
                <a:cs typeface="Arial" pitchFamily="34" charset="0"/>
              </a:rPr>
              <a:t>inspeccionar</a:t>
            </a:r>
            <a:r>
              <a:rPr lang="en-US" sz="14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ea typeface="+mj-ea"/>
                <a:cs typeface="Arial" pitchFamily="34" charset="0"/>
              </a:rPr>
              <a:t> a nivel de </a:t>
            </a:r>
            <a:r>
              <a:rPr lang="en-US" sz="1400"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ea typeface="+mj-ea"/>
                <a:cs typeface="Arial" pitchFamily="34" charset="0"/>
              </a:rPr>
              <a:t>seguridad</a:t>
            </a:r>
            <a:endParaRPr lang="en-US" sz="14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atin typeface="Arial" pitchFamily="34" charset="0"/>
              <a:ea typeface="+mj-ea"/>
              <a:cs typeface="Arial" pitchFamily="34" charset="0"/>
            </a:endParaRPr>
          </a:p>
        </p:txBody>
      </p:sp>
      <p:sp>
        <p:nvSpPr>
          <p:cNvPr id="18" name="Content Placeholder 6"/>
          <p:cNvSpPr txBox="1">
            <a:spLocks/>
          </p:cNvSpPr>
          <p:nvPr/>
        </p:nvSpPr>
        <p:spPr>
          <a:xfrm>
            <a:off x="5795682" y="3335087"/>
            <a:ext cx="3348318" cy="643781"/>
          </a:xfrm>
          <a:prstGeom prst="rect">
            <a:avLst/>
          </a:prstGeom>
        </p:spPr>
        <p:txBody>
          <a:bodyPr vert="horz" lIns="91440" tIns="45720" rIns="91440" bIns="45720" rtlCol="0">
            <a:normAutofit/>
          </a:bodyPr>
          <a:lstStyle>
            <a:lvl1pPr marL="225425" indent="-225425" algn="l" defTabSz="457200" rtl="0" eaLnBrk="1" latinLnBrk="0" hangingPunct="1">
              <a:spcBef>
                <a:spcPct val="20000"/>
              </a:spcBef>
              <a:buFont typeface="Wingdings" charset="2"/>
              <a:buChar char="§"/>
              <a:defRPr sz="2000" kern="1200">
                <a:solidFill>
                  <a:schemeClr val="tx1">
                    <a:lumMod val="65000"/>
                    <a:lumOff val="35000"/>
                  </a:schemeClr>
                </a:solidFill>
                <a:latin typeface="+mn-lt"/>
                <a:ea typeface="+mn-ea"/>
                <a:cs typeface="+mn-cs"/>
              </a:defRPr>
            </a:lvl1pPr>
            <a:lvl2pPr marL="6858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2pPr>
            <a:lvl3pPr marL="1085850" indent="-171450" algn="l" defTabSz="457200" rtl="0" eaLnBrk="1" latinLnBrk="0" hangingPunct="1">
              <a:spcBef>
                <a:spcPct val="20000"/>
              </a:spcBef>
              <a:buFont typeface="Wingdings" charset="2"/>
              <a:buChar char="§"/>
              <a:defRPr sz="1600" kern="1200">
                <a:solidFill>
                  <a:schemeClr val="tx1">
                    <a:lumMod val="65000"/>
                    <a:lumOff val="35000"/>
                  </a:schemeClr>
                </a:solidFill>
                <a:latin typeface="+mn-lt"/>
                <a:ea typeface="+mn-ea"/>
                <a:cs typeface="+mn-cs"/>
              </a:defRPr>
            </a:lvl3pPr>
            <a:lvl4pPr marL="1546225" indent="-174625" algn="l" defTabSz="457200" rtl="0" eaLnBrk="1" latinLnBrk="0" hangingPunct="1">
              <a:spcBef>
                <a:spcPct val="20000"/>
              </a:spcBef>
              <a:buFont typeface="Arial"/>
              <a:buChar char="–"/>
              <a:defRPr sz="1400" kern="1200">
                <a:solidFill>
                  <a:schemeClr val="tx1">
                    <a:lumMod val="65000"/>
                    <a:lumOff val="35000"/>
                  </a:schemeClr>
                </a:solidFill>
                <a:latin typeface="+mn-lt"/>
                <a:ea typeface="+mn-ea"/>
                <a:cs typeface="+mn-cs"/>
              </a:defRPr>
            </a:lvl4pPr>
            <a:lvl5pPr marL="1997075" indent="-168275" algn="l" defTabSz="457200" rtl="0" eaLnBrk="1" latinLnBrk="0" hangingPunct="1">
              <a:spcBef>
                <a:spcPct val="20000"/>
              </a:spcBef>
              <a:buFont typeface="Arial"/>
              <a:buChar char="»"/>
              <a:defRPr sz="12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defTabSz="457189">
              <a:buNone/>
            </a:pPr>
            <a:r>
              <a:rPr lang="en-US" sz="14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Partnerships </a:t>
            </a:r>
            <a:r>
              <a:rPr lang="en-US" sz="14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estratégicos</a:t>
            </a:r>
            <a:endParaRPr lang="en-US" sz="14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endParaRPr>
          </a:p>
          <a:p>
            <a:pPr marL="0" indent="0" algn="ctr" defTabSz="457189">
              <a:buNone/>
            </a:pPr>
            <a:r>
              <a:rPr lang="en-US" sz="14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Ecosistema</a:t>
            </a:r>
            <a:r>
              <a:rPr lang="en-US" sz="14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 de </a:t>
            </a:r>
            <a:r>
              <a:rPr lang="en-US" sz="14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soluciones</a:t>
            </a:r>
            <a:endParaRPr lang="en-US" sz="1400" dirty="0">
              <a:solidFill>
                <a:prstClr val="black">
                  <a:lumMod val="65000"/>
                  <a:lumOff val="35000"/>
                </a:prstClr>
              </a:solidFill>
              <a:latin typeface="Arial"/>
            </a:endParaRPr>
          </a:p>
        </p:txBody>
      </p:sp>
      <p:grpSp>
        <p:nvGrpSpPr>
          <p:cNvPr id="19" name="Group 18"/>
          <p:cNvGrpSpPr/>
          <p:nvPr/>
        </p:nvGrpSpPr>
        <p:grpSpPr>
          <a:xfrm>
            <a:off x="6386469" y="1300769"/>
            <a:ext cx="1971226" cy="2018089"/>
            <a:chOff x="2779195" y="1724724"/>
            <a:chExt cx="1971226" cy="2018089"/>
          </a:xfrm>
        </p:grpSpPr>
        <p:grpSp>
          <p:nvGrpSpPr>
            <p:cNvPr id="20" name="Group 19"/>
            <p:cNvGrpSpPr/>
            <p:nvPr/>
          </p:nvGrpSpPr>
          <p:grpSpPr>
            <a:xfrm>
              <a:off x="2779195" y="1724724"/>
              <a:ext cx="1971226" cy="2018089"/>
              <a:chOff x="2779195" y="1724724"/>
              <a:chExt cx="1971226" cy="2018089"/>
            </a:xfrm>
          </p:grpSpPr>
          <p:sp>
            <p:nvSpPr>
              <p:cNvPr id="39" name="Freeform 8"/>
              <p:cNvSpPr/>
              <p:nvPr/>
            </p:nvSpPr>
            <p:spPr>
              <a:xfrm>
                <a:off x="2779195" y="1724724"/>
                <a:ext cx="933402" cy="982246"/>
              </a:xfrm>
              <a:custGeom>
                <a:avLst/>
                <a:gdLst>
                  <a:gd name="connsiteX0" fmla="*/ 0 w 1752337"/>
                  <a:gd name="connsiteY0" fmla="*/ 1752337 h 1752337"/>
                  <a:gd name="connsiteX1" fmla="*/ 1752337 w 1752337"/>
                  <a:gd name="connsiteY1" fmla="*/ 0 h 1752337"/>
                  <a:gd name="connsiteX2" fmla="*/ 1752337 w 1752337"/>
                  <a:gd name="connsiteY2" fmla="*/ 1752337 h 1752337"/>
                  <a:gd name="connsiteX3" fmla="*/ 0 w 1752337"/>
                  <a:gd name="connsiteY3" fmla="*/ 1752337 h 1752337"/>
                </a:gdLst>
                <a:ahLst/>
                <a:cxnLst>
                  <a:cxn ang="0">
                    <a:pos x="connsiteX0" y="connsiteY0"/>
                  </a:cxn>
                  <a:cxn ang="0">
                    <a:pos x="connsiteX1" y="connsiteY1"/>
                  </a:cxn>
                  <a:cxn ang="0">
                    <a:pos x="connsiteX2" y="connsiteY2"/>
                  </a:cxn>
                  <a:cxn ang="0">
                    <a:pos x="connsiteX3" y="connsiteY3"/>
                  </a:cxn>
                </a:cxnLst>
                <a:rect l="l" t="t" r="r" b="b"/>
                <a:pathLst>
                  <a:path w="1752337" h="1752337">
                    <a:moveTo>
                      <a:pt x="0" y="1752337"/>
                    </a:moveTo>
                    <a:cubicBezTo>
                      <a:pt x="0" y="784548"/>
                      <a:pt x="784548" y="0"/>
                      <a:pt x="1752337" y="0"/>
                    </a:cubicBezTo>
                    <a:lnTo>
                      <a:pt x="1752337" y="1752337"/>
                    </a:lnTo>
                    <a:lnTo>
                      <a:pt x="0" y="1752337"/>
                    </a:lnTo>
                    <a:close/>
                  </a:path>
                </a:pathLst>
              </a:custGeom>
              <a:solidFill>
                <a:schemeClr val="accent3"/>
              </a:solidFill>
              <a:ln>
                <a:noFill/>
              </a:ln>
              <a:effectLst/>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612816" tIns="612816" rIns="99568" bIns="99568" numCol="1" spcCol="1270" anchor="ctr" anchorCtr="0">
                <a:noAutofit/>
              </a:bodyPr>
              <a:lstStyle/>
              <a:p>
                <a:pPr algn="ctr" defTabSz="622255">
                  <a:lnSpc>
                    <a:spcPct val="90000"/>
                  </a:lnSpc>
                  <a:spcBef>
                    <a:spcPct val="0"/>
                  </a:spcBef>
                  <a:spcAft>
                    <a:spcPct val="35000"/>
                  </a:spcAft>
                </a:pPr>
                <a:endParaRPr lang="en-US">
                  <a:solidFill>
                    <a:srgbClr val="3C3C3C"/>
                  </a:solidFill>
                  <a:latin typeface="Arial"/>
                  <a:cs typeface="Arial"/>
                </a:endParaRPr>
              </a:p>
            </p:txBody>
          </p:sp>
          <p:sp>
            <p:nvSpPr>
              <p:cNvPr id="40" name="Freeform 9"/>
              <p:cNvSpPr/>
              <p:nvPr/>
            </p:nvSpPr>
            <p:spPr>
              <a:xfrm>
                <a:off x="3817019" y="1724724"/>
                <a:ext cx="933402" cy="982247"/>
              </a:xfrm>
              <a:custGeom>
                <a:avLst/>
                <a:gdLst>
                  <a:gd name="connsiteX0" fmla="*/ 0 w 1752337"/>
                  <a:gd name="connsiteY0" fmla="*/ 1752337 h 1752337"/>
                  <a:gd name="connsiteX1" fmla="*/ 1752337 w 1752337"/>
                  <a:gd name="connsiteY1" fmla="*/ 0 h 1752337"/>
                  <a:gd name="connsiteX2" fmla="*/ 1752337 w 1752337"/>
                  <a:gd name="connsiteY2" fmla="*/ 1752337 h 1752337"/>
                  <a:gd name="connsiteX3" fmla="*/ 0 w 1752337"/>
                  <a:gd name="connsiteY3" fmla="*/ 1752337 h 1752337"/>
                </a:gdLst>
                <a:ahLst/>
                <a:cxnLst>
                  <a:cxn ang="0">
                    <a:pos x="connsiteX0" y="connsiteY0"/>
                  </a:cxn>
                  <a:cxn ang="0">
                    <a:pos x="connsiteX1" y="connsiteY1"/>
                  </a:cxn>
                  <a:cxn ang="0">
                    <a:pos x="connsiteX2" y="connsiteY2"/>
                  </a:cxn>
                  <a:cxn ang="0">
                    <a:pos x="connsiteX3" y="connsiteY3"/>
                  </a:cxn>
                </a:cxnLst>
                <a:rect l="l" t="t" r="r" b="b"/>
                <a:pathLst>
                  <a:path w="1752337" h="1752337">
                    <a:moveTo>
                      <a:pt x="0" y="0"/>
                    </a:moveTo>
                    <a:cubicBezTo>
                      <a:pt x="967789" y="0"/>
                      <a:pt x="1752337" y="784548"/>
                      <a:pt x="1752337" y="1752337"/>
                    </a:cubicBezTo>
                    <a:lnTo>
                      <a:pt x="0" y="1752337"/>
                    </a:lnTo>
                    <a:lnTo>
                      <a:pt x="0" y="0"/>
                    </a:lnTo>
                    <a:close/>
                  </a:path>
                </a:pathLst>
              </a:custGeom>
              <a:solidFill>
                <a:schemeClr val="accent4"/>
              </a:solidFill>
              <a:ln>
                <a:noFill/>
              </a:ln>
              <a:effectLst/>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99568" tIns="612816" rIns="612816" bIns="99569" numCol="1" spcCol="1270" anchor="ctr" anchorCtr="0">
                <a:noAutofit/>
              </a:bodyPr>
              <a:lstStyle/>
              <a:p>
                <a:pPr algn="ctr" defTabSz="622255">
                  <a:lnSpc>
                    <a:spcPct val="90000"/>
                  </a:lnSpc>
                  <a:spcBef>
                    <a:spcPct val="0"/>
                  </a:spcBef>
                  <a:spcAft>
                    <a:spcPct val="35000"/>
                  </a:spcAft>
                </a:pPr>
                <a:endParaRPr lang="en-US">
                  <a:solidFill>
                    <a:srgbClr val="FFFFFF"/>
                  </a:solidFill>
                  <a:latin typeface="Arial"/>
                </a:endParaRPr>
              </a:p>
            </p:txBody>
          </p:sp>
          <p:sp>
            <p:nvSpPr>
              <p:cNvPr id="41" name="Freeform 10"/>
              <p:cNvSpPr/>
              <p:nvPr/>
            </p:nvSpPr>
            <p:spPr>
              <a:xfrm>
                <a:off x="3817018" y="2735055"/>
                <a:ext cx="933403" cy="982247"/>
              </a:xfrm>
              <a:custGeom>
                <a:avLst/>
                <a:gdLst>
                  <a:gd name="connsiteX0" fmla="*/ 0 w 1752337"/>
                  <a:gd name="connsiteY0" fmla="*/ 1752337 h 1752337"/>
                  <a:gd name="connsiteX1" fmla="*/ 1752337 w 1752337"/>
                  <a:gd name="connsiteY1" fmla="*/ 0 h 1752337"/>
                  <a:gd name="connsiteX2" fmla="*/ 1752337 w 1752337"/>
                  <a:gd name="connsiteY2" fmla="*/ 1752337 h 1752337"/>
                  <a:gd name="connsiteX3" fmla="*/ 0 w 1752337"/>
                  <a:gd name="connsiteY3" fmla="*/ 1752337 h 1752337"/>
                </a:gdLst>
                <a:ahLst/>
                <a:cxnLst>
                  <a:cxn ang="0">
                    <a:pos x="connsiteX0" y="connsiteY0"/>
                  </a:cxn>
                  <a:cxn ang="0">
                    <a:pos x="connsiteX1" y="connsiteY1"/>
                  </a:cxn>
                  <a:cxn ang="0">
                    <a:pos x="connsiteX2" y="connsiteY2"/>
                  </a:cxn>
                  <a:cxn ang="0">
                    <a:pos x="connsiteX3" y="connsiteY3"/>
                  </a:cxn>
                </a:cxnLst>
                <a:rect l="l" t="t" r="r" b="b"/>
                <a:pathLst>
                  <a:path w="1752337" h="1752337">
                    <a:moveTo>
                      <a:pt x="1752337" y="0"/>
                    </a:moveTo>
                    <a:cubicBezTo>
                      <a:pt x="1752337" y="967789"/>
                      <a:pt x="967789" y="1752337"/>
                      <a:pt x="0" y="1752337"/>
                    </a:cubicBezTo>
                    <a:lnTo>
                      <a:pt x="0" y="0"/>
                    </a:lnTo>
                    <a:lnTo>
                      <a:pt x="1752337" y="0"/>
                    </a:lnTo>
                    <a:close/>
                  </a:path>
                </a:pathLst>
              </a:custGeom>
              <a:solidFill>
                <a:schemeClr val="accent5"/>
              </a:solidFill>
              <a:ln>
                <a:noFill/>
              </a:ln>
              <a:effectLst/>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27584" tIns="227585" rIns="740833" bIns="740832" numCol="1" spcCol="1270" anchor="ctr" anchorCtr="0">
                <a:noAutofit/>
              </a:bodyPr>
              <a:lstStyle/>
              <a:p>
                <a:pPr algn="ctr" defTabSz="1422293">
                  <a:lnSpc>
                    <a:spcPct val="90000"/>
                  </a:lnSpc>
                  <a:spcBef>
                    <a:spcPct val="0"/>
                  </a:spcBef>
                  <a:spcAft>
                    <a:spcPct val="35000"/>
                  </a:spcAft>
                </a:pPr>
                <a:endParaRPr lang="en-US" sz="3200">
                  <a:solidFill>
                    <a:srgbClr val="FFFFFF"/>
                  </a:solidFill>
                  <a:latin typeface="Arial"/>
                </a:endParaRPr>
              </a:p>
            </p:txBody>
          </p:sp>
          <p:sp>
            <p:nvSpPr>
              <p:cNvPr id="42" name="Freeform 11"/>
              <p:cNvSpPr/>
              <p:nvPr/>
            </p:nvSpPr>
            <p:spPr>
              <a:xfrm>
                <a:off x="2796813" y="2760566"/>
                <a:ext cx="933402" cy="982247"/>
              </a:xfrm>
              <a:custGeom>
                <a:avLst/>
                <a:gdLst>
                  <a:gd name="connsiteX0" fmla="*/ 0 w 1752337"/>
                  <a:gd name="connsiteY0" fmla="*/ 1752337 h 1752337"/>
                  <a:gd name="connsiteX1" fmla="*/ 1752337 w 1752337"/>
                  <a:gd name="connsiteY1" fmla="*/ 0 h 1752337"/>
                  <a:gd name="connsiteX2" fmla="*/ 1752337 w 1752337"/>
                  <a:gd name="connsiteY2" fmla="*/ 1752337 h 1752337"/>
                  <a:gd name="connsiteX3" fmla="*/ 0 w 1752337"/>
                  <a:gd name="connsiteY3" fmla="*/ 1752337 h 1752337"/>
                </a:gdLst>
                <a:ahLst/>
                <a:cxnLst>
                  <a:cxn ang="0">
                    <a:pos x="connsiteX0" y="connsiteY0"/>
                  </a:cxn>
                  <a:cxn ang="0">
                    <a:pos x="connsiteX1" y="connsiteY1"/>
                  </a:cxn>
                  <a:cxn ang="0">
                    <a:pos x="connsiteX2" y="connsiteY2"/>
                  </a:cxn>
                  <a:cxn ang="0">
                    <a:pos x="connsiteX3" y="connsiteY3"/>
                  </a:cxn>
                </a:cxnLst>
                <a:rect l="l" t="t" r="r" b="b"/>
                <a:pathLst>
                  <a:path w="1752337" h="1752337">
                    <a:moveTo>
                      <a:pt x="1752337" y="1752337"/>
                    </a:moveTo>
                    <a:cubicBezTo>
                      <a:pt x="784548" y="1752337"/>
                      <a:pt x="0" y="967789"/>
                      <a:pt x="0" y="0"/>
                    </a:cubicBezTo>
                    <a:lnTo>
                      <a:pt x="1752337" y="0"/>
                    </a:lnTo>
                    <a:lnTo>
                      <a:pt x="1752337" y="1752337"/>
                    </a:lnTo>
                    <a:close/>
                  </a:path>
                </a:pathLst>
              </a:custGeom>
              <a:solidFill>
                <a:schemeClr val="accent6"/>
              </a:solidFill>
              <a:ln>
                <a:noFill/>
              </a:ln>
              <a:effectLst/>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627040" tIns="113792" rIns="113791" bIns="627040" numCol="1" spcCol="1270" anchor="ctr" anchorCtr="0">
                <a:noAutofit/>
              </a:bodyPr>
              <a:lstStyle/>
              <a:p>
                <a:pPr algn="ctr" defTabSz="711146">
                  <a:lnSpc>
                    <a:spcPct val="90000"/>
                  </a:lnSpc>
                  <a:spcBef>
                    <a:spcPct val="0"/>
                  </a:spcBef>
                  <a:spcAft>
                    <a:spcPct val="35000"/>
                  </a:spcAft>
                </a:pPr>
                <a:endParaRPr lang="en-US" sz="1600" b="1">
                  <a:solidFill>
                    <a:srgbClr val="FFFFFF"/>
                  </a:solidFill>
                  <a:latin typeface="Arial"/>
                  <a:cs typeface="Arial"/>
                </a:endParaRPr>
              </a:p>
            </p:txBody>
          </p:sp>
          <p:grpSp>
            <p:nvGrpSpPr>
              <p:cNvPr id="43" name="Group 42"/>
              <p:cNvGrpSpPr/>
              <p:nvPr/>
            </p:nvGrpSpPr>
            <p:grpSpPr>
              <a:xfrm>
                <a:off x="3564986" y="2449875"/>
                <a:ext cx="399644" cy="490766"/>
                <a:chOff x="4269488" y="2594704"/>
                <a:chExt cx="605022" cy="706026"/>
              </a:xfrm>
            </p:grpSpPr>
            <p:sp>
              <p:nvSpPr>
                <p:cNvPr id="44" name="Circular Arrow 13"/>
                <p:cNvSpPr/>
                <p:nvPr/>
              </p:nvSpPr>
              <p:spPr>
                <a:xfrm>
                  <a:off x="4269489" y="2594704"/>
                  <a:ext cx="605021" cy="605272"/>
                </a:xfrm>
                <a:prstGeom prst="circularArrow">
                  <a:avLst/>
                </a:prstGeom>
                <a:solidFill>
                  <a:schemeClr val="bg1"/>
                </a:solidFill>
                <a:ln>
                  <a:noFill/>
                </a:ln>
                <a:effectLst/>
              </p:spPr>
              <p:style>
                <a:lnRef idx="3">
                  <a:schemeClr val="lt1">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dk1">
                    <a:hueOff val="0"/>
                    <a:satOff val="0"/>
                    <a:lumOff val="0"/>
                    <a:alphaOff val="0"/>
                  </a:schemeClr>
                </a:fontRef>
              </p:style>
            </p:sp>
            <p:sp>
              <p:nvSpPr>
                <p:cNvPr id="45" name="Circular Arrow 14"/>
                <p:cNvSpPr/>
                <p:nvPr/>
              </p:nvSpPr>
              <p:spPr>
                <a:xfrm rot="10800000">
                  <a:off x="4269488" y="2695456"/>
                  <a:ext cx="605021" cy="605274"/>
                </a:xfrm>
                <a:prstGeom prst="circularArrow">
                  <a:avLst/>
                </a:prstGeom>
                <a:solidFill>
                  <a:schemeClr val="bg1"/>
                </a:solidFill>
                <a:ln>
                  <a:noFill/>
                </a:ln>
                <a:effectLst/>
              </p:spPr>
              <p:style>
                <a:lnRef idx="3">
                  <a:schemeClr val="lt1">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dk1">
                    <a:hueOff val="0"/>
                    <a:satOff val="0"/>
                    <a:lumOff val="0"/>
                    <a:alphaOff val="0"/>
                  </a:schemeClr>
                </a:fontRef>
              </p:style>
            </p:sp>
          </p:grpSp>
        </p:grpSp>
        <p:sp>
          <p:nvSpPr>
            <p:cNvPr id="21" name="TextBox 20"/>
            <p:cNvSpPr txBox="1"/>
            <p:nvPr/>
          </p:nvSpPr>
          <p:spPr>
            <a:xfrm>
              <a:off x="2896421" y="2384814"/>
              <a:ext cx="659642" cy="267687"/>
            </a:xfrm>
            <a:prstGeom prst="rect">
              <a:avLst/>
            </a:prstGeom>
            <a:ln>
              <a:noFill/>
            </a:ln>
          </p:spPr>
          <p:txBody>
            <a:bodyPr wrap="none" lIns="45643" tIns="22821" rIns="45643" bIns="22821" rtlCol="0">
              <a:spAutoFit/>
            </a:bodyPr>
            <a:lstStyle/>
            <a:p>
              <a:pPr algn="ctr" defTabSz="457166">
                <a:lnSpc>
                  <a:spcPct val="90000"/>
                </a:lnSpc>
              </a:pPr>
              <a:r>
                <a:rPr lang="en-US" sz="800" b="1" dirty="0">
                  <a:solidFill>
                    <a:srgbClr val="FFFFFF"/>
                  </a:solidFill>
                  <a:latin typeface="Arial"/>
                  <a:cs typeface="Arial"/>
                </a:rPr>
                <a:t>Threat</a:t>
              </a:r>
            </a:p>
            <a:p>
              <a:pPr algn="ctr" defTabSz="457166">
                <a:lnSpc>
                  <a:spcPct val="90000"/>
                </a:lnSpc>
              </a:pPr>
              <a:r>
                <a:rPr lang="en-US" sz="800" b="1" dirty="0">
                  <a:solidFill>
                    <a:srgbClr val="FFFFFF"/>
                  </a:solidFill>
                  <a:latin typeface="Arial"/>
                  <a:cs typeface="Arial"/>
                </a:rPr>
                <a:t>Intelligence</a:t>
              </a:r>
            </a:p>
          </p:txBody>
        </p:sp>
        <p:sp>
          <p:nvSpPr>
            <p:cNvPr id="22" name="TextBox 21"/>
            <p:cNvSpPr txBox="1"/>
            <p:nvPr/>
          </p:nvSpPr>
          <p:spPr>
            <a:xfrm>
              <a:off x="3937236" y="3220745"/>
              <a:ext cx="571476" cy="267687"/>
            </a:xfrm>
            <a:prstGeom prst="rect">
              <a:avLst/>
            </a:prstGeom>
            <a:ln>
              <a:noFill/>
            </a:ln>
          </p:spPr>
          <p:txBody>
            <a:bodyPr wrap="none" lIns="45643" tIns="22821" rIns="45643" bIns="22821" rtlCol="0">
              <a:spAutoFit/>
            </a:bodyPr>
            <a:lstStyle/>
            <a:p>
              <a:pPr algn="ctr" defTabSz="457166">
                <a:lnSpc>
                  <a:spcPct val="90000"/>
                </a:lnSpc>
              </a:pPr>
              <a:r>
                <a:rPr lang="en-US" sz="800" b="1" dirty="0">
                  <a:solidFill>
                    <a:srgbClr val="FFFFFF"/>
                  </a:solidFill>
                  <a:latin typeface="Arial"/>
                  <a:cs typeface="Arial"/>
                </a:rPr>
                <a:t>End Point</a:t>
              </a:r>
            </a:p>
            <a:p>
              <a:pPr algn="ctr" defTabSz="457166">
                <a:lnSpc>
                  <a:spcPct val="90000"/>
                </a:lnSpc>
              </a:pPr>
              <a:r>
                <a:rPr lang="en-US" sz="800" b="1" dirty="0">
                  <a:solidFill>
                    <a:srgbClr val="FFFFFF"/>
                  </a:solidFill>
                  <a:latin typeface="Arial"/>
                  <a:cs typeface="Arial"/>
                </a:rPr>
                <a:t>Security</a:t>
              </a:r>
            </a:p>
          </p:txBody>
        </p:sp>
        <p:sp>
          <p:nvSpPr>
            <p:cNvPr id="23" name="TextBox 22"/>
            <p:cNvSpPr txBox="1"/>
            <p:nvPr/>
          </p:nvSpPr>
          <p:spPr>
            <a:xfrm>
              <a:off x="3982488" y="2325582"/>
              <a:ext cx="668689" cy="378486"/>
            </a:xfrm>
            <a:prstGeom prst="rect">
              <a:avLst/>
            </a:prstGeom>
            <a:ln>
              <a:noFill/>
            </a:ln>
          </p:spPr>
          <p:txBody>
            <a:bodyPr wrap="square" lIns="45643" tIns="22821" rIns="45643" bIns="22821" rtlCol="0">
              <a:spAutoFit/>
            </a:bodyPr>
            <a:lstStyle/>
            <a:p>
              <a:pPr algn="ctr" defTabSz="457166">
                <a:lnSpc>
                  <a:spcPct val="90000"/>
                </a:lnSpc>
              </a:pPr>
              <a:r>
                <a:rPr lang="en-US" sz="800" b="1" dirty="0">
                  <a:solidFill>
                    <a:srgbClr val="FFFFFF"/>
                  </a:solidFill>
                  <a:latin typeface="Arial"/>
                  <a:cs typeface="Arial"/>
                </a:rPr>
                <a:t>SIEM/</a:t>
              </a:r>
            </a:p>
            <a:p>
              <a:pPr algn="ctr" defTabSz="457166">
                <a:lnSpc>
                  <a:spcPct val="90000"/>
                </a:lnSpc>
              </a:pPr>
              <a:r>
                <a:rPr lang="en-US" sz="800" b="1" dirty="0">
                  <a:solidFill>
                    <a:srgbClr val="FFFFFF"/>
                  </a:solidFill>
                  <a:latin typeface="Arial"/>
                  <a:cs typeface="Arial"/>
                </a:rPr>
                <a:t>Malware </a:t>
              </a:r>
            </a:p>
            <a:p>
              <a:pPr algn="ctr" defTabSz="457166">
                <a:lnSpc>
                  <a:spcPct val="90000"/>
                </a:lnSpc>
              </a:pPr>
              <a:r>
                <a:rPr lang="en-US" sz="800" b="1" dirty="0">
                  <a:solidFill>
                    <a:srgbClr val="FFFFFF"/>
                  </a:solidFill>
                  <a:latin typeface="Arial"/>
                  <a:cs typeface="Arial"/>
                </a:rPr>
                <a:t>Analysis</a:t>
              </a:r>
            </a:p>
          </p:txBody>
        </p:sp>
        <p:grpSp>
          <p:nvGrpSpPr>
            <p:cNvPr id="24" name="Group 82"/>
            <p:cNvGrpSpPr>
              <a:grpSpLocks noChangeAspect="1"/>
            </p:cNvGrpSpPr>
            <p:nvPr/>
          </p:nvGrpSpPr>
          <p:grpSpPr>
            <a:xfrm>
              <a:off x="3231835" y="1945840"/>
              <a:ext cx="329579" cy="321207"/>
              <a:chOff x="9913166" y="5454663"/>
              <a:chExt cx="420689" cy="420689"/>
            </a:xfrm>
            <a:solidFill>
              <a:schemeClr val="bg1"/>
            </a:solidFill>
          </p:grpSpPr>
          <p:sp>
            <p:nvSpPr>
              <p:cNvPr id="37" name="Freeform 32"/>
              <p:cNvSpPr>
                <a:spLocks noEditPoints="1"/>
              </p:cNvSpPr>
              <p:nvPr/>
            </p:nvSpPr>
            <p:spPr bwMode="auto">
              <a:xfrm>
                <a:off x="9913166" y="5454663"/>
                <a:ext cx="420689" cy="420689"/>
              </a:xfrm>
              <a:custGeom>
                <a:avLst/>
                <a:gdLst>
                  <a:gd name="T0" fmla="*/ 1852 w 1852"/>
                  <a:gd name="T1" fmla="*/ 418 h 1852"/>
                  <a:gd name="T2" fmla="*/ 1838 w 1852"/>
                  <a:gd name="T3" fmla="*/ 270 h 1852"/>
                  <a:gd name="T4" fmla="*/ 1726 w 1852"/>
                  <a:gd name="T5" fmla="*/ 190 h 1852"/>
                  <a:gd name="T6" fmla="*/ 1651 w 1852"/>
                  <a:gd name="T7" fmla="*/ 122 h 1852"/>
                  <a:gd name="T8" fmla="*/ 1580 w 1852"/>
                  <a:gd name="T9" fmla="*/ 10 h 1852"/>
                  <a:gd name="T10" fmla="*/ 1431 w 1852"/>
                  <a:gd name="T11" fmla="*/ 2 h 1852"/>
                  <a:gd name="T12" fmla="*/ 1298 w 1852"/>
                  <a:gd name="T13" fmla="*/ 24 h 1852"/>
                  <a:gd name="T14" fmla="*/ 1274 w 1852"/>
                  <a:gd name="T15" fmla="*/ 0 h 1852"/>
                  <a:gd name="T16" fmla="*/ 1129 w 1852"/>
                  <a:gd name="T17" fmla="*/ 19 h 1852"/>
                  <a:gd name="T18" fmla="*/ 1004 w 1852"/>
                  <a:gd name="T19" fmla="*/ 7 h 1852"/>
                  <a:gd name="T20" fmla="*/ 853 w 1852"/>
                  <a:gd name="T21" fmla="*/ 4 h 1852"/>
                  <a:gd name="T22" fmla="*/ 723 w 1852"/>
                  <a:gd name="T23" fmla="*/ 24 h 1852"/>
                  <a:gd name="T24" fmla="*/ 580 w 1852"/>
                  <a:gd name="T25" fmla="*/ 0 h 1852"/>
                  <a:gd name="T26" fmla="*/ 555 w 1852"/>
                  <a:gd name="T27" fmla="*/ 24 h 1852"/>
                  <a:gd name="T28" fmla="*/ 427 w 1852"/>
                  <a:gd name="T29" fmla="*/ 4 h 1852"/>
                  <a:gd name="T30" fmla="*/ 276 w 1852"/>
                  <a:gd name="T31" fmla="*/ 7 h 1852"/>
                  <a:gd name="T32" fmla="*/ 212 w 1852"/>
                  <a:gd name="T33" fmla="*/ 119 h 1852"/>
                  <a:gd name="T34" fmla="*/ 132 w 1852"/>
                  <a:gd name="T35" fmla="*/ 180 h 1852"/>
                  <a:gd name="T36" fmla="*/ 20 w 1852"/>
                  <a:gd name="T37" fmla="*/ 269 h 1852"/>
                  <a:gd name="T38" fmla="*/ 0 w 1852"/>
                  <a:gd name="T39" fmla="*/ 413 h 1852"/>
                  <a:gd name="T40" fmla="*/ 118 w 1852"/>
                  <a:gd name="T41" fmla="*/ 437 h 1852"/>
                  <a:gd name="T42" fmla="*/ 2 w 1852"/>
                  <a:gd name="T43" fmla="*/ 570 h 1852"/>
                  <a:gd name="T44" fmla="*/ 11 w 1852"/>
                  <a:gd name="T45" fmla="*/ 720 h 1852"/>
                  <a:gd name="T46" fmla="*/ 15 w 1852"/>
                  <a:gd name="T47" fmla="*/ 845 h 1852"/>
                  <a:gd name="T48" fmla="*/ 0 w 1852"/>
                  <a:gd name="T49" fmla="*/ 991 h 1852"/>
                  <a:gd name="T50" fmla="*/ 118 w 1852"/>
                  <a:gd name="T51" fmla="*/ 1129 h 1852"/>
                  <a:gd name="T52" fmla="*/ 0 w 1852"/>
                  <a:gd name="T53" fmla="*/ 1149 h 1852"/>
                  <a:gd name="T54" fmla="*/ 15 w 1852"/>
                  <a:gd name="T55" fmla="*/ 1295 h 1852"/>
                  <a:gd name="T56" fmla="*/ 11 w 1852"/>
                  <a:gd name="T57" fmla="*/ 1421 h 1852"/>
                  <a:gd name="T58" fmla="*/ 2 w 1852"/>
                  <a:gd name="T59" fmla="*/ 1570 h 1852"/>
                  <a:gd name="T60" fmla="*/ 118 w 1852"/>
                  <a:gd name="T61" fmla="*/ 1617 h 1852"/>
                  <a:gd name="T62" fmla="*/ 160 w 1852"/>
                  <a:gd name="T63" fmla="*/ 1709 h 1852"/>
                  <a:gd name="T64" fmla="*/ 269 w 1852"/>
                  <a:gd name="T65" fmla="*/ 1829 h 1852"/>
                  <a:gd name="T66" fmla="*/ 292 w 1852"/>
                  <a:gd name="T67" fmla="*/ 1852 h 1852"/>
                  <a:gd name="T68" fmla="*/ 436 w 1852"/>
                  <a:gd name="T69" fmla="*/ 1834 h 1852"/>
                  <a:gd name="T70" fmla="*/ 562 w 1852"/>
                  <a:gd name="T71" fmla="*/ 1846 h 1852"/>
                  <a:gd name="T72" fmla="*/ 713 w 1852"/>
                  <a:gd name="T73" fmla="*/ 1848 h 1852"/>
                  <a:gd name="T74" fmla="*/ 843 w 1852"/>
                  <a:gd name="T75" fmla="*/ 1829 h 1852"/>
                  <a:gd name="T76" fmla="*/ 986 w 1852"/>
                  <a:gd name="T77" fmla="*/ 1852 h 1852"/>
                  <a:gd name="T78" fmla="*/ 1011 w 1852"/>
                  <a:gd name="T79" fmla="*/ 1829 h 1852"/>
                  <a:gd name="T80" fmla="*/ 1139 w 1852"/>
                  <a:gd name="T81" fmla="*/ 1848 h 1852"/>
                  <a:gd name="T82" fmla="*/ 1290 w 1852"/>
                  <a:gd name="T83" fmla="*/ 1846 h 1852"/>
                  <a:gd name="T84" fmla="*/ 1417 w 1852"/>
                  <a:gd name="T85" fmla="*/ 1834 h 1852"/>
                  <a:gd name="T86" fmla="*/ 1561 w 1852"/>
                  <a:gd name="T87" fmla="*/ 1852 h 1852"/>
                  <a:gd name="T88" fmla="*/ 1584 w 1852"/>
                  <a:gd name="T89" fmla="*/ 1736 h 1852"/>
                  <a:gd name="T90" fmla="*/ 1692 w 1852"/>
                  <a:gd name="T91" fmla="*/ 1709 h 1852"/>
                  <a:gd name="T92" fmla="*/ 1736 w 1852"/>
                  <a:gd name="T93" fmla="*/ 1617 h 1852"/>
                  <a:gd name="T94" fmla="*/ 1851 w 1852"/>
                  <a:gd name="T95" fmla="*/ 1570 h 1852"/>
                  <a:gd name="T96" fmla="*/ 1842 w 1852"/>
                  <a:gd name="T97" fmla="*/ 1421 h 1852"/>
                  <a:gd name="T98" fmla="*/ 1838 w 1852"/>
                  <a:gd name="T99" fmla="*/ 1295 h 1852"/>
                  <a:gd name="T100" fmla="*/ 1852 w 1852"/>
                  <a:gd name="T101" fmla="*/ 1149 h 1852"/>
                  <a:gd name="T102" fmla="*/ 1736 w 1852"/>
                  <a:gd name="T103" fmla="*/ 1011 h 1852"/>
                  <a:gd name="T104" fmla="*/ 1852 w 1852"/>
                  <a:gd name="T105" fmla="*/ 991 h 1852"/>
                  <a:gd name="T106" fmla="*/ 1838 w 1852"/>
                  <a:gd name="T107" fmla="*/ 845 h 1852"/>
                  <a:gd name="T108" fmla="*/ 1842 w 1852"/>
                  <a:gd name="T109" fmla="*/ 720 h 1852"/>
                  <a:gd name="T110" fmla="*/ 1851 w 1852"/>
                  <a:gd name="T111" fmla="*/ 570 h 1852"/>
                  <a:gd name="T112" fmla="*/ 1829 w 1852"/>
                  <a:gd name="T113" fmla="*/ 437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52" h="1852">
                    <a:moveTo>
                      <a:pt x="1829" y="437"/>
                    </a:moveTo>
                    <a:lnTo>
                      <a:pt x="1829" y="437"/>
                    </a:lnTo>
                    <a:lnTo>
                      <a:pt x="1834" y="437"/>
                    </a:lnTo>
                    <a:lnTo>
                      <a:pt x="1838" y="435"/>
                    </a:lnTo>
                    <a:lnTo>
                      <a:pt x="1842" y="432"/>
                    </a:lnTo>
                    <a:lnTo>
                      <a:pt x="1846" y="429"/>
                    </a:lnTo>
                    <a:lnTo>
                      <a:pt x="1848" y="426"/>
                    </a:lnTo>
                    <a:lnTo>
                      <a:pt x="1851" y="422"/>
                    </a:lnTo>
                    <a:lnTo>
                      <a:pt x="1852" y="418"/>
                    </a:lnTo>
                    <a:lnTo>
                      <a:pt x="1852" y="413"/>
                    </a:lnTo>
                    <a:lnTo>
                      <a:pt x="1852" y="293"/>
                    </a:lnTo>
                    <a:lnTo>
                      <a:pt x="1852" y="293"/>
                    </a:lnTo>
                    <a:lnTo>
                      <a:pt x="1852" y="288"/>
                    </a:lnTo>
                    <a:lnTo>
                      <a:pt x="1851" y="284"/>
                    </a:lnTo>
                    <a:lnTo>
                      <a:pt x="1848" y="279"/>
                    </a:lnTo>
                    <a:lnTo>
                      <a:pt x="1846" y="275"/>
                    </a:lnTo>
                    <a:lnTo>
                      <a:pt x="1842" y="272"/>
                    </a:lnTo>
                    <a:lnTo>
                      <a:pt x="1838" y="270"/>
                    </a:lnTo>
                    <a:lnTo>
                      <a:pt x="1834" y="269"/>
                    </a:lnTo>
                    <a:lnTo>
                      <a:pt x="1829" y="268"/>
                    </a:lnTo>
                    <a:lnTo>
                      <a:pt x="1736" y="268"/>
                    </a:lnTo>
                    <a:lnTo>
                      <a:pt x="1736" y="237"/>
                    </a:lnTo>
                    <a:lnTo>
                      <a:pt x="1736" y="237"/>
                    </a:lnTo>
                    <a:lnTo>
                      <a:pt x="1735" y="224"/>
                    </a:lnTo>
                    <a:lnTo>
                      <a:pt x="1733" y="212"/>
                    </a:lnTo>
                    <a:lnTo>
                      <a:pt x="1730" y="201"/>
                    </a:lnTo>
                    <a:lnTo>
                      <a:pt x="1726" y="190"/>
                    </a:lnTo>
                    <a:lnTo>
                      <a:pt x="1721" y="180"/>
                    </a:lnTo>
                    <a:lnTo>
                      <a:pt x="1716" y="170"/>
                    </a:lnTo>
                    <a:lnTo>
                      <a:pt x="1708" y="161"/>
                    </a:lnTo>
                    <a:lnTo>
                      <a:pt x="1700" y="152"/>
                    </a:lnTo>
                    <a:lnTo>
                      <a:pt x="1692" y="145"/>
                    </a:lnTo>
                    <a:lnTo>
                      <a:pt x="1683" y="138"/>
                    </a:lnTo>
                    <a:lnTo>
                      <a:pt x="1673" y="132"/>
                    </a:lnTo>
                    <a:lnTo>
                      <a:pt x="1663" y="126"/>
                    </a:lnTo>
                    <a:lnTo>
                      <a:pt x="1651" y="122"/>
                    </a:lnTo>
                    <a:lnTo>
                      <a:pt x="1640" y="119"/>
                    </a:lnTo>
                    <a:lnTo>
                      <a:pt x="1629" y="118"/>
                    </a:lnTo>
                    <a:lnTo>
                      <a:pt x="1617" y="117"/>
                    </a:lnTo>
                    <a:lnTo>
                      <a:pt x="1584" y="117"/>
                    </a:lnTo>
                    <a:lnTo>
                      <a:pt x="1584" y="24"/>
                    </a:lnTo>
                    <a:lnTo>
                      <a:pt x="1584" y="24"/>
                    </a:lnTo>
                    <a:lnTo>
                      <a:pt x="1584" y="19"/>
                    </a:lnTo>
                    <a:lnTo>
                      <a:pt x="1582" y="14"/>
                    </a:lnTo>
                    <a:lnTo>
                      <a:pt x="1580" y="10"/>
                    </a:lnTo>
                    <a:lnTo>
                      <a:pt x="1577" y="7"/>
                    </a:lnTo>
                    <a:lnTo>
                      <a:pt x="1574" y="4"/>
                    </a:lnTo>
                    <a:lnTo>
                      <a:pt x="1570" y="2"/>
                    </a:lnTo>
                    <a:lnTo>
                      <a:pt x="1566" y="1"/>
                    </a:lnTo>
                    <a:lnTo>
                      <a:pt x="1561" y="0"/>
                    </a:lnTo>
                    <a:lnTo>
                      <a:pt x="1440" y="0"/>
                    </a:lnTo>
                    <a:lnTo>
                      <a:pt x="1440" y="0"/>
                    </a:lnTo>
                    <a:lnTo>
                      <a:pt x="1435" y="1"/>
                    </a:lnTo>
                    <a:lnTo>
                      <a:pt x="1431" y="2"/>
                    </a:lnTo>
                    <a:lnTo>
                      <a:pt x="1427" y="4"/>
                    </a:lnTo>
                    <a:lnTo>
                      <a:pt x="1423" y="7"/>
                    </a:lnTo>
                    <a:lnTo>
                      <a:pt x="1420" y="10"/>
                    </a:lnTo>
                    <a:lnTo>
                      <a:pt x="1418" y="14"/>
                    </a:lnTo>
                    <a:lnTo>
                      <a:pt x="1417" y="19"/>
                    </a:lnTo>
                    <a:lnTo>
                      <a:pt x="1416" y="24"/>
                    </a:lnTo>
                    <a:lnTo>
                      <a:pt x="1416" y="117"/>
                    </a:lnTo>
                    <a:lnTo>
                      <a:pt x="1298" y="117"/>
                    </a:lnTo>
                    <a:lnTo>
                      <a:pt x="1298" y="24"/>
                    </a:lnTo>
                    <a:lnTo>
                      <a:pt x="1298" y="24"/>
                    </a:lnTo>
                    <a:lnTo>
                      <a:pt x="1296" y="19"/>
                    </a:lnTo>
                    <a:lnTo>
                      <a:pt x="1295" y="14"/>
                    </a:lnTo>
                    <a:lnTo>
                      <a:pt x="1293" y="10"/>
                    </a:lnTo>
                    <a:lnTo>
                      <a:pt x="1290" y="7"/>
                    </a:lnTo>
                    <a:lnTo>
                      <a:pt x="1286" y="4"/>
                    </a:lnTo>
                    <a:lnTo>
                      <a:pt x="1283" y="2"/>
                    </a:lnTo>
                    <a:lnTo>
                      <a:pt x="1278" y="1"/>
                    </a:lnTo>
                    <a:lnTo>
                      <a:pt x="1274" y="0"/>
                    </a:lnTo>
                    <a:lnTo>
                      <a:pt x="1153" y="0"/>
                    </a:lnTo>
                    <a:lnTo>
                      <a:pt x="1153" y="0"/>
                    </a:lnTo>
                    <a:lnTo>
                      <a:pt x="1149" y="1"/>
                    </a:lnTo>
                    <a:lnTo>
                      <a:pt x="1144" y="2"/>
                    </a:lnTo>
                    <a:lnTo>
                      <a:pt x="1139" y="4"/>
                    </a:lnTo>
                    <a:lnTo>
                      <a:pt x="1136" y="7"/>
                    </a:lnTo>
                    <a:lnTo>
                      <a:pt x="1133" y="10"/>
                    </a:lnTo>
                    <a:lnTo>
                      <a:pt x="1131" y="14"/>
                    </a:lnTo>
                    <a:lnTo>
                      <a:pt x="1129" y="19"/>
                    </a:lnTo>
                    <a:lnTo>
                      <a:pt x="1129" y="24"/>
                    </a:lnTo>
                    <a:lnTo>
                      <a:pt x="1129" y="117"/>
                    </a:lnTo>
                    <a:lnTo>
                      <a:pt x="1011" y="117"/>
                    </a:lnTo>
                    <a:lnTo>
                      <a:pt x="1011" y="24"/>
                    </a:lnTo>
                    <a:lnTo>
                      <a:pt x="1011" y="24"/>
                    </a:lnTo>
                    <a:lnTo>
                      <a:pt x="1010" y="19"/>
                    </a:lnTo>
                    <a:lnTo>
                      <a:pt x="1009" y="14"/>
                    </a:lnTo>
                    <a:lnTo>
                      <a:pt x="1006" y="10"/>
                    </a:lnTo>
                    <a:lnTo>
                      <a:pt x="1004" y="7"/>
                    </a:lnTo>
                    <a:lnTo>
                      <a:pt x="1000" y="4"/>
                    </a:lnTo>
                    <a:lnTo>
                      <a:pt x="996" y="2"/>
                    </a:lnTo>
                    <a:lnTo>
                      <a:pt x="992" y="1"/>
                    </a:lnTo>
                    <a:lnTo>
                      <a:pt x="986" y="0"/>
                    </a:lnTo>
                    <a:lnTo>
                      <a:pt x="866" y="0"/>
                    </a:lnTo>
                    <a:lnTo>
                      <a:pt x="866" y="0"/>
                    </a:lnTo>
                    <a:lnTo>
                      <a:pt x="861" y="1"/>
                    </a:lnTo>
                    <a:lnTo>
                      <a:pt x="857" y="2"/>
                    </a:lnTo>
                    <a:lnTo>
                      <a:pt x="853" y="4"/>
                    </a:lnTo>
                    <a:lnTo>
                      <a:pt x="850" y="7"/>
                    </a:lnTo>
                    <a:lnTo>
                      <a:pt x="847" y="10"/>
                    </a:lnTo>
                    <a:lnTo>
                      <a:pt x="845" y="14"/>
                    </a:lnTo>
                    <a:lnTo>
                      <a:pt x="843" y="19"/>
                    </a:lnTo>
                    <a:lnTo>
                      <a:pt x="843" y="24"/>
                    </a:lnTo>
                    <a:lnTo>
                      <a:pt x="843" y="117"/>
                    </a:lnTo>
                    <a:lnTo>
                      <a:pt x="723" y="117"/>
                    </a:lnTo>
                    <a:lnTo>
                      <a:pt x="723" y="24"/>
                    </a:lnTo>
                    <a:lnTo>
                      <a:pt x="723" y="24"/>
                    </a:lnTo>
                    <a:lnTo>
                      <a:pt x="723" y="19"/>
                    </a:lnTo>
                    <a:lnTo>
                      <a:pt x="721" y="14"/>
                    </a:lnTo>
                    <a:lnTo>
                      <a:pt x="719" y="10"/>
                    </a:lnTo>
                    <a:lnTo>
                      <a:pt x="716" y="7"/>
                    </a:lnTo>
                    <a:lnTo>
                      <a:pt x="713" y="4"/>
                    </a:lnTo>
                    <a:lnTo>
                      <a:pt x="709" y="2"/>
                    </a:lnTo>
                    <a:lnTo>
                      <a:pt x="705" y="1"/>
                    </a:lnTo>
                    <a:lnTo>
                      <a:pt x="700" y="0"/>
                    </a:lnTo>
                    <a:lnTo>
                      <a:pt x="580" y="0"/>
                    </a:lnTo>
                    <a:lnTo>
                      <a:pt x="580" y="0"/>
                    </a:lnTo>
                    <a:lnTo>
                      <a:pt x="574" y="1"/>
                    </a:lnTo>
                    <a:lnTo>
                      <a:pt x="570" y="2"/>
                    </a:lnTo>
                    <a:lnTo>
                      <a:pt x="566" y="4"/>
                    </a:lnTo>
                    <a:lnTo>
                      <a:pt x="562" y="7"/>
                    </a:lnTo>
                    <a:lnTo>
                      <a:pt x="559" y="10"/>
                    </a:lnTo>
                    <a:lnTo>
                      <a:pt x="557" y="14"/>
                    </a:lnTo>
                    <a:lnTo>
                      <a:pt x="556" y="19"/>
                    </a:lnTo>
                    <a:lnTo>
                      <a:pt x="555" y="24"/>
                    </a:lnTo>
                    <a:lnTo>
                      <a:pt x="555" y="117"/>
                    </a:lnTo>
                    <a:lnTo>
                      <a:pt x="437" y="117"/>
                    </a:lnTo>
                    <a:lnTo>
                      <a:pt x="437" y="24"/>
                    </a:lnTo>
                    <a:lnTo>
                      <a:pt x="437" y="24"/>
                    </a:lnTo>
                    <a:lnTo>
                      <a:pt x="436" y="19"/>
                    </a:lnTo>
                    <a:lnTo>
                      <a:pt x="435" y="14"/>
                    </a:lnTo>
                    <a:lnTo>
                      <a:pt x="433" y="10"/>
                    </a:lnTo>
                    <a:lnTo>
                      <a:pt x="430" y="7"/>
                    </a:lnTo>
                    <a:lnTo>
                      <a:pt x="427" y="4"/>
                    </a:lnTo>
                    <a:lnTo>
                      <a:pt x="423" y="2"/>
                    </a:lnTo>
                    <a:lnTo>
                      <a:pt x="417" y="1"/>
                    </a:lnTo>
                    <a:lnTo>
                      <a:pt x="413" y="0"/>
                    </a:lnTo>
                    <a:lnTo>
                      <a:pt x="292" y="0"/>
                    </a:lnTo>
                    <a:lnTo>
                      <a:pt x="292" y="0"/>
                    </a:lnTo>
                    <a:lnTo>
                      <a:pt x="288" y="1"/>
                    </a:lnTo>
                    <a:lnTo>
                      <a:pt x="283" y="2"/>
                    </a:lnTo>
                    <a:lnTo>
                      <a:pt x="279" y="4"/>
                    </a:lnTo>
                    <a:lnTo>
                      <a:pt x="276" y="7"/>
                    </a:lnTo>
                    <a:lnTo>
                      <a:pt x="273" y="10"/>
                    </a:lnTo>
                    <a:lnTo>
                      <a:pt x="271" y="14"/>
                    </a:lnTo>
                    <a:lnTo>
                      <a:pt x="270" y="19"/>
                    </a:lnTo>
                    <a:lnTo>
                      <a:pt x="269" y="24"/>
                    </a:lnTo>
                    <a:lnTo>
                      <a:pt x="269" y="117"/>
                    </a:lnTo>
                    <a:lnTo>
                      <a:pt x="237" y="117"/>
                    </a:lnTo>
                    <a:lnTo>
                      <a:pt x="237" y="117"/>
                    </a:lnTo>
                    <a:lnTo>
                      <a:pt x="225" y="118"/>
                    </a:lnTo>
                    <a:lnTo>
                      <a:pt x="212" y="119"/>
                    </a:lnTo>
                    <a:lnTo>
                      <a:pt x="201" y="122"/>
                    </a:lnTo>
                    <a:lnTo>
                      <a:pt x="190" y="126"/>
                    </a:lnTo>
                    <a:lnTo>
                      <a:pt x="180" y="132"/>
                    </a:lnTo>
                    <a:lnTo>
                      <a:pt x="170" y="138"/>
                    </a:lnTo>
                    <a:lnTo>
                      <a:pt x="160" y="145"/>
                    </a:lnTo>
                    <a:lnTo>
                      <a:pt x="152" y="152"/>
                    </a:lnTo>
                    <a:lnTo>
                      <a:pt x="145" y="161"/>
                    </a:lnTo>
                    <a:lnTo>
                      <a:pt x="138" y="170"/>
                    </a:lnTo>
                    <a:lnTo>
                      <a:pt x="132" y="180"/>
                    </a:lnTo>
                    <a:lnTo>
                      <a:pt x="127" y="190"/>
                    </a:lnTo>
                    <a:lnTo>
                      <a:pt x="123" y="201"/>
                    </a:lnTo>
                    <a:lnTo>
                      <a:pt x="120" y="212"/>
                    </a:lnTo>
                    <a:lnTo>
                      <a:pt x="118" y="224"/>
                    </a:lnTo>
                    <a:lnTo>
                      <a:pt x="118" y="237"/>
                    </a:lnTo>
                    <a:lnTo>
                      <a:pt x="118" y="268"/>
                    </a:lnTo>
                    <a:lnTo>
                      <a:pt x="24" y="268"/>
                    </a:lnTo>
                    <a:lnTo>
                      <a:pt x="24" y="268"/>
                    </a:lnTo>
                    <a:lnTo>
                      <a:pt x="20" y="269"/>
                    </a:lnTo>
                    <a:lnTo>
                      <a:pt x="15" y="270"/>
                    </a:lnTo>
                    <a:lnTo>
                      <a:pt x="11" y="272"/>
                    </a:lnTo>
                    <a:lnTo>
                      <a:pt x="7" y="275"/>
                    </a:lnTo>
                    <a:lnTo>
                      <a:pt x="4" y="279"/>
                    </a:lnTo>
                    <a:lnTo>
                      <a:pt x="2" y="284"/>
                    </a:lnTo>
                    <a:lnTo>
                      <a:pt x="0" y="288"/>
                    </a:lnTo>
                    <a:lnTo>
                      <a:pt x="0" y="293"/>
                    </a:lnTo>
                    <a:lnTo>
                      <a:pt x="0" y="413"/>
                    </a:lnTo>
                    <a:lnTo>
                      <a:pt x="0" y="413"/>
                    </a:lnTo>
                    <a:lnTo>
                      <a:pt x="0" y="418"/>
                    </a:lnTo>
                    <a:lnTo>
                      <a:pt x="2" y="422"/>
                    </a:lnTo>
                    <a:lnTo>
                      <a:pt x="4" y="426"/>
                    </a:lnTo>
                    <a:lnTo>
                      <a:pt x="7" y="429"/>
                    </a:lnTo>
                    <a:lnTo>
                      <a:pt x="11" y="432"/>
                    </a:lnTo>
                    <a:lnTo>
                      <a:pt x="15" y="435"/>
                    </a:lnTo>
                    <a:lnTo>
                      <a:pt x="20" y="437"/>
                    </a:lnTo>
                    <a:lnTo>
                      <a:pt x="24" y="437"/>
                    </a:lnTo>
                    <a:lnTo>
                      <a:pt x="118" y="437"/>
                    </a:lnTo>
                    <a:lnTo>
                      <a:pt x="118" y="556"/>
                    </a:lnTo>
                    <a:lnTo>
                      <a:pt x="24" y="556"/>
                    </a:lnTo>
                    <a:lnTo>
                      <a:pt x="24" y="556"/>
                    </a:lnTo>
                    <a:lnTo>
                      <a:pt x="20" y="556"/>
                    </a:lnTo>
                    <a:lnTo>
                      <a:pt x="15" y="558"/>
                    </a:lnTo>
                    <a:lnTo>
                      <a:pt x="11" y="560"/>
                    </a:lnTo>
                    <a:lnTo>
                      <a:pt x="7" y="563"/>
                    </a:lnTo>
                    <a:lnTo>
                      <a:pt x="4" y="566"/>
                    </a:lnTo>
                    <a:lnTo>
                      <a:pt x="2" y="570"/>
                    </a:lnTo>
                    <a:lnTo>
                      <a:pt x="0" y="574"/>
                    </a:lnTo>
                    <a:lnTo>
                      <a:pt x="0" y="579"/>
                    </a:lnTo>
                    <a:lnTo>
                      <a:pt x="0" y="700"/>
                    </a:lnTo>
                    <a:lnTo>
                      <a:pt x="0" y="700"/>
                    </a:lnTo>
                    <a:lnTo>
                      <a:pt x="0" y="705"/>
                    </a:lnTo>
                    <a:lnTo>
                      <a:pt x="2" y="709"/>
                    </a:lnTo>
                    <a:lnTo>
                      <a:pt x="4" y="713"/>
                    </a:lnTo>
                    <a:lnTo>
                      <a:pt x="7" y="717"/>
                    </a:lnTo>
                    <a:lnTo>
                      <a:pt x="11" y="720"/>
                    </a:lnTo>
                    <a:lnTo>
                      <a:pt x="15" y="722"/>
                    </a:lnTo>
                    <a:lnTo>
                      <a:pt x="20" y="723"/>
                    </a:lnTo>
                    <a:lnTo>
                      <a:pt x="24" y="724"/>
                    </a:lnTo>
                    <a:lnTo>
                      <a:pt x="118" y="724"/>
                    </a:lnTo>
                    <a:lnTo>
                      <a:pt x="118" y="843"/>
                    </a:lnTo>
                    <a:lnTo>
                      <a:pt x="24" y="843"/>
                    </a:lnTo>
                    <a:lnTo>
                      <a:pt x="24" y="843"/>
                    </a:lnTo>
                    <a:lnTo>
                      <a:pt x="20" y="844"/>
                    </a:lnTo>
                    <a:lnTo>
                      <a:pt x="15" y="845"/>
                    </a:lnTo>
                    <a:lnTo>
                      <a:pt x="11" y="847"/>
                    </a:lnTo>
                    <a:lnTo>
                      <a:pt x="7" y="850"/>
                    </a:lnTo>
                    <a:lnTo>
                      <a:pt x="4" y="853"/>
                    </a:lnTo>
                    <a:lnTo>
                      <a:pt x="2" y="857"/>
                    </a:lnTo>
                    <a:lnTo>
                      <a:pt x="0" y="862"/>
                    </a:lnTo>
                    <a:lnTo>
                      <a:pt x="0" y="866"/>
                    </a:lnTo>
                    <a:lnTo>
                      <a:pt x="0" y="986"/>
                    </a:lnTo>
                    <a:lnTo>
                      <a:pt x="0" y="986"/>
                    </a:lnTo>
                    <a:lnTo>
                      <a:pt x="0" y="991"/>
                    </a:lnTo>
                    <a:lnTo>
                      <a:pt x="2" y="997"/>
                    </a:lnTo>
                    <a:lnTo>
                      <a:pt x="4" y="1001"/>
                    </a:lnTo>
                    <a:lnTo>
                      <a:pt x="7" y="1004"/>
                    </a:lnTo>
                    <a:lnTo>
                      <a:pt x="11" y="1007"/>
                    </a:lnTo>
                    <a:lnTo>
                      <a:pt x="15" y="1009"/>
                    </a:lnTo>
                    <a:lnTo>
                      <a:pt x="20" y="1010"/>
                    </a:lnTo>
                    <a:lnTo>
                      <a:pt x="24" y="1011"/>
                    </a:lnTo>
                    <a:lnTo>
                      <a:pt x="118" y="1011"/>
                    </a:lnTo>
                    <a:lnTo>
                      <a:pt x="118" y="1129"/>
                    </a:lnTo>
                    <a:lnTo>
                      <a:pt x="24" y="1129"/>
                    </a:lnTo>
                    <a:lnTo>
                      <a:pt x="24" y="1129"/>
                    </a:lnTo>
                    <a:lnTo>
                      <a:pt x="20" y="1130"/>
                    </a:lnTo>
                    <a:lnTo>
                      <a:pt x="15" y="1131"/>
                    </a:lnTo>
                    <a:lnTo>
                      <a:pt x="11" y="1133"/>
                    </a:lnTo>
                    <a:lnTo>
                      <a:pt x="7" y="1136"/>
                    </a:lnTo>
                    <a:lnTo>
                      <a:pt x="4" y="1140"/>
                    </a:lnTo>
                    <a:lnTo>
                      <a:pt x="2" y="1144"/>
                    </a:lnTo>
                    <a:lnTo>
                      <a:pt x="0" y="1149"/>
                    </a:lnTo>
                    <a:lnTo>
                      <a:pt x="0" y="1154"/>
                    </a:lnTo>
                    <a:lnTo>
                      <a:pt x="0" y="1274"/>
                    </a:lnTo>
                    <a:lnTo>
                      <a:pt x="0" y="1274"/>
                    </a:lnTo>
                    <a:lnTo>
                      <a:pt x="0" y="1278"/>
                    </a:lnTo>
                    <a:lnTo>
                      <a:pt x="2" y="1283"/>
                    </a:lnTo>
                    <a:lnTo>
                      <a:pt x="4" y="1287"/>
                    </a:lnTo>
                    <a:lnTo>
                      <a:pt x="7" y="1290"/>
                    </a:lnTo>
                    <a:lnTo>
                      <a:pt x="11" y="1293"/>
                    </a:lnTo>
                    <a:lnTo>
                      <a:pt x="15" y="1295"/>
                    </a:lnTo>
                    <a:lnTo>
                      <a:pt x="20" y="1297"/>
                    </a:lnTo>
                    <a:lnTo>
                      <a:pt x="24" y="1297"/>
                    </a:lnTo>
                    <a:lnTo>
                      <a:pt x="118" y="1297"/>
                    </a:lnTo>
                    <a:lnTo>
                      <a:pt x="118" y="1417"/>
                    </a:lnTo>
                    <a:lnTo>
                      <a:pt x="24" y="1417"/>
                    </a:lnTo>
                    <a:lnTo>
                      <a:pt x="24" y="1417"/>
                    </a:lnTo>
                    <a:lnTo>
                      <a:pt x="20" y="1417"/>
                    </a:lnTo>
                    <a:lnTo>
                      <a:pt x="15" y="1418"/>
                    </a:lnTo>
                    <a:lnTo>
                      <a:pt x="11" y="1421"/>
                    </a:lnTo>
                    <a:lnTo>
                      <a:pt x="7" y="1423"/>
                    </a:lnTo>
                    <a:lnTo>
                      <a:pt x="4" y="1427"/>
                    </a:lnTo>
                    <a:lnTo>
                      <a:pt x="2" y="1431"/>
                    </a:lnTo>
                    <a:lnTo>
                      <a:pt x="0" y="1435"/>
                    </a:lnTo>
                    <a:lnTo>
                      <a:pt x="0" y="1440"/>
                    </a:lnTo>
                    <a:lnTo>
                      <a:pt x="0" y="1561"/>
                    </a:lnTo>
                    <a:lnTo>
                      <a:pt x="0" y="1561"/>
                    </a:lnTo>
                    <a:lnTo>
                      <a:pt x="0" y="1566"/>
                    </a:lnTo>
                    <a:lnTo>
                      <a:pt x="2" y="1570"/>
                    </a:lnTo>
                    <a:lnTo>
                      <a:pt x="4" y="1574"/>
                    </a:lnTo>
                    <a:lnTo>
                      <a:pt x="7" y="1577"/>
                    </a:lnTo>
                    <a:lnTo>
                      <a:pt x="11" y="1580"/>
                    </a:lnTo>
                    <a:lnTo>
                      <a:pt x="15" y="1582"/>
                    </a:lnTo>
                    <a:lnTo>
                      <a:pt x="20" y="1584"/>
                    </a:lnTo>
                    <a:lnTo>
                      <a:pt x="24" y="1584"/>
                    </a:lnTo>
                    <a:lnTo>
                      <a:pt x="118" y="1584"/>
                    </a:lnTo>
                    <a:lnTo>
                      <a:pt x="118" y="1617"/>
                    </a:lnTo>
                    <a:lnTo>
                      <a:pt x="118" y="1617"/>
                    </a:lnTo>
                    <a:lnTo>
                      <a:pt x="118" y="1629"/>
                    </a:lnTo>
                    <a:lnTo>
                      <a:pt x="120" y="1640"/>
                    </a:lnTo>
                    <a:lnTo>
                      <a:pt x="123" y="1651"/>
                    </a:lnTo>
                    <a:lnTo>
                      <a:pt x="127" y="1663"/>
                    </a:lnTo>
                    <a:lnTo>
                      <a:pt x="132" y="1673"/>
                    </a:lnTo>
                    <a:lnTo>
                      <a:pt x="138" y="1683"/>
                    </a:lnTo>
                    <a:lnTo>
                      <a:pt x="145" y="1692"/>
                    </a:lnTo>
                    <a:lnTo>
                      <a:pt x="152" y="1700"/>
                    </a:lnTo>
                    <a:lnTo>
                      <a:pt x="160" y="1709"/>
                    </a:lnTo>
                    <a:lnTo>
                      <a:pt x="170" y="1716"/>
                    </a:lnTo>
                    <a:lnTo>
                      <a:pt x="180" y="1721"/>
                    </a:lnTo>
                    <a:lnTo>
                      <a:pt x="190" y="1726"/>
                    </a:lnTo>
                    <a:lnTo>
                      <a:pt x="201" y="1730"/>
                    </a:lnTo>
                    <a:lnTo>
                      <a:pt x="212" y="1733"/>
                    </a:lnTo>
                    <a:lnTo>
                      <a:pt x="225" y="1735"/>
                    </a:lnTo>
                    <a:lnTo>
                      <a:pt x="237" y="1736"/>
                    </a:lnTo>
                    <a:lnTo>
                      <a:pt x="269" y="1736"/>
                    </a:lnTo>
                    <a:lnTo>
                      <a:pt x="269" y="1829"/>
                    </a:lnTo>
                    <a:lnTo>
                      <a:pt x="269" y="1829"/>
                    </a:lnTo>
                    <a:lnTo>
                      <a:pt x="270" y="1834"/>
                    </a:lnTo>
                    <a:lnTo>
                      <a:pt x="271" y="1838"/>
                    </a:lnTo>
                    <a:lnTo>
                      <a:pt x="273" y="1842"/>
                    </a:lnTo>
                    <a:lnTo>
                      <a:pt x="276" y="1846"/>
                    </a:lnTo>
                    <a:lnTo>
                      <a:pt x="279" y="1848"/>
                    </a:lnTo>
                    <a:lnTo>
                      <a:pt x="283" y="1851"/>
                    </a:lnTo>
                    <a:lnTo>
                      <a:pt x="288" y="1852"/>
                    </a:lnTo>
                    <a:lnTo>
                      <a:pt x="292" y="1852"/>
                    </a:lnTo>
                    <a:lnTo>
                      <a:pt x="413" y="1852"/>
                    </a:lnTo>
                    <a:lnTo>
                      <a:pt x="413" y="1852"/>
                    </a:lnTo>
                    <a:lnTo>
                      <a:pt x="417" y="1852"/>
                    </a:lnTo>
                    <a:lnTo>
                      <a:pt x="423" y="1851"/>
                    </a:lnTo>
                    <a:lnTo>
                      <a:pt x="427" y="1848"/>
                    </a:lnTo>
                    <a:lnTo>
                      <a:pt x="430" y="1846"/>
                    </a:lnTo>
                    <a:lnTo>
                      <a:pt x="433" y="1842"/>
                    </a:lnTo>
                    <a:lnTo>
                      <a:pt x="435" y="1838"/>
                    </a:lnTo>
                    <a:lnTo>
                      <a:pt x="436" y="1834"/>
                    </a:lnTo>
                    <a:lnTo>
                      <a:pt x="437" y="1829"/>
                    </a:lnTo>
                    <a:lnTo>
                      <a:pt x="437" y="1736"/>
                    </a:lnTo>
                    <a:lnTo>
                      <a:pt x="555" y="1736"/>
                    </a:lnTo>
                    <a:lnTo>
                      <a:pt x="555" y="1829"/>
                    </a:lnTo>
                    <a:lnTo>
                      <a:pt x="555" y="1829"/>
                    </a:lnTo>
                    <a:lnTo>
                      <a:pt x="556" y="1834"/>
                    </a:lnTo>
                    <a:lnTo>
                      <a:pt x="557" y="1838"/>
                    </a:lnTo>
                    <a:lnTo>
                      <a:pt x="559" y="1842"/>
                    </a:lnTo>
                    <a:lnTo>
                      <a:pt x="562" y="1846"/>
                    </a:lnTo>
                    <a:lnTo>
                      <a:pt x="566" y="1848"/>
                    </a:lnTo>
                    <a:lnTo>
                      <a:pt x="570" y="1851"/>
                    </a:lnTo>
                    <a:lnTo>
                      <a:pt x="574" y="1852"/>
                    </a:lnTo>
                    <a:lnTo>
                      <a:pt x="580" y="1852"/>
                    </a:lnTo>
                    <a:lnTo>
                      <a:pt x="700" y="1852"/>
                    </a:lnTo>
                    <a:lnTo>
                      <a:pt x="700" y="1852"/>
                    </a:lnTo>
                    <a:lnTo>
                      <a:pt x="705" y="1852"/>
                    </a:lnTo>
                    <a:lnTo>
                      <a:pt x="709" y="1851"/>
                    </a:lnTo>
                    <a:lnTo>
                      <a:pt x="713" y="1848"/>
                    </a:lnTo>
                    <a:lnTo>
                      <a:pt x="716" y="1846"/>
                    </a:lnTo>
                    <a:lnTo>
                      <a:pt x="719" y="1842"/>
                    </a:lnTo>
                    <a:lnTo>
                      <a:pt x="721" y="1838"/>
                    </a:lnTo>
                    <a:lnTo>
                      <a:pt x="723" y="1834"/>
                    </a:lnTo>
                    <a:lnTo>
                      <a:pt x="723" y="1829"/>
                    </a:lnTo>
                    <a:lnTo>
                      <a:pt x="723" y="1736"/>
                    </a:lnTo>
                    <a:lnTo>
                      <a:pt x="843" y="1736"/>
                    </a:lnTo>
                    <a:lnTo>
                      <a:pt x="843" y="1829"/>
                    </a:lnTo>
                    <a:lnTo>
                      <a:pt x="843" y="1829"/>
                    </a:lnTo>
                    <a:lnTo>
                      <a:pt x="843" y="1834"/>
                    </a:lnTo>
                    <a:lnTo>
                      <a:pt x="845" y="1838"/>
                    </a:lnTo>
                    <a:lnTo>
                      <a:pt x="847" y="1842"/>
                    </a:lnTo>
                    <a:lnTo>
                      <a:pt x="850" y="1846"/>
                    </a:lnTo>
                    <a:lnTo>
                      <a:pt x="853" y="1848"/>
                    </a:lnTo>
                    <a:lnTo>
                      <a:pt x="857" y="1851"/>
                    </a:lnTo>
                    <a:lnTo>
                      <a:pt x="861" y="1852"/>
                    </a:lnTo>
                    <a:lnTo>
                      <a:pt x="866" y="1852"/>
                    </a:lnTo>
                    <a:lnTo>
                      <a:pt x="986" y="1852"/>
                    </a:lnTo>
                    <a:lnTo>
                      <a:pt x="986" y="1852"/>
                    </a:lnTo>
                    <a:lnTo>
                      <a:pt x="992" y="1852"/>
                    </a:lnTo>
                    <a:lnTo>
                      <a:pt x="996" y="1851"/>
                    </a:lnTo>
                    <a:lnTo>
                      <a:pt x="1000" y="1848"/>
                    </a:lnTo>
                    <a:lnTo>
                      <a:pt x="1004" y="1846"/>
                    </a:lnTo>
                    <a:lnTo>
                      <a:pt x="1006" y="1842"/>
                    </a:lnTo>
                    <a:lnTo>
                      <a:pt x="1009" y="1838"/>
                    </a:lnTo>
                    <a:lnTo>
                      <a:pt x="1010" y="1834"/>
                    </a:lnTo>
                    <a:lnTo>
                      <a:pt x="1011" y="1829"/>
                    </a:lnTo>
                    <a:lnTo>
                      <a:pt x="1011" y="1736"/>
                    </a:lnTo>
                    <a:lnTo>
                      <a:pt x="1129" y="1736"/>
                    </a:lnTo>
                    <a:lnTo>
                      <a:pt x="1129" y="1829"/>
                    </a:lnTo>
                    <a:lnTo>
                      <a:pt x="1129" y="1829"/>
                    </a:lnTo>
                    <a:lnTo>
                      <a:pt x="1129" y="1834"/>
                    </a:lnTo>
                    <a:lnTo>
                      <a:pt x="1131" y="1838"/>
                    </a:lnTo>
                    <a:lnTo>
                      <a:pt x="1133" y="1842"/>
                    </a:lnTo>
                    <a:lnTo>
                      <a:pt x="1136" y="1846"/>
                    </a:lnTo>
                    <a:lnTo>
                      <a:pt x="1139" y="1848"/>
                    </a:lnTo>
                    <a:lnTo>
                      <a:pt x="1144" y="1851"/>
                    </a:lnTo>
                    <a:lnTo>
                      <a:pt x="1149" y="1852"/>
                    </a:lnTo>
                    <a:lnTo>
                      <a:pt x="1153" y="1852"/>
                    </a:lnTo>
                    <a:lnTo>
                      <a:pt x="1274" y="1852"/>
                    </a:lnTo>
                    <a:lnTo>
                      <a:pt x="1274" y="1852"/>
                    </a:lnTo>
                    <a:lnTo>
                      <a:pt x="1278" y="1852"/>
                    </a:lnTo>
                    <a:lnTo>
                      <a:pt x="1283" y="1851"/>
                    </a:lnTo>
                    <a:lnTo>
                      <a:pt x="1286" y="1848"/>
                    </a:lnTo>
                    <a:lnTo>
                      <a:pt x="1290" y="1846"/>
                    </a:lnTo>
                    <a:lnTo>
                      <a:pt x="1293" y="1842"/>
                    </a:lnTo>
                    <a:lnTo>
                      <a:pt x="1295" y="1838"/>
                    </a:lnTo>
                    <a:lnTo>
                      <a:pt x="1296" y="1834"/>
                    </a:lnTo>
                    <a:lnTo>
                      <a:pt x="1298" y="1829"/>
                    </a:lnTo>
                    <a:lnTo>
                      <a:pt x="1298" y="1736"/>
                    </a:lnTo>
                    <a:lnTo>
                      <a:pt x="1416" y="1736"/>
                    </a:lnTo>
                    <a:lnTo>
                      <a:pt x="1416" y="1829"/>
                    </a:lnTo>
                    <a:lnTo>
                      <a:pt x="1416" y="1829"/>
                    </a:lnTo>
                    <a:lnTo>
                      <a:pt x="1417" y="1834"/>
                    </a:lnTo>
                    <a:lnTo>
                      <a:pt x="1418" y="1838"/>
                    </a:lnTo>
                    <a:lnTo>
                      <a:pt x="1420" y="1842"/>
                    </a:lnTo>
                    <a:lnTo>
                      <a:pt x="1423" y="1846"/>
                    </a:lnTo>
                    <a:lnTo>
                      <a:pt x="1427" y="1848"/>
                    </a:lnTo>
                    <a:lnTo>
                      <a:pt x="1431" y="1851"/>
                    </a:lnTo>
                    <a:lnTo>
                      <a:pt x="1435" y="1852"/>
                    </a:lnTo>
                    <a:lnTo>
                      <a:pt x="1440" y="1852"/>
                    </a:lnTo>
                    <a:lnTo>
                      <a:pt x="1561" y="1852"/>
                    </a:lnTo>
                    <a:lnTo>
                      <a:pt x="1561" y="1852"/>
                    </a:lnTo>
                    <a:lnTo>
                      <a:pt x="1566" y="1852"/>
                    </a:lnTo>
                    <a:lnTo>
                      <a:pt x="1570" y="1851"/>
                    </a:lnTo>
                    <a:lnTo>
                      <a:pt x="1574" y="1848"/>
                    </a:lnTo>
                    <a:lnTo>
                      <a:pt x="1577" y="1846"/>
                    </a:lnTo>
                    <a:lnTo>
                      <a:pt x="1580" y="1842"/>
                    </a:lnTo>
                    <a:lnTo>
                      <a:pt x="1582" y="1838"/>
                    </a:lnTo>
                    <a:lnTo>
                      <a:pt x="1584" y="1834"/>
                    </a:lnTo>
                    <a:lnTo>
                      <a:pt x="1584" y="1829"/>
                    </a:lnTo>
                    <a:lnTo>
                      <a:pt x="1584" y="1736"/>
                    </a:lnTo>
                    <a:lnTo>
                      <a:pt x="1617" y="1736"/>
                    </a:lnTo>
                    <a:lnTo>
                      <a:pt x="1617" y="1736"/>
                    </a:lnTo>
                    <a:lnTo>
                      <a:pt x="1629" y="1735"/>
                    </a:lnTo>
                    <a:lnTo>
                      <a:pt x="1640" y="1733"/>
                    </a:lnTo>
                    <a:lnTo>
                      <a:pt x="1651" y="1730"/>
                    </a:lnTo>
                    <a:lnTo>
                      <a:pt x="1663" y="1726"/>
                    </a:lnTo>
                    <a:lnTo>
                      <a:pt x="1673" y="1721"/>
                    </a:lnTo>
                    <a:lnTo>
                      <a:pt x="1683" y="1716"/>
                    </a:lnTo>
                    <a:lnTo>
                      <a:pt x="1692" y="1709"/>
                    </a:lnTo>
                    <a:lnTo>
                      <a:pt x="1700" y="1700"/>
                    </a:lnTo>
                    <a:lnTo>
                      <a:pt x="1708" y="1692"/>
                    </a:lnTo>
                    <a:lnTo>
                      <a:pt x="1716" y="1683"/>
                    </a:lnTo>
                    <a:lnTo>
                      <a:pt x="1721" y="1673"/>
                    </a:lnTo>
                    <a:lnTo>
                      <a:pt x="1726" y="1663"/>
                    </a:lnTo>
                    <a:lnTo>
                      <a:pt x="1730" y="1651"/>
                    </a:lnTo>
                    <a:lnTo>
                      <a:pt x="1733" y="1640"/>
                    </a:lnTo>
                    <a:lnTo>
                      <a:pt x="1735" y="1629"/>
                    </a:lnTo>
                    <a:lnTo>
                      <a:pt x="1736" y="1617"/>
                    </a:lnTo>
                    <a:lnTo>
                      <a:pt x="1736" y="1584"/>
                    </a:lnTo>
                    <a:lnTo>
                      <a:pt x="1829" y="1584"/>
                    </a:lnTo>
                    <a:lnTo>
                      <a:pt x="1829" y="1584"/>
                    </a:lnTo>
                    <a:lnTo>
                      <a:pt x="1834" y="1584"/>
                    </a:lnTo>
                    <a:lnTo>
                      <a:pt x="1838" y="1582"/>
                    </a:lnTo>
                    <a:lnTo>
                      <a:pt x="1842" y="1580"/>
                    </a:lnTo>
                    <a:lnTo>
                      <a:pt x="1846" y="1577"/>
                    </a:lnTo>
                    <a:lnTo>
                      <a:pt x="1848" y="1574"/>
                    </a:lnTo>
                    <a:lnTo>
                      <a:pt x="1851" y="1570"/>
                    </a:lnTo>
                    <a:lnTo>
                      <a:pt x="1852" y="1566"/>
                    </a:lnTo>
                    <a:lnTo>
                      <a:pt x="1852" y="1561"/>
                    </a:lnTo>
                    <a:lnTo>
                      <a:pt x="1852" y="1440"/>
                    </a:lnTo>
                    <a:lnTo>
                      <a:pt x="1852" y="1440"/>
                    </a:lnTo>
                    <a:lnTo>
                      <a:pt x="1852" y="1435"/>
                    </a:lnTo>
                    <a:lnTo>
                      <a:pt x="1851" y="1431"/>
                    </a:lnTo>
                    <a:lnTo>
                      <a:pt x="1848" y="1427"/>
                    </a:lnTo>
                    <a:lnTo>
                      <a:pt x="1846" y="1423"/>
                    </a:lnTo>
                    <a:lnTo>
                      <a:pt x="1842" y="1421"/>
                    </a:lnTo>
                    <a:lnTo>
                      <a:pt x="1838" y="1418"/>
                    </a:lnTo>
                    <a:lnTo>
                      <a:pt x="1834" y="1417"/>
                    </a:lnTo>
                    <a:lnTo>
                      <a:pt x="1829" y="1417"/>
                    </a:lnTo>
                    <a:lnTo>
                      <a:pt x="1736" y="1417"/>
                    </a:lnTo>
                    <a:lnTo>
                      <a:pt x="1736" y="1297"/>
                    </a:lnTo>
                    <a:lnTo>
                      <a:pt x="1829" y="1297"/>
                    </a:lnTo>
                    <a:lnTo>
                      <a:pt x="1829" y="1297"/>
                    </a:lnTo>
                    <a:lnTo>
                      <a:pt x="1834" y="1297"/>
                    </a:lnTo>
                    <a:lnTo>
                      <a:pt x="1838" y="1295"/>
                    </a:lnTo>
                    <a:lnTo>
                      <a:pt x="1842" y="1293"/>
                    </a:lnTo>
                    <a:lnTo>
                      <a:pt x="1846" y="1290"/>
                    </a:lnTo>
                    <a:lnTo>
                      <a:pt x="1848" y="1287"/>
                    </a:lnTo>
                    <a:lnTo>
                      <a:pt x="1851" y="1283"/>
                    </a:lnTo>
                    <a:lnTo>
                      <a:pt x="1852" y="1278"/>
                    </a:lnTo>
                    <a:lnTo>
                      <a:pt x="1852" y="1274"/>
                    </a:lnTo>
                    <a:lnTo>
                      <a:pt x="1852" y="1154"/>
                    </a:lnTo>
                    <a:lnTo>
                      <a:pt x="1852" y="1154"/>
                    </a:lnTo>
                    <a:lnTo>
                      <a:pt x="1852" y="1149"/>
                    </a:lnTo>
                    <a:lnTo>
                      <a:pt x="1851" y="1144"/>
                    </a:lnTo>
                    <a:lnTo>
                      <a:pt x="1848" y="1140"/>
                    </a:lnTo>
                    <a:lnTo>
                      <a:pt x="1846" y="1136"/>
                    </a:lnTo>
                    <a:lnTo>
                      <a:pt x="1842" y="1133"/>
                    </a:lnTo>
                    <a:lnTo>
                      <a:pt x="1838" y="1131"/>
                    </a:lnTo>
                    <a:lnTo>
                      <a:pt x="1834" y="1130"/>
                    </a:lnTo>
                    <a:lnTo>
                      <a:pt x="1829" y="1129"/>
                    </a:lnTo>
                    <a:lnTo>
                      <a:pt x="1736" y="1129"/>
                    </a:lnTo>
                    <a:lnTo>
                      <a:pt x="1736" y="1011"/>
                    </a:lnTo>
                    <a:lnTo>
                      <a:pt x="1829" y="1011"/>
                    </a:lnTo>
                    <a:lnTo>
                      <a:pt x="1829" y="1011"/>
                    </a:lnTo>
                    <a:lnTo>
                      <a:pt x="1834" y="1010"/>
                    </a:lnTo>
                    <a:lnTo>
                      <a:pt x="1838" y="1009"/>
                    </a:lnTo>
                    <a:lnTo>
                      <a:pt x="1842" y="1007"/>
                    </a:lnTo>
                    <a:lnTo>
                      <a:pt x="1846" y="1004"/>
                    </a:lnTo>
                    <a:lnTo>
                      <a:pt x="1848" y="1001"/>
                    </a:lnTo>
                    <a:lnTo>
                      <a:pt x="1851" y="997"/>
                    </a:lnTo>
                    <a:lnTo>
                      <a:pt x="1852" y="991"/>
                    </a:lnTo>
                    <a:lnTo>
                      <a:pt x="1852" y="986"/>
                    </a:lnTo>
                    <a:lnTo>
                      <a:pt x="1852" y="866"/>
                    </a:lnTo>
                    <a:lnTo>
                      <a:pt x="1852" y="866"/>
                    </a:lnTo>
                    <a:lnTo>
                      <a:pt x="1852" y="862"/>
                    </a:lnTo>
                    <a:lnTo>
                      <a:pt x="1851" y="857"/>
                    </a:lnTo>
                    <a:lnTo>
                      <a:pt x="1848" y="853"/>
                    </a:lnTo>
                    <a:lnTo>
                      <a:pt x="1846" y="850"/>
                    </a:lnTo>
                    <a:lnTo>
                      <a:pt x="1842" y="847"/>
                    </a:lnTo>
                    <a:lnTo>
                      <a:pt x="1838" y="845"/>
                    </a:lnTo>
                    <a:lnTo>
                      <a:pt x="1834" y="844"/>
                    </a:lnTo>
                    <a:lnTo>
                      <a:pt x="1829" y="843"/>
                    </a:lnTo>
                    <a:lnTo>
                      <a:pt x="1736" y="843"/>
                    </a:lnTo>
                    <a:lnTo>
                      <a:pt x="1736" y="724"/>
                    </a:lnTo>
                    <a:lnTo>
                      <a:pt x="1829" y="724"/>
                    </a:lnTo>
                    <a:lnTo>
                      <a:pt x="1829" y="724"/>
                    </a:lnTo>
                    <a:lnTo>
                      <a:pt x="1834" y="723"/>
                    </a:lnTo>
                    <a:lnTo>
                      <a:pt x="1838" y="722"/>
                    </a:lnTo>
                    <a:lnTo>
                      <a:pt x="1842" y="720"/>
                    </a:lnTo>
                    <a:lnTo>
                      <a:pt x="1846" y="717"/>
                    </a:lnTo>
                    <a:lnTo>
                      <a:pt x="1848" y="713"/>
                    </a:lnTo>
                    <a:lnTo>
                      <a:pt x="1851" y="709"/>
                    </a:lnTo>
                    <a:lnTo>
                      <a:pt x="1852" y="705"/>
                    </a:lnTo>
                    <a:lnTo>
                      <a:pt x="1852" y="700"/>
                    </a:lnTo>
                    <a:lnTo>
                      <a:pt x="1852" y="579"/>
                    </a:lnTo>
                    <a:lnTo>
                      <a:pt x="1852" y="579"/>
                    </a:lnTo>
                    <a:lnTo>
                      <a:pt x="1852" y="574"/>
                    </a:lnTo>
                    <a:lnTo>
                      <a:pt x="1851" y="570"/>
                    </a:lnTo>
                    <a:lnTo>
                      <a:pt x="1848" y="566"/>
                    </a:lnTo>
                    <a:lnTo>
                      <a:pt x="1846" y="563"/>
                    </a:lnTo>
                    <a:lnTo>
                      <a:pt x="1842" y="560"/>
                    </a:lnTo>
                    <a:lnTo>
                      <a:pt x="1838" y="558"/>
                    </a:lnTo>
                    <a:lnTo>
                      <a:pt x="1834" y="556"/>
                    </a:lnTo>
                    <a:lnTo>
                      <a:pt x="1829" y="556"/>
                    </a:lnTo>
                    <a:lnTo>
                      <a:pt x="1736" y="556"/>
                    </a:lnTo>
                    <a:lnTo>
                      <a:pt x="1736" y="437"/>
                    </a:lnTo>
                    <a:lnTo>
                      <a:pt x="1829" y="437"/>
                    </a:lnTo>
                    <a:close/>
                    <a:moveTo>
                      <a:pt x="1532" y="1532"/>
                    </a:moveTo>
                    <a:lnTo>
                      <a:pt x="321" y="1532"/>
                    </a:lnTo>
                    <a:lnTo>
                      <a:pt x="321" y="321"/>
                    </a:lnTo>
                    <a:lnTo>
                      <a:pt x="1532" y="321"/>
                    </a:lnTo>
                    <a:lnTo>
                      <a:pt x="1532" y="1532"/>
                    </a:lnTo>
                    <a:close/>
                  </a:path>
                </a:pathLst>
              </a:custGeom>
              <a:grpFill/>
              <a:ln>
                <a:noFill/>
              </a:ln>
              <a:extLst/>
            </p:spPr>
            <p:txBody>
              <a:bodyPr/>
              <a:lstStyle/>
              <a:p>
                <a:pPr algn="ctr" defTabSz="548522">
                  <a:spcBef>
                    <a:spcPct val="50000"/>
                  </a:spcBef>
                  <a:defRPr/>
                </a:pPr>
                <a:endParaRPr lang="en-US" sz="2280">
                  <a:solidFill>
                    <a:srgbClr val="333333"/>
                  </a:solidFill>
                  <a:latin typeface="Arial" panose="020B0604020202020204" pitchFamily="34" charset="0"/>
                </a:endParaRPr>
              </a:p>
            </p:txBody>
          </p:sp>
          <p:sp>
            <p:nvSpPr>
              <p:cNvPr id="38" name="Rectangle 33"/>
              <p:cNvSpPr>
                <a:spLocks noChangeArrowheads="1"/>
              </p:cNvSpPr>
              <p:nvPr/>
            </p:nvSpPr>
            <p:spPr bwMode="auto">
              <a:xfrm>
                <a:off x="10011570" y="5553076"/>
                <a:ext cx="223838" cy="223838"/>
              </a:xfrm>
              <a:prstGeom prst="rect">
                <a:avLst/>
              </a:prstGeom>
              <a:grpFill/>
              <a:ln>
                <a:noFill/>
              </a:ln>
              <a:extLst/>
            </p:spPr>
            <p:txBody>
              <a:bodyPr/>
              <a:lstStyle/>
              <a:p>
                <a:pPr algn="ctr" defTabSz="548522">
                  <a:spcBef>
                    <a:spcPct val="50000"/>
                  </a:spcBef>
                  <a:defRPr/>
                </a:pPr>
                <a:endParaRPr lang="en-US" sz="2280">
                  <a:solidFill>
                    <a:srgbClr val="333333"/>
                  </a:solidFill>
                  <a:latin typeface="Arial" panose="020B0604020202020204" pitchFamily="34" charset="0"/>
                </a:endParaRPr>
              </a:p>
            </p:txBody>
          </p:sp>
        </p:grpSp>
        <p:grpSp>
          <p:nvGrpSpPr>
            <p:cNvPr id="25" name="Group 24"/>
            <p:cNvGrpSpPr/>
            <p:nvPr/>
          </p:nvGrpSpPr>
          <p:grpSpPr>
            <a:xfrm>
              <a:off x="3251667" y="2916583"/>
              <a:ext cx="168806" cy="324443"/>
              <a:chOff x="7307263" y="2308225"/>
              <a:chExt cx="1357312" cy="1357313"/>
            </a:xfrm>
          </p:grpSpPr>
          <p:sp>
            <p:nvSpPr>
              <p:cNvPr id="29" name="Freeform 23"/>
              <p:cNvSpPr>
                <a:spLocks noChangeArrowheads="1"/>
              </p:cNvSpPr>
              <p:nvPr/>
            </p:nvSpPr>
            <p:spPr bwMode="auto">
              <a:xfrm>
                <a:off x="7307263" y="2308225"/>
                <a:ext cx="1357312" cy="1357313"/>
              </a:xfrm>
              <a:custGeom>
                <a:avLst/>
                <a:gdLst>
                  <a:gd name="T0" fmla="*/ 3770 w 3771"/>
                  <a:gd name="T1" fmla="*/ 1884 h 3770"/>
                  <a:gd name="T2" fmla="*/ 3770 w 3771"/>
                  <a:gd name="T3" fmla="*/ 1884 h 3770"/>
                  <a:gd name="T4" fmla="*/ 1885 w 3771"/>
                  <a:gd name="T5" fmla="*/ 3769 h 3770"/>
                  <a:gd name="T6" fmla="*/ 0 w 3771"/>
                  <a:gd name="T7" fmla="*/ 1884 h 3770"/>
                  <a:gd name="T8" fmla="*/ 1885 w 3771"/>
                  <a:gd name="T9" fmla="*/ 0 h 3770"/>
                  <a:gd name="T10" fmla="*/ 3770 w 3771"/>
                  <a:gd name="T11" fmla="*/ 1884 h 3770"/>
                </a:gdLst>
                <a:ahLst/>
                <a:cxnLst>
                  <a:cxn ang="0">
                    <a:pos x="T0" y="T1"/>
                  </a:cxn>
                  <a:cxn ang="0">
                    <a:pos x="T2" y="T3"/>
                  </a:cxn>
                  <a:cxn ang="0">
                    <a:pos x="T4" y="T5"/>
                  </a:cxn>
                  <a:cxn ang="0">
                    <a:pos x="T6" y="T7"/>
                  </a:cxn>
                  <a:cxn ang="0">
                    <a:pos x="T8" y="T9"/>
                  </a:cxn>
                  <a:cxn ang="0">
                    <a:pos x="T10" y="T11"/>
                  </a:cxn>
                </a:cxnLst>
                <a:rect l="0" t="0" r="r" b="b"/>
                <a:pathLst>
                  <a:path w="3771" h="3770">
                    <a:moveTo>
                      <a:pt x="3770" y="1884"/>
                    </a:moveTo>
                    <a:lnTo>
                      <a:pt x="3770" y="1884"/>
                    </a:lnTo>
                    <a:cubicBezTo>
                      <a:pt x="3770" y="2922"/>
                      <a:pt x="2923" y="3769"/>
                      <a:pt x="1885" y="3769"/>
                    </a:cubicBezTo>
                    <a:cubicBezTo>
                      <a:pt x="847" y="3769"/>
                      <a:pt x="0" y="2922"/>
                      <a:pt x="0" y="1884"/>
                    </a:cubicBezTo>
                    <a:cubicBezTo>
                      <a:pt x="0" y="835"/>
                      <a:pt x="847" y="0"/>
                      <a:pt x="1885" y="0"/>
                    </a:cubicBezTo>
                    <a:cubicBezTo>
                      <a:pt x="2923" y="0"/>
                      <a:pt x="3770" y="835"/>
                      <a:pt x="3770" y="1884"/>
                    </a:cubicBezTo>
                  </a:path>
                </a:pathLst>
              </a:custGeom>
              <a:noFill/>
              <a:ln w="12700" cap="rnd" cmpd="sng">
                <a:solidFill>
                  <a:srgbClr val="C00000"/>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prstClr val="black"/>
                  </a:solidFill>
                  <a:latin typeface="Arial"/>
                </a:endParaRPr>
              </a:p>
            </p:txBody>
          </p:sp>
          <p:sp>
            <p:nvSpPr>
              <p:cNvPr id="30" name="Freeform 24"/>
              <p:cNvSpPr>
                <a:spLocks noChangeArrowheads="1"/>
              </p:cNvSpPr>
              <p:nvPr/>
            </p:nvSpPr>
            <p:spPr bwMode="auto">
              <a:xfrm>
                <a:off x="7458075" y="3063875"/>
                <a:ext cx="357188" cy="150813"/>
              </a:xfrm>
              <a:custGeom>
                <a:avLst/>
                <a:gdLst>
                  <a:gd name="T0" fmla="*/ 991 w 992"/>
                  <a:gd name="T1" fmla="*/ 418 h 419"/>
                  <a:gd name="T2" fmla="*/ 0 w 992"/>
                  <a:gd name="T3" fmla="*/ 418 h 419"/>
                  <a:gd name="T4" fmla="*/ 0 w 992"/>
                  <a:gd name="T5" fmla="*/ 0 h 419"/>
                  <a:gd name="T6" fmla="*/ 991 w 992"/>
                  <a:gd name="T7" fmla="*/ 0 h 419"/>
                  <a:gd name="T8" fmla="*/ 991 w 992"/>
                  <a:gd name="T9" fmla="*/ 418 h 419"/>
                </a:gdLst>
                <a:ahLst/>
                <a:cxnLst>
                  <a:cxn ang="0">
                    <a:pos x="T0" y="T1"/>
                  </a:cxn>
                  <a:cxn ang="0">
                    <a:pos x="T2" y="T3"/>
                  </a:cxn>
                  <a:cxn ang="0">
                    <a:pos x="T4" y="T5"/>
                  </a:cxn>
                  <a:cxn ang="0">
                    <a:pos x="T6" y="T7"/>
                  </a:cxn>
                  <a:cxn ang="0">
                    <a:pos x="T8" y="T9"/>
                  </a:cxn>
                </a:cxnLst>
                <a:rect l="0" t="0" r="r" b="b"/>
                <a:pathLst>
                  <a:path w="992" h="419">
                    <a:moveTo>
                      <a:pt x="991" y="418"/>
                    </a:moveTo>
                    <a:lnTo>
                      <a:pt x="0" y="418"/>
                    </a:lnTo>
                    <a:lnTo>
                      <a:pt x="0" y="0"/>
                    </a:lnTo>
                    <a:lnTo>
                      <a:pt x="991" y="0"/>
                    </a:lnTo>
                    <a:lnTo>
                      <a:pt x="991" y="418"/>
                    </a:lnTo>
                  </a:path>
                </a:pathLst>
              </a:custGeom>
              <a:noFill/>
              <a:ln w="12700" cap="rnd" cmpd="sng">
                <a:solidFill>
                  <a:srgbClr val="C00000"/>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prstClr val="black"/>
                  </a:solidFill>
                  <a:latin typeface="Arial"/>
                </a:endParaRPr>
              </a:p>
            </p:txBody>
          </p:sp>
          <p:sp>
            <p:nvSpPr>
              <p:cNvPr id="31" name="Freeform 25"/>
              <p:cNvSpPr>
                <a:spLocks noChangeArrowheads="1"/>
              </p:cNvSpPr>
              <p:nvPr/>
            </p:nvSpPr>
            <p:spPr bwMode="auto">
              <a:xfrm>
                <a:off x="7815263" y="3063875"/>
                <a:ext cx="352425" cy="150813"/>
              </a:xfrm>
              <a:custGeom>
                <a:avLst/>
                <a:gdLst>
                  <a:gd name="T0" fmla="*/ 978 w 979"/>
                  <a:gd name="T1" fmla="*/ 418 h 419"/>
                  <a:gd name="T2" fmla="*/ 0 w 979"/>
                  <a:gd name="T3" fmla="*/ 418 h 419"/>
                  <a:gd name="T4" fmla="*/ 0 w 979"/>
                  <a:gd name="T5" fmla="*/ 0 h 419"/>
                  <a:gd name="T6" fmla="*/ 978 w 979"/>
                  <a:gd name="T7" fmla="*/ 0 h 419"/>
                  <a:gd name="T8" fmla="*/ 978 w 979"/>
                  <a:gd name="T9" fmla="*/ 418 h 419"/>
                </a:gdLst>
                <a:ahLst/>
                <a:cxnLst>
                  <a:cxn ang="0">
                    <a:pos x="T0" y="T1"/>
                  </a:cxn>
                  <a:cxn ang="0">
                    <a:pos x="T2" y="T3"/>
                  </a:cxn>
                  <a:cxn ang="0">
                    <a:pos x="T4" y="T5"/>
                  </a:cxn>
                  <a:cxn ang="0">
                    <a:pos x="T6" y="T7"/>
                  </a:cxn>
                  <a:cxn ang="0">
                    <a:pos x="T8" y="T9"/>
                  </a:cxn>
                </a:cxnLst>
                <a:rect l="0" t="0" r="r" b="b"/>
                <a:pathLst>
                  <a:path w="979" h="419">
                    <a:moveTo>
                      <a:pt x="978" y="418"/>
                    </a:moveTo>
                    <a:lnTo>
                      <a:pt x="0" y="418"/>
                    </a:lnTo>
                    <a:lnTo>
                      <a:pt x="0" y="0"/>
                    </a:lnTo>
                    <a:lnTo>
                      <a:pt x="978" y="0"/>
                    </a:lnTo>
                    <a:lnTo>
                      <a:pt x="978" y="418"/>
                    </a:lnTo>
                  </a:path>
                </a:pathLst>
              </a:custGeom>
              <a:noFill/>
              <a:ln w="12700" cap="rnd" cmpd="sng">
                <a:solidFill>
                  <a:srgbClr val="C00000"/>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prstClr val="black"/>
                  </a:solidFill>
                  <a:latin typeface="Arial"/>
                </a:endParaRPr>
              </a:p>
            </p:txBody>
          </p:sp>
          <p:sp>
            <p:nvSpPr>
              <p:cNvPr id="32" name="Freeform 26"/>
              <p:cNvSpPr>
                <a:spLocks noChangeArrowheads="1"/>
              </p:cNvSpPr>
              <p:nvPr/>
            </p:nvSpPr>
            <p:spPr bwMode="auto">
              <a:xfrm>
                <a:off x="7639050" y="3217863"/>
                <a:ext cx="352425" cy="155575"/>
              </a:xfrm>
              <a:custGeom>
                <a:avLst/>
                <a:gdLst>
                  <a:gd name="T0" fmla="*/ 978 w 979"/>
                  <a:gd name="T1" fmla="*/ 430 h 431"/>
                  <a:gd name="T2" fmla="*/ 0 w 979"/>
                  <a:gd name="T3" fmla="*/ 430 h 431"/>
                  <a:gd name="T4" fmla="*/ 0 w 979"/>
                  <a:gd name="T5" fmla="*/ 0 h 431"/>
                  <a:gd name="T6" fmla="*/ 978 w 979"/>
                  <a:gd name="T7" fmla="*/ 0 h 431"/>
                  <a:gd name="T8" fmla="*/ 978 w 979"/>
                  <a:gd name="T9" fmla="*/ 430 h 431"/>
                </a:gdLst>
                <a:ahLst/>
                <a:cxnLst>
                  <a:cxn ang="0">
                    <a:pos x="T0" y="T1"/>
                  </a:cxn>
                  <a:cxn ang="0">
                    <a:pos x="T2" y="T3"/>
                  </a:cxn>
                  <a:cxn ang="0">
                    <a:pos x="T4" y="T5"/>
                  </a:cxn>
                  <a:cxn ang="0">
                    <a:pos x="T6" y="T7"/>
                  </a:cxn>
                  <a:cxn ang="0">
                    <a:pos x="T8" y="T9"/>
                  </a:cxn>
                </a:cxnLst>
                <a:rect l="0" t="0" r="r" b="b"/>
                <a:pathLst>
                  <a:path w="979" h="431">
                    <a:moveTo>
                      <a:pt x="978" y="430"/>
                    </a:moveTo>
                    <a:lnTo>
                      <a:pt x="0" y="430"/>
                    </a:lnTo>
                    <a:lnTo>
                      <a:pt x="0" y="0"/>
                    </a:lnTo>
                    <a:lnTo>
                      <a:pt x="978" y="0"/>
                    </a:lnTo>
                    <a:lnTo>
                      <a:pt x="978" y="430"/>
                    </a:lnTo>
                  </a:path>
                </a:pathLst>
              </a:custGeom>
              <a:noFill/>
              <a:ln w="12700" cap="rnd" cmpd="sng">
                <a:solidFill>
                  <a:srgbClr val="C00000"/>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prstClr val="black"/>
                  </a:solidFill>
                  <a:latin typeface="Arial"/>
                </a:endParaRPr>
              </a:p>
            </p:txBody>
          </p:sp>
          <p:sp>
            <p:nvSpPr>
              <p:cNvPr id="33" name="Freeform 27"/>
              <p:cNvSpPr>
                <a:spLocks noChangeArrowheads="1"/>
              </p:cNvSpPr>
              <p:nvPr/>
            </p:nvSpPr>
            <p:spPr bwMode="auto">
              <a:xfrm>
                <a:off x="7991475" y="3217863"/>
                <a:ext cx="352425" cy="155575"/>
              </a:xfrm>
              <a:custGeom>
                <a:avLst/>
                <a:gdLst>
                  <a:gd name="T0" fmla="*/ 978 w 979"/>
                  <a:gd name="T1" fmla="*/ 430 h 431"/>
                  <a:gd name="T2" fmla="*/ 0 w 979"/>
                  <a:gd name="T3" fmla="*/ 430 h 431"/>
                  <a:gd name="T4" fmla="*/ 0 w 979"/>
                  <a:gd name="T5" fmla="*/ 0 h 431"/>
                  <a:gd name="T6" fmla="*/ 978 w 979"/>
                  <a:gd name="T7" fmla="*/ 0 h 431"/>
                  <a:gd name="T8" fmla="*/ 978 w 979"/>
                  <a:gd name="T9" fmla="*/ 430 h 431"/>
                </a:gdLst>
                <a:ahLst/>
                <a:cxnLst>
                  <a:cxn ang="0">
                    <a:pos x="T0" y="T1"/>
                  </a:cxn>
                  <a:cxn ang="0">
                    <a:pos x="T2" y="T3"/>
                  </a:cxn>
                  <a:cxn ang="0">
                    <a:pos x="T4" y="T5"/>
                  </a:cxn>
                  <a:cxn ang="0">
                    <a:pos x="T6" y="T7"/>
                  </a:cxn>
                  <a:cxn ang="0">
                    <a:pos x="T8" y="T9"/>
                  </a:cxn>
                </a:cxnLst>
                <a:rect l="0" t="0" r="r" b="b"/>
                <a:pathLst>
                  <a:path w="979" h="431">
                    <a:moveTo>
                      <a:pt x="978" y="430"/>
                    </a:moveTo>
                    <a:lnTo>
                      <a:pt x="0" y="430"/>
                    </a:lnTo>
                    <a:lnTo>
                      <a:pt x="0" y="0"/>
                    </a:lnTo>
                    <a:lnTo>
                      <a:pt x="978" y="0"/>
                    </a:lnTo>
                    <a:lnTo>
                      <a:pt x="978" y="430"/>
                    </a:lnTo>
                  </a:path>
                </a:pathLst>
              </a:custGeom>
              <a:noFill/>
              <a:ln w="12700" cap="rnd" cmpd="sng">
                <a:solidFill>
                  <a:srgbClr val="C00000"/>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prstClr val="black"/>
                  </a:solidFill>
                  <a:latin typeface="Arial"/>
                </a:endParaRPr>
              </a:p>
            </p:txBody>
          </p:sp>
          <p:sp>
            <p:nvSpPr>
              <p:cNvPr id="34" name="Freeform 28"/>
              <p:cNvSpPr>
                <a:spLocks noChangeArrowheads="1"/>
              </p:cNvSpPr>
              <p:nvPr/>
            </p:nvSpPr>
            <p:spPr bwMode="auto">
              <a:xfrm>
                <a:off x="8167688" y="3063875"/>
                <a:ext cx="352425" cy="150813"/>
              </a:xfrm>
              <a:custGeom>
                <a:avLst/>
                <a:gdLst>
                  <a:gd name="T0" fmla="*/ 978 w 979"/>
                  <a:gd name="T1" fmla="*/ 418 h 419"/>
                  <a:gd name="T2" fmla="*/ 0 w 979"/>
                  <a:gd name="T3" fmla="*/ 418 h 419"/>
                  <a:gd name="T4" fmla="*/ 0 w 979"/>
                  <a:gd name="T5" fmla="*/ 0 h 419"/>
                  <a:gd name="T6" fmla="*/ 978 w 979"/>
                  <a:gd name="T7" fmla="*/ 0 h 419"/>
                  <a:gd name="T8" fmla="*/ 978 w 979"/>
                  <a:gd name="T9" fmla="*/ 418 h 419"/>
                </a:gdLst>
                <a:ahLst/>
                <a:cxnLst>
                  <a:cxn ang="0">
                    <a:pos x="T0" y="T1"/>
                  </a:cxn>
                  <a:cxn ang="0">
                    <a:pos x="T2" y="T3"/>
                  </a:cxn>
                  <a:cxn ang="0">
                    <a:pos x="T4" y="T5"/>
                  </a:cxn>
                  <a:cxn ang="0">
                    <a:pos x="T6" y="T7"/>
                  </a:cxn>
                  <a:cxn ang="0">
                    <a:pos x="T8" y="T9"/>
                  </a:cxn>
                </a:cxnLst>
                <a:rect l="0" t="0" r="r" b="b"/>
                <a:pathLst>
                  <a:path w="979" h="419">
                    <a:moveTo>
                      <a:pt x="978" y="418"/>
                    </a:moveTo>
                    <a:lnTo>
                      <a:pt x="0" y="418"/>
                    </a:lnTo>
                    <a:lnTo>
                      <a:pt x="0" y="0"/>
                    </a:lnTo>
                    <a:lnTo>
                      <a:pt x="978" y="0"/>
                    </a:lnTo>
                    <a:lnTo>
                      <a:pt x="978" y="418"/>
                    </a:lnTo>
                  </a:path>
                </a:pathLst>
              </a:custGeom>
              <a:noFill/>
              <a:ln w="12700" cap="rnd" cmpd="sng">
                <a:solidFill>
                  <a:srgbClr val="C00000"/>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prstClr val="black"/>
                  </a:solidFill>
                  <a:latin typeface="Arial"/>
                </a:endParaRPr>
              </a:p>
            </p:txBody>
          </p:sp>
          <p:sp>
            <p:nvSpPr>
              <p:cNvPr id="35" name="Freeform 29"/>
              <p:cNvSpPr>
                <a:spLocks noChangeArrowheads="1"/>
              </p:cNvSpPr>
              <p:nvPr/>
            </p:nvSpPr>
            <p:spPr bwMode="auto">
              <a:xfrm>
                <a:off x="7815263" y="3373438"/>
                <a:ext cx="357187" cy="155575"/>
              </a:xfrm>
              <a:custGeom>
                <a:avLst/>
                <a:gdLst>
                  <a:gd name="T0" fmla="*/ 990 w 991"/>
                  <a:gd name="T1" fmla="*/ 429 h 430"/>
                  <a:gd name="T2" fmla="*/ 0 w 991"/>
                  <a:gd name="T3" fmla="*/ 429 h 430"/>
                  <a:gd name="T4" fmla="*/ 0 w 991"/>
                  <a:gd name="T5" fmla="*/ 0 h 430"/>
                  <a:gd name="T6" fmla="*/ 990 w 991"/>
                  <a:gd name="T7" fmla="*/ 0 h 430"/>
                  <a:gd name="T8" fmla="*/ 990 w 991"/>
                  <a:gd name="T9" fmla="*/ 429 h 430"/>
                </a:gdLst>
                <a:ahLst/>
                <a:cxnLst>
                  <a:cxn ang="0">
                    <a:pos x="T0" y="T1"/>
                  </a:cxn>
                  <a:cxn ang="0">
                    <a:pos x="T2" y="T3"/>
                  </a:cxn>
                  <a:cxn ang="0">
                    <a:pos x="T4" y="T5"/>
                  </a:cxn>
                  <a:cxn ang="0">
                    <a:pos x="T6" y="T7"/>
                  </a:cxn>
                  <a:cxn ang="0">
                    <a:pos x="T8" y="T9"/>
                  </a:cxn>
                </a:cxnLst>
                <a:rect l="0" t="0" r="r" b="b"/>
                <a:pathLst>
                  <a:path w="991" h="430">
                    <a:moveTo>
                      <a:pt x="990" y="429"/>
                    </a:moveTo>
                    <a:lnTo>
                      <a:pt x="0" y="429"/>
                    </a:lnTo>
                    <a:lnTo>
                      <a:pt x="0" y="0"/>
                    </a:lnTo>
                    <a:lnTo>
                      <a:pt x="990" y="0"/>
                    </a:lnTo>
                    <a:lnTo>
                      <a:pt x="990" y="429"/>
                    </a:lnTo>
                  </a:path>
                </a:pathLst>
              </a:custGeom>
              <a:noFill/>
              <a:ln w="12700" cap="rnd" cmpd="sng">
                <a:solidFill>
                  <a:srgbClr val="C00000"/>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prstClr val="black"/>
                  </a:solidFill>
                  <a:latin typeface="Arial"/>
                </a:endParaRPr>
              </a:p>
            </p:txBody>
          </p:sp>
          <p:sp>
            <p:nvSpPr>
              <p:cNvPr id="36" name="Freeform 30"/>
              <p:cNvSpPr>
                <a:spLocks noChangeArrowheads="1"/>
              </p:cNvSpPr>
              <p:nvPr/>
            </p:nvSpPr>
            <p:spPr bwMode="auto">
              <a:xfrm>
                <a:off x="7712075" y="2376488"/>
                <a:ext cx="571500" cy="649287"/>
              </a:xfrm>
              <a:custGeom>
                <a:avLst/>
                <a:gdLst>
                  <a:gd name="T0" fmla="*/ 346 w 1588"/>
                  <a:gd name="T1" fmla="*/ 1730 h 1803"/>
                  <a:gd name="T2" fmla="*/ 346 w 1588"/>
                  <a:gd name="T3" fmla="*/ 1730 h 1803"/>
                  <a:gd name="T4" fmla="*/ 60 w 1588"/>
                  <a:gd name="T5" fmla="*/ 1229 h 1803"/>
                  <a:gd name="T6" fmla="*/ 227 w 1588"/>
                  <a:gd name="T7" fmla="*/ 907 h 1803"/>
                  <a:gd name="T8" fmla="*/ 633 w 1588"/>
                  <a:gd name="T9" fmla="*/ 609 h 1803"/>
                  <a:gd name="T10" fmla="*/ 752 w 1588"/>
                  <a:gd name="T11" fmla="*/ 0 h 1803"/>
                  <a:gd name="T12" fmla="*/ 1074 w 1588"/>
                  <a:gd name="T13" fmla="*/ 692 h 1803"/>
                  <a:gd name="T14" fmla="*/ 1110 w 1588"/>
                  <a:gd name="T15" fmla="*/ 943 h 1803"/>
                  <a:gd name="T16" fmla="*/ 1301 w 1588"/>
                  <a:gd name="T17" fmla="*/ 728 h 1803"/>
                  <a:gd name="T18" fmla="*/ 1372 w 1588"/>
                  <a:gd name="T19" fmla="*/ 681 h 1803"/>
                  <a:gd name="T20" fmla="*/ 1444 w 1588"/>
                  <a:gd name="T21" fmla="*/ 1122 h 1803"/>
                  <a:gd name="T22" fmla="*/ 1527 w 1588"/>
                  <a:gd name="T23" fmla="*/ 1217 h 1803"/>
                  <a:gd name="T24" fmla="*/ 1504 w 1588"/>
                  <a:gd name="T25" fmla="*/ 1492 h 1803"/>
                  <a:gd name="T26" fmla="*/ 1038 w 1588"/>
                  <a:gd name="T27" fmla="*/ 1802 h 1803"/>
                  <a:gd name="T28" fmla="*/ 1277 w 1588"/>
                  <a:gd name="T29" fmla="*/ 1444 h 1803"/>
                  <a:gd name="T30" fmla="*/ 1217 w 1588"/>
                  <a:gd name="T31" fmla="*/ 1098 h 1803"/>
                  <a:gd name="T32" fmla="*/ 1146 w 1588"/>
                  <a:gd name="T33" fmla="*/ 1301 h 1803"/>
                  <a:gd name="T34" fmla="*/ 979 w 1588"/>
                  <a:gd name="T35" fmla="*/ 1539 h 1803"/>
                  <a:gd name="T36" fmla="*/ 1027 w 1588"/>
                  <a:gd name="T37" fmla="*/ 1229 h 1803"/>
                  <a:gd name="T38" fmla="*/ 883 w 1588"/>
                  <a:gd name="T39" fmla="*/ 585 h 1803"/>
                  <a:gd name="T40" fmla="*/ 776 w 1588"/>
                  <a:gd name="T41" fmla="*/ 740 h 1803"/>
                  <a:gd name="T42" fmla="*/ 514 w 1588"/>
                  <a:gd name="T43" fmla="*/ 967 h 1803"/>
                  <a:gd name="T44" fmla="*/ 287 w 1588"/>
                  <a:gd name="T45" fmla="*/ 1229 h 1803"/>
                  <a:gd name="T46" fmla="*/ 346 w 1588"/>
                  <a:gd name="T47" fmla="*/ 1730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88" h="1803">
                    <a:moveTo>
                      <a:pt x="346" y="1730"/>
                    </a:moveTo>
                    <a:lnTo>
                      <a:pt x="346" y="1730"/>
                    </a:lnTo>
                    <a:cubicBezTo>
                      <a:pt x="346" y="1730"/>
                      <a:pt x="0" y="1504"/>
                      <a:pt x="60" y="1229"/>
                    </a:cubicBezTo>
                    <a:cubicBezTo>
                      <a:pt x="84" y="1110"/>
                      <a:pt x="108" y="1026"/>
                      <a:pt x="227" y="907"/>
                    </a:cubicBezTo>
                    <a:cubicBezTo>
                      <a:pt x="359" y="776"/>
                      <a:pt x="525" y="728"/>
                      <a:pt x="633" y="609"/>
                    </a:cubicBezTo>
                    <a:cubicBezTo>
                      <a:pt x="883" y="334"/>
                      <a:pt x="752" y="0"/>
                      <a:pt x="752" y="0"/>
                    </a:cubicBezTo>
                    <a:cubicBezTo>
                      <a:pt x="752" y="0"/>
                      <a:pt x="1050" y="311"/>
                      <a:pt x="1074" y="692"/>
                    </a:cubicBezTo>
                    <a:cubicBezTo>
                      <a:pt x="1074" y="788"/>
                      <a:pt x="1074" y="943"/>
                      <a:pt x="1110" y="943"/>
                    </a:cubicBezTo>
                    <a:cubicBezTo>
                      <a:pt x="1134" y="955"/>
                      <a:pt x="1170" y="847"/>
                      <a:pt x="1301" y="728"/>
                    </a:cubicBezTo>
                    <a:cubicBezTo>
                      <a:pt x="1348" y="681"/>
                      <a:pt x="1372" y="681"/>
                      <a:pt x="1372" y="681"/>
                    </a:cubicBezTo>
                    <a:cubicBezTo>
                      <a:pt x="1372" y="681"/>
                      <a:pt x="1301" y="919"/>
                      <a:pt x="1444" y="1122"/>
                    </a:cubicBezTo>
                    <a:cubicBezTo>
                      <a:pt x="1480" y="1170"/>
                      <a:pt x="1504" y="1170"/>
                      <a:pt x="1527" y="1217"/>
                    </a:cubicBezTo>
                    <a:cubicBezTo>
                      <a:pt x="1587" y="1349"/>
                      <a:pt x="1527" y="1468"/>
                      <a:pt x="1504" y="1492"/>
                    </a:cubicBezTo>
                    <a:cubicBezTo>
                      <a:pt x="1396" y="1706"/>
                      <a:pt x="1038" y="1802"/>
                      <a:pt x="1038" y="1802"/>
                    </a:cubicBezTo>
                    <a:cubicBezTo>
                      <a:pt x="1038" y="1802"/>
                      <a:pt x="1229" y="1670"/>
                      <a:pt x="1277" y="1444"/>
                    </a:cubicBezTo>
                    <a:cubicBezTo>
                      <a:pt x="1337" y="1265"/>
                      <a:pt x="1217" y="1098"/>
                      <a:pt x="1217" y="1098"/>
                    </a:cubicBezTo>
                    <a:cubicBezTo>
                      <a:pt x="1217" y="1098"/>
                      <a:pt x="1193" y="1170"/>
                      <a:pt x="1146" y="1301"/>
                    </a:cubicBezTo>
                    <a:cubicBezTo>
                      <a:pt x="1086" y="1420"/>
                      <a:pt x="979" y="1539"/>
                      <a:pt x="979" y="1539"/>
                    </a:cubicBezTo>
                    <a:cubicBezTo>
                      <a:pt x="979" y="1539"/>
                      <a:pt x="1003" y="1396"/>
                      <a:pt x="1027" y="1229"/>
                    </a:cubicBezTo>
                    <a:cubicBezTo>
                      <a:pt x="1062" y="895"/>
                      <a:pt x="883" y="585"/>
                      <a:pt x="883" y="585"/>
                    </a:cubicBezTo>
                    <a:cubicBezTo>
                      <a:pt x="883" y="585"/>
                      <a:pt x="859" y="645"/>
                      <a:pt x="776" y="740"/>
                    </a:cubicBezTo>
                    <a:cubicBezTo>
                      <a:pt x="693" y="847"/>
                      <a:pt x="621" y="871"/>
                      <a:pt x="514" y="967"/>
                    </a:cubicBezTo>
                    <a:cubicBezTo>
                      <a:pt x="489" y="979"/>
                      <a:pt x="346" y="1098"/>
                      <a:pt x="287" y="1229"/>
                    </a:cubicBezTo>
                    <a:cubicBezTo>
                      <a:pt x="168" y="1480"/>
                      <a:pt x="346" y="1730"/>
                      <a:pt x="346" y="1730"/>
                    </a:cubicBezTo>
                  </a:path>
                </a:pathLst>
              </a:custGeom>
              <a:noFill/>
              <a:ln w="12700" cap="rnd" cmpd="sng">
                <a:solidFill>
                  <a:srgbClr val="C00000"/>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prstClr val="black"/>
                  </a:solidFill>
                  <a:latin typeface="Arial"/>
                </a:endParaRPr>
              </a:p>
            </p:txBody>
          </p:sp>
        </p:grpSp>
        <p:sp>
          <p:nvSpPr>
            <p:cNvPr id="26" name="Freeform 27"/>
            <p:cNvSpPr>
              <a:spLocks noChangeAspect="1" noEditPoints="1"/>
            </p:cNvSpPr>
            <p:nvPr/>
          </p:nvSpPr>
          <p:spPr bwMode="auto">
            <a:xfrm>
              <a:off x="4100994" y="2797029"/>
              <a:ext cx="302491" cy="361742"/>
            </a:xfrm>
            <a:custGeom>
              <a:avLst/>
              <a:gdLst>
                <a:gd name="T0" fmla="*/ 3642 w 4182"/>
                <a:gd name="T1" fmla="*/ 522 h 5184"/>
                <a:gd name="T2" fmla="*/ 2460 w 4182"/>
                <a:gd name="T3" fmla="*/ 251 h 5184"/>
                <a:gd name="T4" fmla="*/ 1863 w 4182"/>
                <a:gd name="T5" fmla="*/ 151 h 5184"/>
                <a:gd name="T6" fmla="*/ 687 w 4182"/>
                <a:gd name="T7" fmla="*/ 534 h 5184"/>
                <a:gd name="T8" fmla="*/ 59 w 4182"/>
                <a:gd name="T9" fmla="*/ 463 h 5184"/>
                <a:gd name="T10" fmla="*/ 57 w 4182"/>
                <a:gd name="T11" fmla="*/ 2553 h 5184"/>
                <a:gd name="T12" fmla="*/ 919 w 4182"/>
                <a:gd name="T13" fmla="*/ 4330 h 5184"/>
                <a:gd name="T14" fmla="*/ 2091 w 4182"/>
                <a:gd name="T15" fmla="*/ 5184 h 5184"/>
                <a:gd name="T16" fmla="*/ 3267 w 4182"/>
                <a:gd name="T17" fmla="*/ 4330 h 5184"/>
                <a:gd name="T18" fmla="*/ 4123 w 4182"/>
                <a:gd name="T19" fmla="*/ 2553 h 5184"/>
                <a:gd name="T20" fmla="*/ 4121 w 4182"/>
                <a:gd name="T21" fmla="*/ 463 h 5184"/>
                <a:gd name="T22" fmla="*/ 3617 w 4182"/>
                <a:gd name="T23" fmla="*/ 3250 h 5184"/>
                <a:gd name="T24" fmla="*/ 2488 w 4182"/>
                <a:gd name="T25" fmla="*/ 4634 h 5184"/>
                <a:gd name="T26" fmla="*/ 1107 w 4182"/>
                <a:gd name="T27" fmla="*/ 4104 h 5184"/>
                <a:gd name="T28" fmla="*/ 340 w 4182"/>
                <a:gd name="T29" fmla="*/ 2492 h 5184"/>
                <a:gd name="T30" fmla="*/ 1031 w 4182"/>
                <a:gd name="T31" fmla="*/ 807 h 5184"/>
                <a:gd name="T32" fmla="*/ 2236 w 4182"/>
                <a:gd name="T33" fmla="*/ 448 h 5184"/>
                <a:gd name="T34" fmla="*/ 3485 w 4182"/>
                <a:gd name="T35" fmla="*/ 823 h 5184"/>
                <a:gd name="T36" fmla="*/ 2244 w 4182"/>
                <a:gd name="T37" fmla="*/ 2745 h 5184"/>
                <a:gd name="T38" fmla="*/ 2189 w 4182"/>
                <a:gd name="T39" fmla="*/ 3055 h 5184"/>
                <a:gd name="T40" fmla="*/ 1975 w 4182"/>
                <a:gd name="T41" fmla="*/ 2792 h 5184"/>
                <a:gd name="T42" fmla="*/ 1928 w 4182"/>
                <a:gd name="T43" fmla="*/ 2594 h 5184"/>
                <a:gd name="T44" fmla="*/ 2160 w 4182"/>
                <a:gd name="T45" fmla="*/ 2500 h 5184"/>
                <a:gd name="T46" fmla="*/ 1537 w 4182"/>
                <a:gd name="T47" fmla="*/ 2402 h 5184"/>
                <a:gd name="T48" fmla="*/ 1441 w 4182"/>
                <a:gd name="T49" fmla="*/ 2462 h 5184"/>
                <a:gd name="T50" fmla="*/ 1376 w 4182"/>
                <a:gd name="T51" fmla="*/ 2366 h 5184"/>
                <a:gd name="T52" fmla="*/ 1474 w 4182"/>
                <a:gd name="T53" fmla="*/ 2303 h 5184"/>
                <a:gd name="T54" fmla="*/ 1537 w 4182"/>
                <a:gd name="T55" fmla="*/ 3154 h 5184"/>
                <a:gd name="T56" fmla="*/ 1447 w 4182"/>
                <a:gd name="T57" fmla="*/ 3226 h 5184"/>
                <a:gd name="T58" fmla="*/ 1376 w 4182"/>
                <a:gd name="T59" fmla="*/ 3138 h 5184"/>
                <a:gd name="T60" fmla="*/ 1465 w 4182"/>
                <a:gd name="T61" fmla="*/ 3065 h 5184"/>
                <a:gd name="T62" fmla="*/ 1755 w 4182"/>
                <a:gd name="T63" fmla="*/ 2125 h 5184"/>
                <a:gd name="T64" fmla="*/ 1844 w 4182"/>
                <a:gd name="T65" fmla="*/ 1547 h 5184"/>
                <a:gd name="T66" fmla="*/ 2073 w 4182"/>
                <a:gd name="T67" fmla="*/ 1439 h 5184"/>
                <a:gd name="T68" fmla="*/ 2315 w 4182"/>
                <a:gd name="T69" fmla="*/ 1524 h 5184"/>
                <a:gd name="T70" fmla="*/ 2425 w 4182"/>
                <a:gd name="T71" fmla="*/ 1754 h 5184"/>
                <a:gd name="T72" fmla="*/ 2757 w 4182"/>
                <a:gd name="T73" fmla="*/ 3220 h 5184"/>
                <a:gd name="T74" fmla="*/ 2651 w 4182"/>
                <a:gd name="T75" fmla="*/ 3177 h 5184"/>
                <a:gd name="T76" fmla="*/ 2692 w 4182"/>
                <a:gd name="T77" fmla="*/ 3071 h 5184"/>
                <a:gd name="T78" fmla="*/ 2800 w 4182"/>
                <a:gd name="T79" fmla="*/ 3114 h 5184"/>
                <a:gd name="T80" fmla="*/ 2762 w 4182"/>
                <a:gd name="T81" fmla="*/ 2457 h 5184"/>
                <a:gd name="T82" fmla="*/ 2653 w 4182"/>
                <a:gd name="T83" fmla="*/ 2423 h 5184"/>
                <a:gd name="T84" fmla="*/ 2686 w 4182"/>
                <a:gd name="T85" fmla="*/ 2313 h 5184"/>
                <a:gd name="T86" fmla="*/ 2796 w 4182"/>
                <a:gd name="T87" fmla="*/ 2345 h 5184"/>
                <a:gd name="T88" fmla="*/ 2521 w 4182"/>
                <a:gd name="T89" fmla="*/ 976 h 5184"/>
                <a:gd name="T90" fmla="*/ 1732 w 4182"/>
                <a:gd name="T91" fmla="*/ 946 h 5184"/>
                <a:gd name="T92" fmla="*/ 628 w 4182"/>
                <a:gd name="T93" fmla="*/ 1913 h 5184"/>
                <a:gd name="T94" fmla="*/ 905 w 4182"/>
                <a:gd name="T95" fmla="*/ 3154 h 5184"/>
                <a:gd name="T96" fmla="*/ 1482 w 4182"/>
                <a:gd name="T97" fmla="*/ 3978 h 5184"/>
                <a:gd name="T98" fmla="*/ 2584 w 4182"/>
                <a:gd name="T99" fmla="*/ 4096 h 5184"/>
                <a:gd name="T100" fmla="*/ 3245 w 4182"/>
                <a:gd name="T101" fmla="*/ 3230 h 5184"/>
                <a:gd name="T102" fmla="*/ 3554 w 4182"/>
                <a:gd name="T103" fmla="*/ 2160 h 5184"/>
                <a:gd name="T104" fmla="*/ 2920 w 4182"/>
                <a:gd name="T105" fmla="*/ 3385 h 5184"/>
                <a:gd name="T106" fmla="*/ 1239 w 4182"/>
                <a:gd name="T107" fmla="*/ 3364 h 5184"/>
                <a:gd name="T108" fmla="*/ 1245 w 4182"/>
                <a:gd name="T109" fmla="*/ 2158 h 5184"/>
                <a:gd name="T110" fmla="*/ 1496 w 4182"/>
                <a:gd name="T111" fmla="*/ 1587 h 5184"/>
                <a:gd name="T112" fmla="*/ 1795 w 4182"/>
                <a:gd name="T113" fmla="*/ 1227 h 5184"/>
                <a:gd name="T114" fmla="*/ 2276 w 4182"/>
                <a:gd name="T115" fmla="*/ 1180 h 5184"/>
                <a:gd name="T116" fmla="*/ 2637 w 4182"/>
                <a:gd name="T117" fmla="*/ 1477 h 5184"/>
                <a:gd name="T118" fmla="*/ 2902 w 4182"/>
                <a:gd name="T119" fmla="*/ 2134 h 5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82" h="5184">
                  <a:moveTo>
                    <a:pt x="4121" y="463"/>
                  </a:moveTo>
                  <a:lnTo>
                    <a:pt x="4121" y="463"/>
                  </a:lnTo>
                  <a:lnTo>
                    <a:pt x="4107" y="456"/>
                  </a:lnTo>
                  <a:lnTo>
                    <a:pt x="4090" y="448"/>
                  </a:lnTo>
                  <a:lnTo>
                    <a:pt x="4076" y="442"/>
                  </a:lnTo>
                  <a:lnTo>
                    <a:pt x="4058" y="438"/>
                  </a:lnTo>
                  <a:lnTo>
                    <a:pt x="4043" y="438"/>
                  </a:lnTo>
                  <a:lnTo>
                    <a:pt x="4025" y="438"/>
                  </a:lnTo>
                  <a:lnTo>
                    <a:pt x="4009" y="442"/>
                  </a:lnTo>
                  <a:lnTo>
                    <a:pt x="3995" y="444"/>
                  </a:lnTo>
                  <a:lnTo>
                    <a:pt x="3995" y="444"/>
                  </a:lnTo>
                  <a:lnTo>
                    <a:pt x="3921" y="467"/>
                  </a:lnTo>
                  <a:lnTo>
                    <a:pt x="3854" y="483"/>
                  </a:lnTo>
                  <a:lnTo>
                    <a:pt x="3781" y="501"/>
                  </a:lnTo>
                  <a:lnTo>
                    <a:pt x="3715" y="513"/>
                  </a:lnTo>
                  <a:lnTo>
                    <a:pt x="3642" y="522"/>
                  </a:lnTo>
                  <a:lnTo>
                    <a:pt x="3571" y="528"/>
                  </a:lnTo>
                  <a:lnTo>
                    <a:pt x="3497" y="534"/>
                  </a:lnTo>
                  <a:lnTo>
                    <a:pt x="3426" y="534"/>
                  </a:lnTo>
                  <a:lnTo>
                    <a:pt x="3426" y="534"/>
                  </a:lnTo>
                  <a:lnTo>
                    <a:pt x="3340" y="532"/>
                  </a:lnTo>
                  <a:lnTo>
                    <a:pt x="3253" y="526"/>
                  </a:lnTo>
                  <a:lnTo>
                    <a:pt x="3169" y="516"/>
                  </a:lnTo>
                  <a:lnTo>
                    <a:pt x="3084" y="503"/>
                  </a:lnTo>
                  <a:lnTo>
                    <a:pt x="3004" y="483"/>
                  </a:lnTo>
                  <a:lnTo>
                    <a:pt x="2920" y="463"/>
                  </a:lnTo>
                  <a:lnTo>
                    <a:pt x="2841" y="438"/>
                  </a:lnTo>
                  <a:lnTo>
                    <a:pt x="2759" y="405"/>
                  </a:lnTo>
                  <a:lnTo>
                    <a:pt x="2682" y="373"/>
                  </a:lnTo>
                  <a:lnTo>
                    <a:pt x="2605" y="338"/>
                  </a:lnTo>
                  <a:lnTo>
                    <a:pt x="2529" y="298"/>
                  </a:lnTo>
                  <a:lnTo>
                    <a:pt x="2460" y="251"/>
                  </a:lnTo>
                  <a:lnTo>
                    <a:pt x="2387" y="202"/>
                  </a:lnTo>
                  <a:lnTo>
                    <a:pt x="2323" y="151"/>
                  </a:lnTo>
                  <a:lnTo>
                    <a:pt x="2256" y="96"/>
                  </a:lnTo>
                  <a:lnTo>
                    <a:pt x="2191" y="39"/>
                  </a:lnTo>
                  <a:lnTo>
                    <a:pt x="2191" y="39"/>
                  </a:lnTo>
                  <a:lnTo>
                    <a:pt x="2168" y="24"/>
                  </a:lnTo>
                  <a:lnTo>
                    <a:pt x="2146" y="10"/>
                  </a:lnTo>
                  <a:lnTo>
                    <a:pt x="2120" y="4"/>
                  </a:lnTo>
                  <a:lnTo>
                    <a:pt x="2091" y="0"/>
                  </a:lnTo>
                  <a:lnTo>
                    <a:pt x="2065" y="4"/>
                  </a:lnTo>
                  <a:lnTo>
                    <a:pt x="2040" y="10"/>
                  </a:lnTo>
                  <a:lnTo>
                    <a:pt x="2014" y="24"/>
                  </a:lnTo>
                  <a:lnTo>
                    <a:pt x="1993" y="39"/>
                  </a:lnTo>
                  <a:lnTo>
                    <a:pt x="1993" y="39"/>
                  </a:lnTo>
                  <a:lnTo>
                    <a:pt x="1928" y="96"/>
                  </a:lnTo>
                  <a:lnTo>
                    <a:pt x="1863" y="151"/>
                  </a:lnTo>
                  <a:lnTo>
                    <a:pt x="1793" y="202"/>
                  </a:lnTo>
                  <a:lnTo>
                    <a:pt x="1724" y="251"/>
                  </a:lnTo>
                  <a:lnTo>
                    <a:pt x="1651" y="298"/>
                  </a:lnTo>
                  <a:lnTo>
                    <a:pt x="1577" y="338"/>
                  </a:lnTo>
                  <a:lnTo>
                    <a:pt x="1500" y="373"/>
                  </a:lnTo>
                  <a:lnTo>
                    <a:pt x="1423" y="405"/>
                  </a:lnTo>
                  <a:lnTo>
                    <a:pt x="1345" y="438"/>
                  </a:lnTo>
                  <a:lnTo>
                    <a:pt x="1264" y="463"/>
                  </a:lnTo>
                  <a:lnTo>
                    <a:pt x="1182" y="483"/>
                  </a:lnTo>
                  <a:lnTo>
                    <a:pt x="1101" y="503"/>
                  </a:lnTo>
                  <a:lnTo>
                    <a:pt x="1015" y="516"/>
                  </a:lnTo>
                  <a:lnTo>
                    <a:pt x="931" y="526"/>
                  </a:lnTo>
                  <a:lnTo>
                    <a:pt x="846" y="532"/>
                  </a:lnTo>
                  <a:lnTo>
                    <a:pt x="760" y="534"/>
                  </a:lnTo>
                  <a:lnTo>
                    <a:pt x="760" y="534"/>
                  </a:lnTo>
                  <a:lnTo>
                    <a:pt x="687" y="534"/>
                  </a:lnTo>
                  <a:lnTo>
                    <a:pt x="615" y="528"/>
                  </a:lnTo>
                  <a:lnTo>
                    <a:pt x="544" y="522"/>
                  </a:lnTo>
                  <a:lnTo>
                    <a:pt x="471" y="513"/>
                  </a:lnTo>
                  <a:lnTo>
                    <a:pt x="401" y="501"/>
                  </a:lnTo>
                  <a:lnTo>
                    <a:pt x="328" y="483"/>
                  </a:lnTo>
                  <a:lnTo>
                    <a:pt x="261" y="467"/>
                  </a:lnTo>
                  <a:lnTo>
                    <a:pt x="190" y="444"/>
                  </a:lnTo>
                  <a:lnTo>
                    <a:pt x="190" y="444"/>
                  </a:lnTo>
                  <a:lnTo>
                    <a:pt x="175" y="442"/>
                  </a:lnTo>
                  <a:lnTo>
                    <a:pt x="157" y="438"/>
                  </a:lnTo>
                  <a:lnTo>
                    <a:pt x="141" y="438"/>
                  </a:lnTo>
                  <a:lnTo>
                    <a:pt x="124" y="438"/>
                  </a:lnTo>
                  <a:lnTo>
                    <a:pt x="108" y="442"/>
                  </a:lnTo>
                  <a:lnTo>
                    <a:pt x="92" y="448"/>
                  </a:lnTo>
                  <a:lnTo>
                    <a:pt x="77" y="456"/>
                  </a:lnTo>
                  <a:lnTo>
                    <a:pt x="59" y="463"/>
                  </a:lnTo>
                  <a:lnTo>
                    <a:pt x="59" y="463"/>
                  </a:lnTo>
                  <a:lnTo>
                    <a:pt x="49" y="475"/>
                  </a:lnTo>
                  <a:lnTo>
                    <a:pt x="37" y="487"/>
                  </a:lnTo>
                  <a:lnTo>
                    <a:pt x="26" y="501"/>
                  </a:lnTo>
                  <a:lnTo>
                    <a:pt x="18" y="514"/>
                  </a:lnTo>
                  <a:lnTo>
                    <a:pt x="12" y="528"/>
                  </a:lnTo>
                  <a:lnTo>
                    <a:pt x="6" y="546"/>
                  </a:lnTo>
                  <a:lnTo>
                    <a:pt x="4" y="562"/>
                  </a:lnTo>
                  <a:lnTo>
                    <a:pt x="0" y="581"/>
                  </a:lnTo>
                  <a:lnTo>
                    <a:pt x="0" y="1913"/>
                  </a:lnTo>
                  <a:lnTo>
                    <a:pt x="0" y="1913"/>
                  </a:lnTo>
                  <a:lnTo>
                    <a:pt x="4" y="2042"/>
                  </a:lnTo>
                  <a:lnTo>
                    <a:pt x="12" y="2172"/>
                  </a:lnTo>
                  <a:lnTo>
                    <a:pt x="20" y="2299"/>
                  </a:lnTo>
                  <a:lnTo>
                    <a:pt x="37" y="2429"/>
                  </a:lnTo>
                  <a:lnTo>
                    <a:pt x="57" y="2553"/>
                  </a:lnTo>
                  <a:lnTo>
                    <a:pt x="79" y="2676"/>
                  </a:lnTo>
                  <a:lnTo>
                    <a:pt x="110" y="2800"/>
                  </a:lnTo>
                  <a:lnTo>
                    <a:pt x="143" y="2924"/>
                  </a:lnTo>
                  <a:lnTo>
                    <a:pt x="181" y="3044"/>
                  </a:lnTo>
                  <a:lnTo>
                    <a:pt x="220" y="3163"/>
                  </a:lnTo>
                  <a:lnTo>
                    <a:pt x="263" y="3277"/>
                  </a:lnTo>
                  <a:lnTo>
                    <a:pt x="314" y="3393"/>
                  </a:lnTo>
                  <a:lnTo>
                    <a:pt x="365" y="3505"/>
                  </a:lnTo>
                  <a:lnTo>
                    <a:pt x="424" y="3617"/>
                  </a:lnTo>
                  <a:lnTo>
                    <a:pt x="483" y="3727"/>
                  </a:lnTo>
                  <a:lnTo>
                    <a:pt x="548" y="3833"/>
                  </a:lnTo>
                  <a:lnTo>
                    <a:pt x="615" y="3937"/>
                  </a:lnTo>
                  <a:lnTo>
                    <a:pt x="687" y="4041"/>
                  </a:lnTo>
                  <a:lnTo>
                    <a:pt x="760" y="4137"/>
                  </a:lnTo>
                  <a:lnTo>
                    <a:pt x="838" y="4236"/>
                  </a:lnTo>
                  <a:lnTo>
                    <a:pt x="919" y="4330"/>
                  </a:lnTo>
                  <a:lnTo>
                    <a:pt x="1003" y="4420"/>
                  </a:lnTo>
                  <a:lnTo>
                    <a:pt x="1090" y="4510"/>
                  </a:lnTo>
                  <a:lnTo>
                    <a:pt x="1186" y="4597"/>
                  </a:lnTo>
                  <a:lnTo>
                    <a:pt x="1280" y="4679"/>
                  </a:lnTo>
                  <a:lnTo>
                    <a:pt x="1376" y="4760"/>
                  </a:lnTo>
                  <a:lnTo>
                    <a:pt x="1476" y="4836"/>
                  </a:lnTo>
                  <a:lnTo>
                    <a:pt x="1582" y="4909"/>
                  </a:lnTo>
                  <a:lnTo>
                    <a:pt x="1690" y="4980"/>
                  </a:lnTo>
                  <a:lnTo>
                    <a:pt x="1798" y="5047"/>
                  </a:lnTo>
                  <a:lnTo>
                    <a:pt x="1914" y="5109"/>
                  </a:lnTo>
                  <a:lnTo>
                    <a:pt x="2028" y="5170"/>
                  </a:lnTo>
                  <a:lnTo>
                    <a:pt x="2028" y="5170"/>
                  </a:lnTo>
                  <a:lnTo>
                    <a:pt x="2042" y="5176"/>
                  </a:lnTo>
                  <a:lnTo>
                    <a:pt x="2060" y="5182"/>
                  </a:lnTo>
                  <a:lnTo>
                    <a:pt x="2075" y="5184"/>
                  </a:lnTo>
                  <a:lnTo>
                    <a:pt x="2091" y="5184"/>
                  </a:lnTo>
                  <a:lnTo>
                    <a:pt x="2111" y="5184"/>
                  </a:lnTo>
                  <a:lnTo>
                    <a:pt x="2124" y="5182"/>
                  </a:lnTo>
                  <a:lnTo>
                    <a:pt x="2140" y="5176"/>
                  </a:lnTo>
                  <a:lnTo>
                    <a:pt x="2154" y="5170"/>
                  </a:lnTo>
                  <a:lnTo>
                    <a:pt x="2154" y="5170"/>
                  </a:lnTo>
                  <a:lnTo>
                    <a:pt x="2272" y="5109"/>
                  </a:lnTo>
                  <a:lnTo>
                    <a:pt x="2382" y="5047"/>
                  </a:lnTo>
                  <a:lnTo>
                    <a:pt x="2493" y="4980"/>
                  </a:lnTo>
                  <a:lnTo>
                    <a:pt x="2600" y="4909"/>
                  </a:lnTo>
                  <a:lnTo>
                    <a:pt x="2706" y="4836"/>
                  </a:lnTo>
                  <a:lnTo>
                    <a:pt x="2804" y="4760"/>
                  </a:lnTo>
                  <a:lnTo>
                    <a:pt x="2906" y="4679"/>
                  </a:lnTo>
                  <a:lnTo>
                    <a:pt x="3000" y="4597"/>
                  </a:lnTo>
                  <a:lnTo>
                    <a:pt x="3090" y="4510"/>
                  </a:lnTo>
                  <a:lnTo>
                    <a:pt x="3179" y="4420"/>
                  </a:lnTo>
                  <a:lnTo>
                    <a:pt x="3267" y="4330"/>
                  </a:lnTo>
                  <a:lnTo>
                    <a:pt x="3346" y="4236"/>
                  </a:lnTo>
                  <a:lnTo>
                    <a:pt x="3426" y="4137"/>
                  </a:lnTo>
                  <a:lnTo>
                    <a:pt x="3499" y="4041"/>
                  </a:lnTo>
                  <a:lnTo>
                    <a:pt x="3571" y="3937"/>
                  </a:lnTo>
                  <a:lnTo>
                    <a:pt x="3636" y="3833"/>
                  </a:lnTo>
                  <a:lnTo>
                    <a:pt x="3703" y="3727"/>
                  </a:lnTo>
                  <a:lnTo>
                    <a:pt x="3762" y="3617"/>
                  </a:lnTo>
                  <a:lnTo>
                    <a:pt x="3815" y="3505"/>
                  </a:lnTo>
                  <a:lnTo>
                    <a:pt x="3872" y="3393"/>
                  </a:lnTo>
                  <a:lnTo>
                    <a:pt x="3919" y="3277"/>
                  </a:lnTo>
                  <a:lnTo>
                    <a:pt x="3960" y="3163"/>
                  </a:lnTo>
                  <a:lnTo>
                    <a:pt x="4005" y="3044"/>
                  </a:lnTo>
                  <a:lnTo>
                    <a:pt x="4043" y="2924"/>
                  </a:lnTo>
                  <a:lnTo>
                    <a:pt x="4072" y="2800"/>
                  </a:lnTo>
                  <a:lnTo>
                    <a:pt x="4102" y="2676"/>
                  </a:lnTo>
                  <a:lnTo>
                    <a:pt x="4123" y="2553"/>
                  </a:lnTo>
                  <a:lnTo>
                    <a:pt x="4147" y="2429"/>
                  </a:lnTo>
                  <a:lnTo>
                    <a:pt x="4162" y="2299"/>
                  </a:lnTo>
                  <a:lnTo>
                    <a:pt x="4174" y="2172"/>
                  </a:lnTo>
                  <a:lnTo>
                    <a:pt x="4180" y="2042"/>
                  </a:lnTo>
                  <a:lnTo>
                    <a:pt x="4182" y="1913"/>
                  </a:lnTo>
                  <a:lnTo>
                    <a:pt x="4182" y="581"/>
                  </a:lnTo>
                  <a:lnTo>
                    <a:pt x="4182" y="581"/>
                  </a:lnTo>
                  <a:lnTo>
                    <a:pt x="4180" y="562"/>
                  </a:lnTo>
                  <a:lnTo>
                    <a:pt x="4176" y="546"/>
                  </a:lnTo>
                  <a:lnTo>
                    <a:pt x="4174" y="528"/>
                  </a:lnTo>
                  <a:lnTo>
                    <a:pt x="4166" y="514"/>
                  </a:lnTo>
                  <a:lnTo>
                    <a:pt x="4156" y="501"/>
                  </a:lnTo>
                  <a:lnTo>
                    <a:pt x="4149" y="487"/>
                  </a:lnTo>
                  <a:lnTo>
                    <a:pt x="4135" y="475"/>
                  </a:lnTo>
                  <a:lnTo>
                    <a:pt x="4121" y="463"/>
                  </a:lnTo>
                  <a:lnTo>
                    <a:pt x="4121" y="463"/>
                  </a:lnTo>
                  <a:lnTo>
                    <a:pt x="4121" y="463"/>
                  </a:lnTo>
                  <a:lnTo>
                    <a:pt x="4121" y="463"/>
                  </a:lnTo>
                  <a:close/>
                  <a:moveTo>
                    <a:pt x="3893" y="1913"/>
                  </a:moveTo>
                  <a:lnTo>
                    <a:pt x="3893" y="1913"/>
                  </a:lnTo>
                  <a:lnTo>
                    <a:pt x="3891" y="2030"/>
                  </a:lnTo>
                  <a:lnTo>
                    <a:pt x="3886" y="2148"/>
                  </a:lnTo>
                  <a:lnTo>
                    <a:pt x="3878" y="2260"/>
                  </a:lnTo>
                  <a:lnTo>
                    <a:pt x="3862" y="2376"/>
                  </a:lnTo>
                  <a:lnTo>
                    <a:pt x="3846" y="2492"/>
                  </a:lnTo>
                  <a:lnTo>
                    <a:pt x="3821" y="2604"/>
                  </a:lnTo>
                  <a:lnTo>
                    <a:pt x="3795" y="2716"/>
                  </a:lnTo>
                  <a:lnTo>
                    <a:pt x="3768" y="2826"/>
                  </a:lnTo>
                  <a:lnTo>
                    <a:pt x="3736" y="2936"/>
                  </a:lnTo>
                  <a:lnTo>
                    <a:pt x="3701" y="3042"/>
                  </a:lnTo>
                  <a:lnTo>
                    <a:pt x="3658" y="3148"/>
                  </a:lnTo>
                  <a:lnTo>
                    <a:pt x="3617" y="3250"/>
                  </a:lnTo>
                  <a:lnTo>
                    <a:pt x="3571" y="3354"/>
                  </a:lnTo>
                  <a:lnTo>
                    <a:pt x="3518" y="3454"/>
                  </a:lnTo>
                  <a:lnTo>
                    <a:pt x="3467" y="3552"/>
                  </a:lnTo>
                  <a:lnTo>
                    <a:pt x="3412" y="3650"/>
                  </a:lnTo>
                  <a:lnTo>
                    <a:pt x="3350" y="3747"/>
                  </a:lnTo>
                  <a:lnTo>
                    <a:pt x="3289" y="3837"/>
                  </a:lnTo>
                  <a:lnTo>
                    <a:pt x="3218" y="3929"/>
                  </a:lnTo>
                  <a:lnTo>
                    <a:pt x="3151" y="4020"/>
                  </a:lnTo>
                  <a:lnTo>
                    <a:pt x="3079" y="4104"/>
                  </a:lnTo>
                  <a:lnTo>
                    <a:pt x="3004" y="4188"/>
                  </a:lnTo>
                  <a:lnTo>
                    <a:pt x="2925" y="4267"/>
                  </a:lnTo>
                  <a:lnTo>
                    <a:pt x="2843" y="4347"/>
                  </a:lnTo>
                  <a:lnTo>
                    <a:pt x="2759" y="4420"/>
                  </a:lnTo>
                  <a:lnTo>
                    <a:pt x="2670" y="4497"/>
                  </a:lnTo>
                  <a:lnTo>
                    <a:pt x="2584" y="4567"/>
                  </a:lnTo>
                  <a:lnTo>
                    <a:pt x="2488" y="4634"/>
                  </a:lnTo>
                  <a:lnTo>
                    <a:pt x="2393" y="4699"/>
                  </a:lnTo>
                  <a:lnTo>
                    <a:pt x="2295" y="4760"/>
                  </a:lnTo>
                  <a:lnTo>
                    <a:pt x="2193" y="4819"/>
                  </a:lnTo>
                  <a:lnTo>
                    <a:pt x="2091" y="4876"/>
                  </a:lnTo>
                  <a:lnTo>
                    <a:pt x="2091" y="4876"/>
                  </a:lnTo>
                  <a:lnTo>
                    <a:pt x="1989" y="4819"/>
                  </a:lnTo>
                  <a:lnTo>
                    <a:pt x="1889" y="4760"/>
                  </a:lnTo>
                  <a:lnTo>
                    <a:pt x="1791" y="4699"/>
                  </a:lnTo>
                  <a:lnTo>
                    <a:pt x="1694" y="4634"/>
                  </a:lnTo>
                  <a:lnTo>
                    <a:pt x="1602" y="4567"/>
                  </a:lnTo>
                  <a:lnTo>
                    <a:pt x="1510" y="4497"/>
                  </a:lnTo>
                  <a:lnTo>
                    <a:pt x="1425" y="4420"/>
                  </a:lnTo>
                  <a:lnTo>
                    <a:pt x="1339" y="4347"/>
                  </a:lnTo>
                  <a:lnTo>
                    <a:pt x="1260" y="4267"/>
                  </a:lnTo>
                  <a:lnTo>
                    <a:pt x="1180" y="4188"/>
                  </a:lnTo>
                  <a:lnTo>
                    <a:pt x="1107" y="4104"/>
                  </a:lnTo>
                  <a:lnTo>
                    <a:pt x="1031" y="4020"/>
                  </a:lnTo>
                  <a:lnTo>
                    <a:pt x="964" y="3929"/>
                  </a:lnTo>
                  <a:lnTo>
                    <a:pt x="897" y="3837"/>
                  </a:lnTo>
                  <a:lnTo>
                    <a:pt x="834" y="3747"/>
                  </a:lnTo>
                  <a:lnTo>
                    <a:pt x="774" y="3650"/>
                  </a:lnTo>
                  <a:lnTo>
                    <a:pt x="719" y="3552"/>
                  </a:lnTo>
                  <a:lnTo>
                    <a:pt x="664" y="3454"/>
                  </a:lnTo>
                  <a:lnTo>
                    <a:pt x="615" y="3354"/>
                  </a:lnTo>
                  <a:lnTo>
                    <a:pt x="567" y="3250"/>
                  </a:lnTo>
                  <a:lnTo>
                    <a:pt x="524" y="3148"/>
                  </a:lnTo>
                  <a:lnTo>
                    <a:pt x="483" y="3042"/>
                  </a:lnTo>
                  <a:lnTo>
                    <a:pt x="450" y="2936"/>
                  </a:lnTo>
                  <a:lnTo>
                    <a:pt x="414" y="2826"/>
                  </a:lnTo>
                  <a:lnTo>
                    <a:pt x="387" y="2716"/>
                  </a:lnTo>
                  <a:lnTo>
                    <a:pt x="359" y="2604"/>
                  </a:lnTo>
                  <a:lnTo>
                    <a:pt x="340" y="2492"/>
                  </a:lnTo>
                  <a:lnTo>
                    <a:pt x="322" y="2376"/>
                  </a:lnTo>
                  <a:lnTo>
                    <a:pt x="308" y="2260"/>
                  </a:lnTo>
                  <a:lnTo>
                    <a:pt x="298" y="2148"/>
                  </a:lnTo>
                  <a:lnTo>
                    <a:pt x="293" y="2030"/>
                  </a:lnTo>
                  <a:lnTo>
                    <a:pt x="289" y="1913"/>
                  </a:lnTo>
                  <a:lnTo>
                    <a:pt x="289" y="770"/>
                  </a:lnTo>
                  <a:lnTo>
                    <a:pt x="289" y="770"/>
                  </a:lnTo>
                  <a:lnTo>
                    <a:pt x="406" y="793"/>
                  </a:lnTo>
                  <a:lnTo>
                    <a:pt x="524" y="809"/>
                  </a:lnTo>
                  <a:lnTo>
                    <a:pt x="640" y="821"/>
                  </a:lnTo>
                  <a:lnTo>
                    <a:pt x="701" y="823"/>
                  </a:lnTo>
                  <a:lnTo>
                    <a:pt x="760" y="823"/>
                  </a:lnTo>
                  <a:lnTo>
                    <a:pt x="760" y="823"/>
                  </a:lnTo>
                  <a:lnTo>
                    <a:pt x="852" y="821"/>
                  </a:lnTo>
                  <a:lnTo>
                    <a:pt x="942" y="815"/>
                  </a:lnTo>
                  <a:lnTo>
                    <a:pt x="1031" y="807"/>
                  </a:lnTo>
                  <a:lnTo>
                    <a:pt x="1123" y="793"/>
                  </a:lnTo>
                  <a:lnTo>
                    <a:pt x="1211" y="774"/>
                  </a:lnTo>
                  <a:lnTo>
                    <a:pt x="1298" y="752"/>
                  </a:lnTo>
                  <a:lnTo>
                    <a:pt x="1386" y="729"/>
                  </a:lnTo>
                  <a:lnTo>
                    <a:pt x="1469" y="697"/>
                  </a:lnTo>
                  <a:lnTo>
                    <a:pt x="1555" y="664"/>
                  </a:lnTo>
                  <a:lnTo>
                    <a:pt x="1635" y="630"/>
                  </a:lnTo>
                  <a:lnTo>
                    <a:pt x="1718" y="587"/>
                  </a:lnTo>
                  <a:lnTo>
                    <a:pt x="1793" y="542"/>
                  </a:lnTo>
                  <a:lnTo>
                    <a:pt x="1871" y="497"/>
                  </a:lnTo>
                  <a:lnTo>
                    <a:pt x="1948" y="448"/>
                  </a:lnTo>
                  <a:lnTo>
                    <a:pt x="2020" y="391"/>
                  </a:lnTo>
                  <a:lnTo>
                    <a:pt x="2091" y="334"/>
                  </a:lnTo>
                  <a:lnTo>
                    <a:pt x="2091" y="334"/>
                  </a:lnTo>
                  <a:lnTo>
                    <a:pt x="2164" y="391"/>
                  </a:lnTo>
                  <a:lnTo>
                    <a:pt x="2236" y="448"/>
                  </a:lnTo>
                  <a:lnTo>
                    <a:pt x="2311" y="497"/>
                  </a:lnTo>
                  <a:lnTo>
                    <a:pt x="2387" y="542"/>
                  </a:lnTo>
                  <a:lnTo>
                    <a:pt x="2468" y="587"/>
                  </a:lnTo>
                  <a:lnTo>
                    <a:pt x="2548" y="630"/>
                  </a:lnTo>
                  <a:lnTo>
                    <a:pt x="2631" y="664"/>
                  </a:lnTo>
                  <a:lnTo>
                    <a:pt x="2715" y="697"/>
                  </a:lnTo>
                  <a:lnTo>
                    <a:pt x="2798" y="729"/>
                  </a:lnTo>
                  <a:lnTo>
                    <a:pt x="2886" y="752"/>
                  </a:lnTo>
                  <a:lnTo>
                    <a:pt x="2975" y="774"/>
                  </a:lnTo>
                  <a:lnTo>
                    <a:pt x="3063" y="793"/>
                  </a:lnTo>
                  <a:lnTo>
                    <a:pt x="3151" y="807"/>
                  </a:lnTo>
                  <a:lnTo>
                    <a:pt x="3242" y="815"/>
                  </a:lnTo>
                  <a:lnTo>
                    <a:pt x="3334" y="821"/>
                  </a:lnTo>
                  <a:lnTo>
                    <a:pt x="3426" y="823"/>
                  </a:lnTo>
                  <a:lnTo>
                    <a:pt x="3426" y="823"/>
                  </a:lnTo>
                  <a:lnTo>
                    <a:pt x="3485" y="823"/>
                  </a:lnTo>
                  <a:lnTo>
                    <a:pt x="3540" y="821"/>
                  </a:lnTo>
                  <a:lnTo>
                    <a:pt x="3662" y="809"/>
                  </a:lnTo>
                  <a:lnTo>
                    <a:pt x="3780" y="793"/>
                  </a:lnTo>
                  <a:lnTo>
                    <a:pt x="3893" y="770"/>
                  </a:lnTo>
                  <a:lnTo>
                    <a:pt x="3893" y="1913"/>
                  </a:lnTo>
                  <a:lnTo>
                    <a:pt x="3893" y="1913"/>
                  </a:lnTo>
                  <a:lnTo>
                    <a:pt x="3893" y="1913"/>
                  </a:lnTo>
                  <a:close/>
                  <a:moveTo>
                    <a:pt x="2266" y="2645"/>
                  </a:moveTo>
                  <a:lnTo>
                    <a:pt x="2266" y="2661"/>
                  </a:lnTo>
                  <a:lnTo>
                    <a:pt x="2266" y="2674"/>
                  </a:lnTo>
                  <a:lnTo>
                    <a:pt x="2264" y="2686"/>
                  </a:lnTo>
                  <a:lnTo>
                    <a:pt x="2262" y="2698"/>
                  </a:lnTo>
                  <a:lnTo>
                    <a:pt x="2260" y="2712"/>
                  </a:lnTo>
                  <a:lnTo>
                    <a:pt x="2254" y="2724"/>
                  </a:lnTo>
                  <a:lnTo>
                    <a:pt x="2250" y="2733"/>
                  </a:lnTo>
                  <a:lnTo>
                    <a:pt x="2244" y="2745"/>
                  </a:lnTo>
                  <a:lnTo>
                    <a:pt x="2238" y="2755"/>
                  </a:lnTo>
                  <a:lnTo>
                    <a:pt x="2230" y="2767"/>
                  </a:lnTo>
                  <a:lnTo>
                    <a:pt x="2225" y="2775"/>
                  </a:lnTo>
                  <a:lnTo>
                    <a:pt x="2215" y="2784"/>
                  </a:lnTo>
                  <a:lnTo>
                    <a:pt x="2207" y="2792"/>
                  </a:lnTo>
                  <a:lnTo>
                    <a:pt x="2197" y="2800"/>
                  </a:lnTo>
                  <a:lnTo>
                    <a:pt x="2187" y="2806"/>
                  </a:lnTo>
                  <a:lnTo>
                    <a:pt x="2175" y="2814"/>
                  </a:lnTo>
                  <a:lnTo>
                    <a:pt x="2166" y="2820"/>
                  </a:lnTo>
                  <a:lnTo>
                    <a:pt x="2211" y="3008"/>
                  </a:lnTo>
                  <a:lnTo>
                    <a:pt x="2213" y="3018"/>
                  </a:lnTo>
                  <a:lnTo>
                    <a:pt x="2211" y="3028"/>
                  </a:lnTo>
                  <a:lnTo>
                    <a:pt x="2209" y="3036"/>
                  </a:lnTo>
                  <a:lnTo>
                    <a:pt x="2203" y="3046"/>
                  </a:lnTo>
                  <a:lnTo>
                    <a:pt x="2197" y="3051"/>
                  </a:lnTo>
                  <a:lnTo>
                    <a:pt x="2189" y="3055"/>
                  </a:lnTo>
                  <a:lnTo>
                    <a:pt x="2179" y="3057"/>
                  </a:lnTo>
                  <a:lnTo>
                    <a:pt x="2170" y="3059"/>
                  </a:lnTo>
                  <a:lnTo>
                    <a:pt x="2012" y="3059"/>
                  </a:lnTo>
                  <a:lnTo>
                    <a:pt x="2003" y="3057"/>
                  </a:lnTo>
                  <a:lnTo>
                    <a:pt x="1993" y="3055"/>
                  </a:lnTo>
                  <a:lnTo>
                    <a:pt x="1985" y="3051"/>
                  </a:lnTo>
                  <a:lnTo>
                    <a:pt x="1977" y="3046"/>
                  </a:lnTo>
                  <a:lnTo>
                    <a:pt x="1973" y="3036"/>
                  </a:lnTo>
                  <a:lnTo>
                    <a:pt x="1969" y="3028"/>
                  </a:lnTo>
                  <a:lnTo>
                    <a:pt x="1969" y="3018"/>
                  </a:lnTo>
                  <a:lnTo>
                    <a:pt x="1971" y="3008"/>
                  </a:lnTo>
                  <a:lnTo>
                    <a:pt x="2014" y="2820"/>
                  </a:lnTo>
                  <a:lnTo>
                    <a:pt x="2005" y="2814"/>
                  </a:lnTo>
                  <a:lnTo>
                    <a:pt x="1995" y="2806"/>
                  </a:lnTo>
                  <a:lnTo>
                    <a:pt x="1985" y="2800"/>
                  </a:lnTo>
                  <a:lnTo>
                    <a:pt x="1975" y="2792"/>
                  </a:lnTo>
                  <a:lnTo>
                    <a:pt x="1967" y="2784"/>
                  </a:lnTo>
                  <a:lnTo>
                    <a:pt x="1957" y="2775"/>
                  </a:lnTo>
                  <a:lnTo>
                    <a:pt x="1950" y="2767"/>
                  </a:lnTo>
                  <a:lnTo>
                    <a:pt x="1944" y="2755"/>
                  </a:lnTo>
                  <a:lnTo>
                    <a:pt x="1938" y="2745"/>
                  </a:lnTo>
                  <a:lnTo>
                    <a:pt x="1932" y="2733"/>
                  </a:lnTo>
                  <a:lnTo>
                    <a:pt x="1926" y="2724"/>
                  </a:lnTo>
                  <a:lnTo>
                    <a:pt x="1922" y="2712"/>
                  </a:lnTo>
                  <a:lnTo>
                    <a:pt x="1918" y="2698"/>
                  </a:lnTo>
                  <a:lnTo>
                    <a:pt x="1918" y="2686"/>
                  </a:lnTo>
                  <a:lnTo>
                    <a:pt x="1914" y="2674"/>
                  </a:lnTo>
                  <a:lnTo>
                    <a:pt x="1914" y="2661"/>
                  </a:lnTo>
                  <a:lnTo>
                    <a:pt x="1916" y="2645"/>
                  </a:lnTo>
                  <a:lnTo>
                    <a:pt x="1918" y="2625"/>
                  </a:lnTo>
                  <a:lnTo>
                    <a:pt x="1922" y="2610"/>
                  </a:lnTo>
                  <a:lnTo>
                    <a:pt x="1928" y="2594"/>
                  </a:lnTo>
                  <a:lnTo>
                    <a:pt x="1936" y="2578"/>
                  </a:lnTo>
                  <a:lnTo>
                    <a:pt x="1944" y="2563"/>
                  </a:lnTo>
                  <a:lnTo>
                    <a:pt x="1956" y="2549"/>
                  </a:lnTo>
                  <a:lnTo>
                    <a:pt x="1967" y="2537"/>
                  </a:lnTo>
                  <a:lnTo>
                    <a:pt x="1979" y="2527"/>
                  </a:lnTo>
                  <a:lnTo>
                    <a:pt x="1993" y="2517"/>
                  </a:lnTo>
                  <a:lnTo>
                    <a:pt x="2007" y="2508"/>
                  </a:lnTo>
                  <a:lnTo>
                    <a:pt x="2022" y="2500"/>
                  </a:lnTo>
                  <a:lnTo>
                    <a:pt x="2038" y="2494"/>
                  </a:lnTo>
                  <a:lnTo>
                    <a:pt x="2056" y="2490"/>
                  </a:lnTo>
                  <a:lnTo>
                    <a:pt x="2073" y="2486"/>
                  </a:lnTo>
                  <a:lnTo>
                    <a:pt x="2091" y="2486"/>
                  </a:lnTo>
                  <a:lnTo>
                    <a:pt x="2109" y="2486"/>
                  </a:lnTo>
                  <a:lnTo>
                    <a:pt x="2126" y="2490"/>
                  </a:lnTo>
                  <a:lnTo>
                    <a:pt x="2142" y="2494"/>
                  </a:lnTo>
                  <a:lnTo>
                    <a:pt x="2160" y="2500"/>
                  </a:lnTo>
                  <a:lnTo>
                    <a:pt x="2175" y="2508"/>
                  </a:lnTo>
                  <a:lnTo>
                    <a:pt x="2189" y="2517"/>
                  </a:lnTo>
                  <a:lnTo>
                    <a:pt x="2201" y="2527"/>
                  </a:lnTo>
                  <a:lnTo>
                    <a:pt x="2215" y="2537"/>
                  </a:lnTo>
                  <a:lnTo>
                    <a:pt x="2226" y="2549"/>
                  </a:lnTo>
                  <a:lnTo>
                    <a:pt x="2236" y="2563"/>
                  </a:lnTo>
                  <a:lnTo>
                    <a:pt x="2246" y="2578"/>
                  </a:lnTo>
                  <a:lnTo>
                    <a:pt x="2254" y="2594"/>
                  </a:lnTo>
                  <a:lnTo>
                    <a:pt x="2258" y="2610"/>
                  </a:lnTo>
                  <a:lnTo>
                    <a:pt x="2264" y="2625"/>
                  </a:lnTo>
                  <a:lnTo>
                    <a:pt x="2266" y="2645"/>
                  </a:lnTo>
                  <a:close/>
                  <a:moveTo>
                    <a:pt x="1537" y="2366"/>
                  </a:moveTo>
                  <a:lnTo>
                    <a:pt x="1537" y="2376"/>
                  </a:lnTo>
                  <a:lnTo>
                    <a:pt x="1537" y="2384"/>
                  </a:lnTo>
                  <a:lnTo>
                    <a:pt x="1537" y="2392"/>
                  </a:lnTo>
                  <a:lnTo>
                    <a:pt x="1537" y="2402"/>
                  </a:lnTo>
                  <a:lnTo>
                    <a:pt x="1535" y="2409"/>
                  </a:lnTo>
                  <a:lnTo>
                    <a:pt x="1531" y="2415"/>
                  </a:lnTo>
                  <a:lnTo>
                    <a:pt x="1528" y="2423"/>
                  </a:lnTo>
                  <a:lnTo>
                    <a:pt x="1526" y="2429"/>
                  </a:lnTo>
                  <a:lnTo>
                    <a:pt x="1520" y="2435"/>
                  </a:lnTo>
                  <a:lnTo>
                    <a:pt x="1516" y="2441"/>
                  </a:lnTo>
                  <a:lnTo>
                    <a:pt x="1508" y="2447"/>
                  </a:lnTo>
                  <a:lnTo>
                    <a:pt x="1502" y="2451"/>
                  </a:lnTo>
                  <a:lnTo>
                    <a:pt x="1496" y="2457"/>
                  </a:lnTo>
                  <a:lnTo>
                    <a:pt x="1488" y="2458"/>
                  </a:lnTo>
                  <a:lnTo>
                    <a:pt x="1480" y="2462"/>
                  </a:lnTo>
                  <a:lnTo>
                    <a:pt x="1474" y="2462"/>
                  </a:lnTo>
                  <a:lnTo>
                    <a:pt x="1465" y="2464"/>
                  </a:lnTo>
                  <a:lnTo>
                    <a:pt x="1457" y="2466"/>
                  </a:lnTo>
                  <a:lnTo>
                    <a:pt x="1447" y="2464"/>
                  </a:lnTo>
                  <a:lnTo>
                    <a:pt x="1441" y="2462"/>
                  </a:lnTo>
                  <a:lnTo>
                    <a:pt x="1431" y="2462"/>
                  </a:lnTo>
                  <a:lnTo>
                    <a:pt x="1425" y="2458"/>
                  </a:lnTo>
                  <a:lnTo>
                    <a:pt x="1420" y="2457"/>
                  </a:lnTo>
                  <a:lnTo>
                    <a:pt x="1412" y="2451"/>
                  </a:lnTo>
                  <a:lnTo>
                    <a:pt x="1406" y="2447"/>
                  </a:lnTo>
                  <a:lnTo>
                    <a:pt x="1400" y="2441"/>
                  </a:lnTo>
                  <a:lnTo>
                    <a:pt x="1394" y="2435"/>
                  </a:lnTo>
                  <a:lnTo>
                    <a:pt x="1390" y="2429"/>
                  </a:lnTo>
                  <a:lnTo>
                    <a:pt x="1384" y="2423"/>
                  </a:lnTo>
                  <a:lnTo>
                    <a:pt x="1380" y="2415"/>
                  </a:lnTo>
                  <a:lnTo>
                    <a:pt x="1378" y="2409"/>
                  </a:lnTo>
                  <a:lnTo>
                    <a:pt x="1376" y="2402"/>
                  </a:lnTo>
                  <a:lnTo>
                    <a:pt x="1376" y="2392"/>
                  </a:lnTo>
                  <a:lnTo>
                    <a:pt x="1374" y="2384"/>
                  </a:lnTo>
                  <a:lnTo>
                    <a:pt x="1376" y="2376"/>
                  </a:lnTo>
                  <a:lnTo>
                    <a:pt x="1376" y="2366"/>
                  </a:lnTo>
                  <a:lnTo>
                    <a:pt x="1378" y="2360"/>
                  </a:lnTo>
                  <a:lnTo>
                    <a:pt x="1380" y="2352"/>
                  </a:lnTo>
                  <a:lnTo>
                    <a:pt x="1384" y="2345"/>
                  </a:lnTo>
                  <a:lnTo>
                    <a:pt x="1390" y="2339"/>
                  </a:lnTo>
                  <a:lnTo>
                    <a:pt x="1394" y="2333"/>
                  </a:lnTo>
                  <a:lnTo>
                    <a:pt x="1400" y="2325"/>
                  </a:lnTo>
                  <a:lnTo>
                    <a:pt x="1406" y="2321"/>
                  </a:lnTo>
                  <a:lnTo>
                    <a:pt x="1412" y="2315"/>
                  </a:lnTo>
                  <a:lnTo>
                    <a:pt x="1420" y="2313"/>
                  </a:lnTo>
                  <a:lnTo>
                    <a:pt x="1425" y="2309"/>
                  </a:lnTo>
                  <a:lnTo>
                    <a:pt x="1431" y="2307"/>
                  </a:lnTo>
                  <a:lnTo>
                    <a:pt x="1441" y="2303"/>
                  </a:lnTo>
                  <a:lnTo>
                    <a:pt x="1447" y="2303"/>
                  </a:lnTo>
                  <a:lnTo>
                    <a:pt x="1457" y="2303"/>
                  </a:lnTo>
                  <a:lnTo>
                    <a:pt x="1465" y="2303"/>
                  </a:lnTo>
                  <a:lnTo>
                    <a:pt x="1474" y="2303"/>
                  </a:lnTo>
                  <a:lnTo>
                    <a:pt x="1480" y="2307"/>
                  </a:lnTo>
                  <a:lnTo>
                    <a:pt x="1488" y="2309"/>
                  </a:lnTo>
                  <a:lnTo>
                    <a:pt x="1496" y="2313"/>
                  </a:lnTo>
                  <a:lnTo>
                    <a:pt x="1502" y="2315"/>
                  </a:lnTo>
                  <a:lnTo>
                    <a:pt x="1508" y="2321"/>
                  </a:lnTo>
                  <a:lnTo>
                    <a:pt x="1516" y="2325"/>
                  </a:lnTo>
                  <a:lnTo>
                    <a:pt x="1520" y="2333"/>
                  </a:lnTo>
                  <a:lnTo>
                    <a:pt x="1526" y="2339"/>
                  </a:lnTo>
                  <a:lnTo>
                    <a:pt x="1528" y="2345"/>
                  </a:lnTo>
                  <a:lnTo>
                    <a:pt x="1531" y="2352"/>
                  </a:lnTo>
                  <a:lnTo>
                    <a:pt x="1535" y="2360"/>
                  </a:lnTo>
                  <a:lnTo>
                    <a:pt x="1537" y="2366"/>
                  </a:lnTo>
                  <a:close/>
                  <a:moveTo>
                    <a:pt x="1537" y="3128"/>
                  </a:moveTo>
                  <a:lnTo>
                    <a:pt x="1537" y="3138"/>
                  </a:lnTo>
                  <a:lnTo>
                    <a:pt x="1537" y="3146"/>
                  </a:lnTo>
                  <a:lnTo>
                    <a:pt x="1537" y="3154"/>
                  </a:lnTo>
                  <a:lnTo>
                    <a:pt x="1537" y="3161"/>
                  </a:lnTo>
                  <a:lnTo>
                    <a:pt x="1535" y="3169"/>
                  </a:lnTo>
                  <a:lnTo>
                    <a:pt x="1531" y="3177"/>
                  </a:lnTo>
                  <a:lnTo>
                    <a:pt x="1528" y="3183"/>
                  </a:lnTo>
                  <a:lnTo>
                    <a:pt x="1526" y="3191"/>
                  </a:lnTo>
                  <a:lnTo>
                    <a:pt x="1520" y="3199"/>
                  </a:lnTo>
                  <a:lnTo>
                    <a:pt x="1516" y="3205"/>
                  </a:lnTo>
                  <a:lnTo>
                    <a:pt x="1508" y="3209"/>
                  </a:lnTo>
                  <a:lnTo>
                    <a:pt x="1502" y="3214"/>
                  </a:lnTo>
                  <a:lnTo>
                    <a:pt x="1496" y="3218"/>
                  </a:lnTo>
                  <a:lnTo>
                    <a:pt x="1488" y="3220"/>
                  </a:lnTo>
                  <a:lnTo>
                    <a:pt x="1480" y="3224"/>
                  </a:lnTo>
                  <a:lnTo>
                    <a:pt x="1474" y="3224"/>
                  </a:lnTo>
                  <a:lnTo>
                    <a:pt x="1465" y="3226"/>
                  </a:lnTo>
                  <a:lnTo>
                    <a:pt x="1457" y="3226"/>
                  </a:lnTo>
                  <a:lnTo>
                    <a:pt x="1447" y="3226"/>
                  </a:lnTo>
                  <a:lnTo>
                    <a:pt x="1441" y="3224"/>
                  </a:lnTo>
                  <a:lnTo>
                    <a:pt x="1431" y="3224"/>
                  </a:lnTo>
                  <a:lnTo>
                    <a:pt x="1425" y="3220"/>
                  </a:lnTo>
                  <a:lnTo>
                    <a:pt x="1420" y="3218"/>
                  </a:lnTo>
                  <a:lnTo>
                    <a:pt x="1412" y="3214"/>
                  </a:lnTo>
                  <a:lnTo>
                    <a:pt x="1406" y="3209"/>
                  </a:lnTo>
                  <a:lnTo>
                    <a:pt x="1400" y="3205"/>
                  </a:lnTo>
                  <a:lnTo>
                    <a:pt x="1394" y="3199"/>
                  </a:lnTo>
                  <a:lnTo>
                    <a:pt x="1390" y="3191"/>
                  </a:lnTo>
                  <a:lnTo>
                    <a:pt x="1384" y="3183"/>
                  </a:lnTo>
                  <a:lnTo>
                    <a:pt x="1380" y="3177"/>
                  </a:lnTo>
                  <a:lnTo>
                    <a:pt x="1378" y="3169"/>
                  </a:lnTo>
                  <a:lnTo>
                    <a:pt x="1376" y="3161"/>
                  </a:lnTo>
                  <a:lnTo>
                    <a:pt x="1376" y="3154"/>
                  </a:lnTo>
                  <a:lnTo>
                    <a:pt x="1374" y="3146"/>
                  </a:lnTo>
                  <a:lnTo>
                    <a:pt x="1376" y="3138"/>
                  </a:lnTo>
                  <a:lnTo>
                    <a:pt x="1376" y="3128"/>
                  </a:lnTo>
                  <a:lnTo>
                    <a:pt x="1378" y="3122"/>
                  </a:lnTo>
                  <a:lnTo>
                    <a:pt x="1380" y="3114"/>
                  </a:lnTo>
                  <a:lnTo>
                    <a:pt x="1384" y="3106"/>
                  </a:lnTo>
                  <a:lnTo>
                    <a:pt x="1390" y="3101"/>
                  </a:lnTo>
                  <a:lnTo>
                    <a:pt x="1394" y="3095"/>
                  </a:lnTo>
                  <a:lnTo>
                    <a:pt x="1400" y="3089"/>
                  </a:lnTo>
                  <a:lnTo>
                    <a:pt x="1406" y="3083"/>
                  </a:lnTo>
                  <a:lnTo>
                    <a:pt x="1412" y="3079"/>
                  </a:lnTo>
                  <a:lnTo>
                    <a:pt x="1420" y="3075"/>
                  </a:lnTo>
                  <a:lnTo>
                    <a:pt x="1425" y="3071"/>
                  </a:lnTo>
                  <a:lnTo>
                    <a:pt x="1431" y="3067"/>
                  </a:lnTo>
                  <a:lnTo>
                    <a:pt x="1441" y="3065"/>
                  </a:lnTo>
                  <a:lnTo>
                    <a:pt x="1447" y="3065"/>
                  </a:lnTo>
                  <a:lnTo>
                    <a:pt x="1457" y="3065"/>
                  </a:lnTo>
                  <a:lnTo>
                    <a:pt x="1465" y="3065"/>
                  </a:lnTo>
                  <a:lnTo>
                    <a:pt x="1474" y="3065"/>
                  </a:lnTo>
                  <a:lnTo>
                    <a:pt x="1480" y="3067"/>
                  </a:lnTo>
                  <a:lnTo>
                    <a:pt x="1488" y="3071"/>
                  </a:lnTo>
                  <a:lnTo>
                    <a:pt x="1496" y="3075"/>
                  </a:lnTo>
                  <a:lnTo>
                    <a:pt x="1502" y="3079"/>
                  </a:lnTo>
                  <a:lnTo>
                    <a:pt x="1508" y="3083"/>
                  </a:lnTo>
                  <a:lnTo>
                    <a:pt x="1516" y="3089"/>
                  </a:lnTo>
                  <a:lnTo>
                    <a:pt x="1520" y="3095"/>
                  </a:lnTo>
                  <a:lnTo>
                    <a:pt x="1526" y="3101"/>
                  </a:lnTo>
                  <a:lnTo>
                    <a:pt x="1528" y="3106"/>
                  </a:lnTo>
                  <a:lnTo>
                    <a:pt x="1531" y="3114"/>
                  </a:lnTo>
                  <a:lnTo>
                    <a:pt x="1535" y="3122"/>
                  </a:lnTo>
                  <a:lnTo>
                    <a:pt x="1537" y="3128"/>
                  </a:lnTo>
                  <a:close/>
                  <a:moveTo>
                    <a:pt x="2427" y="1771"/>
                  </a:moveTo>
                  <a:lnTo>
                    <a:pt x="2427" y="2125"/>
                  </a:lnTo>
                  <a:lnTo>
                    <a:pt x="1755" y="2125"/>
                  </a:lnTo>
                  <a:lnTo>
                    <a:pt x="1755" y="1771"/>
                  </a:lnTo>
                  <a:lnTo>
                    <a:pt x="1755" y="1754"/>
                  </a:lnTo>
                  <a:lnTo>
                    <a:pt x="1757" y="1736"/>
                  </a:lnTo>
                  <a:lnTo>
                    <a:pt x="1759" y="1720"/>
                  </a:lnTo>
                  <a:lnTo>
                    <a:pt x="1761" y="1702"/>
                  </a:lnTo>
                  <a:lnTo>
                    <a:pt x="1767" y="1687"/>
                  </a:lnTo>
                  <a:lnTo>
                    <a:pt x="1771" y="1671"/>
                  </a:lnTo>
                  <a:lnTo>
                    <a:pt x="1777" y="1655"/>
                  </a:lnTo>
                  <a:lnTo>
                    <a:pt x="1783" y="1640"/>
                  </a:lnTo>
                  <a:lnTo>
                    <a:pt x="1789" y="1626"/>
                  </a:lnTo>
                  <a:lnTo>
                    <a:pt x="1796" y="1612"/>
                  </a:lnTo>
                  <a:lnTo>
                    <a:pt x="1804" y="1598"/>
                  </a:lnTo>
                  <a:lnTo>
                    <a:pt x="1812" y="1585"/>
                  </a:lnTo>
                  <a:lnTo>
                    <a:pt x="1822" y="1571"/>
                  </a:lnTo>
                  <a:lnTo>
                    <a:pt x="1832" y="1559"/>
                  </a:lnTo>
                  <a:lnTo>
                    <a:pt x="1844" y="1547"/>
                  </a:lnTo>
                  <a:lnTo>
                    <a:pt x="1853" y="1536"/>
                  </a:lnTo>
                  <a:lnTo>
                    <a:pt x="1865" y="1524"/>
                  </a:lnTo>
                  <a:lnTo>
                    <a:pt x="1877" y="1514"/>
                  </a:lnTo>
                  <a:lnTo>
                    <a:pt x="1889" y="1504"/>
                  </a:lnTo>
                  <a:lnTo>
                    <a:pt x="1904" y="1494"/>
                  </a:lnTo>
                  <a:lnTo>
                    <a:pt x="1918" y="1486"/>
                  </a:lnTo>
                  <a:lnTo>
                    <a:pt x="1932" y="1479"/>
                  </a:lnTo>
                  <a:lnTo>
                    <a:pt x="1946" y="1471"/>
                  </a:lnTo>
                  <a:lnTo>
                    <a:pt x="1961" y="1465"/>
                  </a:lnTo>
                  <a:lnTo>
                    <a:pt x="1977" y="1457"/>
                  </a:lnTo>
                  <a:lnTo>
                    <a:pt x="1991" y="1451"/>
                  </a:lnTo>
                  <a:lnTo>
                    <a:pt x="2007" y="1447"/>
                  </a:lnTo>
                  <a:lnTo>
                    <a:pt x="2024" y="1445"/>
                  </a:lnTo>
                  <a:lnTo>
                    <a:pt x="2040" y="1441"/>
                  </a:lnTo>
                  <a:lnTo>
                    <a:pt x="2058" y="1439"/>
                  </a:lnTo>
                  <a:lnTo>
                    <a:pt x="2073" y="1439"/>
                  </a:lnTo>
                  <a:lnTo>
                    <a:pt x="2091" y="1437"/>
                  </a:lnTo>
                  <a:lnTo>
                    <a:pt x="2109" y="1439"/>
                  </a:lnTo>
                  <a:lnTo>
                    <a:pt x="2124" y="1439"/>
                  </a:lnTo>
                  <a:lnTo>
                    <a:pt x="2140" y="1441"/>
                  </a:lnTo>
                  <a:lnTo>
                    <a:pt x="2160" y="1445"/>
                  </a:lnTo>
                  <a:lnTo>
                    <a:pt x="2175" y="1447"/>
                  </a:lnTo>
                  <a:lnTo>
                    <a:pt x="2189" y="1451"/>
                  </a:lnTo>
                  <a:lnTo>
                    <a:pt x="2207" y="1457"/>
                  </a:lnTo>
                  <a:lnTo>
                    <a:pt x="2221" y="1465"/>
                  </a:lnTo>
                  <a:lnTo>
                    <a:pt x="2236" y="1471"/>
                  </a:lnTo>
                  <a:lnTo>
                    <a:pt x="2250" y="1479"/>
                  </a:lnTo>
                  <a:lnTo>
                    <a:pt x="2264" y="1486"/>
                  </a:lnTo>
                  <a:lnTo>
                    <a:pt x="2279" y="1494"/>
                  </a:lnTo>
                  <a:lnTo>
                    <a:pt x="2291" y="1504"/>
                  </a:lnTo>
                  <a:lnTo>
                    <a:pt x="2305" y="1514"/>
                  </a:lnTo>
                  <a:lnTo>
                    <a:pt x="2315" y="1524"/>
                  </a:lnTo>
                  <a:lnTo>
                    <a:pt x="2327" y="1536"/>
                  </a:lnTo>
                  <a:lnTo>
                    <a:pt x="2340" y="1547"/>
                  </a:lnTo>
                  <a:lnTo>
                    <a:pt x="2350" y="1559"/>
                  </a:lnTo>
                  <a:lnTo>
                    <a:pt x="2360" y="1571"/>
                  </a:lnTo>
                  <a:lnTo>
                    <a:pt x="2370" y="1585"/>
                  </a:lnTo>
                  <a:lnTo>
                    <a:pt x="2378" y="1598"/>
                  </a:lnTo>
                  <a:lnTo>
                    <a:pt x="2386" y="1612"/>
                  </a:lnTo>
                  <a:lnTo>
                    <a:pt x="2391" y="1626"/>
                  </a:lnTo>
                  <a:lnTo>
                    <a:pt x="2401" y="1640"/>
                  </a:lnTo>
                  <a:lnTo>
                    <a:pt x="2405" y="1655"/>
                  </a:lnTo>
                  <a:lnTo>
                    <a:pt x="2411" y="1671"/>
                  </a:lnTo>
                  <a:lnTo>
                    <a:pt x="2415" y="1687"/>
                  </a:lnTo>
                  <a:lnTo>
                    <a:pt x="2419" y="1702"/>
                  </a:lnTo>
                  <a:lnTo>
                    <a:pt x="2423" y="1720"/>
                  </a:lnTo>
                  <a:lnTo>
                    <a:pt x="2425" y="1736"/>
                  </a:lnTo>
                  <a:lnTo>
                    <a:pt x="2425" y="1754"/>
                  </a:lnTo>
                  <a:lnTo>
                    <a:pt x="2427" y="1771"/>
                  </a:lnTo>
                  <a:close/>
                  <a:moveTo>
                    <a:pt x="2804" y="3128"/>
                  </a:moveTo>
                  <a:lnTo>
                    <a:pt x="2806" y="3138"/>
                  </a:lnTo>
                  <a:lnTo>
                    <a:pt x="2806" y="3146"/>
                  </a:lnTo>
                  <a:lnTo>
                    <a:pt x="2806" y="3154"/>
                  </a:lnTo>
                  <a:lnTo>
                    <a:pt x="2804" y="3161"/>
                  </a:lnTo>
                  <a:lnTo>
                    <a:pt x="2802" y="3169"/>
                  </a:lnTo>
                  <a:lnTo>
                    <a:pt x="2800" y="3177"/>
                  </a:lnTo>
                  <a:lnTo>
                    <a:pt x="2796" y="3183"/>
                  </a:lnTo>
                  <a:lnTo>
                    <a:pt x="2792" y="3191"/>
                  </a:lnTo>
                  <a:lnTo>
                    <a:pt x="2788" y="3199"/>
                  </a:lnTo>
                  <a:lnTo>
                    <a:pt x="2782" y="3205"/>
                  </a:lnTo>
                  <a:lnTo>
                    <a:pt x="2778" y="3209"/>
                  </a:lnTo>
                  <a:lnTo>
                    <a:pt x="2770" y="3214"/>
                  </a:lnTo>
                  <a:lnTo>
                    <a:pt x="2762" y="3218"/>
                  </a:lnTo>
                  <a:lnTo>
                    <a:pt x="2757" y="3220"/>
                  </a:lnTo>
                  <a:lnTo>
                    <a:pt x="2749" y="3224"/>
                  </a:lnTo>
                  <a:lnTo>
                    <a:pt x="2741" y="3224"/>
                  </a:lnTo>
                  <a:lnTo>
                    <a:pt x="2733" y="3226"/>
                  </a:lnTo>
                  <a:lnTo>
                    <a:pt x="2725" y="3226"/>
                  </a:lnTo>
                  <a:lnTo>
                    <a:pt x="2717" y="3226"/>
                  </a:lnTo>
                  <a:lnTo>
                    <a:pt x="2708" y="3224"/>
                  </a:lnTo>
                  <a:lnTo>
                    <a:pt x="2700" y="3224"/>
                  </a:lnTo>
                  <a:lnTo>
                    <a:pt x="2692" y="3220"/>
                  </a:lnTo>
                  <a:lnTo>
                    <a:pt x="2686" y="3218"/>
                  </a:lnTo>
                  <a:lnTo>
                    <a:pt x="2678" y="3214"/>
                  </a:lnTo>
                  <a:lnTo>
                    <a:pt x="2672" y="3209"/>
                  </a:lnTo>
                  <a:lnTo>
                    <a:pt x="2668" y="3205"/>
                  </a:lnTo>
                  <a:lnTo>
                    <a:pt x="2662" y="3199"/>
                  </a:lnTo>
                  <a:lnTo>
                    <a:pt x="2658" y="3191"/>
                  </a:lnTo>
                  <a:lnTo>
                    <a:pt x="2653" y="3183"/>
                  </a:lnTo>
                  <a:lnTo>
                    <a:pt x="2651" y="3177"/>
                  </a:lnTo>
                  <a:lnTo>
                    <a:pt x="2647" y="3169"/>
                  </a:lnTo>
                  <a:lnTo>
                    <a:pt x="2645" y="3161"/>
                  </a:lnTo>
                  <a:lnTo>
                    <a:pt x="2643" y="3154"/>
                  </a:lnTo>
                  <a:lnTo>
                    <a:pt x="2643" y="3146"/>
                  </a:lnTo>
                  <a:lnTo>
                    <a:pt x="2643" y="3138"/>
                  </a:lnTo>
                  <a:lnTo>
                    <a:pt x="2645" y="3128"/>
                  </a:lnTo>
                  <a:lnTo>
                    <a:pt x="2647" y="3122"/>
                  </a:lnTo>
                  <a:lnTo>
                    <a:pt x="2651" y="3114"/>
                  </a:lnTo>
                  <a:lnTo>
                    <a:pt x="2653" y="3106"/>
                  </a:lnTo>
                  <a:lnTo>
                    <a:pt x="2658" y="3101"/>
                  </a:lnTo>
                  <a:lnTo>
                    <a:pt x="2662" y="3095"/>
                  </a:lnTo>
                  <a:lnTo>
                    <a:pt x="2668" y="3089"/>
                  </a:lnTo>
                  <a:lnTo>
                    <a:pt x="2672" y="3083"/>
                  </a:lnTo>
                  <a:lnTo>
                    <a:pt x="2678" y="3079"/>
                  </a:lnTo>
                  <a:lnTo>
                    <a:pt x="2686" y="3075"/>
                  </a:lnTo>
                  <a:lnTo>
                    <a:pt x="2692" y="3071"/>
                  </a:lnTo>
                  <a:lnTo>
                    <a:pt x="2700" y="3067"/>
                  </a:lnTo>
                  <a:lnTo>
                    <a:pt x="2708" y="3065"/>
                  </a:lnTo>
                  <a:lnTo>
                    <a:pt x="2717" y="3065"/>
                  </a:lnTo>
                  <a:lnTo>
                    <a:pt x="2725" y="3065"/>
                  </a:lnTo>
                  <a:lnTo>
                    <a:pt x="2733" y="3065"/>
                  </a:lnTo>
                  <a:lnTo>
                    <a:pt x="2741" y="3065"/>
                  </a:lnTo>
                  <a:lnTo>
                    <a:pt x="2749" y="3067"/>
                  </a:lnTo>
                  <a:lnTo>
                    <a:pt x="2757" y="3071"/>
                  </a:lnTo>
                  <a:lnTo>
                    <a:pt x="2762" y="3075"/>
                  </a:lnTo>
                  <a:lnTo>
                    <a:pt x="2770" y="3079"/>
                  </a:lnTo>
                  <a:lnTo>
                    <a:pt x="2778" y="3083"/>
                  </a:lnTo>
                  <a:lnTo>
                    <a:pt x="2782" y="3089"/>
                  </a:lnTo>
                  <a:lnTo>
                    <a:pt x="2788" y="3095"/>
                  </a:lnTo>
                  <a:lnTo>
                    <a:pt x="2792" y="3101"/>
                  </a:lnTo>
                  <a:lnTo>
                    <a:pt x="2796" y="3106"/>
                  </a:lnTo>
                  <a:lnTo>
                    <a:pt x="2800" y="3114"/>
                  </a:lnTo>
                  <a:lnTo>
                    <a:pt x="2802" y="3122"/>
                  </a:lnTo>
                  <a:lnTo>
                    <a:pt x="2804" y="3128"/>
                  </a:lnTo>
                  <a:close/>
                  <a:moveTo>
                    <a:pt x="2804" y="2366"/>
                  </a:moveTo>
                  <a:lnTo>
                    <a:pt x="2806" y="2376"/>
                  </a:lnTo>
                  <a:lnTo>
                    <a:pt x="2806" y="2384"/>
                  </a:lnTo>
                  <a:lnTo>
                    <a:pt x="2806" y="2392"/>
                  </a:lnTo>
                  <a:lnTo>
                    <a:pt x="2804" y="2402"/>
                  </a:lnTo>
                  <a:lnTo>
                    <a:pt x="2802" y="2409"/>
                  </a:lnTo>
                  <a:lnTo>
                    <a:pt x="2800" y="2415"/>
                  </a:lnTo>
                  <a:lnTo>
                    <a:pt x="2796" y="2423"/>
                  </a:lnTo>
                  <a:lnTo>
                    <a:pt x="2792" y="2429"/>
                  </a:lnTo>
                  <a:lnTo>
                    <a:pt x="2788" y="2435"/>
                  </a:lnTo>
                  <a:lnTo>
                    <a:pt x="2782" y="2441"/>
                  </a:lnTo>
                  <a:lnTo>
                    <a:pt x="2778" y="2447"/>
                  </a:lnTo>
                  <a:lnTo>
                    <a:pt x="2770" y="2451"/>
                  </a:lnTo>
                  <a:lnTo>
                    <a:pt x="2762" y="2457"/>
                  </a:lnTo>
                  <a:lnTo>
                    <a:pt x="2757" y="2458"/>
                  </a:lnTo>
                  <a:lnTo>
                    <a:pt x="2749" y="2462"/>
                  </a:lnTo>
                  <a:lnTo>
                    <a:pt x="2741" y="2462"/>
                  </a:lnTo>
                  <a:lnTo>
                    <a:pt x="2733" y="2464"/>
                  </a:lnTo>
                  <a:lnTo>
                    <a:pt x="2725" y="2466"/>
                  </a:lnTo>
                  <a:lnTo>
                    <a:pt x="2717" y="2464"/>
                  </a:lnTo>
                  <a:lnTo>
                    <a:pt x="2708" y="2462"/>
                  </a:lnTo>
                  <a:lnTo>
                    <a:pt x="2700" y="2462"/>
                  </a:lnTo>
                  <a:lnTo>
                    <a:pt x="2692" y="2458"/>
                  </a:lnTo>
                  <a:lnTo>
                    <a:pt x="2686" y="2457"/>
                  </a:lnTo>
                  <a:lnTo>
                    <a:pt x="2678" y="2451"/>
                  </a:lnTo>
                  <a:lnTo>
                    <a:pt x="2672" y="2447"/>
                  </a:lnTo>
                  <a:lnTo>
                    <a:pt x="2668" y="2441"/>
                  </a:lnTo>
                  <a:lnTo>
                    <a:pt x="2662" y="2435"/>
                  </a:lnTo>
                  <a:lnTo>
                    <a:pt x="2658" y="2429"/>
                  </a:lnTo>
                  <a:lnTo>
                    <a:pt x="2653" y="2423"/>
                  </a:lnTo>
                  <a:lnTo>
                    <a:pt x="2651" y="2415"/>
                  </a:lnTo>
                  <a:lnTo>
                    <a:pt x="2647" y="2409"/>
                  </a:lnTo>
                  <a:lnTo>
                    <a:pt x="2645" y="2402"/>
                  </a:lnTo>
                  <a:lnTo>
                    <a:pt x="2643" y="2392"/>
                  </a:lnTo>
                  <a:lnTo>
                    <a:pt x="2643" y="2384"/>
                  </a:lnTo>
                  <a:lnTo>
                    <a:pt x="2643" y="2376"/>
                  </a:lnTo>
                  <a:lnTo>
                    <a:pt x="2645" y="2366"/>
                  </a:lnTo>
                  <a:lnTo>
                    <a:pt x="2647" y="2360"/>
                  </a:lnTo>
                  <a:lnTo>
                    <a:pt x="2651" y="2352"/>
                  </a:lnTo>
                  <a:lnTo>
                    <a:pt x="2653" y="2345"/>
                  </a:lnTo>
                  <a:lnTo>
                    <a:pt x="2658" y="2339"/>
                  </a:lnTo>
                  <a:lnTo>
                    <a:pt x="2662" y="2333"/>
                  </a:lnTo>
                  <a:lnTo>
                    <a:pt x="2668" y="2325"/>
                  </a:lnTo>
                  <a:lnTo>
                    <a:pt x="2672" y="2321"/>
                  </a:lnTo>
                  <a:lnTo>
                    <a:pt x="2678" y="2315"/>
                  </a:lnTo>
                  <a:lnTo>
                    <a:pt x="2686" y="2313"/>
                  </a:lnTo>
                  <a:lnTo>
                    <a:pt x="2692" y="2309"/>
                  </a:lnTo>
                  <a:lnTo>
                    <a:pt x="2700" y="2307"/>
                  </a:lnTo>
                  <a:lnTo>
                    <a:pt x="2708" y="2303"/>
                  </a:lnTo>
                  <a:lnTo>
                    <a:pt x="2717" y="2303"/>
                  </a:lnTo>
                  <a:lnTo>
                    <a:pt x="2725" y="2303"/>
                  </a:lnTo>
                  <a:lnTo>
                    <a:pt x="2733" y="2303"/>
                  </a:lnTo>
                  <a:lnTo>
                    <a:pt x="2741" y="2303"/>
                  </a:lnTo>
                  <a:lnTo>
                    <a:pt x="2749" y="2307"/>
                  </a:lnTo>
                  <a:lnTo>
                    <a:pt x="2757" y="2309"/>
                  </a:lnTo>
                  <a:lnTo>
                    <a:pt x="2762" y="2313"/>
                  </a:lnTo>
                  <a:lnTo>
                    <a:pt x="2770" y="2315"/>
                  </a:lnTo>
                  <a:lnTo>
                    <a:pt x="2778" y="2321"/>
                  </a:lnTo>
                  <a:lnTo>
                    <a:pt x="2782" y="2325"/>
                  </a:lnTo>
                  <a:lnTo>
                    <a:pt x="2788" y="2333"/>
                  </a:lnTo>
                  <a:lnTo>
                    <a:pt x="2792" y="2339"/>
                  </a:lnTo>
                  <a:lnTo>
                    <a:pt x="2796" y="2345"/>
                  </a:lnTo>
                  <a:lnTo>
                    <a:pt x="2800" y="2352"/>
                  </a:lnTo>
                  <a:lnTo>
                    <a:pt x="2802" y="2360"/>
                  </a:lnTo>
                  <a:lnTo>
                    <a:pt x="2804" y="2366"/>
                  </a:lnTo>
                  <a:close/>
                  <a:moveTo>
                    <a:pt x="3432" y="1164"/>
                  </a:moveTo>
                  <a:lnTo>
                    <a:pt x="3342" y="1164"/>
                  </a:lnTo>
                  <a:lnTo>
                    <a:pt x="3257" y="1159"/>
                  </a:lnTo>
                  <a:lnTo>
                    <a:pt x="3169" y="1149"/>
                  </a:lnTo>
                  <a:lnTo>
                    <a:pt x="3079" y="1139"/>
                  </a:lnTo>
                  <a:lnTo>
                    <a:pt x="2994" y="1121"/>
                  </a:lnTo>
                  <a:lnTo>
                    <a:pt x="2945" y="1109"/>
                  </a:lnTo>
                  <a:lnTo>
                    <a:pt x="2945" y="1109"/>
                  </a:lnTo>
                  <a:lnTo>
                    <a:pt x="2833" y="1082"/>
                  </a:lnTo>
                  <a:lnTo>
                    <a:pt x="2725" y="1051"/>
                  </a:lnTo>
                  <a:lnTo>
                    <a:pt x="2619" y="1015"/>
                  </a:lnTo>
                  <a:lnTo>
                    <a:pt x="2609" y="1011"/>
                  </a:lnTo>
                  <a:lnTo>
                    <a:pt x="2521" y="976"/>
                  </a:lnTo>
                  <a:lnTo>
                    <a:pt x="2493" y="964"/>
                  </a:lnTo>
                  <a:lnTo>
                    <a:pt x="2458" y="946"/>
                  </a:lnTo>
                  <a:lnTo>
                    <a:pt x="2409" y="925"/>
                  </a:lnTo>
                  <a:lnTo>
                    <a:pt x="2327" y="886"/>
                  </a:lnTo>
                  <a:lnTo>
                    <a:pt x="2252" y="840"/>
                  </a:lnTo>
                  <a:lnTo>
                    <a:pt x="2183" y="801"/>
                  </a:lnTo>
                  <a:lnTo>
                    <a:pt x="2152" y="783"/>
                  </a:lnTo>
                  <a:lnTo>
                    <a:pt x="2097" y="746"/>
                  </a:lnTo>
                  <a:lnTo>
                    <a:pt x="2095" y="748"/>
                  </a:lnTo>
                  <a:lnTo>
                    <a:pt x="2093" y="746"/>
                  </a:lnTo>
                  <a:lnTo>
                    <a:pt x="2038" y="783"/>
                  </a:lnTo>
                  <a:lnTo>
                    <a:pt x="2007" y="801"/>
                  </a:lnTo>
                  <a:lnTo>
                    <a:pt x="1938" y="840"/>
                  </a:lnTo>
                  <a:lnTo>
                    <a:pt x="1863" y="886"/>
                  </a:lnTo>
                  <a:lnTo>
                    <a:pt x="1781" y="925"/>
                  </a:lnTo>
                  <a:lnTo>
                    <a:pt x="1732" y="946"/>
                  </a:lnTo>
                  <a:lnTo>
                    <a:pt x="1696" y="964"/>
                  </a:lnTo>
                  <a:lnTo>
                    <a:pt x="1669" y="976"/>
                  </a:lnTo>
                  <a:lnTo>
                    <a:pt x="1581" y="1011"/>
                  </a:lnTo>
                  <a:lnTo>
                    <a:pt x="1571" y="1015"/>
                  </a:lnTo>
                  <a:lnTo>
                    <a:pt x="1465" y="1051"/>
                  </a:lnTo>
                  <a:lnTo>
                    <a:pt x="1357" y="1082"/>
                  </a:lnTo>
                  <a:lnTo>
                    <a:pt x="1245" y="1109"/>
                  </a:lnTo>
                  <a:lnTo>
                    <a:pt x="1245" y="1109"/>
                  </a:lnTo>
                  <a:lnTo>
                    <a:pt x="1196" y="1121"/>
                  </a:lnTo>
                  <a:lnTo>
                    <a:pt x="1111" y="1139"/>
                  </a:lnTo>
                  <a:lnTo>
                    <a:pt x="1021" y="1149"/>
                  </a:lnTo>
                  <a:lnTo>
                    <a:pt x="933" y="1159"/>
                  </a:lnTo>
                  <a:lnTo>
                    <a:pt x="848" y="1164"/>
                  </a:lnTo>
                  <a:lnTo>
                    <a:pt x="758" y="1164"/>
                  </a:lnTo>
                  <a:lnTo>
                    <a:pt x="628" y="1155"/>
                  </a:lnTo>
                  <a:lnTo>
                    <a:pt x="628" y="1913"/>
                  </a:lnTo>
                  <a:lnTo>
                    <a:pt x="628" y="1993"/>
                  </a:lnTo>
                  <a:lnTo>
                    <a:pt x="630" y="2076"/>
                  </a:lnTo>
                  <a:lnTo>
                    <a:pt x="636" y="2160"/>
                  </a:lnTo>
                  <a:lnTo>
                    <a:pt x="646" y="2239"/>
                  </a:lnTo>
                  <a:lnTo>
                    <a:pt x="654" y="2321"/>
                  </a:lnTo>
                  <a:lnTo>
                    <a:pt x="668" y="2400"/>
                  </a:lnTo>
                  <a:lnTo>
                    <a:pt x="681" y="2480"/>
                  </a:lnTo>
                  <a:lnTo>
                    <a:pt x="699" y="2557"/>
                  </a:lnTo>
                  <a:lnTo>
                    <a:pt x="715" y="2635"/>
                  </a:lnTo>
                  <a:lnTo>
                    <a:pt x="734" y="2714"/>
                  </a:lnTo>
                  <a:lnTo>
                    <a:pt x="758" y="2790"/>
                  </a:lnTo>
                  <a:lnTo>
                    <a:pt x="783" y="2867"/>
                  </a:lnTo>
                  <a:lnTo>
                    <a:pt x="811" y="2940"/>
                  </a:lnTo>
                  <a:lnTo>
                    <a:pt x="838" y="3016"/>
                  </a:lnTo>
                  <a:lnTo>
                    <a:pt x="868" y="3089"/>
                  </a:lnTo>
                  <a:lnTo>
                    <a:pt x="905" y="3154"/>
                  </a:lnTo>
                  <a:lnTo>
                    <a:pt x="905" y="3156"/>
                  </a:lnTo>
                  <a:lnTo>
                    <a:pt x="944" y="3230"/>
                  </a:lnTo>
                  <a:lnTo>
                    <a:pt x="986" y="3307"/>
                  </a:lnTo>
                  <a:lnTo>
                    <a:pt x="1025" y="3377"/>
                  </a:lnTo>
                  <a:lnTo>
                    <a:pt x="1066" y="3452"/>
                  </a:lnTo>
                  <a:lnTo>
                    <a:pt x="1111" y="3519"/>
                  </a:lnTo>
                  <a:lnTo>
                    <a:pt x="1158" y="3591"/>
                  </a:lnTo>
                  <a:lnTo>
                    <a:pt x="1207" y="3660"/>
                  </a:lnTo>
                  <a:lnTo>
                    <a:pt x="1223" y="3680"/>
                  </a:lnTo>
                  <a:lnTo>
                    <a:pt x="1237" y="3699"/>
                  </a:lnTo>
                  <a:lnTo>
                    <a:pt x="1282" y="3758"/>
                  </a:lnTo>
                  <a:lnTo>
                    <a:pt x="1323" y="3809"/>
                  </a:lnTo>
                  <a:lnTo>
                    <a:pt x="1325" y="3807"/>
                  </a:lnTo>
                  <a:lnTo>
                    <a:pt x="1370" y="3859"/>
                  </a:lnTo>
                  <a:lnTo>
                    <a:pt x="1425" y="3919"/>
                  </a:lnTo>
                  <a:lnTo>
                    <a:pt x="1482" y="3978"/>
                  </a:lnTo>
                  <a:lnTo>
                    <a:pt x="1547" y="4041"/>
                  </a:lnTo>
                  <a:lnTo>
                    <a:pt x="1606" y="4096"/>
                  </a:lnTo>
                  <a:lnTo>
                    <a:pt x="1653" y="4137"/>
                  </a:lnTo>
                  <a:lnTo>
                    <a:pt x="1649" y="4141"/>
                  </a:lnTo>
                  <a:lnTo>
                    <a:pt x="1753" y="4226"/>
                  </a:lnTo>
                  <a:lnTo>
                    <a:pt x="1863" y="4310"/>
                  </a:lnTo>
                  <a:lnTo>
                    <a:pt x="1975" y="4385"/>
                  </a:lnTo>
                  <a:lnTo>
                    <a:pt x="2089" y="4457"/>
                  </a:lnTo>
                  <a:lnTo>
                    <a:pt x="2095" y="4455"/>
                  </a:lnTo>
                  <a:lnTo>
                    <a:pt x="2101" y="4457"/>
                  </a:lnTo>
                  <a:lnTo>
                    <a:pt x="2215" y="4385"/>
                  </a:lnTo>
                  <a:lnTo>
                    <a:pt x="2327" y="4310"/>
                  </a:lnTo>
                  <a:lnTo>
                    <a:pt x="2437" y="4226"/>
                  </a:lnTo>
                  <a:lnTo>
                    <a:pt x="2541" y="4141"/>
                  </a:lnTo>
                  <a:lnTo>
                    <a:pt x="2537" y="4137"/>
                  </a:lnTo>
                  <a:lnTo>
                    <a:pt x="2584" y="4096"/>
                  </a:lnTo>
                  <a:lnTo>
                    <a:pt x="2643" y="4041"/>
                  </a:lnTo>
                  <a:lnTo>
                    <a:pt x="2708" y="3978"/>
                  </a:lnTo>
                  <a:lnTo>
                    <a:pt x="2764" y="3919"/>
                  </a:lnTo>
                  <a:lnTo>
                    <a:pt x="2819" y="3859"/>
                  </a:lnTo>
                  <a:lnTo>
                    <a:pt x="2865" y="3807"/>
                  </a:lnTo>
                  <a:lnTo>
                    <a:pt x="2867" y="3809"/>
                  </a:lnTo>
                  <a:lnTo>
                    <a:pt x="2908" y="3758"/>
                  </a:lnTo>
                  <a:lnTo>
                    <a:pt x="2953" y="3699"/>
                  </a:lnTo>
                  <a:lnTo>
                    <a:pt x="2967" y="3680"/>
                  </a:lnTo>
                  <a:lnTo>
                    <a:pt x="2982" y="3660"/>
                  </a:lnTo>
                  <a:lnTo>
                    <a:pt x="3031" y="3591"/>
                  </a:lnTo>
                  <a:lnTo>
                    <a:pt x="3079" y="3519"/>
                  </a:lnTo>
                  <a:lnTo>
                    <a:pt x="3124" y="3452"/>
                  </a:lnTo>
                  <a:lnTo>
                    <a:pt x="3165" y="3377"/>
                  </a:lnTo>
                  <a:lnTo>
                    <a:pt x="3204" y="3307"/>
                  </a:lnTo>
                  <a:lnTo>
                    <a:pt x="3245" y="3230"/>
                  </a:lnTo>
                  <a:lnTo>
                    <a:pt x="3285" y="3156"/>
                  </a:lnTo>
                  <a:lnTo>
                    <a:pt x="3285" y="3154"/>
                  </a:lnTo>
                  <a:lnTo>
                    <a:pt x="3302" y="3122"/>
                  </a:lnTo>
                  <a:lnTo>
                    <a:pt x="3322" y="3089"/>
                  </a:lnTo>
                  <a:lnTo>
                    <a:pt x="3351" y="3016"/>
                  </a:lnTo>
                  <a:lnTo>
                    <a:pt x="3379" y="2940"/>
                  </a:lnTo>
                  <a:lnTo>
                    <a:pt x="3406" y="2867"/>
                  </a:lnTo>
                  <a:lnTo>
                    <a:pt x="3432" y="2790"/>
                  </a:lnTo>
                  <a:lnTo>
                    <a:pt x="3456" y="2714"/>
                  </a:lnTo>
                  <a:lnTo>
                    <a:pt x="3475" y="2635"/>
                  </a:lnTo>
                  <a:lnTo>
                    <a:pt x="3491" y="2557"/>
                  </a:lnTo>
                  <a:lnTo>
                    <a:pt x="3509" y="2480"/>
                  </a:lnTo>
                  <a:lnTo>
                    <a:pt x="3522" y="2400"/>
                  </a:lnTo>
                  <a:lnTo>
                    <a:pt x="3536" y="2321"/>
                  </a:lnTo>
                  <a:lnTo>
                    <a:pt x="3544" y="2239"/>
                  </a:lnTo>
                  <a:lnTo>
                    <a:pt x="3554" y="2160"/>
                  </a:lnTo>
                  <a:lnTo>
                    <a:pt x="3560" y="2076"/>
                  </a:lnTo>
                  <a:lnTo>
                    <a:pt x="3562" y="1993"/>
                  </a:lnTo>
                  <a:lnTo>
                    <a:pt x="3562" y="1913"/>
                  </a:lnTo>
                  <a:lnTo>
                    <a:pt x="3562" y="1155"/>
                  </a:lnTo>
                  <a:lnTo>
                    <a:pt x="3432" y="1164"/>
                  </a:lnTo>
                  <a:close/>
                  <a:moveTo>
                    <a:pt x="2969" y="3295"/>
                  </a:moveTo>
                  <a:lnTo>
                    <a:pt x="2969" y="3307"/>
                  </a:lnTo>
                  <a:lnTo>
                    <a:pt x="2967" y="3317"/>
                  </a:lnTo>
                  <a:lnTo>
                    <a:pt x="2965" y="3328"/>
                  </a:lnTo>
                  <a:lnTo>
                    <a:pt x="2959" y="3338"/>
                  </a:lnTo>
                  <a:lnTo>
                    <a:pt x="2955" y="3346"/>
                  </a:lnTo>
                  <a:lnTo>
                    <a:pt x="2949" y="3356"/>
                  </a:lnTo>
                  <a:lnTo>
                    <a:pt x="2943" y="3364"/>
                  </a:lnTo>
                  <a:lnTo>
                    <a:pt x="2935" y="3372"/>
                  </a:lnTo>
                  <a:lnTo>
                    <a:pt x="2929" y="3377"/>
                  </a:lnTo>
                  <a:lnTo>
                    <a:pt x="2920" y="3385"/>
                  </a:lnTo>
                  <a:lnTo>
                    <a:pt x="2912" y="3391"/>
                  </a:lnTo>
                  <a:lnTo>
                    <a:pt x="2902" y="3395"/>
                  </a:lnTo>
                  <a:lnTo>
                    <a:pt x="2892" y="3399"/>
                  </a:lnTo>
                  <a:lnTo>
                    <a:pt x="2882" y="3401"/>
                  </a:lnTo>
                  <a:lnTo>
                    <a:pt x="2870" y="3403"/>
                  </a:lnTo>
                  <a:lnTo>
                    <a:pt x="2859" y="3403"/>
                  </a:lnTo>
                  <a:lnTo>
                    <a:pt x="1321" y="3403"/>
                  </a:lnTo>
                  <a:lnTo>
                    <a:pt x="1310" y="3403"/>
                  </a:lnTo>
                  <a:lnTo>
                    <a:pt x="1300" y="3401"/>
                  </a:lnTo>
                  <a:lnTo>
                    <a:pt x="1290" y="3399"/>
                  </a:lnTo>
                  <a:lnTo>
                    <a:pt x="1280" y="3395"/>
                  </a:lnTo>
                  <a:lnTo>
                    <a:pt x="1270" y="3391"/>
                  </a:lnTo>
                  <a:lnTo>
                    <a:pt x="1260" y="3385"/>
                  </a:lnTo>
                  <a:lnTo>
                    <a:pt x="1253" y="3377"/>
                  </a:lnTo>
                  <a:lnTo>
                    <a:pt x="1245" y="3372"/>
                  </a:lnTo>
                  <a:lnTo>
                    <a:pt x="1239" y="3364"/>
                  </a:lnTo>
                  <a:lnTo>
                    <a:pt x="1233" y="3356"/>
                  </a:lnTo>
                  <a:lnTo>
                    <a:pt x="1227" y="3346"/>
                  </a:lnTo>
                  <a:lnTo>
                    <a:pt x="1223" y="3338"/>
                  </a:lnTo>
                  <a:lnTo>
                    <a:pt x="1219" y="3328"/>
                  </a:lnTo>
                  <a:lnTo>
                    <a:pt x="1215" y="3317"/>
                  </a:lnTo>
                  <a:lnTo>
                    <a:pt x="1215" y="3307"/>
                  </a:lnTo>
                  <a:lnTo>
                    <a:pt x="1213" y="3295"/>
                  </a:lnTo>
                  <a:lnTo>
                    <a:pt x="1213" y="2235"/>
                  </a:lnTo>
                  <a:lnTo>
                    <a:pt x="1215" y="2223"/>
                  </a:lnTo>
                  <a:lnTo>
                    <a:pt x="1215" y="2213"/>
                  </a:lnTo>
                  <a:lnTo>
                    <a:pt x="1219" y="2201"/>
                  </a:lnTo>
                  <a:lnTo>
                    <a:pt x="1223" y="2191"/>
                  </a:lnTo>
                  <a:lnTo>
                    <a:pt x="1227" y="2182"/>
                  </a:lnTo>
                  <a:lnTo>
                    <a:pt x="1233" y="2174"/>
                  </a:lnTo>
                  <a:lnTo>
                    <a:pt x="1239" y="2166"/>
                  </a:lnTo>
                  <a:lnTo>
                    <a:pt x="1245" y="2158"/>
                  </a:lnTo>
                  <a:lnTo>
                    <a:pt x="1253" y="2150"/>
                  </a:lnTo>
                  <a:lnTo>
                    <a:pt x="1260" y="2144"/>
                  </a:lnTo>
                  <a:lnTo>
                    <a:pt x="1270" y="2138"/>
                  </a:lnTo>
                  <a:lnTo>
                    <a:pt x="1280" y="2134"/>
                  </a:lnTo>
                  <a:lnTo>
                    <a:pt x="1290" y="2131"/>
                  </a:lnTo>
                  <a:lnTo>
                    <a:pt x="1300" y="2129"/>
                  </a:lnTo>
                  <a:lnTo>
                    <a:pt x="1310" y="2127"/>
                  </a:lnTo>
                  <a:lnTo>
                    <a:pt x="1321" y="2125"/>
                  </a:lnTo>
                  <a:lnTo>
                    <a:pt x="1469" y="2125"/>
                  </a:lnTo>
                  <a:lnTo>
                    <a:pt x="1469" y="1771"/>
                  </a:lnTo>
                  <a:lnTo>
                    <a:pt x="1471" y="1738"/>
                  </a:lnTo>
                  <a:lnTo>
                    <a:pt x="1471" y="1708"/>
                  </a:lnTo>
                  <a:lnTo>
                    <a:pt x="1476" y="1677"/>
                  </a:lnTo>
                  <a:lnTo>
                    <a:pt x="1480" y="1646"/>
                  </a:lnTo>
                  <a:lnTo>
                    <a:pt x="1488" y="1616"/>
                  </a:lnTo>
                  <a:lnTo>
                    <a:pt x="1496" y="1587"/>
                  </a:lnTo>
                  <a:lnTo>
                    <a:pt x="1506" y="1559"/>
                  </a:lnTo>
                  <a:lnTo>
                    <a:pt x="1518" y="1530"/>
                  </a:lnTo>
                  <a:lnTo>
                    <a:pt x="1529" y="1502"/>
                  </a:lnTo>
                  <a:lnTo>
                    <a:pt x="1543" y="1477"/>
                  </a:lnTo>
                  <a:lnTo>
                    <a:pt x="1557" y="1449"/>
                  </a:lnTo>
                  <a:lnTo>
                    <a:pt x="1575" y="1426"/>
                  </a:lnTo>
                  <a:lnTo>
                    <a:pt x="1592" y="1400"/>
                  </a:lnTo>
                  <a:lnTo>
                    <a:pt x="1610" y="1378"/>
                  </a:lnTo>
                  <a:lnTo>
                    <a:pt x="1630" y="1355"/>
                  </a:lnTo>
                  <a:lnTo>
                    <a:pt x="1651" y="1333"/>
                  </a:lnTo>
                  <a:lnTo>
                    <a:pt x="1673" y="1314"/>
                  </a:lnTo>
                  <a:lnTo>
                    <a:pt x="1694" y="1294"/>
                  </a:lnTo>
                  <a:lnTo>
                    <a:pt x="1718" y="1276"/>
                  </a:lnTo>
                  <a:lnTo>
                    <a:pt x="1743" y="1259"/>
                  </a:lnTo>
                  <a:lnTo>
                    <a:pt x="1769" y="1243"/>
                  </a:lnTo>
                  <a:lnTo>
                    <a:pt x="1795" y="1227"/>
                  </a:lnTo>
                  <a:lnTo>
                    <a:pt x="1822" y="1215"/>
                  </a:lnTo>
                  <a:lnTo>
                    <a:pt x="1850" y="1202"/>
                  </a:lnTo>
                  <a:lnTo>
                    <a:pt x="1877" y="1190"/>
                  </a:lnTo>
                  <a:lnTo>
                    <a:pt x="1906" y="1180"/>
                  </a:lnTo>
                  <a:lnTo>
                    <a:pt x="1934" y="1172"/>
                  </a:lnTo>
                  <a:lnTo>
                    <a:pt x="1967" y="1164"/>
                  </a:lnTo>
                  <a:lnTo>
                    <a:pt x="1995" y="1161"/>
                  </a:lnTo>
                  <a:lnTo>
                    <a:pt x="2028" y="1157"/>
                  </a:lnTo>
                  <a:lnTo>
                    <a:pt x="2060" y="1155"/>
                  </a:lnTo>
                  <a:lnTo>
                    <a:pt x="2091" y="1153"/>
                  </a:lnTo>
                  <a:lnTo>
                    <a:pt x="2122" y="1155"/>
                  </a:lnTo>
                  <a:lnTo>
                    <a:pt x="2154" y="1157"/>
                  </a:lnTo>
                  <a:lnTo>
                    <a:pt x="2185" y="1161"/>
                  </a:lnTo>
                  <a:lnTo>
                    <a:pt x="2217" y="1164"/>
                  </a:lnTo>
                  <a:lnTo>
                    <a:pt x="2246" y="1172"/>
                  </a:lnTo>
                  <a:lnTo>
                    <a:pt x="2276" y="1180"/>
                  </a:lnTo>
                  <a:lnTo>
                    <a:pt x="2305" y="1190"/>
                  </a:lnTo>
                  <a:lnTo>
                    <a:pt x="2334" y="1202"/>
                  </a:lnTo>
                  <a:lnTo>
                    <a:pt x="2360" y="1215"/>
                  </a:lnTo>
                  <a:lnTo>
                    <a:pt x="2387" y="1227"/>
                  </a:lnTo>
                  <a:lnTo>
                    <a:pt x="2415" y="1243"/>
                  </a:lnTo>
                  <a:lnTo>
                    <a:pt x="2439" y="1259"/>
                  </a:lnTo>
                  <a:lnTo>
                    <a:pt x="2464" y="1276"/>
                  </a:lnTo>
                  <a:lnTo>
                    <a:pt x="2488" y="1294"/>
                  </a:lnTo>
                  <a:lnTo>
                    <a:pt x="2509" y="1314"/>
                  </a:lnTo>
                  <a:lnTo>
                    <a:pt x="2531" y="1333"/>
                  </a:lnTo>
                  <a:lnTo>
                    <a:pt x="2552" y="1355"/>
                  </a:lnTo>
                  <a:lnTo>
                    <a:pt x="2570" y="1378"/>
                  </a:lnTo>
                  <a:lnTo>
                    <a:pt x="2590" y="1400"/>
                  </a:lnTo>
                  <a:lnTo>
                    <a:pt x="2607" y="1426"/>
                  </a:lnTo>
                  <a:lnTo>
                    <a:pt x="2623" y="1449"/>
                  </a:lnTo>
                  <a:lnTo>
                    <a:pt x="2637" y="1477"/>
                  </a:lnTo>
                  <a:lnTo>
                    <a:pt x="2653" y="1502"/>
                  </a:lnTo>
                  <a:lnTo>
                    <a:pt x="2664" y="1530"/>
                  </a:lnTo>
                  <a:lnTo>
                    <a:pt x="2676" y="1559"/>
                  </a:lnTo>
                  <a:lnTo>
                    <a:pt x="2684" y="1587"/>
                  </a:lnTo>
                  <a:lnTo>
                    <a:pt x="2694" y="1616"/>
                  </a:lnTo>
                  <a:lnTo>
                    <a:pt x="2702" y="1646"/>
                  </a:lnTo>
                  <a:lnTo>
                    <a:pt x="2706" y="1677"/>
                  </a:lnTo>
                  <a:lnTo>
                    <a:pt x="2711" y="1708"/>
                  </a:lnTo>
                  <a:lnTo>
                    <a:pt x="2713" y="1738"/>
                  </a:lnTo>
                  <a:lnTo>
                    <a:pt x="2713" y="1771"/>
                  </a:lnTo>
                  <a:lnTo>
                    <a:pt x="2713" y="2125"/>
                  </a:lnTo>
                  <a:lnTo>
                    <a:pt x="2859" y="2125"/>
                  </a:lnTo>
                  <a:lnTo>
                    <a:pt x="2870" y="2127"/>
                  </a:lnTo>
                  <a:lnTo>
                    <a:pt x="2882" y="2129"/>
                  </a:lnTo>
                  <a:lnTo>
                    <a:pt x="2892" y="2131"/>
                  </a:lnTo>
                  <a:lnTo>
                    <a:pt x="2902" y="2134"/>
                  </a:lnTo>
                  <a:lnTo>
                    <a:pt x="2912" y="2138"/>
                  </a:lnTo>
                  <a:lnTo>
                    <a:pt x="2920" y="2144"/>
                  </a:lnTo>
                  <a:lnTo>
                    <a:pt x="2929" y="2150"/>
                  </a:lnTo>
                  <a:lnTo>
                    <a:pt x="2935" y="2158"/>
                  </a:lnTo>
                  <a:lnTo>
                    <a:pt x="2943" y="2166"/>
                  </a:lnTo>
                  <a:lnTo>
                    <a:pt x="2949" y="2174"/>
                  </a:lnTo>
                  <a:lnTo>
                    <a:pt x="2955" y="2182"/>
                  </a:lnTo>
                  <a:lnTo>
                    <a:pt x="2959" y="2191"/>
                  </a:lnTo>
                  <a:lnTo>
                    <a:pt x="2965" y="2201"/>
                  </a:lnTo>
                  <a:lnTo>
                    <a:pt x="2967" y="2213"/>
                  </a:lnTo>
                  <a:lnTo>
                    <a:pt x="2969" y="2223"/>
                  </a:lnTo>
                  <a:lnTo>
                    <a:pt x="2969" y="2235"/>
                  </a:lnTo>
                  <a:lnTo>
                    <a:pt x="2969" y="3295"/>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548649">
                <a:defRPr/>
              </a:pPr>
              <a:endParaRPr lang="en-US" kern="0" dirty="0">
                <a:solidFill>
                  <a:srgbClr val="3C3C3C"/>
                </a:solidFill>
                <a:latin typeface="Arial"/>
              </a:endParaRPr>
            </a:p>
          </p:txBody>
        </p:sp>
        <p:pic>
          <p:nvPicPr>
            <p:cNvPr id="27" name="Picture 2" descr="C:\Users\Kurt\Desktop\EMF icons\push.emf"/>
            <p:cNvPicPr>
              <a:picLocks noChangeAspect="1" noChangeArrowheads="1"/>
            </p:cNvPicPr>
            <p:nvPr/>
          </p:nvPicPr>
          <p:blipFill>
            <a:blip r:embed="rId4" cstate="print"/>
            <a:srcRect/>
            <a:stretch>
              <a:fillRect/>
            </a:stretch>
          </p:blipFill>
          <p:spPr bwMode="auto">
            <a:xfrm>
              <a:off x="4085273" y="1902423"/>
              <a:ext cx="234361" cy="386768"/>
            </a:xfrm>
            <a:prstGeom prst="rect">
              <a:avLst/>
            </a:prstGeom>
            <a:noFill/>
          </p:spPr>
        </p:pic>
        <p:sp>
          <p:nvSpPr>
            <p:cNvPr id="28" name="TextBox 27"/>
            <p:cNvSpPr txBox="1"/>
            <p:nvPr/>
          </p:nvSpPr>
          <p:spPr>
            <a:xfrm>
              <a:off x="3120611" y="3316831"/>
              <a:ext cx="404764" cy="156887"/>
            </a:xfrm>
            <a:prstGeom prst="rect">
              <a:avLst/>
            </a:prstGeom>
            <a:ln>
              <a:noFill/>
            </a:ln>
          </p:spPr>
          <p:txBody>
            <a:bodyPr wrap="none" lIns="45643" tIns="22821" rIns="45643" bIns="22821" rtlCol="0">
              <a:spAutoFit/>
            </a:bodyPr>
            <a:lstStyle/>
            <a:p>
              <a:pPr algn="ctr" defTabSz="457166">
                <a:lnSpc>
                  <a:spcPct val="90000"/>
                </a:lnSpc>
              </a:pPr>
              <a:r>
                <a:rPr lang="en-US" sz="800" b="1" dirty="0">
                  <a:solidFill>
                    <a:srgbClr val="FFFFFF"/>
                  </a:solidFill>
                  <a:latin typeface="Arial"/>
                  <a:cs typeface="Arial"/>
                </a:rPr>
                <a:t>NGFW</a:t>
              </a:r>
            </a:p>
          </p:txBody>
        </p:sp>
      </p:grpSp>
      <p:grpSp>
        <p:nvGrpSpPr>
          <p:cNvPr id="3" name="Group 2"/>
          <p:cNvGrpSpPr/>
          <p:nvPr/>
        </p:nvGrpSpPr>
        <p:grpSpPr>
          <a:xfrm>
            <a:off x="292765" y="1323979"/>
            <a:ext cx="2296670" cy="2057609"/>
            <a:chOff x="785909" y="1267230"/>
            <a:chExt cx="2268260" cy="2057609"/>
          </a:xfrm>
        </p:grpSpPr>
        <p:grpSp>
          <p:nvGrpSpPr>
            <p:cNvPr id="52" name="Group 51"/>
            <p:cNvGrpSpPr/>
            <p:nvPr/>
          </p:nvGrpSpPr>
          <p:grpSpPr>
            <a:xfrm>
              <a:off x="785909" y="1267230"/>
              <a:ext cx="2268260" cy="2057609"/>
              <a:chOff x="4893439" y="1264025"/>
              <a:chExt cx="2437595" cy="2345250"/>
            </a:xfrm>
          </p:grpSpPr>
          <p:pic>
            <p:nvPicPr>
              <p:cNvPr id="53" name="Nodal Network"/>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09486" y="1264025"/>
                <a:ext cx="2421548" cy="2315401"/>
              </a:xfrm>
              <a:prstGeom prst="rect">
                <a:avLst/>
              </a:prstGeom>
            </p:spPr>
          </p:pic>
          <p:sp>
            <p:nvSpPr>
              <p:cNvPr id="56" name="2D fabric Pattern"/>
              <p:cNvSpPr/>
              <p:nvPr/>
            </p:nvSpPr>
            <p:spPr>
              <a:xfrm>
                <a:off x="4893439" y="1282549"/>
                <a:ext cx="2437595" cy="2321246"/>
              </a:xfrm>
              <a:custGeom>
                <a:avLst/>
                <a:gdLst>
                  <a:gd name="connsiteX0" fmla="*/ 0 w 2457018"/>
                  <a:gd name="connsiteY0" fmla="*/ 1229895 h 2459789"/>
                  <a:gd name="connsiteX1" fmla="*/ 614255 w 2457018"/>
                  <a:gd name="connsiteY1" fmla="*/ 1 h 2459789"/>
                  <a:gd name="connsiteX2" fmla="*/ 1842764 w 2457018"/>
                  <a:gd name="connsiteY2" fmla="*/ 1 h 2459789"/>
                  <a:gd name="connsiteX3" fmla="*/ 2457018 w 2457018"/>
                  <a:gd name="connsiteY3" fmla="*/ 1229895 h 2459789"/>
                  <a:gd name="connsiteX4" fmla="*/ 1842764 w 2457018"/>
                  <a:gd name="connsiteY4" fmla="*/ 2459788 h 2459789"/>
                  <a:gd name="connsiteX5" fmla="*/ 614255 w 2457018"/>
                  <a:gd name="connsiteY5" fmla="*/ 2459788 h 2459789"/>
                  <a:gd name="connsiteX6" fmla="*/ 0 w 2457018"/>
                  <a:gd name="connsiteY6" fmla="*/ 1229895 h 2459789"/>
                  <a:gd name="connsiteX0" fmla="*/ 0 w 2457018"/>
                  <a:gd name="connsiteY0" fmla="*/ 1243264 h 2473157"/>
                  <a:gd name="connsiteX1" fmla="*/ 614255 w 2457018"/>
                  <a:gd name="connsiteY1" fmla="*/ 13370 h 2473157"/>
                  <a:gd name="connsiteX2" fmla="*/ 1430421 w 2457018"/>
                  <a:gd name="connsiteY2" fmla="*/ 0 h 2473157"/>
                  <a:gd name="connsiteX3" fmla="*/ 1842764 w 2457018"/>
                  <a:gd name="connsiteY3" fmla="*/ 13370 h 2473157"/>
                  <a:gd name="connsiteX4" fmla="*/ 2457018 w 2457018"/>
                  <a:gd name="connsiteY4" fmla="*/ 1243264 h 2473157"/>
                  <a:gd name="connsiteX5" fmla="*/ 1842764 w 2457018"/>
                  <a:gd name="connsiteY5" fmla="*/ 2473157 h 2473157"/>
                  <a:gd name="connsiteX6" fmla="*/ 614255 w 2457018"/>
                  <a:gd name="connsiteY6" fmla="*/ 2473157 h 2473157"/>
                  <a:gd name="connsiteX7" fmla="*/ 0 w 2457018"/>
                  <a:gd name="connsiteY7" fmla="*/ 1243264 h 2473157"/>
                  <a:gd name="connsiteX0" fmla="*/ 0 w 2457018"/>
                  <a:gd name="connsiteY0" fmla="*/ 1243264 h 2473157"/>
                  <a:gd name="connsiteX1" fmla="*/ 614255 w 2457018"/>
                  <a:gd name="connsiteY1" fmla="*/ 13370 h 2473157"/>
                  <a:gd name="connsiteX2" fmla="*/ 1430421 w 2457018"/>
                  <a:gd name="connsiteY2" fmla="*/ 0 h 2473157"/>
                  <a:gd name="connsiteX3" fmla="*/ 1842764 w 2457018"/>
                  <a:gd name="connsiteY3" fmla="*/ 13370 h 2473157"/>
                  <a:gd name="connsiteX4" fmla="*/ 2457018 w 2457018"/>
                  <a:gd name="connsiteY4" fmla="*/ 1243264 h 2473157"/>
                  <a:gd name="connsiteX5" fmla="*/ 1842764 w 2457018"/>
                  <a:gd name="connsiteY5" fmla="*/ 2473157 h 2473157"/>
                  <a:gd name="connsiteX6" fmla="*/ 614255 w 2457018"/>
                  <a:gd name="connsiteY6" fmla="*/ 2473157 h 2473157"/>
                  <a:gd name="connsiteX7" fmla="*/ 0 w 2457018"/>
                  <a:gd name="connsiteY7" fmla="*/ 1243264 h 2473157"/>
                  <a:gd name="connsiteX0" fmla="*/ 0 w 2457018"/>
                  <a:gd name="connsiteY0" fmla="*/ 1325586 h 2555479"/>
                  <a:gd name="connsiteX1" fmla="*/ 614255 w 2457018"/>
                  <a:gd name="connsiteY1" fmla="*/ 95692 h 2555479"/>
                  <a:gd name="connsiteX2" fmla="*/ 1430421 w 2457018"/>
                  <a:gd name="connsiteY2" fmla="*/ 82322 h 2555479"/>
                  <a:gd name="connsiteX3" fmla="*/ 1842764 w 2457018"/>
                  <a:gd name="connsiteY3" fmla="*/ 95692 h 2555479"/>
                  <a:gd name="connsiteX4" fmla="*/ 2457018 w 2457018"/>
                  <a:gd name="connsiteY4" fmla="*/ 1325586 h 2555479"/>
                  <a:gd name="connsiteX5" fmla="*/ 1842764 w 2457018"/>
                  <a:gd name="connsiteY5" fmla="*/ 2555479 h 2555479"/>
                  <a:gd name="connsiteX6" fmla="*/ 614255 w 2457018"/>
                  <a:gd name="connsiteY6" fmla="*/ 2555479 h 2555479"/>
                  <a:gd name="connsiteX7" fmla="*/ 0 w 2457018"/>
                  <a:gd name="connsiteY7" fmla="*/ 1325586 h 2555479"/>
                  <a:gd name="connsiteX0" fmla="*/ 0 w 2457018"/>
                  <a:gd name="connsiteY0" fmla="*/ 1325586 h 2555479"/>
                  <a:gd name="connsiteX1" fmla="*/ 614255 w 2457018"/>
                  <a:gd name="connsiteY1" fmla="*/ 95692 h 2555479"/>
                  <a:gd name="connsiteX2" fmla="*/ 1430421 w 2457018"/>
                  <a:gd name="connsiteY2" fmla="*/ 82322 h 2555479"/>
                  <a:gd name="connsiteX3" fmla="*/ 1842764 w 2457018"/>
                  <a:gd name="connsiteY3" fmla="*/ 95692 h 2555479"/>
                  <a:gd name="connsiteX4" fmla="*/ 2457018 w 2457018"/>
                  <a:gd name="connsiteY4" fmla="*/ 1325586 h 2555479"/>
                  <a:gd name="connsiteX5" fmla="*/ 1842764 w 2457018"/>
                  <a:gd name="connsiteY5" fmla="*/ 2555479 h 2555479"/>
                  <a:gd name="connsiteX6" fmla="*/ 614255 w 2457018"/>
                  <a:gd name="connsiteY6" fmla="*/ 2555479 h 2555479"/>
                  <a:gd name="connsiteX7" fmla="*/ 0 w 2457018"/>
                  <a:gd name="connsiteY7" fmla="*/ 1325586 h 2555479"/>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2110132 w 2457018"/>
                  <a:gd name="connsiteY3" fmla="*/ 267370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777861"/>
                  <a:gd name="connsiteY0" fmla="*/ 1911685 h 3141578"/>
                  <a:gd name="connsiteX1" fmla="*/ 614255 w 2777861"/>
                  <a:gd name="connsiteY1" fmla="*/ 681791 h 3141578"/>
                  <a:gd name="connsiteX2" fmla="*/ 1149684 w 2777861"/>
                  <a:gd name="connsiteY2" fmla="*/ 0 h 3141578"/>
                  <a:gd name="connsiteX3" fmla="*/ 2110132 w 2777861"/>
                  <a:gd name="connsiteY3" fmla="*/ 267370 h 3141578"/>
                  <a:gd name="connsiteX4" fmla="*/ 2777861 w 2777861"/>
                  <a:gd name="connsiteY4" fmla="*/ 922422 h 3141578"/>
                  <a:gd name="connsiteX5" fmla="*/ 1842764 w 2777861"/>
                  <a:gd name="connsiteY5" fmla="*/ 3141578 h 3141578"/>
                  <a:gd name="connsiteX6" fmla="*/ 614255 w 2777861"/>
                  <a:gd name="connsiteY6" fmla="*/ 3141578 h 3141578"/>
                  <a:gd name="connsiteX7" fmla="*/ 0 w 2777861"/>
                  <a:gd name="connsiteY7" fmla="*/ 1911685 h 3141578"/>
                  <a:gd name="connsiteX0" fmla="*/ 0 w 2777861"/>
                  <a:gd name="connsiteY0" fmla="*/ 1911685 h 3141578"/>
                  <a:gd name="connsiteX1" fmla="*/ 614255 w 2777861"/>
                  <a:gd name="connsiteY1" fmla="*/ 681791 h 3141578"/>
                  <a:gd name="connsiteX2" fmla="*/ 1149684 w 2777861"/>
                  <a:gd name="connsiteY2" fmla="*/ 0 h 3141578"/>
                  <a:gd name="connsiteX3" fmla="*/ 2110132 w 2777861"/>
                  <a:gd name="connsiteY3" fmla="*/ 267370 h 3141578"/>
                  <a:gd name="connsiteX4" fmla="*/ 2777861 w 2777861"/>
                  <a:gd name="connsiteY4" fmla="*/ 922422 h 3141578"/>
                  <a:gd name="connsiteX5" fmla="*/ 2366210 w 2777861"/>
                  <a:gd name="connsiteY5" fmla="*/ 1898317 h 3141578"/>
                  <a:gd name="connsiteX6" fmla="*/ 1842764 w 2777861"/>
                  <a:gd name="connsiteY6" fmla="*/ 3141578 h 3141578"/>
                  <a:gd name="connsiteX7" fmla="*/ 614255 w 2777861"/>
                  <a:gd name="connsiteY7" fmla="*/ 3141578 h 3141578"/>
                  <a:gd name="connsiteX8" fmla="*/ 0 w 2777861"/>
                  <a:gd name="connsiteY8" fmla="*/ 1911685 h 3141578"/>
                  <a:gd name="connsiteX0" fmla="*/ 0 w 4077368"/>
                  <a:gd name="connsiteY0" fmla="*/ 1911685 h 3141578"/>
                  <a:gd name="connsiteX1" fmla="*/ 614255 w 4077368"/>
                  <a:gd name="connsiteY1" fmla="*/ 681791 h 3141578"/>
                  <a:gd name="connsiteX2" fmla="*/ 1149684 w 4077368"/>
                  <a:gd name="connsiteY2" fmla="*/ 0 h 3141578"/>
                  <a:gd name="connsiteX3" fmla="*/ 2110132 w 4077368"/>
                  <a:gd name="connsiteY3" fmla="*/ 267370 h 3141578"/>
                  <a:gd name="connsiteX4" fmla="*/ 2777861 w 4077368"/>
                  <a:gd name="connsiteY4" fmla="*/ 922422 h 3141578"/>
                  <a:gd name="connsiteX5" fmla="*/ 4077368 w 4077368"/>
                  <a:gd name="connsiteY5" fmla="*/ 1711159 h 3141578"/>
                  <a:gd name="connsiteX6" fmla="*/ 1842764 w 4077368"/>
                  <a:gd name="connsiteY6" fmla="*/ 3141578 h 3141578"/>
                  <a:gd name="connsiteX7" fmla="*/ 614255 w 4077368"/>
                  <a:gd name="connsiteY7" fmla="*/ 3141578 h 3141578"/>
                  <a:gd name="connsiteX8" fmla="*/ 0 w 4077368"/>
                  <a:gd name="connsiteY8" fmla="*/ 1911685 h 3141578"/>
                  <a:gd name="connsiteX0" fmla="*/ 0 w 4077368"/>
                  <a:gd name="connsiteY0" fmla="*/ 1911685 h 3275262"/>
                  <a:gd name="connsiteX1" fmla="*/ 614255 w 4077368"/>
                  <a:gd name="connsiteY1" fmla="*/ 681791 h 3275262"/>
                  <a:gd name="connsiteX2" fmla="*/ 1149684 w 4077368"/>
                  <a:gd name="connsiteY2" fmla="*/ 0 h 3275262"/>
                  <a:gd name="connsiteX3" fmla="*/ 2110132 w 4077368"/>
                  <a:gd name="connsiteY3" fmla="*/ 267370 h 3275262"/>
                  <a:gd name="connsiteX4" fmla="*/ 2777861 w 4077368"/>
                  <a:gd name="connsiteY4" fmla="*/ 922422 h 3275262"/>
                  <a:gd name="connsiteX5" fmla="*/ 4077368 w 4077368"/>
                  <a:gd name="connsiteY5" fmla="*/ 1711159 h 3275262"/>
                  <a:gd name="connsiteX6" fmla="*/ 2070027 w 4077368"/>
                  <a:gd name="connsiteY6" fmla="*/ 3275262 h 3275262"/>
                  <a:gd name="connsiteX7" fmla="*/ 614255 w 4077368"/>
                  <a:gd name="connsiteY7" fmla="*/ 3141578 h 3275262"/>
                  <a:gd name="connsiteX8" fmla="*/ 0 w 4077368"/>
                  <a:gd name="connsiteY8" fmla="*/ 1911685 h 3275262"/>
                  <a:gd name="connsiteX0" fmla="*/ 0 w 4077368"/>
                  <a:gd name="connsiteY0" fmla="*/ 1911685 h 3275262"/>
                  <a:gd name="connsiteX1" fmla="*/ 614255 w 4077368"/>
                  <a:gd name="connsiteY1" fmla="*/ 681791 h 3275262"/>
                  <a:gd name="connsiteX2" fmla="*/ 1149684 w 4077368"/>
                  <a:gd name="connsiteY2" fmla="*/ 0 h 3275262"/>
                  <a:gd name="connsiteX3" fmla="*/ 2110132 w 4077368"/>
                  <a:gd name="connsiteY3" fmla="*/ 267370 h 3275262"/>
                  <a:gd name="connsiteX4" fmla="*/ 2777861 w 4077368"/>
                  <a:gd name="connsiteY4" fmla="*/ 922422 h 3275262"/>
                  <a:gd name="connsiteX5" fmla="*/ 4077368 w 4077368"/>
                  <a:gd name="connsiteY5" fmla="*/ 1711159 h 3275262"/>
                  <a:gd name="connsiteX6" fmla="*/ 2994525 w 4077368"/>
                  <a:gd name="connsiteY6" fmla="*/ 2526633 h 3275262"/>
                  <a:gd name="connsiteX7" fmla="*/ 2070027 w 4077368"/>
                  <a:gd name="connsiteY7" fmla="*/ 3275262 h 3275262"/>
                  <a:gd name="connsiteX8" fmla="*/ 614255 w 4077368"/>
                  <a:gd name="connsiteY8" fmla="*/ 3141578 h 3275262"/>
                  <a:gd name="connsiteX9" fmla="*/ 0 w 4077368"/>
                  <a:gd name="connsiteY9" fmla="*/ 1911685 h 3275262"/>
                  <a:gd name="connsiteX0" fmla="*/ 0 w 4077368"/>
                  <a:gd name="connsiteY0" fmla="*/ 1911685 h 3275262"/>
                  <a:gd name="connsiteX1" fmla="*/ 614255 w 4077368"/>
                  <a:gd name="connsiteY1" fmla="*/ 681791 h 3275262"/>
                  <a:gd name="connsiteX2" fmla="*/ 1149684 w 4077368"/>
                  <a:gd name="connsiteY2" fmla="*/ 0 h 3275262"/>
                  <a:gd name="connsiteX3" fmla="*/ 2110132 w 4077368"/>
                  <a:gd name="connsiteY3" fmla="*/ 267370 h 3275262"/>
                  <a:gd name="connsiteX4" fmla="*/ 2777861 w 4077368"/>
                  <a:gd name="connsiteY4" fmla="*/ 922422 h 3275262"/>
                  <a:gd name="connsiteX5" fmla="*/ 4077368 w 4077368"/>
                  <a:gd name="connsiteY5" fmla="*/ 1711159 h 3275262"/>
                  <a:gd name="connsiteX6" fmla="*/ 2526630 w 4077368"/>
                  <a:gd name="connsiteY6" fmla="*/ 2072107 h 3275262"/>
                  <a:gd name="connsiteX7" fmla="*/ 2070027 w 4077368"/>
                  <a:gd name="connsiteY7" fmla="*/ 3275262 h 3275262"/>
                  <a:gd name="connsiteX8" fmla="*/ 614255 w 4077368"/>
                  <a:gd name="connsiteY8" fmla="*/ 3141578 h 3275262"/>
                  <a:gd name="connsiteX9" fmla="*/ 0 w 4077368"/>
                  <a:gd name="connsiteY9" fmla="*/ 1911685 h 3275262"/>
                  <a:gd name="connsiteX0" fmla="*/ 0 w 4077368"/>
                  <a:gd name="connsiteY0" fmla="*/ 1911685 h 3275262"/>
                  <a:gd name="connsiteX1" fmla="*/ 614255 w 4077368"/>
                  <a:gd name="connsiteY1" fmla="*/ 681791 h 3275262"/>
                  <a:gd name="connsiteX2" fmla="*/ 1149684 w 4077368"/>
                  <a:gd name="connsiteY2" fmla="*/ 0 h 3275262"/>
                  <a:gd name="connsiteX3" fmla="*/ 2110132 w 4077368"/>
                  <a:gd name="connsiteY3" fmla="*/ 267370 h 3275262"/>
                  <a:gd name="connsiteX4" fmla="*/ 2777861 w 4077368"/>
                  <a:gd name="connsiteY4" fmla="*/ 922422 h 3275262"/>
                  <a:gd name="connsiteX5" fmla="*/ 4077368 w 4077368"/>
                  <a:gd name="connsiteY5" fmla="*/ 1711159 h 3275262"/>
                  <a:gd name="connsiteX6" fmla="*/ 2767261 w 4077368"/>
                  <a:gd name="connsiteY6" fmla="*/ 2566738 h 3275262"/>
                  <a:gd name="connsiteX7" fmla="*/ 2070027 w 4077368"/>
                  <a:gd name="connsiteY7" fmla="*/ 3275262 h 3275262"/>
                  <a:gd name="connsiteX8" fmla="*/ 614255 w 4077368"/>
                  <a:gd name="connsiteY8" fmla="*/ 3141578 h 3275262"/>
                  <a:gd name="connsiteX9" fmla="*/ 0 w 4077368"/>
                  <a:gd name="connsiteY9" fmla="*/ 1911685 h 3275262"/>
                  <a:gd name="connsiteX0" fmla="*/ 0 w 4077368"/>
                  <a:gd name="connsiteY0" fmla="*/ 1911685 h 3489157"/>
                  <a:gd name="connsiteX1" fmla="*/ 614255 w 4077368"/>
                  <a:gd name="connsiteY1" fmla="*/ 681791 h 3489157"/>
                  <a:gd name="connsiteX2" fmla="*/ 1149684 w 4077368"/>
                  <a:gd name="connsiteY2" fmla="*/ 0 h 3489157"/>
                  <a:gd name="connsiteX3" fmla="*/ 2110132 w 4077368"/>
                  <a:gd name="connsiteY3" fmla="*/ 267370 h 3489157"/>
                  <a:gd name="connsiteX4" fmla="*/ 2777861 w 4077368"/>
                  <a:gd name="connsiteY4" fmla="*/ 922422 h 3489157"/>
                  <a:gd name="connsiteX5" fmla="*/ 4077368 w 4077368"/>
                  <a:gd name="connsiteY5" fmla="*/ 1711159 h 3489157"/>
                  <a:gd name="connsiteX6" fmla="*/ 2767261 w 4077368"/>
                  <a:gd name="connsiteY6" fmla="*/ 2566738 h 3489157"/>
                  <a:gd name="connsiteX7" fmla="*/ 2070027 w 4077368"/>
                  <a:gd name="connsiteY7" fmla="*/ 3275262 h 3489157"/>
                  <a:gd name="connsiteX8" fmla="*/ 1162361 w 4077368"/>
                  <a:gd name="connsiteY8" fmla="*/ 3489157 h 3489157"/>
                  <a:gd name="connsiteX9" fmla="*/ 0 w 4077368"/>
                  <a:gd name="connsiteY9" fmla="*/ 1911685 h 3489157"/>
                  <a:gd name="connsiteX0" fmla="*/ 0 w 4077368"/>
                  <a:gd name="connsiteY0" fmla="*/ 1911685 h 3489157"/>
                  <a:gd name="connsiteX1" fmla="*/ 614255 w 4077368"/>
                  <a:gd name="connsiteY1" fmla="*/ 681791 h 3489157"/>
                  <a:gd name="connsiteX2" fmla="*/ 1149684 w 4077368"/>
                  <a:gd name="connsiteY2" fmla="*/ 0 h 3489157"/>
                  <a:gd name="connsiteX3" fmla="*/ 2110132 w 4077368"/>
                  <a:gd name="connsiteY3" fmla="*/ 267370 h 3489157"/>
                  <a:gd name="connsiteX4" fmla="*/ 2777861 w 4077368"/>
                  <a:gd name="connsiteY4" fmla="*/ 922422 h 3489157"/>
                  <a:gd name="connsiteX5" fmla="*/ 4077368 w 4077368"/>
                  <a:gd name="connsiteY5" fmla="*/ 1711159 h 3489157"/>
                  <a:gd name="connsiteX6" fmla="*/ 2767261 w 4077368"/>
                  <a:gd name="connsiteY6" fmla="*/ 2566738 h 3489157"/>
                  <a:gd name="connsiteX7" fmla="*/ 2070027 w 4077368"/>
                  <a:gd name="connsiteY7" fmla="*/ 3275262 h 3489157"/>
                  <a:gd name="connsiteX8" fmla="*/ 1162361 w 4077368"/>
                  <a:gd name="connsiteY8" fmla="*/ 3489157 h 3489157"/>
                  <a:gd name="connsiteX9" fmla="*/ 494631 w 4077368"/>
                  <a:gd name="connsiteY9" fmla="*/ 2566738 h 3489157"/>
                  <a:gd name="connsiteX10" fmla="*/ 0 w 4077368"/>
                  <a:gd name="connsiteY10" fmla="*/ 1911685 h 3489157"/>
                  <a:gd name="connsiteX0" fmla="*/ 0 w 4077368"/>
                  <a:gd name="connsiteY0" fmla="*/ 1911685 h 3489157"/>
                  <a:gd name="connsiteX1" fmla="*/ 614255 w 4077368"/>
                  <a:gd name="connsiteY1" fmla="*/ 681791 h 3489157"/>
                  <a:gd name="connsiteX2" fmla="*/ 1149684 w 4077368"/>
                  <a:gd name="connsiteY2" fmla="*/ 0 h 3489157"/>
                  <a:gd name="connsiteX3" fmla="*/ 2110132 w 4077368"/>
                  <a:gd name="connsiteY3" fmla="*/ 267370 h 3489157"/>
                  <a:gd name="connsiteX4" fmla="*/ 2777861 w 4077368"/>
                  <a:gd name="connsiteY4" fmla="*/ 922422 h 3489157"/>
                  <a:gd name="connsiteX5" fmla="*/ 4077368 w 4077368"/>
                  <a:gd name="connsiteY5" fmla="*/ 1711159 h 3489157"/>
                  <a:gd name="connsiteX6" fmla="*/ 2767261 w 4077368"/>
                  <a:gd name="connsiteY6" fmla="*/ 2566738 h 3489157"/>
                  <a:gd name="connsiteX7" fmla="*/ 2070027 w 4077368"/>
                  <a:gd name="connsiteY7" fmla="*/ 3275262 h 3489157"/>
                  <a:gd name="connsiteX8" fmla="*/ 1162361 w 4077368"/>
                  <a:gd name="connsiteY8" fmla="*/ 3489157 h 3489157"/>
                  <a:gd name="connsiteX9" fmla="*/ 213894 w 4077368"/>
                  <a:gd name="connsiteY9" fmla="*/ 3261896 h 3489157"/>
                  <a:gd name="connsiteX10" fmla="*/ 0 w 4077368"/>
                  <a:gd name="connsiteY10" fmla="*/ 1911685 h 3489157"/>
                  <a:gd name="connsiteX0" fmla="*/ 0 w 4077368"/>
                  <a:gd name="connsiteY0" fmla="*/ 1911685 h 3489157"/>
                  <a:gd name="connsiteX1" fmla="*/ 614255 w 4077368"/>
                  <a:gd name="connsiteY1" fmla="*/ 681791 h 3489157"/>
                  <a:gd name="connsiteX2" fmla="*/ 1149684 w 4077368"/>
                  <a:gd name="connsiteY2" fmla="*/ 0 h 3489157"/>
                  <a:gd name="connsiteX3" fmla="*/ 2110132 w 4077368"/>
                  <a:gd name="connsiteY3" fmla="*/ 267370 h 3489157"/>
                  <a:gd name="connsiteX4" fmla="*/ 2777861 w 4077368"/>
                  <a:gd name="connsiteY4" fmla="*/ 922422 h 3489157"/>
                  <a:gd name="connsiteX5" fmla="*/ 4077368 w 4077368"/>
                  <a:gd name="connsiteY5" fmla="*/ 1711159 h 3489157"/>
                  <a:gd name="connsiteX6" fmla="*/ 2767261 w 4077368"/>
                  <a:gd name="connsiteY6" fmla="*/ 2566738 h 3489157"/>
                  <a:gd name="connsiteX7" fmla="*/ 2070027 w 4077368"/>
                  <a:gd name="connsiteY7" fmla="*/ 3275262 h 3489157"/>
                  <a:gd name="connsiteX8" fmla="*/ 1162361 w 4077368"/>
                  <a:gd name="connsiteY8" fmla="*/ 3489157 h 3489157"/>
                  <a:gd name="connsiteX9" fmla="*/ 213894 w 4077368"/>
                  <a:gd name="connsiteY9" fmla="*/ 3261896 h 3489157"/>
                  <a:gd name="connsiteX10" fmla="*/ 66841 w 4077368"/>
                  <a:gd name="connsiteY10" fmla="*/ 2299370 h 3489157"/>
                  <a:gd name="connsiteX11" fmla="*/ 0 w 4077368"/>
                  <a:gd name="connsiteY11" fmla="*/ 1911685 h 3489157"/>
                  <a:gd name="connsiteX0" fmla="*/ 414422 w 4491790"/>
                  <a:gd name="connsiteY0" fmla="*/ 1911685 h 3489157"/>
                  <a:gd name="connsiteX1" fmla="*/ 1028677 w 4491790"/>
                  <a:gd name="connsiteY1" fmla="*/ 681791 h 3489157"/>
                  <a:gd name="connsiteX2" fmla="*/ 1564106 w 4491790"/>
                  <a:gd name="connsiteY2" fmla="*/ 0 h 3489157"/>
                  <a:gd name="connsiteX3" fmla="*/ 2524554 w 4491790"/>
                  <a:gd name="connsiteY3" fmla="*/ 267370 h 3489157"/>
                  <a:gd name="connsiteX4" fmla="*/ 3192283 w 4491790"/>
                  <a:gd name="connsiteY4" fmla="*/ 922422 h 3489157"/>
                  <a:gd name="connsiteX5" fmla="*/ 4491790 w 4491790"/>
                  <a:gd name="connsiteY5" fmla="*/ 1711159 h 3489157"/>
                  <a:gd name="connsiteX6" fmla="*/ 3181683 w 4491790"/>
                  <a:gd name="connsiteY6" fmla="*/ 2566738 h 3489157"/>
                  <a:gd name="connsiteX7" fmla="*/ 2484449 w 4491790"/>
                  <a:gd name="connsiteY7" fmla="*/ 3275262 h 3489157"/>
                  <a:gd name="connsiteX8" fmla="*/ 1576783 w 4491790"/>
                  <a:gd name="connsiteY8" fmla="*/ 3489157 h 3489157"/>
                  <a:gd name="connsiteX9" fmla="*/ 628316 w 4491790"/>
                  <a:gd name="connsiteY9" fmla="*/ 3261896 h 3489157"/>
                  <a:gd name="connsiteX10" fmla="*/ 0 w 4491790"/>
                  <a:gd name="connsiteY10" fmla="*/ 2566738 h 3489157"/>
                  <a:gd name="connsiteX11" fmla="*/ 414422 w 4491790"/>
                  <a:gd name="connsiteY11" fmla="*/ 1911685 h 3489157"/>
                  <a:gd name="connsiteX0" fmla="*/ 0 w 5614736"/>
                  <a:gd name="connsiteY0" fmla="*/ 1831474 h 3489157"/>
                  <a:gd name="connsiteX1" fmla="*/ 2151623 w 5614736"/>
                  <a:gd name="connsiteY1" fmla="*/ 681791 h 3489157"/>
                  <a:gd name="connsiteX2" fmla="*/ 2687052 w 5614736"/>
                  <a:gd name="connsiteY2" fmla="*/ 0 h 3489157"/>
                  <a:gd name="connsiteX3" fmla="*/ 3647500 w 5614736"/>
                  <a:gd name="connsiteY3" fmla="*/ 267370 h 3489157"/>
                  <a:gd name="connsiteX4" fmla="*/ 4315229 w 5614736"/>
                  <a:gd name="connsiteY4" fmla="*/ 922422 h 3489157"/>
                  <a:gd name="connsiteX5" fmla="*/ 5614736 w 5614736"/>
                  <a:gd name="connsiteY5" fmla="*/ 1711159 h 3489157"/>
                  <a:gd name="connsiteX6" fmla="*/ 4304629 w 5614736"/>
                  <a:gd name="connsiteY6" fmla="*/ 2566738 h 3489157"/>
                  <a:gd name="connsiteX7" fmla="*/ 3607395 w 5614736"/>
                  <a:gd name="connsiteY7" fmla="*/ 3275262 h 3489157"/>
                  <a:gd name="connsiteX8" fmla="*/ 2699729 w 5614736"/>
                  <a:gd name="connsiteY8" fmla="*/ 3489157 h 3489157"/>
                  <a:gd name="connsiteX9" fmla="*/ 1751262 w 5614736"/>
                  <a:gd name="connsiteY9" fmla="*/ 3261896 h 3489157"/>
                  <a:gd name="connsiteX10" fmla="*/ 1122946 w 5614736"/>
                  <a:gd name="connsiteY10" fmla="*/ 2566738 h 3489157"/>
                  <a:gd name="connsiteX11" fmla="*/ 0 w 5614736"/>
                  <a:gd name="connsiteY11" fmla="*/ 1831474 h 3489157"/>
                  <a:gd name="connsiteX0" fmla="*/ 0 w 5614736"/>
                  <a:gd name="connsiteY0" fmla="*/ 1831474 h 3489157"/>
                  <a:gd name="connsiteX1" fmla="*/ 935788 w 5614736"/>
                  <a:gd name="connsiteY1" fmla="*/ 1310107 h 3489157"/>
                  <a:gd name="connsiteX2" fmla="*/ 2151623 w 5614736"/>
                  <a:gd name="connsiteY2" fmla="*/ 681791 h 3489157"/>
                  <a:gd name="connsiteX3" fmla="*/ 2687052 w 5614736"/>
                  <a:gd name="connsiteY3" fmla="*/ 0 h 3489157"/>
                  <a:gd name="connsiteX4" fmla="*/ 3647500 w 5614736"/>
                  <a:gd name="connsiteY4" fmla="*/ 267370 h 3489157"/>
                  <a:gd name="connsiteX5" fmla="*/ 4315229 w 5614736"/>
                  <a:gd name="connsiteY5" fmla="*/ 922422 h 3489157"/>
                  <a:gd name="connsiteX6" fmla="*/ 5614736 w 5614736"/>
                  <a:gd name="connsiteY6" fmla="*/ 1711159 h 3489157"/>
                  <a:gd name="connsiteX7" fmla="*/ 4304629 w 5614736"/>
                  <a:gd name="connsiteY7" fmla="*/ 2566738 h 3489157"/>
                  <a:gd name="connsiteX8" fmla="*/ 3607395 w 5614736"/>
                  <a:gd name="connsiteY8" fmla="*/ 3275262 h 3489157"/>
                  <a:gd name="connsiteX9" fmla="*/ 2699729 w 5614736"/>
                  <a:gd name="connsiteY9" fmla="*/ 3489157 h 3489157"/>
                  <a:gd name="connsiteX10" fmla="*/ 1751262 w 5614736"/>
                  <a:gd name="connsiteY10" fmla="*/ 3261896 h 3489157"/>
                  <a:gd name="connsiteX11" fmla="*/ 1122946 w 5614736"/>
                  <a:gd name="connsiteY11" fmla="*/ 2566738 h 3489157"/>
                  <a:gd name="connsiteX12" fmla="*/ 0 w 5614736"/>
                  <a:gd name="connsiteY12" fmla="*/ 1831474 h 3489157"/>
                  <a:gd name="connsiteX0" fmla="*/ 0 w 5614736"/>
                  <a:gd name="connsiteY0" fmla="*/ 1831474 h 3489157"/>
                  <a:gd name="connsiteX1" fmla="*/ 1109577 w 5614736"/>
                  <a:gd name="connsiteY1" fmla="*/ 1470528 h 3489157"/>
                  <a:gd name="connsiteX2" fmla="*/ 2151623 w 5614736"/>
                  <a:gd name="connsiteY2" fmla="*/ 681791 h 3489157"/>
                  <a:gd name="connsiteX3" fmla="*/ 2687052 w 5614736"/>
                  <a:gd name="connsiteY3" fmla="*/ 0 h 3489157"/>
                  <a:gd name="connsiteX4" fmla="*/ 3647500 w 5614736"/>
                  <a:gd name="connsiteY4" fmla="*/ 267370 h 3489157"/>
                  <a:gd name="connsiteX5" fmla="*/ 4315229 w 5614736"/>
                  <a:gd name="connsiteY5" fmla="*/ 922422 h 3489157"/>
                  <a:gd name="connsiteX6" fmla="*/ 5614736 w 5614736"/>
                  <a:gd name="connsiteY6" fmla="*/ 1711159 h 3489157"/>
                  <a:gd name="connsiteX7" fmla="*/ 4304629 w 5614736"/>
                  <a:gd name="connsiteY7" fmla="*/ 2566738 h 3489157"/>
                  <a:gd name="connsiteX8" fmla="*/ 3607395 w 5614736"/>
                  <a:gd name="connsiteY8" fmla="*/ 3275262 h 3489157"/>
                  <a:gd name="connsiteX9" fmla="*/ 2699729 w 5614736"/>
                  <a:gd name="connsiteY9" fmla="*/ 3489157 h 3489157"/>
                  <a:gd name="connsiteX10" fmla="*/ 1751262 w 5614736"/>
                  <a:gd name="connsiteY10" fmla="*/ 3261896 h 3489157"/>
                  <a:gd name="connsiteX11" fmla="*/ 1122946 w 5614736"/>
                  <a:gd name="connsiteY11" fmla="*/ 2566738 h 3489157"/>
                  <a:gd name="connsiteX12" fmla="*/ 0 w 5614736"/>
                  <a:gd name="connsiteY12" fmla="*/ 1831474 h 3489157"/>
                  <a:gd name="connsiteX0" fmla="*/ 0 w 5708315"/>
                  <a:gd name="connsiteY0" fmla="*/ 1737895 h 3489157"/>
                  <a:gd name="connsiteX1" fmla="*/ 1203156 w 5708315"/>
                  <a:gd name="connsiteY1" fmla="*/ 1470528 h 3489157"/>
                  <a:gd name="connsiteX2" fmla="*/ 2245202 w 5708315"/>
                  <a:gd name="connsiteY2" fmla="*/ 681791 h 3489157"/>
                  <a:gd name="connsiteX3" fmla="*/ 2780631 w 5708315"/>
                  <a:gd name="connsiteY3" fmla="*/ 0 h 3489157"/>
                  <a:gd name="connsiteX4" fmla="*/ 3741079 w 5708315"/>
                  <a:gd name="connsiteY4" fmla="*/ 267370 h 3489157"/>
                  <a:gd name="connsiteX5" fmla="*/ 4408808 w 5708315"/>
                  <a:gd name="connsiteY5" fmla="*/ 922422 h 3489157"/>
                  <a:gd name="connsiteX6" fmla="*/ 5708315 w 5708315"/>
                  <a:gd name="connsiteY6" fmla="*/ 1711159 h 3489157"/>
                  <a:gd name="connsiteX7" fmla="*/ 4398208 w 5708315"/>
                  <a:gd name="connsiteY7" fmla="*/ 2566738 h 3489157"/>
                  <a:gd name="connsiteX8" fmla="*/ 3700974 w 5708315"/>
                  <a:gd name="connsiteY8" fmla="*/ 3275262 h 3489157"/>
                  <a:gd name="connsiteX9" fmla="*/ 2793308 w 5708315"/>
                  <a:gd name="connsiteY9" fmla="*/ 3489157 h 3489157"/>
                  <a:gd name="connsiteX10" fmla="*/ 1844841 w 5708315"/>
                  <a:gd name="connsiteY10" fmla="*/ 3261896 h 3489157"/>
                  <a:gd name="connsiteX11" fmla="*/ 1216525 w 5708315"/>
                  <a:gd name="connsiteY11" fmla="*/ 2566738 h 3489157"/>
                  <a:gd name="connsiteX12" fmla="*/ 0 w 5708315"/>
                  <a:gd name="connsiteY12" fmla="*/ 1737895 h 3489157"/>
                  <a:gd name="connsiteX0" fmla="*/ 0 w 5708315"/>
                  <a:gd name="connsiteY0" fmla="*/ 1737895 h 3489157"/>
                  <a:gd name="connsiteX1" fmla="*/ 1203156 w 5708315"/>
                  <a:gd name="connsiteY1" fmla="*/ 895686 h 3489157"/>
                  <a:gd name="connsiteX2" fmla="*/ 2245202 w 5708315"/>
                  <a:gd name="connsiteY2" fmla="*/ 681791 h 3489157"/>
                  <a:gd name="connsiteX3" fmla="*/ 2780631 w 5708315"/>
                  <a:gd name="connsiteY3" fmla="*/ 0 h 3489157"/>
                  <a:gd name="connsiteX4" fmla="*/ 3741079 w 5708315"/>
                  <a:gd name="connsiteY4" fmla="*/ 267370 h 3489157"/>
                  <a:gd name="connsiteX5" fmla="*/ 4408808 w 5708315"/>
                  <a:gd name="connsiteY5" fmla="*/ 922422 h 3489157"/>
                  <a:gd name="connsiteX6" fmla="*/ 5708315 w 5708315"/>
                  <a:gd name="connsiteY6" fmla="*/ 1711159 h 3489157"/>
                  <a:gd name="connsiteX7" fmla="*/ 4398208 w 5708315"/>
                  <a:gd name="connsiteY7" fmla="*/ 2566738 h 3489157"/>
                  <a:gd name="connsiteX8" fmla="*/ 3700974 w 5708315"/>
                  <a:gd name="connsiteY8" fmla="*/ 3275262 h 3489157"/>
                  <a:gd name="connsiteX9" fmla="*/ 2793308 w 5708315"/>
                  <a:gd name="connsiteY9" fmla="*/ 3489157 h 3489157"/>
                  <a:gd name="connsiteX10" fmla="*/ 1844841 w 5708315"/>
                  <a:gd name="connsiteY10" fmla="*/ 3261896 h 3489157"/>
                  <a:gd name="connsiteX11" fmla="*/ 1216525 w 5708315"/>
                  <a:gd name="connsiteY11" fmla="*/ 2566738 h 3489157"/>
                  <a:gd name="connsiteX12" fmla="*/ 0 w 5708315"/>
                  <a:gd name="connsiteY12" fmla="*/ 1737895 h 3489157"/>
                  <a:gd name="connsiteX0" fmla="*/ 0 w 5761789"/>
                  <a:gd name="connsiteY0" fmla="*/ 1724526 h 3489157"/>
                  <a:gd name="connsiteX1" fmla="*/ 1256630 w 5761789"/>
                  <a:gd name="connsiteY1" fmla="*/ 895686 h 3489157"/>
                  <a:gd name="connsiteX2" fmla="*/ 2298676 w 5761789"/>
                  <a:gd name="connsiteY2" fmla="*/ 681791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897623 w 5761789"/>
                  <a:gd name="connsiteY2" fmla="*/ 254001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897623 w 5761789"/>
                  <a:gd name="connsiteY2" fmla="*/ 254001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897623 w 5761789"/>
                  <a:gd name="connsiteY2" fmla="*/ 254001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67817 w 5761789"/>
                  <a:gd name="connsiteY4" fmla="*/ 227264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67817 w 5761789"/>
                  <a:gd name="connsiteY4" fmla="*/ 227264 h 3489157"/>
                  <a:gd name="connsiteX5" fmla="*/ 4194913 w 5761789"/>
                  <a:gd name="connsiteY5" fmla="*/ 1430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67817 w 5761789"/>
                  <a:gd name="connsiteY4" fmla="*/ 227264 h 3489157"/>
                  <a:gd name="connsiteX5" fmla="*/ 4462282 w 5761789"/>
                  <a:gd name="connsiteY5" fmla="*/ 935791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67817 w 5761789"/>
                  <a:gd name="connsiteY4" fmla="*/ 227264 h 3489157"/>
                  <a:gd name="connsiteX5" fmla="*/ 4368703 w 5761789"/>
                  <a:gd name="connsiteY5" fmla="*/ 84221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547894"/>
                  <a:gd name="connsiteY0" fmla="*/ 1724526 h 3489157"/>
                  <a:gd name="connsiteX1" fmla="*/ 1256630 w 5547894"/>
                  <a:gd name="connsiteY1" fmla="*/ 895686 h 3489157"/>
                  <a:gd name="connsiteX2" fmla="*/ 1924360 w 5547894"/>
                  <a:gd name="connsiteY2" fmla="*/ 200527 h 3489157"/>
                  <a:gd name="connsiteX3" fmla="*/ 2834105 w 5547894"/>
                  <a:gd name="connsiteY3" fmla="*/ 0 h 3489157"/>
                  <a:gd name="connsiteX4" fmla="*/ 3767817 w 5547894"/>
                  <a:gd name="connsiteY4" fmla="*/ 227264 h 3489157"/>
                  <a:gd name="connsiteX5" fmla="*/ 4368703 w 5547894"/>
                  <a:gd name="connsiteY5" fmla="*/ 842212 h 3489157"/>
                  <a:gd name="connsiteX6" fmla="*/ 5547894 w 5547894"/>
                  <a:gd name="connsiteY6" fmla="*/ 1711159 h 3489157"/>
                  <a:gd name="connsiteX7" fmla="*/ 4451682 w 5547894"/>
                  <a:gd name="connsiteY7" fmla="*/ 2566738 h 3489157"/>
                  <a:gd name="connsiteX8" fmla="*/ 3754448 w 5547894"/>
                  <a:gd name="connsiteY8" fmla="*/ 3275262 h 3489157"/>
                  <a:gd name="connsiteX9" fmla="*/ 2846782 w 5547894"/>
                  <a:gd name="connsiteY9" fmla="*/ 3489157 h 3489157"/>
                  <a:gd name="connsiteX10" fmla="*/ 1898315 w 5547894"/>
                  <a:gd name="connsiteY10" fmla="*/ 3261896 h 3489157"/>
                  <a:gd name="connsiteX11" fmla="*/ 1269999 w 5547894"/>
                  <a:gd name="connsiteY11" fmla="*/ 2566738 h 3489157"/>
                  <a:gd name="connsiteX12" fmla="*/ 0 w 5547894"/>
                  <a:gd name="connsiteY12" fmla="*/ 1724526 h 3489157"/>
                  <a:gd name="connsiteX0" fmla="*/ 0 w 5694946"/>
                  <a:gd name="connsiteY0" fmla="*/ 1724526 h 3489157"/>
                  <a:gd name="connsiteX1" fmla="*/ 1256630 w 5694946"/>
                  <a:gd name="connsiteY1" fmla="*/ 895686 h 3489157"/>
                  <a:gd name="connsiteX2" fmla="*/ 1924360 w 5694946"/>
                  <a:gd name="connsiteY2" fmla="*/ 200527 h 3489157"/>
                  <a:gd name="connsiteX3" fmla="*/ 2834105 w 5694946"/>
                  <a:gd name="connsiteY3" fmla="*/ 0 h 3489157"/>
                  <a:gd name="connsiteX4" fmla="*/ 3767817 w 5694946"/>
                  <a:gd name="connsiteY4" fmla="*/ 227264 h 3489157"/>
                  <a:gd name="connsiteX5" fmla="*/ 4368703 w 5694946"/>
                  <a:gd name="connsiteY5" fmla="*/ 842212 h 3489157"/>
                  <a:gd name="connsiteX6" fmla="*/ 5694946 w 5694946"/>
                  <a:gd name="connsiteY6" fmla="*/ 1711159 h 3489157"/>
                  <a:gd name="connsiteX7" fmla="*/ 4451682 w 5694946"/>
                  <a:gd name="connsiteY7" fmla="*/ 2566738 h 3489157"/>
                  <a:gd name="connsiteX8" fmla="*/ 3754448 w 5694946"/>
                  <a:gd name="connsiteY8" fmla="*/ 3275262 h 3489157"/>
                  <a:gd name="connsiteX9" fmla="*/ 2846782 w 5694946"/>
                  <a:gd name="connsiteY9" fmla="*/ 3489157 h 3489157"/>
                  <a:gd name="connsiteX10" fmla="*/ 1898315 w 5694946"/>
                  <a:gd name="connsiteY10" fmla="*/ 3261896 h 3489157"/>
                  <a:gd name="connsiteX11" fmla="*/ 1269999 w 5694946"/>
                  <a:gd name="connsiteY11" fmla="*/ 2566738 h 3489157"/>
                  <a:gd name="connsiteX12" fmla="*/ 0 w 5694946"/>
                  <a:gd name="connsiteY12" fmla="*/ 1724526 h 3489157"/>
                  <a:gd name="connsiteX0" fmla="*/ 0 w 5694946"/>
                  <a:gd name="connsiteY0" fmla="*/ 1724526 h 3489157"/>
                  <a:gd name="connsiteX1" fmla="*/ 1256630 w 5694946"/>
                  <a:gd name="connsiteY1" fmla="*/ 895686 h 3489157"/>
                  <a:gd name="connsiteX2" fmla="*/ 1924360 w 5694946"/>
                  <a:gd name="connsiteY2" fmla="*/ 200527 h 3489157"/>
                  <a:gd name="connsiteX3" fmla="*/ 2834105 w 5694946"/>
                  <a:gd name="connsiteY3" fmla="*/ 0 h 3489157"/>
                  <a:gd name="connsiteX4" fmla="*/ 3767817 w 5694946"/>
                  <a:gd name="connsiteY4" fmla="*/ 227264 h 3489157"/>
                  <a:gd name="connsiteX5" fmla="*/ 4368703 w 5694946"/>
                  <a:gd name="connsiteY5" fmla="*/ 842212 h 3489157"/>
                  <a:gd name="connsiteX6" fmla="*/ 5694946 w 5694946"/>
                  <a:gd name="connsiteY6" fmla="*/ 1711159 h 3489157"/>
                  <a:gd name="connsiteX7" fmla="*/ 4451682 w 5694946"/>
                  <a:gd name="connsiteY7" fmla="*/ 2566738 h 3489157"/>
                  <a:gd name="connsiteX8" fmla="*/ 3789971 w 5694946"/>
                  <a:gd name="connsiteY8" fmla="*/ 3266380 h 3489157"/>
                  <a:gd name="connsiteX9" fmla="*/ 2846782 w 5694946"/>
                  <a:gd name="connsiteY9" fmla="*/ 3489157 h 3489157"/>
                  <a:gd name="connsiteX10" fmla="*/ 1898315 w 5694946"/>
                  <a:gd name="connsiteY10" fmla="*/ 3261896 h 3489157"/>
                  <a:gd name="connsiteX11" fmla="*/ 1269999 w 5694946"/>
                  <a:gd name="connsiteY11" fmla="*/ 2566738 h 3489157"/>
                  <a:gd name="connsiteX12" fmla="*/ 0 w 5694946"/>
                  <a:gd name="connsiteY12" fmla="*/ 1724526 h 3489157"/>
                  <a:gd name="connsiteX0" fmla="*/ 0 w 5694946"/>
                  <a:gd name="connsiteY0" fmla="*/ 1724526 h 3489157"/>
                  <a:gd name="connsiteX1" fmla="*/ 1256630 w 5694946"/>
                  <a:gd name="connsiteY1" fmla="*/ 895686 h 3489157"/>
                  <a:gd name="connsiteX2" fmla="*/ 1924360 w 5694946"/>
                  <a:gd name="connsiteY2" fmla="*/ 200527 h 3489157"/>
                  <a:gd name="connsiteX3" fmla="*/ 2834105 w 5694946"/>
                  <a:gd name="connsiteY3" fmla="*/ 0 h 3489157"/>
                  <a:gd name="connsiteX4" fmla="*/ 3767817 w 5694946"/>
                  <a:gd name="connsiteY4" fmla="*/ 200619 h 3489157"/>
                  <a:gd name="connsiteX5" fmla="*/ 4368703 w 5694946"/>
                  <a:gd name="connsiteY5" fmla="*/ 842212 h 3489157"/>
                  <a:gd name="connsiteX6" fmla="*/ 5694946 w 5694946"/>
                  <a:gd name="connsiteY6" fmla="*/ 1711159 h 3489157"/>
                  <a:gd name="connsiteX7" fmla="*/ 4451682 w 5694946"/>
                  <a:gd name="connsiteY7" fmla="*/ 2566738 h 3489157"/>
                  <a:gd name="connsiteX8" fmla="*/ 3789971 w 5694946"/>
                  <a:gd name="connsiteY8" fmla="*/ 3266380 h 3489157"/>
                  <a:gd name="connsiteX9" fmla="*/ 2846782 w 5694946"/>
                  <a:gd name="connsiteY9" fmla="*/ 3489157 h 3489157"/>
                  <a:gd name="connsiteX10" fmla="*/ 1898315 w 5694946"/>
                  <a:gd name="connsiteY10" fmla="*/ 3261896 h 3489157"/>
                  <a:gd name="connsiteX11" fmla="*/ 1269999 w 5694946"/>
                  <a:gd name="connsiteY11" fmla="*/ 2566738 h 3489157"/>
                  <a:gd name="connsiteX12" fmla="*/ 0 w 5694946"/>
                  <a:gd name="connsiteY12" fmla="*/ 1724526 h 3489157"/>
                  <a:gd name="connsiteX0" fmla="*/ 0 w 5694946"/>
                  <a:gd name="connsiteY0" fmla="*/ 1742289 h 3506920"/>
                  <a:gd name="connsiteX1" fmla="*/ 1256630 w 5694946"/>
                  <a:gd name="connsiteY1" fmla="*/ 913449 h 3506920"/>
                  <a:gd name="connsiteX2" fmla="*/ 1924360 w 5694946"/>
                  <a:gd name="connsiteY2" fmla="*/ 218290 h 3506920"/>
                  <a:gd name="connsiteX3" fmla="*/ 2842986 w 5694946"/>
                  <a:gd name="connsiteY3" fmla="*/ 0 h 3506920"/>
                  <a:gd name="connsiteX4" fmla="*/ 3767817 w 5694946"/>
                  <a:gd name="connsiteY4" fmla="*/ 218382 h 3506920"/>
                  <a:gd name="connsiteX5" fmla="*/ 4368703 w 5694946"/>
                  <a:gd name="connsiteY5" fmla="*/ 859975 h 3506920"/>
                  <a:gd name="connsiteX6" fmla="*/ 5694946 w 5694946"/>
                  <a:gd name="connsiteY6" fmla="*/ 1728922 h 3506920"/>
                  <a:gd name="connsiteX7" fmla="*/ 4451682 w 5694946"/>
                  <a:gd name="connsiteY7" fmla="*/ 2584501 h 3506920"/>
                  <a:gd name="connsiteX8" fmla="*/ 3789971 w 5694946"/>
                  <a:gd name="connsiteY8" fmla="*/ 3284143 h 3506920"/>
                  <a:gd name="connsiteX9" fmla="*/ 2846782 w 5694946"/>
                  <a:gd name="connsiteY9" fmla="*/ 3506920 h 3506920"/>
                  <a:gd name="connsiteX10" fmla="*/ 1898315 w 5694946"/>
                  <a:gd name="connsiteY10" fmla="*/ 3279659 h 3506920"/>
                  <a:gd name="connsiteX11" fmla="*/ 1269999 w 5694946"/>
                  <a:gd name="connsiteY11" fmla="*/ 2584501 h 3506920"/>
                  <a:gd name="connsiteX12" fmla="*/ 0 w 5694946"/>
                  <a:gd name="connsiteY12" fmla="*/ 1742289 h 3506920"/>
                  <a:gd name="connsiteX0" fmla="*/ 0 w 5694946"/>
                  <a:gd name="connsiteY0" fmla="*/ 1742289 h 3506920"/>
                  <a:gd name="connsiteX1" fmla="*/ 1256630 w 5694946"/>
                  <a:gd name="connsiteY1" fmla="*/ 913449 h 3506920"/>
                  <a:gd name="connsiteX2" fmla="*/ 1924360 w 5694946"/>
                  <a:gd name="connsiteY2" fmla="*/ 218290 h 3506920"/>
                  <a:gd name="connsiteX3" fmla="*/ 2842986 w 5694946"/>
                  <a:gd name="connsiteY3" fmla="*/ 0 h 3506920"/>
                  <a:gd name="connsiteX4" fmla="*/ 3767817 w 5694946"/>
                  <a:gd name="connsiteY4" fmla="*/ 218382 h 3506920"/>
                  <a:gd name="connsiteX5" fmla="*/ 4368703 w 5694946"/>
                  <a:gd name="connsiteY5" fmla="*/ 859975 h 3506920"/>
                  <a:gd name="connsiteX6" fmla="*/ 5694946 w 5694946"/>
                  <a:gd name="connsiteY6" fmla="*/ 1728922 h 3506920"/>
                  <a:gd name="connsiteX7" fmla="*/ 4451682 w 5694946"/>
                  <a:gd name="connsiteY7" fmla="*/ 2584501 h 3506920"/>
                  <a:gd name="connsiteX8" fmla="*/ 3789971 w 5694946"/>
                  <a:gd name="connsiteY8" fmla="*/ 3284143 h 3506920"/>
                  <a:gd name="connsiteX9" fmla="*/ 2846782 w 5694946"/>
                  <a:gd name="connsiteY9" fmla="*/ 3506920 h 3506920"/>
                  <a:gd name="connsiteX10" fmla="*/ 1898315 w 5694946"/>
                  <a:gd name="connsiteY10" fmla="*/ 3279659 h 3506920"/>
                  <a:gd name="connsiteX11" fmla="*/ 1269999 w 5694946"/>
                  <a:gd name="connsiteY11" fmla="*/ 2584501 h 3506920"/>
                  <a:gd name="connsiteX12" fmla="*/ 0 w 5694946"/>
                  <a:gd name="connsiteY12" fmla="*/ 1742289 h 3506920"/>
                  <a:gd name="connsiteX0" fmla="*/ 0 w 4604884"/>
                  <a:gd name="connsiteY0" fmla="*/ 1784760 h 3506920"/>
                  <a:gd name="connsiteX1" fmla="*/ 166568 w 4604884"/>
                  <a:gd name="connsiteY1" fmla="*/ 913449 h 3506920"/>
                  <a:gd name="connsiteX2" fmla="*/ 834298 w 4604884"/>
                  <a:gd name="connsiteY2" fmla="*/ 218290 h 3506920"/>
                  <a:gd name="connsiteX3" fmla="*/ 1752924 w 4604884"/>
                  <a:gd name="connsiteY3" fmla="*/ 0 h 3506920"/>
                  <a:gd name="connsiteX4" fmla="*/ 2677755 w 4604884"/>
                  <a:gd name="connsiteY4" fmla="*/ 218382 h 3506920"/>
                  <a:gd name="connsiteX5" fmla="*/ 3278641 w 4604884"/>
                  <a:gd name="connsiteY5" fmla="*/ 859975 h 3506920"/>
                  <a:gd name="connsiteX6" fmla="*/ 4604884 w 4604884"/>
                  <a:gd name="connsiteY6" fmla="*/ 1728922 h 3506920"/>
                  <a:gd name="connsiteX7" fmla="*/ 3361620 w 4604884"/>
                  <a:gd name="connsiteY7" fmla="*/ 2584501 h 3506920"/>
                  <a:gd name="connsiteX8" fmla="*/ 2699909 w 4604884"/>
                  <a:gd name="connsiteY8" fmla="*/ 3284143 h 3506920"/>
                  <a:gd name="connsiteX9" fmla="*/ 1756720 w 4604884"/>
                  <a:gd name="connsiteY9" fmla="*/ 3506920 h 3506920"/>
                  <a:gd name="connsiteX10" fmla="*/ 808253 w 4604884"/>
                  <a:gd name="connsiteY10" fmla="*/ 3279659 h 3506920"/>
                  <a:gd name="connsiteX11" fmla="*/ 179937 w 4604884"/>
                  <a:gd name="connsiteY11" fmla="*/ 2584501 h 3506920"/>
                  <a:gd name="connsiteX12" fmla="*/ 0 w 4604884"/>
                  <a:gd name="connsiteY12" fmla="*/ 1784760 h 3506920"/>
                  <a:gd name="connsiteX0" fmla="*/ 0 w 3528979"/>
                  <a:gd name="connsiteY0" fmla="*/ 1784760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278641 w 3528979"/>
                  <a:gd name="connsiteY5" fmla="*/ 859975 h 3506920"/>
                  <a:gd name="connsiteX6" fmla="*/ 3528979 w 3528979"/>
                  <a:gd name="connsiteY6" fmla="*/ 1757236 h 3506920"/>
                  <a:gd name="connsiteX7" fmla="*/ 3361620 w 3528979"/>
                  <a:gd name="connsiteY7" fmla="*/ 2584501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84760 h 3506920"/>
                  <a:gd name="connsiteX0" fmla="*/ 0 w 3528979"/>
                  <a:gd name="connsiteY0" fmla="*/ 1784760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348283 w 3528979"/>
                  <a:gd name="connsiteY5" fmla="*/ 923017 h 3506920"/>
                  <a:gd name="connsiteX6" fmla="*/ 3528979 w 3528979"/>
                  <a:gd name="connsiteY6" fmla="*/ 1757236 h 3506920"/>
                  <a:gd name="connsiteX7" fmla="*/ 3361620 w 3528979"/>
                  <a:gd name="connsiteY7" fmla="*/ 2584501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84760 h 3506920"/>
                  <a:gd name="connsiteX0" fmla="*/ 0 w 3528979"/>
                  <a:gd name="connsiteY0" fmla="*/ 1784760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348283 w 3528979"/>
                  <a:gd name="connsiteY5" fmla="*/ 923017 h 3506920"/>
                  <a:gd name="connsiteX6" fmla="*/ 3528979 w 3528979"/>
                  <a:gd name="connsiteY6" fmla="*/ 1757236 h 3506920"/>
                  <a:gd name="connsiteX7" fmla="*/ 3333763 w 3528979"/>
                  <a:gd name="connsiteY7" fmla="*/ 2577497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84760 h 3506920"/>
                  <a:gd name="connsiteX0" fmla="*/ 0 w 3528979"/>
                  <a:gd name="connsiteY0" fmla="*/ 1784760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348283 w 3528979"/>
                  <a:gd name="connsiteY5" fmla="*/ 923017 h 3506920"/>
                  <a:gd name="connsiteX6" fmla="*/ 3528979 w 3528979"/>
                  <a:gd name="connsiteY6" fmla="*/ 1757236 h 3506920"/>
                  <a:gd name="connsiteX7" fmla="*/ 3333763 w 3528979"/>
                  <a:gd name="connsiteY7" fmla="*/ 2577497 h 3506920"/>
                  <a:gd name="connsiteX8" fmla="*/ 2699909 w 3528979"/>
                  <a:gd name="connsiteY8" fmla="*/ 3284143 h 3506920"/>
                  <a:gd name="connsiteX9" fmla="*/ 1756720 w 3528979"/>
                  <a:gd name="connsiteY9" fmla="*/ 3506920 h 3506920"/>
                  <a:gd name="connsiteX10" fmla="*/ 836110 w 3528979"/>
                  <a:gd name="connsiteY10" fmla="*/ 3286663 h 3506920"/>
                  <a:gd name="connsiteX11" fmla="*/ 179937 w 3528979"/>
                  <a:gd name="connsiteY11" fmla="*/ 2584501 h 3506920"/>
                  <a:gd name="connsiteX12" fmla="*/ 0 w 3528979"/>
                  <a:gd name="connsiteY12" fmla="*/ 1784760 h 3506920"/>
                  <a:gd name="connsiteX0" fmla="*/ 0 w 3528979"/>
                  <a:gd name="connsiteY0" fmla="*/ 1805775 h 3527935"/>
                  <a:gd name="connsiteX1" fmla="*/ 166568 w 3528979"/>
                  <a:gd name="connsiteY1" fmla="*/ 934464 h 3527935"/>
                  <a:gd name="connsiteX2" fmla="*/ 834298 w 3528979"/>
                  <a:gd name="connsiteY2" fmla="*/ 239305 h 3527935"/>
                  <a:gd name="connsiteX3" fmla="*/ 1759888 w 3528979"/>
                  <a:gd name="connsiteY3" fmla="*/ 0 h 3527935"/>
                  <a:gd name="connsiteX4" fmla="*/ 2677755 w 3528979"/>
                  <a:gd name="connsiteY4" fmla="*/ 239397 h 3527935"/>
                  <a:gd name="connsiteX5" fmla="*/ 3348283 w 3528979"/>
                  <a:gd name="connsiteY5" fmla="*/ 944032 h 3527935"/>
                  <a:gd name="connsiteX6" fmla="*/ 3528979 w 3528979"/>
                  <a:gd name="connsiteY6" fmla="*/ 1778251 h 3527935"/>
                  <a:gd name="connsiteX7" fmla="*/ 3333763 w 3528979"/>
                  <a:gd name="connsiteY7" fmla="*/ 2598512 h 3527935"/>
                  <a:gd name="connsiteX8" fmla="*/ 2699909 w 3528979"/>
                  <a:gd name="connsiteY8" fmla="*/ 3305158 h 3527935"/>
                  <a:gd name="connsiteX9" fmla="*/ 1756720 w 3528979"/>
                  <a:gd name="connsiteY9" fmla="*/ 3527935 h 3527935"/>
                  <a:gd name="connsiteX10" fmla="*/ 836110 w 3528979"/>
                  <a:gd name="connsiteY10" fmla="*/ 3307678 h 3527935"/>
                  <a:gd name="connsiteX11" fmla="*/ 179937 w 3528979"/>
                  <a:gd name="connsiteY11" fmla="*/ 2605516 h 3527935"/>
                  <a:gd name="connsiteX12" fmla="*/ 0 w 3528979"/>
                  <a:gd name="connsiteY12" fmla="*/ 1805775 h 3527935"/>
                  <a:gd name="connsiteX0" fmla="*/ 0 w 3528979"/>
                  <a:gd name="connsiteY0" fmla="*/ 1805775 h 3527935"/>
                  <a:gd name="connsiteX1" fmla="*/ 180497 w 3528979"/>
                  <a:gd name="connsiteY1" fmla="*/ 920454 h 3527935"/>
                  <a:gd name="connsiteX2" fmla="*/ 834298 w 3528979"/>
                  <a:gd name="connsiteY2" fmla="*/ 239305 h 3527935"/>
                  <a:gd name="connsiteX3" fmla="*/ 1759888 w 3528979"/>
                  <a:gd name="connsiteY3" fmla="*/ 0 h 3527935"/>
                  <a:gd name="connsiteX4" fmla="*/ 2677755 w 3528979"/>
                  <a:gd name="connsiteY4" fmla="*/ 239397 h 3527935"/>
                  <a:gd name="connsiteX5" fmla="*/ 3348283 w 3528979"/>
                  <a:gd name="connsiteY5" fmla="*/ 944032 h 3527935"/>
                  <a:gd name="connsiteX6" fmla="*/ 3528979 w 3528979"/>
                  <a:gd name="connsiteY6" fmla="*/ 1778251 h 3527935"/>
                  <a:gd name="connsiteX7" fmla="*/ 3333763 w 3528979"/>
                  <a:gd name="connsiteY7" fmla="*/ 2598512 h 3527935"/>
                  <a:gd name="connsiteX8" fmla="*/ 2699909 w 3528979"/>
                  <a:gd name="connsiteY8" fmla="*/ 3305158 h 3527935"/>
                  <a:gd name="connsiteX9" fmla="*/ 1756720 w 3528979"/>
                  <a:gd name="connsiteY9" fmla="*/ 3527935 h 3527935"/>
                  <a:gd name="connsiteX10" fmla="*/ 836110 w 3528979"/>
                  <a:gd name="connsiteY10" fmla="*/ 3307678 h 3527935"/>
                  <a:gd name="connsiteX11" fmla="*/ 179937 w 3528979"/>
                  <a:gd name="connsiteY11" fmla="*/ 2605516 h 3527935"/>
                  <a:gd name="connsiteX12" fmla="*/ 0 w 3528979"/>
                  <a:gd name="connsiteY12" fmla="*/ 1805775 h 352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28979" h="3527935">
                    <a:moveTo>
                      <a:pt x="0" y="1805775"/>
                    </a:moveTo>
                    <a:lnTo>
                      <a:pt x="180497" y="920454"/>
                    </a:lnTo>
                    <a:lnTo>
                      <a:pt x="834298" y="239305"/>
                    </a:lnTo>
                    <a:lnTo>
                      <a:pt x="1759888" y="0"/>
                    </a:lnTo>
                    <a:cubicBezTo>
                      <a:pt x="2222303" y="109191"/>
                      <a:pt x="2197531" y="105712"/>
                      <a:pt x="2677755" y="239397"/>
                    </a:cubicBezTo>
                    <a:lnTo>
                      <a:pt x="3348283" y="944032"/>
                    </a:lnTo>
                    <a:lnTo>
                      <a:pt x="3528979" y="1778251"/>
                    </a:lnTo>
                    <a:lnTo>
                      <a:pt x="3333763" y="2598512"/>
                    </a:lnTo>
                    <a:lnTo>
                      <a:pt x="2699909" y="3305158"/>
                    </a:lnTo>
                    <a:lnTo>
                      <a:pt x="1756720" y="3527935"/>
                    </a:lnTo>
                    <a:lnTo>
                      <a:pt x="836110" y="3307678"/>
                    </a:lnTo>
                    <a:lnTo>
                      <a:pt x="179937" y="2605516"/>
                    </a:lnTo>
                    <a:lnTo>
                      <a:pt x="0" y="1805775"/>
                    </a:lnTo>
                    <a:close/>
                  </a:path>
                </a:pathLst>
              </a:custGeom>
              <a:blipFill dpi="0" rotWithShape="1">
                <a:blip r:embed="rId6" cstate="screen">
                  <a:alphaModFix amt="27000"/>
                  <a:extLst>
                    <a:ext uri="{28A0092B-C50C-407E-A947-70E740481C1C}">
                      <a14:useLocalDpi xmlns:a14="http://schemas.microsoft.com/office/drawing/2010/main"/>
                    </a:ext>
                  </a:extLst>
                </a:blip>
                <a:srcRect/>
                <a:stretch>
                  <a:fillRect/>
                </a:stretch>
              </a:blipFill>
              <a:ln>
                <a:noFill/>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US">
                  <a:solidFill>
                    <a:prstClr val="white"/>
                  </a:solidFill>
                  <a:latin typeface="Arial"/>
                </a:endParaRPr>
              </a:p>
            </p:txBody>
          </p:sp>
          <p:sp>
            <p:nvSpPr>
              <p:cNvPr id="57" name="2D Fabric Color"/>
              <p:cNvSpPr/>
              <p:nvPr/>
            </p:nvSpPr>
            <p:spPr>
              <a:xfrm>
                <a:off x="4893442" y="1288400"/>
                <a:ext cx="2437592" cy="2320875"/>
              </a:xfrm>
              <a:custGeom>
                <a:avLst/>
                <a:gdLst>
                  <a:gd name="connsiteX0" fmla="*/ 0 w 2457018"/>
                  <a:gd name="connsiteY0" fmla="*/ 1229895 h 2459789"/>
                  <a:gd name="connsiteX1" fmla="*/ 614255 w 2457018"/>
                  <a:gd name="connsiteY1" fmla="*/ 1 h 2459789"/>
                  <a:gd name="connsiteX2" fmla="*/ 1842764 w 2457018"/>
                  <a:gd name="connsiteY2" fmla="*/ 1 h 2459789"/>
                  <a:gd name="connsiteX3" fmla="*/ 2457018 w 2457018"/>
                  <a:gd name="connsiteY3" fmla="*/ 1229895 h 2459789"/>
                  <a:gd name="connsiteX4" fmla="*/ 1842764 w 2457018"/>
                  <a:gd name="connsiteY4" fmla="*/ 2459788 h 2459789"/>
                  <a:gd name="connsiteX5" fmla="*/ 614255 w 2457018"/>
                  <a:gd name="connsiteY5" fmla="*/ 2459788 h 2459789"/>
                  <a:gd name="connsiteX6" fmla="*/ 0 w 2457018"/>
                  <a:gd name="connsiteY6" fmla="*/ 1229895 h 2459789"/>
                  <a:gd name="connsiteX0" fmla="*/ 0 w 2457018"/>
                  <a:gd name="connsiteY0" fmla="*/ 1243264 h 2473157"/>
                  <a:gd name="connsiteX1" fmla="*/ 614255 w 2457018"/>
                  <a:gd name="connsiteY1" fmla="*/ 13370 h 2473157"/>
                  <a:gd name="connsiteX2" fmla="*/ 1430421 w 2457018"/>
                  <a:gd name="connsiteY2" fmla="*/ 0 h 2473157"/>
                  <a:gd name="connsiteX3" fmla="*/ 1842764 w 2457018"/>
                  <a:gd name="connsiteY3" fmla="*/ 13370 h 2473157"/>
                  <a:gd name="connsiteX4" fmla="*/ 2457018 w 2457018"/>
                  <a:gd name="connsiteY4" fmla="*/ 1243264 h 2473157"/>
                  <a:gd name="connsiteX5" fmla="*/ 1842764 w 2457018"/>
                  <a:gd name="connsiteY5" fmla="*/ 2473157 h 2473157"/>
                  <a:gd name="connsiteX6" fmla="*/ 614255 w 2457018"/>
                  <a:gd name="connsiteY6" fmla="*/ 2473157 h 2473157"/>
                  <a:gd name="connsiteX7" fmla="*/ 0 w 2457018"/>
                  <a:gd name="connsiteY7" fmla="*/ 1243264 h 2473157"/>
                  <a:gd name="connsiteX0" fmla="*/ 0 w 2457018"/>
                  <a:gd name="connsiteY0" fmla="*/ 1243264 h 2473157"/>
                  <a:gd name="connsiteX1" fmla="*/ 614255 w 2457018"/>
                  <a:gd name="connsiteY1" fmla="*/ 13370 h 2473157"/>
                  <a:gd name="connsiteX2" fmla="*/ 1430421 w 2457018"/>
                  <a:gd name="connsiteY2" fmla="*/ 0 h 2473157"/>
                  <a:gd name="connsiteX3" fmla="*/ 1842764 w 2457018"/>
                  <a:gd name="connsiteY3" fmla="*/ 13370 h 2473157"/>
                  <a:gd name="connsiteX4" fmla="*/ 2457018 w 2457018"/>
                  <a:gd name="connsiteY4" fmla="*/ 1243264 h 2473157"/>
                  <a:gd name="connsiteX5" fmla="*/ 1842764 w 2457018"/>
                  <a:gd name="connsiteY5" fmla="*/ 2473157 h 2473157"/>
                  <a:gd name="connsiteX6" fmla="*/ 614255 w 2457018"/>
                  <a:gd name="connsiteY6" fmla="*/ 2473157 h 2473157"/>
                  <a:gd name="connsiteX7" fmla="*/ 0 w 2457018"/>
                  <a:gd name="connsiteY7" fmla="*/ 1243264 h 2473157"/>
                  <a:gd name="connsiteX0" fmla="*/ 0 w 2457018"/>
                  <a:gd name="connsiteY0" fmla="*/ 1325586 h 2555479"/>
                  <a:gd name="connsiteX1" fmla="*/ 614255 w 2457018"/>
                  <a:gd name="connsiteY1" fmla="*/ 95692 h 2555479"/>
                  <a:gd name="connsiteX2" fmla="*/ 1430421 w 2457018"/>
                  <a:gd name="connsiteY2" fmla="*/ 82322 h 2555479"/>
                  <a:gd name="connsiteX3" fmla="*/ 1842764 w 2457018"/>
                  <a:gd name="connsiteY3" fmla="*/ 95692 h 2555479"/>
                  <a:gd name="connsiteX4" fmla="*/ 2457018 w 2457018"/>
                  <a:gd name="connsiteY4" fmla="*/ 1325586 h 2555479"/>
                  <a:gd name="connsiteX5" fmla="*/ 1842764 w 2457018"/>
                  <a:gd name="connsiteY5" fmla="*/ 2555479 h 2555479"/>
                  <a:gd name="connsiteX6" fmla="*/ 614255 w 2457018"/>
                  <a:gd name="connsiteY6" fmla="*/ 2555479 h 2555479"/>
                  <a:gd name="connsiteX7" fmla="*/ 0 w 2457018"/>
                  <a:gd name="connsiteY7" fmla="*/ 1325586 h 2555479"/>
                  <a:gd name="connsiteX0" fmla="*/ 0 w 2457018"/>
                  <a:gd name="connsiteY0" fmla="*/ 1325586 h 2555479"/>
                  <a:gd name="connsiteX1" fmla="*/ 614255 w 2457018"/>
                  <a:gd name="connsiteY1" fmla="*/ 95692 h 2555479"/>
                  <a:gd name="connsiteX2" fmla="*/ 1430421 w 2457018"/>
                  <a:gd name="connsiteY2" fmla="*/ 82322 h 2555479"/>
                  <a:gd name="connsiteX3" fmla="*/ 1842764 w 2457018"/>
                  <a:gd name="connsiteY3" fmla="*/ 95692 h 2555479"/>
                  <a:gd name="connsiteX4" fmla="*/ 2457018 w 2457018"/>
                  <a:gd name="connsiteY4" fmla="*/ 1325586 h 2555479"/>
                  <a:gd name="connsiteX5" fmla="*/ 1842764 w 2457018"/>
                  <a:gd name="connsiteY5" fmla="*/ 2555479 h 2555479"/>
                  <a:gd name="connsiteX6" fmla="*/ 614255 w 2457018"/>
                  <a:gd name="connsiteY6" fmla="*/ 2555479 h 2555479"/>
                  <a:gd name="connsiteX7" fmla="*/ 0 w 2457018"/>
                  <a:gd name="connsiteY7" fmla="*/ 1325586 h 2555479"/>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1842764 w 2457018"/>
                  <a:gd name="connsiteY3" fmla="*/ 681791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457018"/>
                  <a:gd name="connsiteY0" fmla="*/ 1911685 h 3141578"/>
                  <a:gd name="connsiteX1" fmla="*/ 614255 w 2457018"/>
                  <a:gd name="connsiteY1" fmla="*/ 681791 h 3141578"/>
                  <a:gd name="connsiteX2" fmla="*/ 1149684 w 2457018"/>
                  <a:gd name="connsiteY2" fmla="*/ 0 h 3141578"/>
                  <a:gd name="connsiteX3" fmla="*/ 2110132 w 2457018"/>
                  <a:gd name="connsiteY3" fmla="*/ 267370 h 3141578"/>
                  <a:gd name="connsiteX4" fmla="*/ 2457018 w 2457018"/>
                  <a:gd name="connsiteY4" fmla="*/ 1911685 h 3141578"/>
                  <a:gd name="connsiteX5" fmla="*/ 1842764 w 2457018"/>
                  <a:gd name="connsiteY5" fmla="*/ 3141578 h 3141578"/>
                  <a:gd name="connsiteX6" fmla="*/ 614255 w 2457018"/>
                  <a:gd name="connsiteY6" fmla="*/ 3141578 h 3141578"/>
                  <a:gd name="connsiteX7" fmla="*/ 0 w 2457018"/>
                  <a:gd name="connsiteY7" fmla="*/ 1911685 h 3141578"/>
                  <a:gd name="connsiteX0" fmla="*/ 0 w 2777861"/>
                  <a:gd name="connsiteY0" fmla="*/ 1911685 h 3141578"/>
                  <a:gd name="connsiteX1" fmla="*/ 614255 w 2777861"/>
                  <a:gd name="connsiteY1" fmla="*/ 681791 h 3141578"/>
                  <a:gd name="connsiteX2" fmla="*/ 1149684 w 2777861"/>
                  <a:gd name="connsiteY2" fmla="*/ 0 h 3141578"/>
                  <a:gd name="connsiteX3" fmla="*/ 2110132 w 2777861"/>
                  <a:gd name="connsiteY3" fmla="*/ 267370 h 3141578"/>
                  <a:gd name="connsiteX4" fmla="*/ 2777861 w 2777861"/>
                  <a:gd name="connsiteY4" fmla="*/ 922422 h 3141578"/>
                  <a:gd name="connsiteX5" fmla="*/ 1842764 w 2777861"/>
                  <a:gd name="connsiteY5" fmla="*/ 3141578 h 3141578"/>
                  <a:gd name="connsiteX6" fmla="*/ 614255 w 2777861"/>
                  <a:gd name="connsiteY6" fmla="*/ 3141578 h 3141578"/>
                  <a:gd name="connsiteX7" fmla="*/ 0 w 2777861"/>
                  <a:gd name="connsiteY7" fmla="*/ 1911685 h 3141578"/>
                  <a:gd name="connsiteX0" fmla="*/ 0 w 2777861"/>
                  <a:gd name="connsiteY0" fmla="*/ 1911685 h 3141578"/>
                  <a:gd name="connsiteX1" fmla="*/ 614255 w 2777861"/>
                  <a:gd name="connsiteY1" fmla="*/ 681791 h 3141578"/>
                  <a:gd name="connsiteX2" fmla="*/ 1149684 w 2777861"/>
                  <a:gd name="connsiteY2" fmla="*/ 0 h 3141578"/>
                  <a:gd name="connsiteX3" fmla="*/ 2110132 w 2777861"/>
                  <a:gd name="connsiteY3" fmla="*/ 267370 h 3141578"/>
                  <a:gd name="connsiteX4" fmla="*/ 2777861 w 2777861"/>
                  <a:gd name="connsiteY4" fmla="*/ 922422 h 3141578"/>
                  <a:gd name="connsiteX5" fmla="*/ 2366210 w 2777861"/>
                  <a:gd name="connsiteY5" fmla="*/ 1898317 h 3141578"/>
                  <a:gd name="connsiteX6" fmla="*/ 1842764 w 2777861"/>
                  <a:gd name="connsiteY6" fmla="*/ 3141578 h 3141578"/>
                  <a:gd name="connsiteX7" fmla="*/ 614255 w 2777861"/>
                  <a:gd name="connsiteY7" fmla="*/ 3141578 h 3141578"/>
                  <a:gd name="connsiteX8" fmla="*/ 0 w 2777861"/>
                  <a:gd name="connsiteY8" fmla="*/ 1911685 h 3141578"/>
                  <a:gd name="connsiteX0" fmla="*/ 0 w 4077368"/>
                  <a:gd name="connsiteY0" fmla="*/ 1911685 h 3141578"/>
                  <a:gd name="connsiteX1" fmla="*/ 614255 w 4077368"/>
                  <a:gd name="connsiteY1" fmla="*/ 681791 h 3141578"/>
                  <a:gd name="connsiteX2" fmla="*/ 1149684 w 4077368"/>
                  <a:gd name="connsiteY2" fmla="*/ 0 h 3141578"/>
                  <a:gd name="connsiteX3" fmla="*/ 2110132 w 4077368"/>
                  <a:gd name="connsiteY3" fmla="*/ 267370 h 3141578"/>
                  <a:gd name="connsiteX4" fmla="*/ 2777861 w 4077368"/>
                  <a:gd name="connsiteY4" fmla="*/ 922422 h 3141578"/>
                  <a:gd name="connsiteX5" fmla="*/ 4077368 w 4077368"/>
                  <a:gd name="connsiteY5" fmla="*/ 1711159 h 3141578"/>
                  <a:gd name="connsiteX6" fmla="*/ 1842764 w 4077368"/>
                  <a:gd name="connsiteY6" fmla="*/ 3141578 h 3141578"/>
                  <a:gd name="connsiteX7" fmla="*/ 614255 w 4077368"/>
                  <a:gd name="connsiteY7" fmla="*/ 3141578 h 3141578"/>
                  <a:gd name="connsiteX8" fmla="*/ 0 w 4077368"/>
                  <a:gd name="connsiteY8" fmla="*/ 1911685 h 3141578"/>
                  <a:gd name="connsiteX0" fmla="*/ 0 w 4077368"/>
                  <a:gd name="connsiteY0" fmla="*/ 1911685 h 3275262"/>
                  <a:gd name="connsiteX1" fmla="*/ 614255 w 4077368"/>
                  <a:gd name="connsiteY1" fmla="*/ 681791 h 3275262"/>
                  <a:gd name="connsiteX2" fmla="*/ 1149684 w 4077368"/>
                  <a:gd name="connsiteY2" fmla="*/ 0 h 3275262"/>
                  <a:gd name="connsiteX3" fmla="*/ 2110132 w 4077368"/>
                  <a:gd name="connsiteY3" fmla="*/ 267370 h 3275262"/>
                  <a:gd name="connsiteX4" fmla="*/ 2777861 w 4077368"/>
                  <a:gd name="connsiteY4" fmla="*/ 922422 h 3275262"/>
                  <a:gd name="connsiteX5" fmla="*/ 4077368 w 4077368"/>
                  <a:gd name="connsiteY5" fmla="*/ 1711159 h 3275262"/>
                  <a:gd name="connsiteX6" fmla="*/ 2070027 w 4077368"/>
                  <a:gd name="connsiteY6" fmla="*/ 3275262 h 3275262"/>
                  <a:gd name="connsiteX7" fmla="*/ 614255 w 4077368"/>
                  <a:gd name="connsiteY7" fmla="*/ 3141578 h 3275262"/>
                  <a:gd name="connsiteX8" fmla="*/ 0 w 4077368"/>
                  <a:gd name="connsiteY8" fmla="*/ 1911685 h 3275262"/>
                  <a:gd name="connsiteX0" fmla="*/ 0 w 4077368"/>
                  <a:gd name="connsiteY0" fmla="*/ 1911685 h 3275262"/>
                  <a:gd name="connsiteX1" fmla="*/ 614255 w 4077368"/>
                  <a:gd name="connsiteY1" fmla="*/ 681791 h 3275262"/>
                  <a:gd name="connsiteX2" fmla="*/ 1149684 w 4077368"/>
                  <a:gd name="connsiteY2" fmla="*/ 0 h 3275262"/>
                  <a:gd name="connsiteX3" fmla="*/ 2110132 w 4077368"/>
                  <a:gd name="connsiteY3" fmla="*/ 267370 h 3275262"/>
                  <a:gd name="connsiteX4" fmla="*/ 2777861 w 4077368"/>
                  <a:gd name="connsiteY4" fmla="*/ 922422 h 3275262"/>
                  <a:gd name="connsiteX5" fmla="*/ 4077368 w 4077368"/>
                  <a:gd name="connsiteY5" fmla="*/ 1711159 h 3275262"/>
                  <a:gd name="connsiteX6" fmla="*/ 2994525 w 4077368"/>
                  <a:gd name="connsiteY6" fmla="*/ 2526633 h 3275262"/>
                  <a:gd name="connsiteX7" fmla="*/ 2070027 w 4077368"/>
                  <a:gd name="connsiteY7" fmla="*/ 3275262 h 3275262"/>
                  <a:gd name="connsiteX8" fmla="*/ 614255 w 4077368"/>
                  <a:gd name="connsiteY8" fmla="*/ 3141578 h 3275262"/>
                  <a:gd name="connsiteX9" fmla="*/ 0 w 4077368"/>
                  <a:gd name="connsiteY9" fmla="*/ 1911685 h 3275262"/>
                  <a:gd name="connsiteX0" fmla="*/ 0 w 4077368"/>
                  <a:gd name="connsiteY0" fmla="*/ 1911685 h 3275262"/>
                  <a:gd name="connsiteX1" fmla="*/ 614255 w 4077368"/>
                  <a:gd name="connsiteY1" fmla="*/ 681791 h 3275262"/>
                  <a:gd name="connsiteX2" fmla="*/ 1149684 w 4077368"/>
                  <a:gd name="connsiteY2" fmla="*/ 0 h 3275262"/>
                  <a:gd name="connsiteX3" fmla="*/ 2110132 w 4077368"/>
                  <a:gd name="connsiteY3" fmla="*/ 267370 h 3275262"/>
                  <a:gd name="connsiteX4" fmla="*/ 2777861 w 4077368"/>
                  <a:gd name="connsiteY4" fmla="*/ 922422 h 3275262"/>
                  <a:gd name="connsiteX5" fmla="*/ 4077368 w 4077368"/>
                  <a:gd name="connsiteY5" fmla="*/ 1711159 h 3275262"/>
                  <a:gd name="connsiteX6" fmla="*/ 2526630 w 4077368"/>
                  <a:gd name="connsiteY6" fmla="*/ 2072107 h 3275262"/>
                  <a:gd name="connsiteX7" fmla="*/ 2070027 w 4077368"/>
                  <a:gd name="connsiteY7" fmla="*/ 3275262 h 3275262"/>
                  <a:gd name="connsiteX8" fmla="*/ 614255 w 4077368"/>
                  <a:gd name="connsiteY8" fmla="*/ 3141578 h 3275262"/>
                  <a:gd name="connsiteX9" fmla="*/ 0 w 4077368"/>
                  <a:gd name="connsiteY9" fmla="*/ 1911685 h 3275262"/>
                  <a:gd name="connsiteX0" fmla="*/ 0 w 4077368"/>
                  <a:gd name="connsiteY0" fmla="*/ 1911685 h 3275262"/>
                  <a:gd name="connsiteX1" fmla="*/ 614255 w 4077368"/>
                  <a:gd name="connsiteY1" fmla="*/ 681791 h 3275262"/>
                  <a:gd name="connsiteX2" fmla="*/ 1149684 w 4077368"/>
                  <a:gd name="connsiteY2" fmla="*/ 0 h 3275262"/>
                  <a:gd name="connsiteX3" fmla="*/ 2110132 w 4077368"/>
                  <a:gd name="connsiteY3" fmla="*/ 267370 h 3275262"/>
                  <a:gd name="connsiteX4" fmla="*/ 2777861 w 4077368"/>
                  <a:gd name="connsiteY4" fmla="*/ 922422 h 3275262"/>
                  <a:gd name="connsiteX5" fmla="*/ 4077368 w 4077368"/>
                  <a:gd name="connsiteY5" fmla="*/ 1711159 h 3275262"/>
                  <a:gd name="connsiteX6" fmla="*/ 2767261 w 4077368"/>
                  <a:gd name="connsiteY6" fmla="*/ 2566738 h 3275262"/>
                  <a:gd name="connsiteX7" fmla="*/ 2070027 w 4077368"/>
                  <a:gd name="connsiteY7" fmla="*/ 3275262 h 3275262"/>
                  <a:gd name="connsiteX8" fmla="*/ 614255 w 4077368"/>
                  <a:gd name="connsiteY8" fmla="*/ 3141578 h 3275262"/>
                  <a:gd name="connsiteX9" fmla="*/ 0 w 4077368"/>
                  <a:gd name="connsiteY9" fmla="*/ 1911685 h 3275262"/>
                  <a:gd name="connsiteX0" fmla="*/ 0 w 4077368"/>
                  <a:gd name="connsiteY0" fmla="*/ 1911685 h 3489157"/>
                  <a:gd name="connsiteX1" fmla="*/ 614255 w 4077368"/>
                  <a:gd name="connsiteY1" fmla="*/ 681791 h 3489157"/>
                  <a:gd name="connsiteX2" fmla="*/ 1149684 w 4077368"/>
                  <a:gd name="connsiteY2" fmla="*/ 0 h 3489157"/>
                  <a:gd name="connsiteX3" fmla="*/ 2110132 w 4077368"/>
                  <a:gd name="connsiteY3" fmla="*/ 267370 h 3489157"/>
                  <a:gd name="connsiteX4" fmla="*/ 2777861 w 4077368"/>
                  <a:gd name="connsiteY4" fmla="*/ 922422 h 3489157"/>
                  <a:gd name="connsiteX5" fmla="*/ 4077368 w 4077368"/>
                  <a:gd name="connsiteY5" fmla="*/ 1711159 h 3489157"/>
                  <a:gd name="connsiteX6" fmla="*/ 2767261 w 4077368"/>
                  <a:gd name="connsiteY6" fmla="*/ 2566738 h 3489157"/>
                  <a:gd name="connsiteX7" fmla="*/ 2070027 w 4077368"/>
                  <a:gd name="connsiteY7" fmla="*/ 3275262 h 3489157"/>
                  <a:gd name="connsiteX8" fmla="*/ 1162361 w 4077368"/>
                  <a:gd name="connsiteY8" fmla="*/ 3489157 h 3489157"/>
                  <a:gd name="connsiteX9" fmla="*/ 0 w 4077368"/>
                  <a:gd name="connsiteY9" fmla="*/ 1911685 h 3489157"/>
                  <a:gd name="connsiteX0" fmla="*/ 0 w 4077368"/>
                  <a:gd name="connsiteY0" fmla="*/ 1911685 h 3489157"/>
                  <a:gd name="connsiteX1" fmla="*/ 614255 w 4077368"/>
                  <a:gd name="connsiteY1" fmla="*/ 681791 h 3489157"/>
                  <a:gd name="connsiteX2" fmla="*/ 1149684 w 4077368"/>
                  <a:gd name="connsiteY2" fmla="*/ 0 h 3489157"/>
                  <a:gd name="connsiteX3" fmla="*/ 2110132 w 4077368"/>
                  <a:gd name="connsiteY3" fmla="*/ 267370 h 3489157"/>
                  <a:gd name="connsiteX4" fmla="*/ 2777861 w 4077368"/>
                  <a:gd name="connsiteY4" fmla="*/ 922422 h 3489157"/>
                  <a:gd name="connsiteX5" fmla="*/ 4077368 w 4077368"/>
                  <a:gd name="connsiteY5" fmla="*/ 1711159 h 3489157"/>
                  <a:gd name="connsiteX6" fmla="*/ 2767261 w 4077368"/>
                  <a:gd name="connsiteY6" fmla="*/ 2566738 h 3489157"/>
                  <a:gd name="connsiteX7" fmla="*/ 2070027 w 4077368"/>
                  <a:gd name="connsiteY7" fmla="*/ 3275262 h 3489157"/>
                  <a:gd name="connsiteX8" fmla="*/ 1162361 w 4077368"/>
                  <a:gd name="connsiteY8" fmla="*/ 3489157 h 3489157"/>
                  <a:gd name="connsiteX9" fmla="*/ 494631 w 4077368"/>
                  <a:gd name="connsiteY9" fmla="*/ 2566738 h 3489157"/>
                  <a:gd name="connsiteX10" fmla="*/ 0 w 4077368"/>
                  <a:gd name="connsiteY10" fmla="*/ 1911685 h 3489157"/>
                  <a:gd name="connsiteX0" fmla="*/ 0 w 4077368"/>
                  <a:gd name="connsiteY0" fmla="*/ 1911685 h 3489157"/>
                  <a:gd name="connsiteX1" fmla="*/ 614255 w 4077368"/>
                  <a:gd name="connsiteY1" fmla="*/ 681791 h 3489157"/>
                  <a:gd name="connsiteX2" fmla="*/ 1149684 w 4077368"/>
                  <a:gd name="connsiteY2" fmla="*/ 0 h 3489157"/>
                  <a:gd name="connsiteX3" fmla="*/ 2110132 w 4077368"/>
                  <a:gd name="connsiteY3" fmla="*/ 267370 h 3489157"/>
                  <a:gd name="connsiteX4" fmla="*/ 2777861 w 4077368"/>
                  <a:gd name="connsiteY4" fmla="*/ 922422 h 3489157"/>
                  <a:gd name="connsiteX5" fmla="*/ 4077368 w 4077368"/>
                  <a:gd name="connsiteY5" fmla="*/ 1711159 h 3489157"/>
                  <a:gd name="connsiteX6" fmla="*/ 2767261 w 4077368"/>
                  <a:gd name="connsiteY6" fmla="*/ 2566738 h 3489157"/>
                  <a:gd name="connsiteX7" fmla="*/ 2070027 w 4077368"/>
                  <a:gd name="connsiteY7" fmla="*/ 3275262 h 3489157"/>
                  <a:gd name="connsiteX8" fmla="*/ 1162361 w 4077368"/>
                  <a:gd name="connsiteY8" fmla="*/ 3489157 h 3489157"/>
                  <a:gd name="connsiteX9" fmla="*/ 213894 w 4077368"/>
                  <a:gd name="connsiteY9" fmla="*/ 3261896 h 3489157"/>
                  <a:gd name="connsiteX10" fmla="*/ 0 w 4077368"/>
                  <a:gd name="connsiteY10" fmla="*/ 1911685 h 3489157"/>
                  <a:gd name="connsiteX0" fmla="*/ 0 w 4077368"/>
                  <a:gd name="connsiteY0" fmla="*/ 1911685 h 3489157"/>
                  <a:gd name="connsiteX1" fmla="*/ 614255 w 4077368"/>
                  <a:gd name="connsiteY1" fmla="*/ 681791 h 3489157"/>
                  <a:gd name="connsiteX2" fmla="*/ 1149684 w 4077368"/>
                  <a:gd name="connsiteY2" fmla="*/ 0 h 3489157"/>
                  <a:gd name="connsiteX3" fmla="*/ 2110132 w 4077368"/>
                  <a:gd name="connsiteY3" fmla="*/ 267370 h 3489157"/>
                  <a:gd name="connsiteX4" fmla="*/ 2777861 w 4077368"/>
                  <a:gd name="connsiteY4" fmla="*/ 922422 h 3489157"/>
                  <a:gd name="connsiteX5" fmla="*/ 4077368 w 4077368"/>
                  <a:gd name="connsiteY5" fmla="*/ 1711159 h 3489157"/>
                  <a:gd name="connsiteX6" fmla="*/ 2767261 w 4077368"/>
                  <a:gd name="connsiteY6" fmla="*/ 2566738 h 3489157"/>
                  <a:gd name="connsiteX7" fmla="*/ 2070027 w 4077368"/>
                  <a:gd name="connsiteY7" fmla="*/ 3275262 h 3489157"/>
                  <a:gd name="connsiteX8" fmla="*/ 1162361 w 4077368"/>
                  <a:gd name="connsiteY8" fmla="*/ 3489157 h 3489157"/>
                  <a:gd name="connsiteX9" fmla="*/ 213894 w 4077368"/>
                  <a:gd name="connsiteY9" fmla="*/ 3261896 h 3489157"/>
                  <a:gd name="connsiteX10" fmla="*/ 66841 w 4077368"/>
                  <a:gd name="connsiteY10" fmla="*/ 2299370 h 3489157"/>
                  <a:gd name="connsiteX11" fmla="*/ 0 w 4077368"/>
                  <a:gd name="connsiteY11" fmla="*/ 1911685 h 3489157"/>
                  <a:gd name="connsiteX0" fmla="*/ 414422 w 4491790"/>
                  <a:gd name="connsiteY0" fmla="*/ 1911685 h 3489157"/>
                  <a:gd name="connsiteX1" fmla="*/ 1028677 w 4491790"/>
                  <a:gd name="connsiteY1" fmla="*/ 681791 h 3489157"/>
                  <a:gd name="connsiteX2" fmla="*/ 1564106 w 4491790"/>
                  <a:gd name="connsiteY2" fmla="*/ 0 h 3489157"/>
                  <a:gd name="connsiteX3" fmla="*/ 2524554 w 4491790"/>
                  <a:gd name="connsiteY3" fmla="*/ 267370 h 3489157"/>
                  <a:gd name="connsiteX4" fmla="*/ 3192283 w 4491790"/>
                  <a:gd name="connsiteY4" fmla="*/ 922422 h 3489157"/>
                  <a:gd name="connsiteX5" fmla="*/ 4491790 w 4491790"/>
                  <a:gd name="connsiteY5" fmla="*/ 1711159 h 3489157"/>
                  <a:gd name="connsiteX6" fmla="*/ 3181683 w 4491790"/>
                  <a:gd name="connsiteY6" fmla="*/ 2566738 h 3489157"/>
                  <a:gd name="connsiteX7" fmla="*/ 2484449 w 4491790"/>
                  <a:gd name="connsiteY7" fmla="*/ 3275262 h 3489157"/>
                  <a:gd name="connsiteX8" fmla="*/ 1576783 w 4491790"/>
                  <a:gd name="connsiteY8" fmla="*/ 3489157 h 3489157"/>
                  <a:gd name="connsiteX9" fmla="*/ 628316 w 4491790"/>
                  <a:gd name="connsiteY9" fmla="*/ 3261896 h 3489157"/>
                  <a:gd name="connsiteX10" fmla="*/ 0 w 4491790"/>
                  <a:gd name="connsiteY10" fmla="*/ 2566738 h 3489157"/>
                  <a:gd name="connsiteX11" fmla="*/ 414422 w 4491790"/>
                  <a:gd name="connsiteY11" fmla="*/ 1911685 h 3489157"/>
                  <a:gd name="connsiteX0" fmla="*/ 0 w 5614736"/>
                  <a:gd name="connsiteY0" fmla="*/ 1831474 h 3489157"/>
                  <a:gd name="connsiteX1" fmla="*/ 2151623 w 5614736"/>
                  <a:gd name="connsiteY1" fmla="*/ 681791 h 3489157"/>
                  <a:gd name="connsiteX2" fmla="*/ 2687052 w 5614736"/>
                  <a:gd name="connsiteY2" fmla="*/ 0 h 3489157"/>
                  <a:gd name="connsiteX3" fmla="*/ 3647500 w 5614736"/>
                  <a:gd name="connsiteY3" fmla="*/ 267370 h 3489157"/>
                  <a:gd name="connsiteX4" fmla="*/ 4315229 w 5614736"/>
                  <a:gd name="connsiteY4" fmla="*/ 922422 h 3489157"/>
                  <a:gd name="connsiteX5" fmla="*/ 5614736 w 5614736"/>
                  <a:gd name="connsiteY5" fmla="*/ 1711159 h 3489157"/>
                  <a:gd name="connsiteX6" fmla="*/ 4304629 w 5614736"/>
                  <a:gd name="connsiteY6" fmla="*/ 2566738 h 3489157"/>
                  <a:gd name="connsiteX7" fmla="*/ 3607395 w 5614736"/>
                  <a:gd name="connsiteY7" fmla="*/ 3275262 h 3489157"/>
                  <a:gd name="connsiteX8" fmla="*/ 2699729 w 5614736"/>
                  <a:gd name="connsiteY8" fmla="*/ 3489157 h 3489157"/>
                  <a:gd name="connsiteX9" fmla="*/ 1751262 w 5614736"/>
                  <a:gd name="connsiteY9" fmla="*/ 3261896 h 3489157"/>
                  <a:gd name="connsiteX10" fmla="*/ 1122946 w 5614736"/>
                  <a:gd name="connsiteY10" fmla="*/ 2566738 h 3489157"/>
                  <a:gd name="connsiteX11" fmla="*/ 0 w 5614736"/>
                  <a:gd name="connsiteY11" fmla="*/ 1831474 h 3489157"/>
                  <a:gd name="connsiteX0" fmla="*/ 0 w 5614736"/>
                  <a:gd name="connsiteY0" fmla="*/ 1831474 h 3489157"/>
                  <a:gd name="connsiteX1" fmla="*/ 935788 w 5614736"/>
                  <a:gd name="connsiteY1" fmla="*/ 1310107 h 3489157"/>
                  <a:gd name="connsiteX2" fmla="*/ 2151623 w 5614736"/>
                  <a:gd name="connsiteY2" fmla="*/ 681791 h 3489157"/>
                  <a:gd name="connsiteX3" fmla="*/ 2687052 w 5614736"/>
                  <a:gd name="connsiteY3" fmla="*/ 0 h 3489157"/>
                  <a:gd name="connsiteX4" fmla="*/ 3647500 w 5614736"/>
                  <a:gd name="connsiteY4" fmla="*/ 267370 h 3489157"/>
                  <a:gd name="connsiteX5" fmla="*/ 4315229 w 5614736"/>
                  <a:gd name="connsiteY5" fmla="*/ 922422 h 3489157"/>
                  <a:gd name="connsiteX6" fmla="*/ 5614736 w 5614736"/>
                  <a:gd name="connsiteY6" fmla="*/ 1711159 h 3489157"/>
                  <a:gd name="connsiteX7" fmla="*/ 4304629 w 5614736"/>
                  <a:gd name="connsiteY7" fmla="*/ 2566738 h 3489157"/>
                  <a:gd name="connsiteX8" fmla="*/ 3607395 w 5614736"/>
                  <a:gd name="connsiteY8" fmla="*/ 3275262 h 3489157"/>
                  <a:gd name="connsiteX9" fmla="*/ 2699729 w 5614736"/>
                  <a:gd name="connsiteY9" fmla="*/ 3489157 h 3489157"/>
                  <a:gd name="connsiteX10" fmla="*/ 1751262 w 5614736"/>
                  <a:gd name="connsiteY10" fmla="*/ 3261896 h 3489157"/>
                  <a:gd name="connsiteX11" fmla="*/ 1122946 w 5614736"/>
                  <a:gd name="connsiteY11" fmla="*/ 2566738 h 3489157"/>
                  <a:gd name="connsiteX12" fmla="*/ 0 w 5614736"/>
                  <a:gd name="connsiteY12" fmla="*/ 1831474 h 3489157"/>
                  <a:gd name="connsiteX0" fmla="*/ 0 w 5614736"/>
                  <a:gd name="connsiteY0" fmla="*/ 1831474 h 3489157"/>
                  <a:gd name="connsiteX1" fmla="*/ 1109577 w 5614736"/>
                  <a:gd name="connsiteY1" fmla="*/ 1470528 h 3489157"/>
                  <a:gd name="connsiteX2" fmla="*/ 2151623 w 5614736"/>
                  <a:gd name="connsiteY2" fmla="*/ 681791 h 3489157"/>
                  <a:gd name="connsiteX3" fmla="*/ 2687052 w 5614736"/>
                  <a:gd name="connsiteY3" fmla="*/ 0 h 3489157"/>
                  <a:gd name="connsiteX4" fmla="*/ 3647500 w 5614736"/>
                  <a:gd name="connsiteY4" fmla="*/ 267370 h 3489157"/>
                  <a:gd name="connsiteX5" fmla="*/ 4315229 w 5614736"/>
                  <a:gd name="connsiteY5" fmla="*/ 922422 h 3489157"/>
                  <a:gd name="connsiteX6" fmla="*/ 5614736 w 5614736"/>
                  <a:gd name="connsiteY6" fmla="*/ 1711159 h 3489157"/>
                  <a:gd name="connsiteX7" fmla="*/ 4304629 w 5614736"/>
                  <a:gd name="connsiteY7" fmla="*/ 2566738 h 3489157"/>
                  <a:gd name="connsiteX8" fmla="*/ 3607395 w 5614736"/>
                  <a:gd name="connsiteY8" fmla="*/ 3275262 h 3489157"/>
                  <a:gd name="connsiteX9" fmla="*/ 2699729 w 5614736"/>
                  <a:gd name="connsiteY9" fmla="*/ 3489157 h 3489157"/>
                  <a:gd name="connsiteX10" fmla="*/ 1751262 w 5614736"/>
                  <a:gd name="connsiteY10" fmla="*/ 3261896 h 3489157"/>
                  <a:gd name="connsiteX11" fmla="*/ 1122946 w 5614736"/>
                  <a:gd name="connsiteY11" fmla="*/ 2566738 h 3489157"/>
                  <a:gd name="connsiteX12" fmla="*/ 0 w 5614736"/>
                  <a:gd name="connsiteY12" fmla="*/ 1831474 h 3489157"/>
                  <a:gd name="connsiteX0" fmla="*/ 0 w 5708315"/>
                  <a:gd name="connsiteY0" fmla="*/ 1737895 h 3489157"/>
                  <a:gd name="connsiteX1" fmla="*/ 1203156 w 5708315"/>
                  <a:gd name="connsiteY1" fmla="*/ 1470528 h 3489157"/>
                  <a:gd name="connsiteX2" fmla="*/ 2245202 w 5708315"/>
                  <a:gd name="connsiteY2" fmla="*/ 681791 h 3489157"/>
                  <a:gd name="connsiteX3" fmla="*/ 2780631 w 5708315"/>
                  <a:gd name="connsiteY3" fmla="*/ 0 h 3489157"/>
                  <a:gd name="connsiteX4" fmla="*/ 3741079 w 5708315"/>
                  <a:gd name="connsiteY4" fmla="*/ 267370 h 3489157"/>
                  <a:gd name="connsiteX5" fmla="*/ 4408808 w 5708315"/>
                  <a:gd name="connsiteY5" fmla="*/ 922422 h 3489157"/>
                  <a:gd name="connsiteX6" fmla="*/ 5708315 w 5708315"/>
                  <a:gd name="connsiteY6" fmla="*/ 1711159 h 3489157"/>
                  <a:gd name="connsiteX7" fmla="*/ 4398208 w 5708315"/>
                  <a:gd name="connsiteY7" fmla="*/ 2566738 h 3489157"/>
                  <a:gd name="connsiteX8" fmla="*/ 3700974 w 5708315"/>
                  <a:gd name="connsiteY8" fmla="*/ 3275262 h 3489157"/>
                  <a:gd name="connsiteX9" fmla="*/ 2793308 w 5708315"/>
                  <a:gd name="connsiteY9" fmla="*/ 3489157 h 3489157"/>
                  <a:gd name="connsiteX10" fmla="*/ 1844841 w 5708315"/>
                  <a:gd name="connsiteY10" fmla="*/ 3261896 h 3489157"/>
                  <a:gd name="connsiteX11" fmla="*/ 1216525 w 5708315"/>
                  <a:gd name="connsiteY11" fmla="*/ 2566738 h 3489157"/>
                  <a:gd name="connsiteX12" fmla="*/ 0 w 5708315"/>
                  <a:gd name="connsiteY12" fmla="*/ 1737895 h 3489157"/>
                  <a:gd name="connsiteX0" fmla="*/ 0 w 5708315"/>
                  <a:gd name="connsiteY0" fmla="*/ 1737895 h 3489157"/>
                  <a:gd name="connsiteX1" fmla="*/ 1203156 w 5708315"/>
                  <a:gd name="connsiteY1" fmla="*/ 895686 h 3489157"/>
                  <a:gd name="connsiteX2" fmla="*/ 2245202 w 5708315"/>
                  <a:gd name="connsiteY2" fmla="*/ 681791 h 3489157"/>
                  <a:gd name="connsiteX3" fmla="*/ 2780631 w 5708315"/>
                  <a:gd name="connsiteY3" fmla="*/ 0 h 3489157"/>
                  <a:gd name="connsiteX4" fmla="*/ 3741079 w 5708315"/>
                  <a:gd name="connsiteY4" fmla="*/ 267370 h 3489157"/>
                  <a:gd name="connsiteX5" fmla="*/ 4408808 w 5708315"/>
                  <a:gd name="connsiteY5" fmla="*/ 922422 h 3489157"/>
                  <a:gd name="connsiteX6" fmla="*/ 5708315 w 5708315"/>
                  <a:gd name="connsiteY6" fmla="*/ 1711159 h 3489157"/>
                  <a:gd name="connsiteX7" fmla="*/ 4398208 w 5708315"/>
                  <a:gd name="connsiteY7" fmla="*/ 2566738 h 3489157"/>
                  <a:gd name="connsiteX8" fmla="*/ 3700974 w 5708315"/>
                  <a:gd name="connsiteY8" fmla="*/ 3275262 h 3489157"/>
                  <a:gd name="connsiteX9" fmla="*/ 2793308 w 5708315"/>
                  <a:gd name="connsiteY9" fmla="*/ 3489157 h 3489157"/>
                  <a:gd name="connsiteX10" fmla="*/ 1844841 w 5708315"/>
                  <a:gd name="connsiteY10" fmla="*/ 3261896 h 3489157"/>
                  <a:gd name="connsiteX11" fmla="*/ 1216525 w 5708315"/>
                  <a:gd name="connsiteY11" fmla="*/ 2566738 h 3489157"/>
                  <a:gd name="connsiteX12" fmla="*/ 0 w 5708315"/>
                  <a:gd name="connsiteY12" fmla="*/ 1737895 h 3489157"/>
                  <a:gd name="connsiteX0" fmla="*/ 0 w 5761789"/>
                  <a:gd name="connsiteY0" fmla="*/ 1724526 h 3489157"/>
                  <a:gd name="connsiteX1" fmla="*/ 1256630 w 5761789"/>
                  <a:gd name="connsiteY1" fmla="*/ 895686 h 3489157"/>
                  <a:gd name="connsiteX2" fmla="*/ 2298676 w 5761789"/>
                  <a:gd name="connsiteY2" fmla="*/ 681791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897623 w 5761789"/>
                  <a:gd name="connsiteY2" fmla="*/ 254001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897623 w 5761789"/>
                  <a:gd name="connsiteY2" fmla="*/ 254001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897623 w 5761789"/>
                  <a:gd name="connsiteY2" fmla="*/ 254001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94553 w 5761789"/>
                  <a:gd name="connsiteY4" fmla="*/ 267370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67817 w 5761789"/>
                  <a:gd name="connsiteY4" fmla="*/ 227264 h 3489157"/>
                  <a:gd name="connsiteX5" fmla="*/ 4462282 w 5761789"/>
                  <a:gd name="connsiteY5" fmla="*/ 922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67817 w 5761789"/>
                  <a:gd name="connsiteY4" fmla="*/ 227264 h 3489157"/>
                  <a:gd name="connsiteX5" fmla="*/ 4194913 w 5761789"/>
                  <a:gd name="connsiteY5" fmla="*/ 143042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67817 w 5761789"/>
                  <a:gd name="connsiteY4" fmla="*/ 227264 h 3489157"/>
                  <a:gd name="connsiteX5" fmla="*/ 4462282 w 5761789"/>
                  <a:gd name="connsiteY5" fmla="*/ 935791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761789"/>
                  <a:gd name="connsiteY0" fmla="*/ 1724526 h 3489157"/>
                  <a:gd name="connsiteX1" fmla="*/ 1256630 w 5761789"/>
                  <a:gd name="connsiteY1" fmla="*/ 895686 h 3489157"/>
                  <a:gd name="connsiteX2" fmla="*/ 1924360 w 5761789"/>
                  <a:gd name="connsiteY2" fmla="*/ 200527 h 3489157"/>
                  <a:gd name="connsiteX3" fmla="*/ 2834105 w 5761789"/>
                  <a:gd name="connsiteY3" fmla="*/ 0 h 3489157"/>
                  <a:gd name="connsiteX4" fmla="*/ 3767817 w 5761789"/>
                  <a:gd name="connsiteY4" fmla="*/ 227264 h 3489157"/>
                  <a:gd name="connsiteX5" fmla="*/ 4368703 w 5761789"/>
                  <a:gd name="connsiteY5" fmla="*/ 842212 h 3489157"/>
                  <a:gd name="connsiteX6" fmla="*/ 5761789 w 5761789"/>
                  <a:gd name="connsiteY6" fmla="*/ 1711159 h 3489157"/>
                  <a:gd name="connsiteX7" fmla="*/ 4451682 w 5761789"/>
                  <a:gd name="connsiteY7" fmla="*/ 2566738 h 3489157"/>
                  <a:gd name="connsiteX8" fmla="*/ 3754448 w 5761789"/>
                  <a:gd name="connsiteY8" fmla="*/ 3275262 h 3489157"/>
                  <a:gd name="connsiteX9" fmla="*/ 2846782 w 5761789"/>
                  <a:gd name="connsiteY9" fmla="*/ 3489157 h 3489157"/>
                  <a:gd name="connsiteX10" fmla="*/ 1898315 w 5761789"/>
                  <a:gd name="connsiteY10" fmla="*/ 3261896 h 3489157"/>
                  <a:gd name="connsiteX11" fmla="*/ 1269999 w 5761789"/>
                  <a:gd name="connsiteY11" fmla="*/ 2566738 h 3489157"/>
                  <a:gd name="connsiteX12" fmla="*/ 0 w 5761789"/>
                  <a:gd name="connsiteY12" fmla="*/ 1724526 h 3489157"/>
                  <a:gd name="connsiteX0" fmla="*/ 0 w 5547894"/>
                  <a:gd name="connsiteY0" fmla="*/ 1724526 h 3489157"/>
                  <a:gd name="connsiteX1" fmla="*/ 1256630 w 5547894"/>
                  <a:gd name="connsiteY1" fmla="*/ 895686 h 3489157"/>
                  <a:gd name="connsiteX2" fmla="*/ 1924360 w 5547894"/>
                  <a:gd name="connsiteY2" fmla="*/ 200527 h 3489157"/>
                  <a:gd name="connsiteX3" fmla="*/ 2834105 w 5547894"/>
                  <a:gd name="connsiteY3" fmla="*/ 0 h 3489157"/>
                  <a:gd name="connsiteX4" fmla="*/ 3767817 w 5547894"/>
                  <a:gd name="connsiteY4" fmla="*/ 227264 h 3489157"/>
                  <a:gd name="connsiteX5" fmla="*/ 4368703 w 5547894"/>
                  <a:gd name="connsiteY5" fmla="*/ 842212 h 3489157"/>
                  <a:gd name="connsiteX6" fmla="*/ 5547894 w 5547894"/>
                  <a:gd name="connsiteY6" fmla="*/ 1711159 h 3489157"/>
                  <a:gd name="connsiteX7" fmla="*/ 4451682 w 5547894"/>
                  <a:gd name="connsiteY7" fmla="*/ 2566738 h 3489157"/>
                  <a:gd name="connsiteX8" fmla="*/ 3754448 w 5547894"/>
                  <a:gd name="connsiteY8" fmla="*/ 3275262 h 3489157"/>
                  <a:gd name="connsiteX9" fmla="*/ 2846782 w 5547894"/>
                  <a:gd name="connsiteY9" fmla="*/ 3489157 h 3489157"/>
                  <a:gd name="connsiteX10" fmla="*/ 1898315 w 5547894"/>
                  <a:gd name="connsiteY10" fmla="*/ 3261896 h 3489157"/>
                  <a:gd name="connsiteX11" fmla="*/ 1269999 w 5547894"/>
                  <a:gd name="connsiteY11" fmla="*/ 2566738 h 3489157"/>
                  <a:gd name="connsiteX12" fmla="*/ 0 w 5547894"/>
                  <a:gd name="connsiteY12" fmla="*/ 1724526 h 3489157"/>
                  <a:gd name="connsiteX0" fmla="*/ 0 w 5694946"/>
                  <a:gd name="connsiteY0" fmla="*/ 1724526 h 3489157"/>
                  <a:gd name="connsiteX1" fmla="*/ 1256630 w 5694946"/>
                  <a:gd name="connsiteY1" fmla="*/ 895686 h 3489157"/>
                  <a:gd name="connsiteX2" fmla="*/ 1924360 w 5694946"/>
                  <a:gd name="connsiteY2" fmla="*/ 200527 h 3489157"/>
                  <a:gd name="connsiteX3" fmla="*/ 2834105 w 5694946"/>
                  <a:gd name="connsiteY3" fmla="*/ 0 h 3489157"/>
                  <a:gd name="connsiteX4" fmla="*/ 3767817 w 5694946"/>
                  <a:gd name="connsiteY4" fmla="*/ 227264 h 3489157"/>
                  <a:gd name="connsiteX5" fmla="*/ 4368703 w 5694946"/>
                  <a:gd name="connsiteY5" fmla="*/ 842212 h 3489157"/>
                  <a:gd name="connsiteX6" fmla="*/ 5694946 w 5694946"/>
                  <a:gd name="connsiteY6" fmla="*/ 1711159 h 3489157"/>
                  <a:gd name="connsiteX7" fmla="*/ 4451682 w 5694946"/>
                  <a:gd name="connsiteY7" fmla="*/ 2566738 h 3489157"/>
                  <a:gd name="connsiteX8" fmla="*/ 3754448 w 5694946"/>
                  <a:gd name="connsiteY8" fmla="*/ 3275262 h 3489157"/>
                  <a:gd name="connsiteX9" fmla="*/ 2846782 w 5694946"/>
                  <a:gd name="connsiteY9" fmla="*/ 3489157 h 3489157"/>
                  <a:gd name="connsiteX10" fmla="*/ 1898315 w 5694946"/>
                  <a:gd name="connsiteY10" fmla="*/ 3261896 h 3489157"/>
                  <a:gd name="connsiteX11" fmla="*/ 1269999 w 5694946"/>
                  <a:gd name="connsiteY11" fmla="*/ 2566738 h 3489157"/>
                  <a:gd name="connsiteX12" fmla="*/ 0 w 5694946"/>
                  <a:gd name="connsiteY12" fmla="*/ 1724526 h 3489157"/>
                  <a:gd name="connsiteX0" fmla="*/ 0 w 5694946"/>
                  <a:gd name="connsiteY0" fmla="*/ 1724526 h 3489157"/>
                  <a:gd name="connsiteX1" fmla="*/ 1256630 w 5694946"/>
                  <a:gd name="connsiteY1" fmla="*/ 895686 h 3489157"/>
                  <a:gd name="connsiteX2" fmla="*/ 1924360 w 5694946"/>
                  <a:gd name="connsiteY2" fmla="*/ 200527 h 3489157"/>
                  <a:gd name="connsiteX3" fmla="*/ 2834105 w 5694946"/>
                  <a:gd name="connsiteY3" fmla="*/ 0 h 3489157"/>
                  <a:gd name="connsiteX4" fmla="*/ 3767817 w 5694946"/>
                  <a:gd name="connsiteY4" fmla="*/ 227264 h 3489157"/>
                  <a:gd name="connsiteX5" fmla="*/ 4368703 w 5694946"/>
                  <a:gd name="connsiteY5" fmla="*/ 842212 h 3489157"/>
                  <a:gd name="connsiteX6" fmla="*/ 5694946 w 5694946"/>
                  <a:gd name="connsiteY6" fmla="*/ 1711159 h 3489157"/>
                  <a:gd name="connsiteX7" fmla="*/ 4451682 w 5694946"/>
                  <a:gd name="connsiteY7" fmla="*/ 2566738 h 3489157"/>
                  <a:gd name="connsiteX8" fmla="*/ 3789971 w 5694946"/>
                  <a:gd name="connsiteY8" fmla="*/ 3266380 h 3489157"/>
                  <a:gd name="connsiteX9" fmla="*/ 2846782 w 5694946"/>
                  <a:gd name="connsiteY9" fmla="*/ 3489157 h 3489157"/>
                  <a:gd name="connsiteX10" fmla="*/ 1898315 w 5694946"/>
                  <a:gd name="connsiteY10" fmla="*/ 3261896 h 3489157"/>
                  <a:gd name="connsiteX11" fmla="*/ 1269999 w 5694946"/>
                  <a:gd name="connsiteY11" fmla="*/ 2566738 h 3489157"/>
                  <a:gd name="connsiteX12" fmla="*/ 0 w 5694946"/>
                  <a:gd name="connsiteY12" fmla="*/ 1724526 h 3489157"/>
                  <a:gd name="connsiteX0" fmla="*/ 0 w 5694946"/>
                  <a:gd name="connsiteY0" fmla="*/ 1724526 h 3489157"/>
                  <a:gd name="connsiteX1" fmla="*/ 1256630 w 5694946"/>
                  <a:gd name="connsiteY1" fmla="*/ 895686 h 3489157"/>
                  <a:gd name="connsiteX2" fmla="*/ 1924360 w 5694946"/>
                  <a:gd name="connsiteY2" fmla="*/ 200527 h 3489157"/>
                  <a:gd name="connsiteX3" fmla="*/ 2834105 w 5694946"/>
                  <a:gd name="connsiteY3" fmla="*/ 0 h 3489157"/>
                  <a:gd name="connsiteX4" fmla="*/ 3767817 w 5694946"/>
                  <a:gd name="connsiteY4" fmla="*/ 200619 h 3489157"/>
                  <a:gd name="connsiteX5" fmla="*/ 4368703 w 5694946"/>
                  <a:gd name="connsiteY5" fmla="*/ 842212 h 3489157"/>
                  <a:gd name="connsiteX6" fmla="*/ 5694946 w 5694946"/>
                  <a:gd name="connsiteY6" fmla="*/ 1711159 h 3489157"/>
                  <a:gd name="connsiteX7" fmla="*/ 4451682 w 5694946"/>
                  <a:gd name="connsiteY7" fmla="*/ 2566738 h 3489157"/>
                  <a:gd name="connsiteX8" fmla="*/ 3789971 w 5694946"/>
                  <a:gd name="connsiteY8" fmla="*/ 3266380 h 3489157"/>
                  <a:gd name="connsiteX9" fmla="*/ 2846782 w 5694946"/>
                  <a:gd name="connsiteY9" fmla="*/ 3489157 h 3489157"/>
                  <a:gd name="connsiteX10" fmla="*/ 1898315 w 5694946"/>
                  <a:gd name="connsiteY10" fmla="*/ 3261896 h 3489157"/>
                  <a:gd name="connsiteX11" fmla="*/ 1269999 w 5694946"/>
                  <a:gd name="connsiteY11" fmla="*/ 2566738 h 3489157"/>
                  <a:gd name="connsiteX12" fmla="*/ 0 w 5694946"/>
                  <a:gd name="connsiteY12" fmla="*/ 1724526 h 3489157"/>
                  <a:gd name="connsiteX0" fmla="*/ 0 w 5694946"/>
                  <a:gd name="connsiteY0" fmla="*/ 1742289 h 3506920"/>
                  <a:gd name="connsiteX1" fmla="*/ 1256630 w 5694946"/>
                  <a:gd name="connsiteY1" fmla="*/ 913449 h 3506920"/>
                  <a:gd name="connsiteX2" fmla="*/ 1924360 w 5694946"/>
                  <a:gd name="connsiteY2" fmla="*/ 218290 h 3506920"/>
                  <a:gd name="connsiteX3" fmla="*/ 2842986 w 5694946"/>
                  <a:gd name="connsiteY3" fmla="*/ 0 h 3506920"/>
                  <a:gd name="connsiteX4" fmla="*/ 3767817 w 5694946"/>
                  <a:gd name="connsiteY4" fmla="*/ 218382 h 3506920"/>
                  <a:gd name="connsiteX5" fmla="*/ 4368703 w 5694946"/>
                  <a:gd name="connsiteY5" fmla="*/ 859975 h 3506920"/>
                  <a:gd name="connsiteX6" fmla="*/ 5694946 w 5694946"/>
                  <a:gd name="connsiteY6" fmla="*/ 1728922 h 3506920"/>
                  <a:gd name="connsiteX7" fmla="*/ 4451682 w 5694946"/>
                  <a:gd name="connsiteY7" fmla="*/ 2584501 h 3506920"/>
                  <a:gd name="connsiteX8" fmla="*/ 3789971 w 5694946"/>
                  <a:gd name="connsiteY8" fmla="*/ 3284143 h 3506920"/>
                  <a:gd name="connsiteX9" fmla="*/ 2846782 w 5694946"/>
                  <a:gd name="connsiteY9" fmla="*/ 3506920 h 3506920"/>
                  <a:gd name="connsiteX10" fmla="*/ 1898315 w 5694946"/>
                  <a:gd name="connsiteY10" fmla="*/ 3279659 h 3506920"/>
                  <a:gd name="connsiteX11" fmla="*/ 1269999 w 5694946"/>
                  <a:gd name="connsiteY11" fmla="*/ 2584501 h 3506920"/>
                  <a:gd name="connsiteX12" fmla="*/ 0 w 5694946"/>
                  <a:gd name="connsiteY12" fmla="*/ 1742289 h 3506920"/>
                  <a:gd name="connsiteX0" fmla="*/ 0 w 5694946"/>
                  <a:gd name="connsiteY0" fmla="*/ 1742289 h 3506920"/>
                  <a:gd name="connsiteX1" fmla="*/ 1256630 w 5694946"/>
                  <a:gd name="connsiteY1" fmla="*/ 913449 h 3506920"/>
                  <a:gd name="connsiteX2" fmla="*/ 1924360 w 5694946"/>
                  <a:gd name="connsiteY2" fmla="*/ 218290 h 3506920"/>
                  <a:gd name="connsiteX3" fmla="*/ 2842986 w 5694946"/>
                  <a:gd name="connsiteY3" fmla="*/ 0 h 3506920"/>
                  <a:gd name="connsiteX4" fmla="*/ 3767817 w 5694946"/>
                  <a:gd name="connsiteY4" fmla="*/ 218382 h 3506920"/>
                  <a:gd name="connsiteX5" fmla="*/ 4368703 w 5694946"/>
                  <a:gd name="connsiteY5" fmla="*/ 859975 h 3506920"/>
                  <a:gd name="connsiteX6" fmla="*/ 5694946 w 5694946"/>
                  <a:gd name="connsiteY6" fmla="*/ 1728922 h 3506920"/>
                  <a:gd name="connsiteX7" fmla="*/ 4451682 w 5694946"/>
                  <a:gd name="connsiteY7" fmla="*/ 2584501 h 3506920"/>
                  <a:gd name="connsiteX8" fmla="*/ 3789971 w 5694946"/>
                  <a:gd name="connsiteY8" fmla="*/ 3284143 h 3506920"/>
                  <a:gd name="connsiteX9" fmla="*/ 2846782 w 5694946"/>
                  <a:gd name="connsiteY9" fmla="*/ 3506920 h 3506920"/>
                  <a:gd name="connsiteX10" fmla="*/ 1898315 w 5694946"/>
                  <a:gd name="connsiteY10" fmla="*/ 3279659 h 3506920"/>
                  <a:gd name="connsiteX11" fmla="*/ 1269999 w 5694946"/>
                  <a:gd name="connsiteY11" fmla="*/ 2584501 h 3506920"/>
                  <a:gd name="connsiteX12" fmla="*/ 0 w 5694946"/>
                  <a:gd name="connsiteY12" fmla="*/ 1742289 h 3506920"/>
                  <a:gd name="connsiteX0" fmla="*/ 0 w 4604884"/>
                  <a:gd name="connsiteY0" fmla="*/ 1770602 h 3506920"/>
                  <a:gd name="connsiteX1" fmla="*/ 166568 w 4604884"/>
                  <a:gd name="connsiteY1" fmla="*/ 913449 h 3506920"/>
                  <a:gd name="connsiteX2" fmla="*/ 834298 w 4604884"/>
                  <a:gd name="connsiteY2" fmla="*/ 218290 h 3506920"/>
                  <a:gd name="connsiteX3" fmla="*/ 1752924 w 4604884"/>
                  <a:gd name="connsiteY3" fmla="*/ 0 h 3506920"/>
                  <a:gd name="connsiteX4" fmla="*/ 2677755 w 4604884"/>
                  <a:gd name="connsiteY4" fmla="*/ 218382 h 3506920"/>
                  <a:gd name="connsiteX5" fmla="*/ 3278641 w 4604884"/>
                  <a:gd name="connsiteY5" fmla="*/ 859975 h 3506920"/>
                  <a:gd name="connsiteX6" fmla="*/ 4604884 w 4604884"/>
                  <a:gd name="connsiteY6" fmla="*/ 1728922 h 3506920"/>
                  <a:gd name="connsiteX7" fmla="*/ 3361620 w 4604884"/>
                  <a:gd name="connsiteY7" fmla="*/ 2584501 h 3506920"/>
                  <a:gd name="connsiteX8" fmla="*/ 2699909 w 4604884"/>
                  <a:gd name="connsiteY8" fmla="*/ 3284143 h 3506920"/>
                  <a:gd name="connsiteX9" fmla="*/ 1756720 w 4604884"/>
                  <a:gd name="connsiteY9" fmla="*/ 3506920 h 3506920"/>
                  <a:gd name="connsiteX10" fmla="*/ 808253 w 4604884"/>
                  <a:gd name="connsiteY10" fmla="*/ 3279659 h 3506920"/>
                  <a:gd name="connsiteX11" fmla="*/ 179937 w 4604884"/>
                  <a:gd name="connsiteY11" fmla="*/ 2584501 h 3506920"/>
                  <a:gd name="connsiteX12" fmla="*/ 0 w 4604884"/>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278641 w 3528979"/>
                  <a:gd name="connsiteY5" fmla="*/ 859975 h 3506920"/>
                  <a:gd name="connsiteX6" fmla="*/ 3528979 w 3528979"/>
                  <a:gd name="connsiteY6" fmla="*/ 1743080 h 3506920"/>
                  <a:gd name="connsiteX7" fmla="*/ 3361620 w 3528979"/>
                  <a:gd name="connsiteY7" fmla="*/ 2584501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349425 w 3528979"/>
                  <a:gd name="connsiteY5" fmla="*/ 944915 h 3506920"/>
                  <a:gd name="connsiteX6" fmla="*/ 3528979 w 3528979"/>
                  <a:gd name="connsiteY6" fmla="*/ 1743080 h 3506920"/>
                  <a:gd name="connsiteX7" fmla="*/ 3361620 w 3528979"/>
                  <a:gd name="connsiteY7" fmla="*/ 2584501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349425 w 3528979"/>
                  <a:gd name="connsiteY5" fmla="*/ 944915 h 3506920"/>
                  <a:gd name="connsiteX6" fmla="*/ 3528979 w 3528979"/>
                  <a:gd name="connsiteY6" fmla="*/ 1743080 h 3506920"/>
                  <a:gd name="connsiteX7" fmla="*/ 3328965 w 3528979"/>
                  <a:gd name="connsiteY7" fmla="*/ 2599015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349425 w 3528979"/>
                  <a:gd name="connsiteY5" fmla="*/ 944915 h 3506920"/>
                  <a:gd name="connsiteX6" fmla="*/ 3528979 w 3528979"/>
                  <a:gd name="connsiteY6" fmla="*/ 1743080 h 3506920"/>
                  <a:gd name="connsiteX7" fmla="*/ 3357992 w 3528979"/>
                  <a:gd name="connsiteY7" fmla="*/ 2595387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349425 w 3528979"/>
                  <a:gd name="connsiteY5" fmla="*/ 944915 h 3506920"/>
                  <a:gd name="connsiteX6" fmla="*/ 3528979 w 3528979"/>
                  <a:gd name="connsiteY6" fmla="*/ 1743080 h 3506920"/>
                  <a:gd name="connsiteX7" fmla="*/ 3510385 w 3528979"/>
                  <a:gd name="connsiteY7" fmla="*/ 2729638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77755 w 3528979"/>
                  <a:gd name="connsiteY4" fmla="*/ 218382 h 3506920"/>
                  <a:gd name="connsiteX5" fmla="*/ 3349425 w 3528979"/>
                  <a:gd name="connsiteY5" fmla="*/ 944915 h 3506920"/>
                  <a:gd name="connsiteX6" fmla="*/ 3528979 w 3528979"/>
                  <a:gd name="connsiteY6" fmla="*/ 1743080 h 3506920"/>
                  <a:gd name="connsiteX7" fmla="*/ 3361621 w 3528979"/>
                  <a:gd name="connsiteY7" fmla="*/ 2591760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49898 w 3528979"/>
                  <a:gd name="connsiteY4" fmla="*/ 218382 h 3506920"/>
                  <a:gd name="connsiteX5" fmla="*/ 3349425 w 3528979"/>
                  <a:gd name="connsiteY5" fmla="*/ 944915 h 3506920"/>
                  <a:gd name="connsiteX6" fmla="*/ 3528979 w 3528979"/>
                  <a:gd name="connsiteY6" fmla="*/ 1743080 h 3506920"/>
                  <a:gd name="connsiteX7" fmla="*/ 3361621 w 3528979"/>
                  <a:gd name="connsiteY7" fmla="*/ 2591760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49898 w 3528979"/>
                  <a:gd name="connsiteY4" fmla="*/ 218382 h 3506920"/>
                  <a:gd name="connsiteX5" fmla="*/ 3328533 w 3528979"/>
                  <a:gd name="connsiteY5" fmla="*/ 930986 h 3506920"/>
                  <a:gd name="connsiteX6" fmla="*/ 3528979 w 3528979"/>
                  <a:gd name="connsiteY6" fmla="*/ 1743080 h 3506920"/>
                  <a:gd name="connsiteX7" fmla="*/ 3361621 w 3528979"/>
                  <a:gd name="connsiteY7" fmla="*/ 2591760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49898 w 3528979"/>
                  <a:gd name="connsiteY4" fmla="*/ 218382 h 3506920"/>
                  <a:gd name="connsiteX5" fmla="*/ 3328533 w 3528979"/>
                  <a:gd name="connsiteY5" fmla="*/ 930986 h 3506920"/>
                  <a:gd name="connsiteX6" fmla="*/ 3528979 w 3528979"/>
                  <a:gd name="connsiteY6" fmla="*/ 1743080 h 3506920"/>
                  <a:gd name="connsiteX7" fmla="*/ 3319835 w 3528979"/>
                  <a:gd name="connsiteY7" fmla="*/ 2577832 h 3506920"/>
                  <a:gd name="connsiteX8" fmla="*/ 2699909 w 3528979"/>
                  <a:gd name="connsiteY8" fmla="*/ 3284143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49898 w 3528979"/>
                  <a:gd name="connsiteY4" fmla="*/ 218382 h 3506920"/>
                  <a:gd name="connsiteX5" fmla="*/ 3328533 w 3528979"/>
                  <a:gd name="connsiteY5" fmla="*/ 930986 h 3506920"/>
                  <a:gd name="connsiteX6" fmla="*/ 3528979 w 3528979"/>
                  <a:gd name="connsiteY6" fmla="*/ 1743080 h 3506920"/>
                  <a:gd name="connsiteX7" fmla="*/ 3319835 w 3528979"/>
                  <a:gd name="connsiteY7" fmla="*/ 2577832 h 3506920"/>
                  <a:gd name="connsiteX8" fmla="*/ 2685981 w 3528979"/>
                  <a:gd name="connsiteY8" fmla="*/ 3256286 h 3506920"/>
                  <a:gd name="connsiteX9" fmla="*/ 1756720 w 3528979"/>
                  <a:gd name="connsiteY9" fmla="*/ 3506920 h 3506920"/>
                  <a:gd name="connsiteX10" fmla="*/ 808253 w 3528979"/>
                  <a:gd name="connsiteY10" fmla="*/ 3279659 h 3506920"/>
                  <a:gd name="connsiteX11" fmla="*/ 179937 w 3528979"/>
                  <a:gd name="connsiteY11" fmla="*/ 2584501 h 3506920"/>
                  <a:gd name="connsiteX12" fmla="*/ 0 w 3528979"/>
                  <a:gd name="connsiteY12" fmla="*/ 1770602 h 3506920"/>
                  <a:gd name="connsiteX0" fmla="*/ 0 w 3528979"/>
                  <a:gd name="connsiteY0" fmla="*/ 1770602 h 3506920"/>
                  <a:gd name="connsiteX1" fmla="*/ 166568 w 3528979"/>
                  <a:gd name="connsiteY1" fmla="*/ 913449 h 3506920"/>
                  <a:gd name="connsiteX2" fmla="*/ 834298 w 3528979"/>
                  <a:gd name="connsiteY2" fmla="*/ 218290 h 3506920"/>
                  <a:gd name="connsiteX3" fmla="*/ 1752924 w 3528979"/>
                  <a:gd name="connsiteY3" fmla="*/ 0 h 3506920"/>
                  <a:gd name="connsiteX4" fmla="*/ 2649898 w 3528979"/>
                  <a:gd name="connsiteY4" fmla="*/ 218382 h 3506920"/>
                  <a:gd name="connsiteX5" fmla="*/ 3328533 w 3528979"/>
                  <a:gd name="connsiteY5" fmla="*/ 930986 h 3506920"/>
                  <a:gd name="connsiteX6" fmla="*/ 3528979 w 3528979"/>
                  <a:gd name="connsiteY6" fmla="*/ 1743080 h 3506920"/>
                  <a:gd name="connsiteX7" fmla="*/ 3319835 w 3528979"/>
                  <a:gd name="connsiteY7" fmla="*/ 2577832 h 3506920"/>
                  <a:gd name="connsiteX8" fmla="*/ 2685981 w 3528979"/>
                  <a:gd name="connsiteY8" fmla="*/ 3256286 h 3506920"/>
                  <a:gd name="connsiteX9" fmla="*/ 1756720 w 3528979"/>
                  <a:gd name="connsiteY9" fmla="*/ 3506920 h 3506920"/>
                  <a:gd name="connsiteX10" fmla="*/ 822182 w 3528979"/>
                  <a:gd name="connsiteY10" fmla="*/ 3272695 h 3506920"/>
                  <a:gd name="connsiteX11" fmla="*/ 179937 w 3528979"/>
                  <a:gd name="connsiteY11" fmla="*/ 2584501 h 3506920"/>
                  <a:gd name="connsiteX12" fmla="*/ 0 w 3528979"/>
                  <a:gd name="connsiteY12" fmla="*/ 1770602 h 3506920"/>
                  <a:gd name="connsiteX0" fmla="*/ 0 w 3515050"/>
                  <a:gd name="connsiteY0" fmla="*/ 1770602 h 3506920"/>
                  <a:gd name="connsiteX1" fmla="*/ 166568 w 3515050"/>
                  <a:gd name="connsiteY1" fmla="*/ 913449 h 3506920"/>
                  <a:gd name="connsiteX2" fmla="*/ 834298 w 3515050"/>
                  <a:gd name="connsiteY2" fmla="*/ 218290 h 3506920"/>
                  <a:gd name="connsiteX3" fmla="*/ 1752924 w 3515050"/>
                  <a:gd name="connsiteY3" fmla="*/ 0 h 3506920"/>
                  <a:gd name="connsiteX4" fmla="*/ 2649898 w 3515050"/>
                  <a:gd name="connsiteY4" fmla="*/ 218382 h 3506920"/>
                  <a:gd name="connsiteX5" fmla="*/ 3328533 w 3515050"/>
                  <a:gd name="connsiteY5" fmla="*/ 930986 h 3506920"/>
                  <a:gd name="connsiteX6" fmla="*/ 3515050 w 3515050"/>
                  <a:gd name="connsiteY6" fmla="*/ 1750044 h 3506920"/>
                  <a:gd name="connsiteX7" fmla="*/ 3319835 w 3515050"/>
                  <a:gd name="connsiteY7" fmla="*/ 2577832 h 3506920"/>
                  <a:gd name="connsiteX8" fmla="*/ 2685981 w 3515050"/>
                  <a:gd name="connsiteY8" fmla="*/ 3256286 h 3506920"/>
                  <a:gd name="connsiteX9" fmla="*/ 1756720 w 3515050"/>
                  <a:gd name="connsiteY9" fmla="*/ 3506920 h 3506920"/>
                  <a:gd name="connsiteX10" fmla="*/ 822182 w 3515050"/>
                  <a:gd name="connsiteY10" fmla="*/ 3272695 h 3506920"/>
                  <a:gd name="connsiteX11" fmla="*/ 179937 w 3515050"/>
                  <a:gd name="connsiteY11" fmla="*/ 2584501 h 3506920"/>
                  <a:gd name="connsiteX12" fmla="*/ 0 w 3515050"/>
                  <a:gd name="connsiteY12" fmla="*/ 1770602 h 3506920"/>
                  <a:gd name="connsiteX0" fmla="*/ 0 w 3528978"/>
                  <a:gd name="connsiteY0" fmla="*/ 1763638 h 3506920"/>
                  <a:gd name="connsiteX1" fmla="*/ 180496 w 3528978"/>
                  <a:gd name="connsiteY1" fmla="*/ 913449 h 3506920"/>
                  <a:gd name="connsiteX2" fmla="*/ 848226 w 3528978"/>
                  <a:gd name="connsiteY2" fmla="*/ 218290 h 3506920"/>
                  <a:gd name="connsiteX3" fmla="*/ 1766852 w 3528978"/>
                  <a:gd name="connsiteY3" fmla="*/ 0 h 3506920"/>
                  <a:gd name="connsiteX4" fmla="*/ 2663826 w 3528978"/>
                  <a:gd name="connsiteY4" fmla="*/ 218382 h 3506920"/>
                  <a:gd name="connsiteX5" fmla="*/ 3342461 w 3528978"/>
                  <a:gd name="connsiteY5" fmla="*/ 930986 h 3506920"/>
                  <a:gd name="connsiteX6" fmla="*/ 3528978 w 3528978"/>
                  <a:gd name="connsiteY6" fmla="*/ 1750044 h 3506920"/>
                  <a:gd name="connsiteX7" fmla="*/ 3333763 w 3528978"/>
                  <a:gd name="connsiteY7" fmla="*/ 2577832 h 3506920"/>
                  <a:gd name="connsiteX8" fmla="*/ 2699909 w 3528978"/>
                  <a:gd name="connsiteY8" fmla="*/ 3256286 h 3506920"/>
                  <a:gd name="connsiteX9" fmla="*/ 1770648 w 3528978"/>
                  <a:gd name="connsiteY9" fmla="*/ 3506920 h 3506920"/>
                  <a:gd name="connsiteX10" fmla="*/ 836110 w 3528978"/>
                  <a:gd name="connsiteY10" fmla="*/ 3272695 h 3506920"/>
                  <a:gd name="connsiteX11" fmla="*/ 193865 w 3528978"/>
                  <a:gd name="connsiteY11" fmla="*/ 2584501 h 3506920"/>
                  <a:gd name="connsiteX12" fmla="*/ 0 w 3528978"/>
                  <a:gd name="connsiteY12" fmla="*/ 1763638 h 3506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28978" h="3506920">
                    <a:moveTo>
                      <a:pt x="0" y="1763638"/>
                    </a:moveTo>
                    <a:lnTo>
                      <a:pt x="180496" y="913449"/>
                    </a:lnTo>
                    <a:lnTo>
                      <a:pt x="848226" y="218290"/>
                    </a:lnTo>
                    <a:lnTo>
                      <a:pt x="1766852" y="0"/>
                    </a:lnTo>
                    <a:cubicBezTo>
                      <a:pt x="2229267" y="109191"/>
                      <a:pt x="2183602" y="84697"/>
                      <a:pt x="2663826" y="218382"/>
                    </a:cubicBezTo>
                    <a:lnTo>
                      <a:pt x="3342461" y="930986"/>
                    </a:lnTo>
                    <a:lnTo>
                      <a:pt x="3528978" y="1750044"/>
                    </a:lnTo>
                    <a:lnTo>
                      <a:pt x="3333763" y="2577832"/>
                    </a:lnTo>
                    <a:lnTo>
                      <a:pt x="2699909" y="3256286"/>
                    </a:lnTo>
                    <a:lnTo>
                      <a:pt x="1770648" y="3506920"/>
                    </a:lnTo>
                    <a:lnTo>
                      <a:pt x="836110" y="3272695"/>
                    </a:lnTo>
                    <a:lnTo>
                      <a:pt x="193865" y="2584501"/>
                    </a:lnTo>
                    <a:lnTo>
                      <a:pt x="0" y="1763638"/>
                    </a:lnTo>
                    <a:close/>
                  </a:path>
                </a:pathLst>
              </a:custGeom>
              <a:solidFill>
                <a:schemeClr val="accent1">
                  <a:lumMod val="60000"/>
                  <a:lumOff val="40000"/>
                  <a:alpha val="40000"/>
                </a:schemeClr>
              </a:solidFill>
              <a:ln>
                <a:noFill/>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US">
                  <a:solidFill>
                    <a:prstClr val="white"/>
                  </a:solidFill>
                  <a:latin typeface="Arial"/>
                </a:endParaRPr>
              </a:p>
            </p:txBody>
          </p:sp>
        </p:grpSp>
        <p:pic>
          <p:nvPicPr>
            <p:cNvPr id="58" name="Picture 57" descr="C:\Users\singh45\Desktop\vsp.png">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35" t="10385" r="3298" b="4984"/>
            <a:stretch/>
          </p:blipFill>
          <p:spPr bwMode="auto">
            <a:xfrm>
              <a:off x="1631627" y="2768520"/>
              <a:ext cx="522496" cy="32701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8">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84955" y="2070414"/>
              <a:ext cx="764292" cy="533331"/>
            </a:xfrm>
            <a:prstGeom prst="rect">
              <a:avLst/>
            </a:prstGeom>
            <a:ln>
              <a:noFill/>
            </a:ln>
            <a:effectLst/>
          </p:spPr>
        </p:pic>
        <p:pic>
          <p:nvPicPr>
            <p:cNvPr id="60" name="Picture 59">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09253" y="1674640"/>
              <a:ext cx="836503" cy="245260"/>
            </a:xfrm>
            <a:prstGeom prst="rect">
              <a:avLst/>
            </a:prstGeom>
          </p:spPr>
        </p:pic>
      </p:grpSp>
      <p:pic>
        <p:nvPicPr>
          <p:cNvPr id="65" name="Picture 2" descr="C:\Users\camillec\Desktop\imagesVJB4M7AW.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2484" y="1384906"/>
            <a:ext cx="1995328" cy="1903975"/>
          </a:xfrm>
          <a:prstGeom prst="rect">
            <a:avLst/>
          </a:prstGeom>
          <a:noFill/>
          <a:extLst>
            <a:ext uri="{909E8E84-426E-40DD-AFC4-6F175D3DCCD1}">
              <a14:hiddenFill xmlns:a14="http://schemas.microsoft.com/office/drawing/2010/main">
                <a:solidFill>
                  <a:srgbClr val="FFFFFF"/>
                </a:solidFill>
              </a14:hiddenFill>
            </a:ext>
          </a:extLst>
        </p:spPr>
      </p:pic>
      <p:sp>
        <p:nvSpPr>
          <p:cNvPr id="63" name="Content Placeholder 6"/>
          <p:cNvSpPr txBox="1">
            <a:spLocks/>
          </p:cNvSpPr>
          <p:nvPr/>
        </p:nvSpPr>
        <p:spPr>
          <a:xfrm>
            <a:off x="2980022" y="3381588"/>
            <a:ext cx="2717201" cy="637828"/>
          </a:xfrm>
          <a:prstGeom prst="rect">
            <a:avLst/>
          </a:prstGeom>
        </p:spPr>
        <p:txBody>
          <a:bodyPr vert="horz" lIns="91440" tIns="45720" rIns="91440" bIns="45720" rtlCol="0">
            <a:normAutofit/>
          </a:bodyPr>
          <a:lstStyle>
            <a:lvl1pPr marL="225425" indent="-225425" algn="l" defTabSz="457200" rtl="0" eaLnBrk="1" latinLnBrk="0" hangingPunct="1">
              <a:spcBef>
                <a:spcPct val="20000"/>
              </a:spcBef>
              <a:buFont typeface="Wingdings" charset="2"/>
              <a:buChar char="§"/>
              <a:defRPr sz="2000" kern="1200">
                <a:solidFill>
                  <a:schemeClr val="tx1">
                    <a:lumMod val="65000"/>
                    <a:lumOff val="35000"/>
                  </a:schemeClr>
                </a:solidFill>
                <a:latin typeface="+mn-lt"/>
                <a:ea typeface="+mn-ea"/>
                <a:cs typeface="+mn-cs"/>
              </a:defRPr>
            </a:lvl1pPr>
            <a:lvl2pPr marL="6858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2pPr>
            <a:lvl3pPr marL="1085850" indent="-171450" algn="l" defTabSz="457200" rtl="0" eaLnBrk="1" latinLnBrk="0" hangingPunct="1">
              <a:spcBef>
                <a:spcPct val="20000"/>
              </a:spcBef>
              <a:buFont typeface="Wingdings" charset="2"/>
              <a:buChar char="§"/>
              <a:defRPr sz="1600" kern="1200">
                <a:solidFill>
                  <a:schemeClr val="tx1">
                    <a:lumMod val="65000"/>
                    <a:lumOff val="35000"/>
                  </a:schemeClr>
                </a:solidFill>
                <a:latin typeface="+mn-lt"/>
                <a:ea typeface="+mn-ea"/>
                <a:cs typeface="+mn-cs"/>
              </a:defRPr>
            </a:lvl3pPr>
            <a:lvl4pPr marL="1546225" indent="-174625" algn="l" defTabSz="457200" rtl="0" eaLnBrk="1" latinLnBrk="0" hangingPunct="1">
              <a:spcBef>
                <a:spcPct val="20000"/>
              </a:spcBef>
              <a:buFont typeface="Arial"/>
              <a:buChar char="–"/>
              <a:defRPr sz="1400" kern="1200">
                <a:solidFill>
                  <a:schemeClr val="tx1">
                    <a:lumMod val="65000"/>
                    <a:lumOff val="35000"/>
                  </a:schemeClr>
                </a:solidFill>
                <a:latin typeface="+mn-lt"/>
                <a:ea typeface="+mn-ea"/>
                <a:cs typeface="+mn-cs"/>
              </a:defRPr>
            </a:lvl4pPr>
            <a:lvl5pPr marL="1997075" indent="-168275" algn="l" defTabSz="457200" rtl="0" eaLnBrk="1" latinLnBrk="0" hangingPunct="1">
              <a:spcBef>
                <a:spcPct val="20000"/>
              </a:spcBef>
              <a:buFont typeface="Arial"/>
              <a:buChar char="»"/>
              <a:defRPr sz="12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defTabSz="457189">
              <a:buNone/>
            </a:pPr>
            <a:r>
              <a:rPr lang="en-US" sz="14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Analíticas</a:t>
            </a:r>
            <a:r>
              <a:rPr lang="en-US" sz="14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 de </a:t>
            </a:r>
            <a:r>
              <a:rPr lang="en-US" sz="14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seguridad</a:t>
            </a:r>
            <a:r>
              <a:rPr lang="en-US" sz="14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 </a:t>
            </a:r>
            <a:r>
              <a:rPr lang="en-US" sz="14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exhaustivas</a:t>
            </a:r>
            <a:endParaRPr lang="en-US" sz="14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endParaRPr>
          </a:p>
        </p:txBody>
      </p:sp>
      <p:sp>
        <p:nvSpPr>
          <p:cNvPr id="4" name="TextBox 3"/>
          <p:cNvSpPr txBox="1"/>
          <p:nvPr/>
        </p:nvSpPr>
        <p:spPr>
          <a:xfrm>
            <a:off x="4360149" y="1855649"/>
            <a:ext cx="1003801" cy="584775"/>
          </a:xfrm>
          <a:prstGeom prst="rect">
            <a:avLst/>
          </a:prstGeom>
          <a:noFill/>
        </p:spPr>
        <p:txBody>
          <a:bodyPr wrap="none" rtlCol="0">
            <a:spAutoFit/>
          </a:bodyPr>
          <a:lstStyle/>
          <a:p>
            <a:pPr defTabSz="457189"/>
            <a:r>
              <a:rPr lang="en-US" sz="1600" dirty="0">
                <a:solidFill>
                  <a:prstClr val="white"/>
                </a:solidFill>
                <a:latin typeface="Arial"/>
              </a:rPr>
              <a:t>Security </a:t>
            </a:r>
          </a:p>
          <a:p>
            <a:pPr defTabSz="457189"/>
            <a:r>
              <a:rPr lang="en-US" sz="1600" dirty="0">
                <a:solidFill>
                  <a:prstClr val="white"/>
                </a:solidFill>
                <a:latin typeface="Arial"/>
              </a:rPr>
              <a:t>Analytics</a:t>
            </a:r>
          </a:p>
        </p:txBody>
      </p:sp>
      <p:sp>
        <p:nvSpPr>
          <p:cNvPr id="69" name="Title 1"/>
          <p:cNvSpPr txBox="1">
            <a:spLocks/>
          </p:cNvSpPr>
          <p:nvPr/>
        </p:nvSpPr>
        <p:spPr>
          <a:xfrm>
            <a:off x="148682" y="4057688"/>
            <a:ext cx="8846634" cy="53639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chemeClr val="tx1">
                    <a:lumMod val="75000"/>
                    <a:lumOff val="25000"/>
                  </a:schemeClr>
                </a:solidFill>
                <a:latin typeface="+mj-lt"/>
                <a:ea typeface="+mj-ea"/>
                <a:cs typeface="+mj-cs"/>
              </a:defRPr>
            </a:lvl1pPr>
          </a:lstStyle>
          <a:p>
            <a:pPr algn="ctr" defTabSz="457189"/>
            <a:r>
              <a:rPr lang="en-US" sz="20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Seguridad</a:t>
            </a:r>
            <a:r>
              <a:rPr lang="en-US" sz="20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 </a:t>
            </a:r>
            <a:r>
              <a:rPr lang="en-US" sz="20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Mejorada</a:t>
            </a:r>
            <a:r>
              <a:rPr lang="en-US" sz="20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 </a:t>
            </a:r>
            <a:r>
              <a:rPr lang="en-US" sz="20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por</a:t>
            </a:r>
            <a:r>
              <a:rPr lang="en-US" sz="20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 la Red: Multi-nivel, </a:t>
            </a:r>
            <a:r>
              <a:rPr lang="en-US" sz="2000" b="1" dirty="0" err="1">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asociación</a:t>
            </a:r>
            <a:r>
              <a:rPr lang="en-US" sz="2000" b="1" dirty="0">
                <a:gradFill flip="none" rotWithShape="1">
                  <a:gsLst>
                    <a:gs pos="0">
                      <a:srgbClr val="400099">
                        <a:shade val="30000"/>
                        <a:satMod val="115000"/>
                      </a:srgbClr>
                    </a:gs>
                    <a:gs pos="50000">
                      <a:srgbClr val="400099">
                        <a:shade val="67500"/>
                        <a:satMod val="115000"/>
                      </a:srgbClr>
                    </a:gs>
                    <a:gs pos="100000">
                      <a:srgbClr val="400099">
                        <a:shade val="100000"/>
                        <a:satMod val="115000"/>
                      </a:srgbClr>
                    </a:gs>
                  </a:gsLst>
                  <a:lin ang="5400000" scaled="1"/>
                  <a:tileRect/>
                </a:gradFill>
                <a:latin typeface="Arial" pitchFamily="34" charset="0"/>
                <a:cs typeface="Arial" pitchFamily="34" charset="0"/>
              </a:rPr>
              <a:t> con partners</a:t>
            </a:r>
          </a:p>
        </p:txBody>
      </p:sp>
      <p:sp>
        <p:nvSpPr>
          <p:cNvPr id="46" name="Content Placeholder 2">
            <a:extLst>
              <a:ext uri="{FF2B5EF4-FFF2-40B4-BE49-F238E27FC236}">
                <a16:creationId xmlns:a16="http://schemas.microsoft.com/office/drawing/2014/main" id="{51A2BFCA-04F6-B549-867D-780FD349FA38}"/>
              </a:ext>
            </a:extLst>
          </p:cNvPr>
          <p:cNvSpPr txBox="1">
            <a:spLocks/>
          </p:cNvSpPr>
          <p:nvPr/>
        </p:nvSpPr>
        <p:spPr bwMode="auto">
          <a:xfrm>
            <a:off x="148682" y="4621257"/>
            <a:ext cx="8583015" cy="60028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lvl1pPr marL="300559" indent="-300559" algn="l" defTabSz="609585" rtl="0" eaLnBrk="1" fontAlgn="base" hangingPunct="1">
              <a:spcBef>
                <a:spcPct val="20000"/>
              </a:spcBef>
              <a:spcAft>
                <a:spcPct val="0"/>
              </a:spcAft>
              <a:buFont typeface="Wingdings" charset="0"/>
              <a:buChar char="§"/>
              <a:defRPr sz="2667" kern="1200">
                <a:solidFill>
                  <a:schemeClr val="tx1">
                    <a:lumMod val="50000"/>
                    <a:lumOff val="50000"/>
                  </a:schemeClr>
                </a:solidFill>
                <a:latin typeface="+mn-lt"/>
                <a:ea typeface="ＭＳ Ｐゴシック" charset="0"/>
                <a:cs typeface="ＭＳ Ｐゴシック" charset="0"/>
              </a:defRPr>
            </a:lvl1pPr>
            <a:lvl2pPr marL="914377" indent="-304792" algn="l" defTabSz="609585" rtl="0" eaLnBrk="1" fontAlgn="base" hangingPunct="1">
              <a:spcBef>
                <a:spcPct val="20000"/>
              </a:spcBef>
              <a:spcAft>
                <a:spcPct val="0"/>
              </a:spcAft>
              <a:buFont typeface="Arial" charset="0"/>
              <a:buChar char="–"/>
              <a:defRPr kern="1200">
                <a:solidFill>
                  <a:schemeClr val="tx1">
                    <a:lumMod val="50000"/>
                    <a:lumOff val="50000"/>
                  </a:schemeClr>
                </a:solidFill>
                <a:latin typeface="+mn-lt"/>
                <a:ea typeface="ＭＳ Ｐゴシック" charset="0"/>
                <a:cs typeface="+mn-cs"/>
              </a:defRPr>
            </a:lvl2pPr>
            <a:lvl3pPr marL="1447764" indent="-228594" algn="l" defTabSz="609585" rtl="0" eaLnBrk="1" fontAlgn="base" hangingPunct="1">
              <a:spcBef>
                <a:spcPct val="20000"/>
              </a:spcBef>
              <a:spcAft>
                <a:spcPct val="0"/>
              </a:spcAft>
              <a:buFont typeface="Wingdings" charset="0"/>
              <a:buChar char="§"/>
              <a:defRPr sz="2133" kern="1200">
                <a:solidFill>
                  <a:schemeClr val="tx1">
                    <a:lumMod val="50000"/>
                    <a:lumOff val="50000"/>
                  </a:schemeClr>
                </a:solidFill>
                <a:latin typeface="+mn-lt"/>
                <a:ea typeface="ＭＳ Ｐゴシック" charset="0"/>
                <a:cs typeface="+mn-cs"/>
              </a:defRPr>
            </a:lvl3pPr>
            <a:lvl4pPr marL="2061582" indent="-232828" algn="l" defTabSz="609585" rtl="0" eaLnBrk="1" fontAlgn="base" hangingPunct="1">
              <a:spcBef>
                <a:spcPct val="20000"/>
              </a:spcBef>
              <a:spcAft>
                <a:spcPct val="0"/>
              </a:spcAft>
              <a:buFont typeface="Arial" charset="0"/>
              <a:buChar char="–"/>
              <a:defRPr sz="1867" kern="1200">
                <a:solidFill>
                  <a:schemeClr val="tx1">
                    <a:lumMod val="50000"/>
                    <a:lumOff val="50000"/>
                  </a:schemeClr>
                </a:solidFill>
                <a:latin typeface="+mn-lt"/>
                <a:ea typeface="ＭＳ Ｐゴシック" charset="0"/>
                <a:cs typeface="+mn-cs"/>
              </a:defRPr>
            </a:lvl4pPr>
            <a:lvl5pPr marL="2662700" indent="-224361" algn="l" defTabSz="609585" rtl="0" eaLnBrk="1" fontAlgn="base" hangingPunct="1">
              <a:spcBef>
                <a:spcPct val="20000"/>
              </a:spcBef>
              <a:spcAft>
                <a:spcPct val="0"/>
              </a:spcAft>
              <a:buFont typeface="Arial" charset="0"/>
              <a:buChar char="»"/>
              <a:defRPr sz="1600" kern="1200">
                <a:solidFill>
                  <a:schemeClr val="tx1">
                    <a:lumMod val="50000"/>
                    <a:lumOff val="50000"/>
                  </a:schemeClr>
                </a:solidFill>
                <a:latin typeface="+mn-lt"/>
                <a:ea typeface="ＭＳ Ｐゴシック" charset="0"/>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ctr" defTabSz="609570">
              <a:buNone/>
            </a:pPr>
            <a:r>
              <a:rPr lang="en-US" sz="1500" b="1" i="1" dirty="0">
                <a:solidFill>
                  <a:srgbClr val="400099"/>
                </a:solidFill>
                <a:latin typeface="Arial"/>
              </a:rPr>
              <a:t>"Security Assisted Networking </a:t>
            </a:r>
            <a:r>
              <a:rPr lang="en-US" sz="1500" b="1" i="1" dirty="0" err="1">
                <a:solidFill>
                  <a:srgbClr val="400099"/>
                </a:solidFill>
                <a:latin typeface="Arial"/>
              </a:rPr>
              <a:t>proporciona</a:t>
            </a:r>
            <a:r>
              <a:rPr lang="en-US" sz="1500" b="1" i="1" dirty="0">
                <a:solidFill>
                  <a:srgbClr val="400099"/>
                </a:solidFill>
                <a:latin typeface="Arial"/>
              </a:rPr>
              <a:t> </a:t>
            </a:r>
            <a:r>
              <a:rPr lang="en-US" sz="1500" b="1" i="1" dirty="0" err="1">
                <a:solidFill>
                  <a:srgbClr val="400099"/>
                </a:solidFill>
                <a:latin typeface="Arial"/>
              </a:rPr>
              <a:t>una</a:t>
            </a:r>
            <a:r>
              <a:rPr lang="en-US" sz="1500" b="1" i="1" dirty="0">
                <a:solidFill>
                  <a:srgbClr val="400099"/>
                </a:solidFill>
                <a:latin typeface="Arial"/>
              </a:rPr>
              <a:t> </a:t>
            </a:r>
            <a:r>
              <a:rPr lang="en-US" sz="1500" b="1" i="1" dirty="0" err="1">
                <a:solidFill>
                  <a:srgbClr val="400099"/>
                </a:solidFill>
                <a:latin typeface="Arial"/>
              </a:rPr>
              <a:t>solución</a:t>
            </a:r>
            <a:r>
              <a:rPr lang="en-US" sz="1500" b="1" i="1" dirty="0">
                <a:solidFill>
                  <a:srgbClr val="400099"/>
                </a:solidFill>
                <a:latin typeface="Arial"/>
              </a:rPr>
              <a:t> de </a:t>
            </a:r>
            <a:r>
              <a:rPr lang="en-US" sz="1500" b="1" i="1" dirty="0" err="1">
                <a:solidFill>
                  <a:srgbClr val="400099"/>
                </a:solidFill>
                <a:latin typeface="Arial"/>
              </a:rPr>
              <a:t>seguridad</a:t>
            </a:r>
            <a:r>
              <a:rPr lang="en-US" sz="1500" b="1" i="1" dirty="0">
                <a:solidFill>
                  <a:srgbClr val="400099"/>
                </a:solidFill>
                <a:latin typeface="Arial"/>
              </a:rPr>
              <a:t> </a:t>
            </a:r>
            <a:r>
              <a:rPr lang="en-US" sz="1500" b="1" i="1" dirty="0" err="1">
                <a:solidFill>
                  <a:srgbClr val="400099"/>
                </a:solidFill>
                <a:latin typeface="Arial"/>
              </a:rPr>
              <a:t>basada</a:t>
            </a:r>
            <a:r>
              <a:rPr lang="en-US" sz="1500" b="1" i="1" dirty="0">
                <a:solidFill>
                  <a:srgbClr val="400099"/>
                </a:solidFill>
                <a:latin typeface="Arial"/>
              </a:rPr>
              <a:t> </a:t>
            </a:r>
            <a:r>
              <a:rPr lang="en-US" sz="1500" b="1" i="1" dirty="0" err="1">
                <a:solidFill>
                  <a:srgbClr val="400099"/>
                </a:solidFill>
                <a:latin typeface="Arial"/>
              </a:rPr>
              <a:t>en</a:t>
            </a:r>
            <a:r>
              <a:rPr lang="en-US" sz="1500" b="1" i="1" dirty="0">
                <a:solidFill>
                  <a:srgbClr val="400099"/>
                </a:solidFill>
                <a:latin typeface="Arial"/>
              </a:rPr>
              <a:t> la red con </a:t>
            </a:r>
            <a:r>
              <a:rPr lang="en-US" sz="1500" b="1" i="1" dirty="0" err="1">
                <a:solidFill>
                  <a:srgbClr val="400099"/>
                </a:solidFill>
                <a:latin typeface="Arial"/>
              </a:rPr>
              <a:t>funcionalidades</a:t>
            </a:r>
            <a:r>
              <a:rPr lang="en-US" sz="1500" b="1" i="1" dirty="0">
                <a:solidFill>
                  <a:srgbClr val="400099"/>
                </a:solidFill>
                <a:latin typeface="Arial"/>
              </a:rPr>
              <a:t> </a:t>
            </a:r>
            <a:r>
              <a:rPr lang="en-US" sz="1500" b="1" i="1" dirty="0" err="1">
                <a:solidFill>
                  <a:srgbClr val="400099"/>
                </a:solidFill>
                <a:latin typeface="Arial"/>
              </a:rPr>
              <a:t>integradas</a:t>
            </a:r>
            <a:r>
              <a:rPr lang="en-US" sz="1500" b="1" i="1" dirty="0">
                <a:solidFill>
                  <a:srgbClr val="400099"/>
                </a:solidFill>
                <a:latin typeface="Arial"/>
              </a:rPr>
              <a:t> y </a:t>
            </a:r>
            <a:r>
              <a:rPr lang="en-US" sz="1500" b="1" i="1" dirty="0" err="1">
                <a:solidFill>
                  <a:srgbClr val="400099"/>
                </a:solidFill>
                <a:latin typeface="Arial"/>
              </a:rPr>
              <a:t>automatizadas</a:t>
            </a:r>
            <a:r>
              <a:rPr lang="en-US" sz="1500" b="1" i="1" dirty="0">
                <a:solidFill>
                  <a:srgbClr val="400099"/>
                </a:solidFill>
                <a:latin typeface="Arial"/>
              </a:rPr>
              <a:t> para la </a:t>
            </a:r>
            <a:r>
              <a:rPr lang="en-US" sz="1500" b="1" i="1" dirty="0" err="1">
                <a:solidFill>
                  <a:srgbClr val="400099"/>
                </a:solidFill>
                <a:latin typeface="Arial"/>
              </a:rPr>
              <a:t>Detección</a:t>
            </a:r>
            <a:r>
              <a:rPr lang="en-US" sz="1500" b="1" i="1" dirty="0">
                <a:solidFill>
                  <a:srgbClr val="400099"/>
                </a:solidFill>
                <a:latin typeface="Arial"/>
              </a:rPr>
              <a:t>, </a:t>
            </a:r>
            <a:r>
              <a:rPr lang="en-US" sz="1500" b="1" i="1" dirty="0" err="1">
                <a:solidFill>
                  <a:srgbClr val="400099"/>
                </a:solidFill>
                <a:latin typeface="Arial"/>
              </a:rPr>
              <a:t>Identificación</a:t>
            </a:r>
            <a:r>
              <a:rPr lang="en-US" sz="1500" b="1" i="1" dirty="0">
                <a:solidFill>
                  <a:srgbClr val="400099"/>
                </a:solidFill>
                <a:latin typeface="Arial"/>
              </a:rPr>
              <a:t> y </a:t>
            </a:r>
            <a:r>
              <a:rPr lang="en-US" sz="1500" b="1" i="1" dirty="0" err="1">
                <a:solidFill>
                  <a:srgbClr val="400099"/>
                </a:solidFill>
                <a:latin typeface="Arial"/>
              </a:rPr>
              <a:t>Mitigación</a:t>
            </a:r>
            <a:r>
              <a:rPr lang="en-US" sz="1500" b="1" i="1" dirty="0">
                <a:solidFill>
                  <a:srgbClr val="400099"/>
                </a:solidFill>
                <a:latin typeface="Arial"/>
              </a:rPr>
              <a:t> de </a:t>
            </a:r>
            <a:r>
              <a:rPr lang="en-US" sz="1500" b="1" i="1" dirty="0" err="1">
                <a:solidFill>
                  <a:srgbClr val="400099"/>
                </a:solidFill>
                <a:latin typeface="Arial"/>
              </a:rPr>
              <a:t>Amenazas</a:t>
            </a:r>
            <a:r>
              <a:rPr lang="en-US" sz="1500" b="1" i="1" dirty="0">
                <a:solidFill>
                  <a:srgbClr val="400099"/>
                </a:solidFill>
                <a:latin typeface="Arial"/>
              </a:rPr>
              <a:t>”</a:t>
            </a:r>
          </a:p>
          <a:p>
            <a:pPr marL="300551" indent="-300551" algn="ctr" defTabSz="609570"/>
            <a:endParaRPr lang="en-US" sz="1500" dirty="0">
              <a:solidFill>
                <a:srgbClr val="400099"/>
              </a:solidFill>
              <a:latin typeface="Arial"/>
            </a:endParaRPr>
          </a:p>
        </p:txBody>
      </p:sp>
      <p:pic>
        <p:nvPicPr>
          <p:cNvPr id="47" name="Picture 46">
            <a:extLst>
              <a:ext uri="{FF2B5EF4-FFF2-40B4-BE49-F238E27FC236}">
                <a16:creationId xmlns:a16="http://schemas.microsoft.com/office/drawing/2014/main" id="{D3EA6A06-2A67-6E41-AFEB-321DCCB45EF4}"/>
              </a:ext>
            </a:extLst>
          </p:cNvPr>
          <p:cNvPicPr>
            <a:picLocks noChangeAspect="1"/>
          </p:cNvPicPr>
          <p:nvPr/>
        </p:nvPicPr>
        <p:blipFill>
          <a:blip r:embed="rId12"/>
          <a:stretch>
            <a:fillRect/>
          </a:stretch>
        </p:blipFill>
        <p:spPr>
          <a:xfrm>
            <a:off x="2014543" y="2232559"/>
            <a:ext cx="386718" cy="335831"/>
          </a:xfrm>
          <a:prstGeom prst="rect">
            <a:avLst/>
          </a:prstGeom>
        </p:spPr>
      </p:pic>
    </p:spTree>
    <p:extLst>
      <p:ext uri="{BB962C8B-B14F-4D97-AF65-F5344CB8AC3E}">
        <p14:creationId xmlns:p14="http://schemas.microsoft.com/office/powerpoint/2010/main" val="2755036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BBFF6-7272-3849-8C62-D6EDA9FB86F9}"/>
              </a:ext>
            </a:extLst>
          </p:cNvPr>
          <p:cNvSpPr>
            <a:spLocks noGrp="1"/>
          </p:cNvSpPr>
          <p:nvPr>
            <p:ph type="title"/>
          </p:nvPr>
        </p:nvSpPr>
        <p:spPr>
          <a:xfrm>
            <a:off x="575746" y="64876"/>
            <a:ext cx="8211068" cy="546787"/>
          </a:xfrm>
        </p:spPr>
        <p:txBody>
          <a:bodyPr>
            <a:normAutofit/>
          </a:bodyPr>
          <a:lstStyle/>
          <a:p>
            <a:r>
              <a:rPr lang="en-US" b="1" spc="-38" dirty="0" err="1">
                <a:solidFill>
                  <a:schemeClr val="tx2"/>
                </a:solidFill>
                <a:cs typeface="Arial"/>
              </a:rPr>
              <a:t>Casos</a:t>
            </a:r>
            <a:r>
              <a:rPr lang="en-US" b="1" spc="-38" dirty="0">
                <a:solidFill>
                  <a:schemeClr val="tx2"/>
                </a:solidFill>
                <a:cs typeface="Arial"/>
              </a:rPr>
              <a:t> de </a:t>
            </a:r>
            <a:r>
              <a:rPr lang="en-US" b="1" spc="-38" dirty="0" err="1">
                <a:solidFill>
                  <a:schemeClr val="tx2"/>
                </a:solidFill>
                <a:cs typeface="Arial"/>
              </a:rPr>
              <a:t>Uso</a:t>
            </a:r>
            <a:r>
              <a:rPr lang="en-US" b="1" spc="-38" dirty="0">
                <a:solidFill>
                  <a:schemeClr val="tx2"/>
                </a:solidFill>
                <a:cs typeface="Arial"/>
              </a:rPr>
              <a:t> - Security Assisted Networking</a:t>
            </a:r>
            <a:endParaRPr lang="en-US" b="1" dirty="0">
              <a:solidFill>
                <a:schemeClr val="tx2"/>
              </a:solidFill>
            </a:endParaRPr>
          </a:p>
        </p:txBody>
      </p:sp>
      <p:sp>
        <p:nvSpPr>
          <p:cNvPr id="4" name="Slide Number Placeholder 3"/>
          <p:cNvSpPr>
            <a:spLocks noGrp="1"/>
          </p:cNvSpPr>
          <p:nvPr>
            <p:ph type="sldNum" sz="quarter" idx="12"/>
          </p:nvPr>
        </p:nvSpPr>
        <p:spPr>
          <a:prstGeom prst="rect">
            <a:avLst/>
          </a:prstGeom>
        </p:spPr>
        <p:txBody>
          <a:bodyPr/>
          <a:lstStyle/>
          <a:p>
            <a:pPr defTabSz="457178">
              <a:defRPr/>
            </a:pPr>
            <a:fld id="{09062C97-02CD-6342-89E4-06145899211B}" type="slidenum">
              <a:rPr lang="en-US">
                <a:solidFill>
                  <a:prstClr val="black">
                    <a:lumMod val="65000"/>
                    <a:lumOff val="35000"/>
                  </a:prstClr>
                </a:solidFill>
                <a:latin typeface="Arial"/>
              </a:rPr>
              <a:pPr defTabSz="457178">
                <a:defRPr/>
              </a:pPr>
              <a:t>8</a:t>
            </a:fld>
            <a:endParaRPr lang="en-US" dirty="0">
              <a:solidFill>
                <a:prstClr val="black">
                  <a:lumMod val="65000"/>
                  <a:lumOff val="35000"/>
                </a:prstClr>
              </a:solidFill>
              <a:latin typeface="Arial"/>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177052876"/>
              </p:ext>
            </p:extLst>
          </p:nvPr>
        </p:nvGraphicFramePr>
        <p:xfrm>
          <a:off x="575746" y="602596"/>
          <a:ext cx="8267191" cy="3979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p:cNvSpPr/>
          <p:nvPr/>
        </p:nvSpPr>
        <p:spPr>
          <a:xfrm>
            <a:off x="700789" y="746177"/>
            <a:ext cx="498006" cy="707886"/>
          </a:xfrm>
          <a:prstGeom prst="rect">
            <a:avLst/>
          </a:prstGeom>
          <a:noFill/>
        </p:spPr>
        <p:txBody>
          <a:bodyPr wrap="square" lIns="91440" tIns="45720" rIns="91440" bIns="45720">
            <a:spAutoFit/>
          </a:bodyPr>
          <a:lstStyle/>
          <a:p>
            <a:pPr algn="ctr" defTabSz="457178">
              <a:defRPr/>
            </a:pPr>
            <a:r>
              <a:rPr lang="en-US" sz="4000" b="1" dirty="0">
                <a:ln w="10160">
                  <a:solidFill>
                    <a:srgbClr val="FF6B00"/>
                  </a:solidFill>
                  <a:prstDash val="solid"/>
                </a:ln>
                <a:solidFill>
                  <a:srgbClr val="FFFFFF"/>
                </a:solidFill>
                <a:effectLst>
                  <a:outerShdw blurRad="38100" dist="22860" dir="5400000" algn="tl" rotWithShape="0">
                    <a:srgbClr val="000000">
                      <a:alpha val="30000"/>
                    </a:srgbClr>
                  </a:outerShdw>
                </a:effectLst>
                <a:latin typeface="Arial"/>
              </a:rPr>
              <a:t>1</a:t>
            </a:r>
          </a:p>
        </p:txBody>
      </p:sp>
      <p:sp>
        <p:nvSpPr>
          <p:cNvPr id="10" name="Rectangle 9"/>
          <p:cNvSpPr/>
          <p:nvPr/>
        </p:nvSpPr>
        <p:spPr>
          <a:xfrm>
            <a:off x="1058437" y="1488125"/>
            <a:ext cx="498006" cy="707886"/>
          </a:xfrm>
          <a:prstGeom prst="rect">
            <a:avLst/>
          </a:prstGeom>
          <a:noFill/>
        </p:spPr>
        <p:txBody>
          <a:bodyPr wrap="square" lIns="91440" tIns="45720" rIns="91440" bIns="45720">
            <a:spAutoFit/>
          </a:bodyPr>
          <a:lstStyle/>
          <a:p>
            <a:pPr algn="ctr" defTabSz="457178">
              <a:defRPr/>
            </a:pPr>
            <a:r>
              <a:rPr lang="en-US" sz="4000" b="1" dirty="0">
                <a:ln w="10160">
                  <a:solidFill>
                    <a:srgbClr val="FF6B00"/>
                  </a:solidFill>
                  <a:prstDash val="solid"/>
                </a:ln>
                <a:solidFill>
                  <a:srgbClr val="FFFFFF"/>
                </a:solidFill>
                <a:effectLst>
                  <a:outerShdw blurRad="38100" dist="22860" dir="5400000" algn="tl" rotWithShape="0">
                    <a:srgbClr val="000000">
                      <a:alpha val="30000"/>
                    </a:srgbClr>
                  </a:outerShdw>
                </a:effectLst>
                <a:latin typeface="Arial"/>
              </a:rPr>
              <a:t>2</a:t>
            </a:r>
          </a:p>
        </p:txBody>
      </p:sp>
      <p:sp>
        <p:nvSpPr>
          <p:cNvPr id="11" name="Rectangle 10"/>
          <p:cNvSpPr/>
          <p:nvPr/>
        </p:nvSpPr>
        <p:spPr>
          <a:xfrm>
            <a:off x="1163597" y="2244551"/>
            <a:ext cx="498006" cy="707886"/>
          </a:xfrm>
          <a:prstGeom prst="rect">
            <a:avLst/>
          </a:prstGeom>
          <a:noFill/>
        </p:spPr>
        <p:txBody>
          <a:bodyPr wrap="square" lIns="91440" tIns="45720" rIns="91440" bIns="45720">
            <a:spAutoFit/>
          </a:bodyPr>
          <a:lstStyle/>
          <a:p>
            <a:pPr algn="ctr" defTabSz="457178">
              <a:defRPr/>
            </a:pPr>
            <a:r>
              <a:rPr lang="en-US" sz="4000" b="1" dirty="0">
                <a:ln w="10160">
                  <a:solidFill>
                    <a:srgbClr val="FF6B00"/>
                  </a:solidFill>
                  <a:prstDash val="solid"/>
                </a:ln>
                <a:solidFill>
                  <a:srgbClr val="FFFFFF"/>
                </a:solidFill>
                <a:effectLst>
                  <a:outerShdw blurRad="38100" dist="22860" dir="5400000" algn="tl" rotWithShape="0">
                    <a:srgbClr val="000000">
                      <a:alpha val="30000"/>
                    </a:srgbClr>
                  </a:outerShdw>
                </a:effectLst>
                <a:latin typeface="Arial"/>
              </a:rPr>
              <a:t>3</a:t>
            </a:r>
          </a:p>
        </p:txBody>
      </p:sp>
      <p:sp>
        <p:nvSpPr>
          <p:cNvPr id="12" name="Rectangle 11"/>
          <p:cNvSpPr/>
          <p:nvPr/>
        </p:nvSpPr>
        <p:spPr>
          <a:xfrm>
            <a:off x="1038040" y="2969548"/>
            <a:ext cx="498006" cy="707886"/>
          </a:xfrm>
          <a:prstGeom prst="rect">
            <a:avLst/>
          </a:prstGeom>
          <a:noFill/>
        </p:spPr>
        <p:txBody>
          <a:bodyPr wrap="square" lIns="91440" tIns="45720" rIns="91440" bIns="45720">
            <a:spAutoFit/>
          </a:bodyPr>
          <a:lstStyle/>
          <a:p>
            <a:pPr algn="ctr" defTabSz="457178">
              <a:defRPr/>
            </a:pPr>
            <a:r>
              <a:rPr lang="en-US" sz="4000" b="1" dirty="0">
                <a:ln w="10160">
                  <a:solidFill>
                    <a:srgbClr val="FF6B00"/>
                  </a:solidFill>
                  <a:prstDash val="solid"/>
                </a:ln>
                <a:solidFill>
                  <a:srgbClr val="FFFFFF"/>
                </a:solidFill>
                <a:effectLst>
                  <a:outerShdw blurRad="38100" dist="22860" dir="5400000" algn="tl" rotWithShape="0">
                    <a:srgbClr val="000000">
                      <a:alpha val="30000"/>
                    </a:srgbClr>
                  </a:outerShdw>
                </a:effectLst>
                <a:latin typeface="Arial"/>
              </a:rPr>
              <a:t>4</a:t>
            </a:r>
          </a:p>
        </p:txBody>
      </p:sp>
      <p:sp>
        <p:nvSpPr>
          <p:cNvPr id="13" name="Rectangle 12"/>
          <p:cNvSpPr/>
          <p:nvPr/>
        </p:nvSpPr>
        <p:spPr>
          <a:xfrm>
            <a:off x="687731" y="3740918"/>
            <a:ext cx="498006" cy="707886"/>
          </a:xfrm>
          <a:prstGeom prst="rect">
            <a:avLst/>
          </a:prstGeom>
          <a:noFill/>
        </p:spPr>
        <p:txBody>
          <a:bodyPr wrap="square" lIns="91440" tIns="45720" rIns="91440" bIns="45720">
            <a:spAutoFit/>
          </a:bodyPr>
          <a:lstStyle/>
          <a:p>
            <a:pPr algn="ctr" defTabSz="457178">
              <a:defRPr/>
            </a:pPr>
            <a:r>
              <a:rPr lang="en-US" sz="4000" b="1" dirty="0">
                <a:ln w="10160">
                  <a:solidFill>
                    <a:srgbClr val="FF6B00"/>
                  </a:solidFill>
                  <a:prstDash val="solid"/>
                </a:ln>
                <a:solidFill>
                  <a:srgbClr val="FFFFFF"/>
                </a:solidFill>
                <a:effectLst>
                  <a:outerShdw blurRad="38100" dist="22860" dir="5400000" algn="tl" rotWithShape="0">
                    <a:srgbClr val="000000">
                      <a:alpha val="30000"/>
                    </a:srgbClr>
                  </a:outerShdw>
                </a:effectLst>
                <a:latin typeface="Arial"/>
              </a:rPr>
              <a:t>5</a:t>
            </a:r>
          </a:p>
        </p:txBody>
      </p:sp>
      <p:sp>
        <p:nvSpPr>
          <p:cNvPr id="7" name="TextBox 6"/>
          <p:cNvSpPr txBox="1"/>
          <p:nvPr/>
        </p:nvSpPr>
        <p:spPr>
          <a:xfrm>
            <a:off x="1802671" y="1677194"/>
            <a:ext cx="6903621" cy="341632"/>
          </a:xfrm>
          <a:prstGeom prst="rect">
            <a:avLst/>
          </a:prstGeom>
          <a:noFill/>
        </p:spPr>
        <p:txBody>
          <a:bodyPr wrap="none" rtlCol="0">
            <a:spAutoFit/>
          </a:bodyPr>
          <a:lstStyle/>
          <a:p>
            <a:pPr defTabSz="800100">
              <a:lnSpc>
                <a:spcPct val="90000"/>
              </a:lnSpc>
              <a:spcBef>
                <a:spcPct val="0"/>
              </a:spcBef>
              <a:spcAft>
                <a:spcPct val="35000"/>
              </a:spcAft>
            </a:pPr>
            <a:r>
              <a:rPr lang="en-US" dirty="0" err="1">
                <a:solidFill>
                  <a:prstClr val="white"/>
                </a:solidFill>
                <a:latin typeface="Arial"/>
              </a:rPr>
              <a:t>Identificación</a:t>
            </a:r>
            <a:r>
              <a:rPr lang="en-US" dirty="0">
                <a:solidFill>
                  <a:prstClr val="white"/>
                </a:solidFill>
                <a:latin typeface="Arial"/>
              </a:rPr>
              <a:t> y </a:t>
            </a:r>
            <a:r>
              <a:rPr lang="en-US" dirty="0" err="1">
                <a:solidFill>
                  <a:prstClr val="white"/>
                </a:solidFill>
                <a:latin typeface="Arial"/>
              </a:rPr>
              <a:t>Detección</a:t>
            </a:r>
            <a:r>
              <a:rPr lang="en-US" dirty="0">
                <a:solidFill>
                  <a:prstClr val="white"/>
                </a:solidFill>
                <a:latin typeface="Arial"/>
              </a:rPr>
              <a:t> de </a:t>
            </a:r>
            <a:r>
              <a:rPr lang="en-US" dirty="0" err="1">
                <a:solidFill>
                  <a:prstClr val="white"/>
                </a:solidFill>
                <a:latin typeface="Arial"/>
              </a:rPr>
              <a:t>Amenazas</a:t>
            </a:r>
            <a:r>
              <a:rPr lang="en-US" dirty="0">
                <a:solidFill>
                  <a:prstClr val="white"/>
                </a:solidFill>
                <a:latin typeface="Arial"/>
              </a:rPr>
              <a:t> (East-West) @ </a:t>
            </a:r>
            <a:r>
              <a:rPr lang="en-US" dirty="0" err="1">
                <a:solidFill>
                  <a:prstClr val="white"/>
                </a:solidFill>
                <a:latin typeface="Arial"/>
              </a:rPr>
              <a:t>Acceso</a:t>
            </a:r>
            <a:endParaRPr lang="en-US" dirty="0">
              <a:solidFill>
                <a:prstClr val="white"/>
              </a:solidFill>
              <a:latin typeface="Arial"/>
            </a:endParaRPr>
          </a:p>
        </p:txBody>
      </p:sp>
      <p:sp>
        <p:nvSpPr>
          <p:cNvPr id="8" name="TextBox 7"/>
          <p:cNvSpPr txBox="1"/>
          <p:nvPr/>
        </p:nvSpPr>
        <p:spPr>
          <a:xfrm>
            <a:off x="1715580" y="2459198"/>
            <a:ext cx="7168694" cy="286232"/>
          </a:xfrm>
          <a:prstGeom prst="rect">
            <a:avLst/>
          </a:prstGeom>
          <a:noFill/>
        </p:spPr>
        <p:txBody>
          <a:bodyPr wrap="none" rtlCol="0">
            <a:spAutoFit/>
          </a:bodyPr>
          <a:lstStyle/>
          <a:p>
            <a:pPr lvl="0" defTabSz="800100">
              <a:lnSpc>
                <a:spcPct val="90000"/>
              </a:lnSpc>
              <a:spcBef>
                <a:spcPct val="0"/>
              </a:spcBef>
              <a:spcAft>
                <a:spcPct val="35000"/>
              </a:spcAft>
            </a:pPr>
            <a:r>
              <a:rPr lang="en-US" sz="1400" dirty="0" err="1">
                <a:solidFill>
                  <a:prstClr val="white"/>
                </a:solidFill>
                <a:latin typeface="Arial"/>
              </a:rPr>
              <a:t>Detección</a:t>
            </a:r>
            <a:r>
              <a:rPr lang="en-US" sz="1400" dirty="0">
                <a:solidFill>
                  <a:prstClr val="white"/>
                </a:solidFill>
                <a:latin typeface="Arial"/>
              </a:rPr>
              <a:t> de </a:t>
            </a:r>
            <a:r>
              <a:rPr lang="en-US" sz="1400" dirty="0" err="1">
                <a:solidFill>
                  <a:prstClr val="white"/>
                </a:solidFill>
                <a:latin typeface="Arial"/>
              </a:rPr>
              <a:t>Amenazas</a:t>
            </a:r>
            <a:r>
              <a:rPr lang="en-US" sz="1400" dirty="0">
                <a:solidFill>
                  <a:prstClr val="white"/>
                </a:solidFill>
                <a:latin typeface="Arial"/>
              </a:rPr>
              <a:t> </a:t>
            </a:r>
            <a:r>
              <a:rPr lang="en-US" sz="1400" dirty="0" err="1">
                <a:solidFill>
                  <a:prstClr val="white"/>
                </a:solidFill>
                <a:latin typeface="Arial"/>
              </a:rPr>
              <a:t>en</a:t>
            </a:r>
            <a:r>
              <a:rPr lang="en-US" sz="1400" dirty="0">
                <a:solidFill>
                  <a:prstClr val="white"/>
                </a:solidFill>
                <a:latin typeface="Arial"/>
              </a:rPr>
              <a:t> </a:t>
            </a:r>
            <a:r>
              <a:rPr lang="en-US" sz="1400" dirty="0" err="1">
                <a:solidFill>
                  <a:prstClr val="white"/>
                </a:solidFill>
                <a:latin typeface="Arial"/>
              </a:rPr>
              <a:t>tráfico</a:t>
            </a:r>
            <a:r>
              <a:rPr lang="en-US" sz="1400" dirty="0">
                <a:solidFill>
                  <a:prstClr val="white"/>
                </a:solidFill>
                <a:latin typeface="Arial"/>
              </a:rPr>
              <a:t> lateral – </a:t>
            </a:r>
            <a:r>
              <a:rPr lang="en-US" sz="1400" dirty="0" err="1">
                <a:solidFill>
                  <a:prstClr val="white"/>
                </a:solidFill>
                <a:latin typeface="Arial"/>
              </a:rPr>
              <a:t>Escaneos</a:t>
            </a:r>
            <a:r>
              <a:rPr lang="en-US" sz="1400" dirty="0">
                <a:solidFill>
                  <a:prstClr val="white"/>
                </a:solidFill>
                <a:latin typeface="Arial"/>
              </a:rPr>
              <a:t> o </a:t>
            </a:r>
            <a:r>
              <a:rPr lang="en-US" sz="1400" dirty="0" err="1">
                <a:solidFill>
                  <a:prstClr val="white"/>
                </a:solidFill>
                <a:latin typeface="Arial"/>
              </a:rPr>
              <a:t>barridos</a:t>
            </a:r>
            <a:r>
              <a:rPr lang="en-US" sz="1400" dirty="0">
                <a:solidFill>
                  <a:prstClr val="white"/>
                </a:solidFill>
                <a:latin typeface="Arial"/>
              </a:rPr>
              <a:t> de </a:t>
            </a:r>
            <a:r>
              <a:rPr lang="en-US" sz="1400" dirty="0" err="1">
                <a:solidFill>
                  <a:prstClr val="white"/>
                </a:solidFill>
                <a:latin typeface="Arial"/>
              </a:rPr>
              <a:t>puertos</a:t>
            </a:r>
            <a:r>
              <a:rPr lang="en-US" sz="1400" dirty="0">
                <a:solidFill>
                  <a:prstClr val="white"/>
                </a:solidFill>
                <a:latin typeface="Arial"/>
              </a:rPr>
              <a:t>/</a:t>
            </a:r>
            <a:r>
              <a:rPr lang="en-US" sz="1400" dirty="0" err="1">
                <a:solidFill>
                  <a:prstClr val="white"/>
                </a:solidFill>
                <a:latin typeface="Arial"/>
              </a:rPr>
              <a:t>credenciales</a:t>
            </a:r>
            <a:endParaRPr lang="en-US" sz="1400" dirty="0">
              <a:solidFill>
                <a:prstClr val="white"/>
              </a:solidFill>
              <a:latin typeface="Arial"/>
            </a:endParaRPr>
          </a:p>
        </p:txBody>
      </p:sp>
      <p:sp>
        <p:nvSpPr>
          <p:cNvPr id="14" name="TextBox 13"/>
          <p:cNvSpPr txBox="1"/>
          <p:nvPr/>
        </p:nvSpPr>
        <p:spPr>
          <a:xfrm>
            <a:off x="1915885" y="3168814"/>
            <a:ext cx="6079613" cy="341632"/>
          </a:xfrm>
          <a:prstGeom prst="rect">
            <a:avLst/>
          </a:prstGeom>
          <a:noFill/>
        </p:spPr>
        <p:txBody>
          <a:bodyPr wrap="none" rtlCol="0">
            <a:spAutoFit/>
          </a:bodyPr>
          <a:lstStyle/>
          <a:p>
            <a:pPr defTabSz="800100">
              <a:lnSpc>
                <a:spcPct val="90000"/>
              </a:lnSpc>
              <a:spcBef>
                <a:spcPct val="0"/>
              </a:spcBef>
              <a:spcAft>
                <a:spcPct val="35000"/>
              </a:spcAft>
            </a:pPr>
            <a:r>
              <a:rPr lang="en-US" dirty="0" err="1">
                <a:solidFill>
                  <a:prstClr val="white"/>
                </a:solidFill>
                <a:latin typeface="Arial"/>
              </a:rPr>
              <a:t>Detección</a:t>
            </a:r>
            <a:r>
              <a:rPr lang="en-US" dirty="0">
                <a:solidFill>
                  <a:prstClr val="white"/>
                </a:solidFill>
                <a:latin typeface="Arial"/>
              </a:rPr>
              <a:t> de </a:t>
            </a:r>
            <a:r>
              <a:rPr lang="en-US" dirty="0" err="1">
                <a:solidFill>
                  <a:prstClr val="white"/>
                </a:solidFill>
                <a:latin typeface="Arial"/>
              </a:rPr>
              <a:t>Anomalías</a:t>
            </a:r>
            <a:r>
              <a:rPr lang="en-US" dirty="0">
                <a:solidFill>
                  <a:prstClr val="white"/>
                </a:solidFill>
                <a:latin typeface="Arial"/>
              </a:rPr>
              <a:t> de </a:t>
            </a:r>
            <a:r>
              <a:rPr lang="en-US" dirty="0" err="1">
                <a:solidFill>
                  <a:prstClr val="white"/>
                </a:solidFill>
                <a:latin typeface="Arial"/>
              </a:rPr>
              <a:t>Comportamiento</a:t>
            </a:r>
            <a:r>
              <a:rPr lang="en-US" dirty="0">
                <a:solidFill>
                  <a:prstClr val="white"/>
                </a:solidFill>
                <a:latin typeface="Arial"/>
              </a:rPr>
              <a:t> (ML) – </a:t>
            </a:r>
            <a:r>
              <a:rPr lang="en-US" dirty="0" err="1">
                <a:solidFill>
                  <a:prstClr val="white"/>
                </a:solidFill>
                <a:latin typeface="Arial"/>
              </a:rPr>
              <a:t>IoT</a:t>
            </a:r>
            <a:r>
              <a:rPr lang="en-US" dirty="0">
                <a:solidFill>
                  <a:prstClr val="white"/>
                </a:solidFill>
                <a:latin typeface="Arial"/>
              </a:rPr>
              <a:t> </a:t>
            </a:r>
          </a:p>
        </p:txBody>
      </p:sp>
      <p:sp>
        <p:nvSpPr>
          <p:cNvPr id="15" name="TextBox 14"/>
          <p:cNvSpPr txBox="1"/>
          <p:nvPr/>
        </p:nvSpPr>
        <p:spPr>
          <a:xfrm>
            <a:off x="1412600" y="3925584"/>
            <a:ext cx="6917278" cy="341632"/>
          </a:xfrm>
          <a:prstGeom prst="rect">
            <a:avLst/>
          </a:prstGeom>
          <a:noFill/>
        </p:spPr>
        <p:txBody>
          <a:bodyPr wrap="none" rtlCol="0">
            <a:spAutoFit/>
          </a:bodyPr>
          <a:lstStyle>
            <a:defPPr>
              <a:defRPr lang="en-US"/>
            </a:defPPr>
            <a:lvl1pPr defTabSz="800100">
              <a:lnSpc>
                <a:spcPct val="90000"/>
              </a:lnSpc>
              <a:spcBef>
                <a:spcPct val="0"/>
              </a:spcBef>
              <a:spcAft>
                <a:spcPct val="35000"/>
              </a:spcAft>
              <a:defRPr>
                <a:solidFill>
                  <a:prstClr val="white"/>
                </a:solidFill>
                <a:latin typeface="Arial"/>
              </a:defRPr>
            </a:lvl1pPr>
          </a:lstStyle>
          <a:p>
            <a:r>
              <a:rPr lang="en-US" dirty="0" err="1"/>
              <a:t>Respuestas</a:t>
            </a:r>
            <a:r>
              <a:rPr lang="en-US" dirty="0"/>
              <a:t> </a:t>
            </a:r>
            <a:r>
              <a:rPr lang="en-US" dirty="0" err="1"/>
              <a:t>en</a:t>
            </a:r>
            <a:r>
              <a:rPr lang="en-US" dirty="0"/>
              <a:t> base a </a:t>
            </a:r>
            <a:r>
              <a:rPr lang="en-US" dirty="0" err="1"/>
              <a:t>flujos</a:t>
            </a:r>
            <a:r>
              <a:rPr lang="en-US" dirty="0"/>
              <a:t> de </a:t>
            </a:r>
            <a:r>
              <a:rPr lang="en-US" dirty="0" err="1"/>
              <a:t>trabajo</a:t>
            </a:r>
            <a:r>
              <a:rPr lang="en-US" dirty="0"/>
              <a:t> con partners de </a:t>
            </a:r>
            <a:r>
              <a:rPr lang="en-US" dirty="0" err="1"/>
              <a:t>seguridad</a:t>
            </a:r>
            <a:endParaRPr lang="en-US" dirty="0"/>
          </a:p>
        </p:txBody>
      </p:sp>
    </p:spTree>
    <p:extLst>
      <p:ext uri="{BB962C8B-B14F-4D97-AF65-F5344CB8AC3E}">
        <p14:creationId xmlns:p14="http://schemas.microsoft.com/office/powerpoint/2010/main" val="4214213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E6174C-D122-B74D-BAED-F8E114464638}"/>
              </a:ext>
            </a:extLst>
          </p:cNvPr>
          <p:cNvSpPr>
            <a:spLocks noGrp="1"/>
          </p:cNvSpPr>
          <p:nvPr>
            <p:ph type="title"/>
          </p:nvPr>
        </p:nvSpPr>
        <p:spPr>
          <a:xfrm>
            <a:off x="789925" y="160672"/>
            <a:ext cx="7921687" cy="445769"/>
          </a:xfrm>
        </p:spPr>
        <p:txBody>
          <a:bodyPr>
            <a:normAutofit fontScale="90000"/>
          </a:bodyPr>
          <a:lstStyle/>
          <a:p>
            <a:r>
              <a:rPr lang="en-US" dirty="0">
                <a:solidFill>
                  <a:schemeClr val="tx2"/>
                </a:solidFill>
              </a:rPr>
              <a:t>Fuentes de </a:t>
            </a:r>
            <a:r>
              <a:rPr lang="en-US" dirty="0" err="1">
                <a:solidFill>
                  <a:schemeClr val="tx2"/>
                </a:solidFill>
              </a:rPr>
              <a:t>información</a:t>
            </a:r>
            <a:r>
              <a:rPr lang="en-US" dirty="0">
                <a:solidFill>
                  <a:schemeClr val="tx2"/>
                </a:solidFill>
              </a:rPr>
              <a:t> e </a:t>
            </a:r>
            <a:r>
              <a:rPr lang="en-US" dirty="0" err="1">
                <a:solidFill>
                  <a:schemeClr val="tx2"/>
                </a:solidFill>
              </a:rPr>
              <a:t>Indicadores</a:t>
            </a:r>
            <a:r>
              <a:rPr lang="en-US" dirty="0">
                <a:solidFill>
                  <a:schemeClr val="tx2"/>
                </a:solidFill>
              </a:rPr>
              <a:t> de </a:t>
            </a:r>
            <a:r>
              <a:rPr lang="en-US" dirty="0" err="1">
                <a:solidFill>
                  <a:schemeClr val="tx2"/>
                </a:solidFill>
              </a:rPr>
              <a:t>Amenazas</a:t>
            </a:r>
            <a:endParaRPr lang="en-US" dirty="0">
              <a:solidFill>
                <a:schemeClr val="tx2"/>
              </a:solidFill>
            </a:endParaRPr>
          </a:p>
        </p:txBody>
      </p:sp>
      <p:sp>
        <p:nvSpPr>
          <p:cNvPr id="15" name="TextBox 14">
            <a:extLst>
              <a:ext uri="{FF2B5EF4-FFF2-40B4-BE49-F238E27FC236}">
                <a16:creationId xmlns:a16="http://schemas.microsoft.com/office/drawing/2014/main" id="{2C193725-A1A2-8740-9A4F-5DFA15C69708}"/>
              </a:ext>
            </a:extLst>
          </p:cNvPr>
          <p:cNvSpPr txBox="1"/>
          <p:nvPr/>
        </p:nvSpPr>
        <p:spPr>
          <a:xfrm>
            <a:off x="3540443" y="819070"/>
            <a:ext cx="2441448" cy="391142"/>
          </a:xfrm>
          <a:prstGeom prst="rect">
            <a:avLst/>
          </a:prstGeom>
          <a:solidFill>
            <a:srgbClr val="3EBAF1"/>
          </a:solidFill>
          <a:ln w="6350">
            <a:solidFill>
              <a:srgbClr val="3EBAF1"/>
            </a:solidFill>
            <a:miter lim="800000"/>
          </a:ln>
          <a:effectLst>
            <a:outerShdw blurRad="190500" dist="63500" dir="5400000" algn="tl" rotWithShape="0">
              <a:prstClr val="black">
                <a:alpha val="15000"/>
              </a:prstClr>
            </a:outerShdw>
          </a:effectLst>
        </p:spPr>
        <p:txBody>
          <a:bodyPr wrap="square" lIns="0" tIns="0" rIns="0" bIns="0" rtlCol="0" anchor="ctr">
            <a:noAutofit/>
          </a:bodyPr>
          <a:lstStyle>
            <a:defPPr>
              <a:defRPr lang="en-US"/>
            </a:defPPr>
            <a:lvl1pPr algn="ctr">
              <a:lnSpc>
                <a:spcPct val="90000"/>
              </a:lnSpc>
              <a:defRPr sz="2400">
                <a:solidFill>
                  <a:schemeClr val="bg1"/>
                </a:solidFill>
                <a:latin typeface="Arial" panose="020B0604020202020204" pitchFamily="34" charset="0"/>
              </a:defRPr>
            </a:lvl1pPr>
          </a:lstStyle>
          <a:p>
            <a:pPr defTabSz="457189">
              <a:lnSpc>
                <a:spcPct val="100000"/>
              </a:lnSpc>
              <a:defRPr/>
            </a:pPr>
            <a:r>
              <a:rPr lang="en-US" sz="1800" b="1" dirty="0">
                <a:solidFill>
                  <a:prstClr val="white"/>
                </a:solidFill>
                <a:latin typeface="Arial"/>
              </a:rPr>
              <a:t>Fuentes de </a:t>
            </a:r>
            <a:r>
              <a:rPr lang="en-US" sz="1800" b="1" dirty="0" err="1">
                <a:solidFill>
                  <a:prstClr val="white"/>
                </a:solidFill>
                <a:latin typeface="Arial"/>
              </a:rPr>
              <a:t>datos</a:t>
            </a:r>
            <a:endParaRPr lang="en-US" sz="1800" b="1" dirty="0">
              <a:solidFill>
                <a:prstClr val="white"/>
              </a:solidFill>
              <a:latin typeface="Arial"/>
            </a:endParaRPr>
          </a:p>
        </p:txBody>
      </p:sp>
      <p:sp>
        <p:nvSpPr>
          <p:cNvPr id="16" name="Content Placeholder 2">
            <a:extLst>
              <a:ext uri="{FF2B5EF4-FFF2-40B4-BE49-F238E27FC236}">
                <a16:creationId xmlns:a16="http://schemas.microsoft.com/office/drawing/2014/main" id="{0B7417CC-58CF-184D-BF58-F7E53D763125}"/>
              </a:ext>
            </a:extLst>
          </p:cNvPr>
          <p:cNvSpPr txBox="1">
            <a:spLocks/>
          </p:cNvSpPr>
          <p:nvPr/>
        </p:nvSpPr>
        <p:spPr>
          <a:xfrm>
            <a:off x="3540443" y="1266127"/>
            <a:ext cx="2441448" cy="2876473"/>
          </a:xfrm>
          <a:prstGeom prst="rect">
            <a:avLst/>
          </a:prstGeom>
          <a:solidFill>
            <a:srgbClr val="FFFFFF"/>
          </a:solidFill>
          <a:ln w="6350">
            <a:solidFill>
              <a:srgbClr val="FFFFFF">
                <a:lumMod val="65000"/>
              </a:srgbClr>
            </a:solidFill>
            <a:miter lim="800000"/>
          </a:ln>
          <a:effectLst>
            <a:outerShdw blurRad="190500" dist="63500" dir="5400000" algn="t" rotWithShape="0">
              <a:prstClr val="black">
                <a:alpha val="15000"/>
              </a:prstClr>
            </a:outerShdw>
          </a:effectLst>
        </p:spPr>
        <p:txBody>
          <a:bodyPr lIns="205740" tIns="205740" rIns="205740" bIns="205740"/>
          <a:lstStyle>
            <a:defPPr>
              <a:defRPr lang="en-US"/>
            </a:defPPr>
            <a:lvl1pPr marL="228600" indent="-228600" defTabSz="914400">
              <a:lnSpc>
                <a:spcPct val="90000"/>
              </a:lnSpc>
              <a:spcBef>
                <a:spcPts val="1200"/>
              </a:spcBef>
              <a:buClr>
                <a:schemeClr val="tx1"/>
              </a:buClr>
              <a:buFont typeface="Arial" panose="020B0604020202020204" pitchFamily="34" charset="0"/>
              <a:buChar char="•"/>
              <a:defRPr sz="1800">
                <a:solidFill>
                  <a:schemeClr val="accent2"/>
                </a:solidFill>
                <a:latin typeface="Arial" panose="020B0604020202020204" pitchFamily="34" charset="0"/>
              </a:defRPr>
            </a:lvl1pPr>
            <a:lvl2pPr marL="502920" indent="-228600" defTabSz="914400">
              <a:lnSpc>
                <a:spcPct val="90000"/>
              </a:lnSpc>
              <a:spcBef>
                <a:spcPts val="1000"/>
              </a:spcBef>
              <a:buClr>
                <a:schemeClr val="tx1">
                  <a:lumMod val="40000"/>
                  <a:lumOff val="60000"/>
                </a:schemeClr>
              </a:buClr>
              <a:buFont typeface="Arial" panose="020B0604020202020204" pitchFamily="34" charset="0"/>
              <a:buChar char="–"/>
              <a:defRPr sz="1800"/>
            </a:lvl2pPr>
            <a:lvl3pPr marL="731520" indent="-182880" defTabSz="914400">
              <a:lnSpc>
                <a:spcPct val="90000"/>
              </a:lnSpc>
              <a:spcBef>
                <a:spcPts val="600"/>
              </a:spcBef>
              <a:buClr>
                <a:schemeClr val="tx1">
                  <a:lumMod val="40000"/>
                  <a:lumOff val="60000"/>
                </a:schemeClr>
              </a:buClr>
              <a:buFont typeface="Arial" panose="020B0604020202020204" pitchFamily="34" charset="0"/>
              <a:buChar char="•"/>
              <a:defRPr sz="1600"/>
            </a:lvl3pPr>
            <a:lvl4pPr marL="960120" indent="-182880" defTabSz="914400">
              <a:lnSpc>
                <a:spcPct val="90000"/>
              </a:lnSpc>
              <a:spcBef>
                <a:spcPts val="600"/>
              </a:spcBef>
              <a:buClr>
                <a:schemeClr val="tx1">
                  <a:lumMod val="40000"/>
                  <a:lumOff val="60000"/>
                </a:schemeClr>
              </a:buClr>
              <a:buFont typeface="Arial" panose="020B0604020202020204" pitchFamily="34" charset="0"/>
              <a:buChar char="–"/>
              <a:defRPr sz="1400"/>
            </a:lvl4pPr>
            <a:lvl5pPr marL="1188720" indent="-182880" defTabSz="914400">
              <a:lnSpc>
                <a:spcPct val="90000"/>
              </a:lnSpc>
              <a:spcBef>
                <a:spcPts val="600"/>
              </a:spcBef>
              <a:buClr>
                <a:schemeClr val="tx1">
                  <a:lumMod val="40000"/>
                  <a:lumOff val="60000"/>
                </a:schemeClr>
              </a:buClr>
              <a:buFont typeface="Arial" panose="020B0604020202020204" pitchFamily="34" charset="0"/>
              <a:buChar char="•"/>
              <a:defRPr sz="1400"/>
            </a:lvl5pPr>
            <a:lvl6pPr marL="1371600" indent="-182880" defTabSz="914400">
              <a:lnSpc>
                <a:spcPct val="90000"/>
              </a:lnSpc>
              <a:spcBef>
                <a:spcPts val="600"/>
              </a:spcBef>
              <a:buClr>
                <a:schemeClr val="tx1">
                  <a:lumMod val="40000"/>
                  <a:lumOff val="60000"/>
                </a:schemeClr>
              </a:buClr>
              <a:buFont typeface="Arial" panose="020B0604020202020204" pitchFamily="34" charset="0"/>
              <a:buChar char="–"/>
              <a:defRPr sz="1400"/>
            </a:lvl6pPr>
            <a:lvl7pPr marL="1600200" indent="-182880" defTabSz="914400">
              <a:lnSpc>
                <a:spcPct val="90000"/>
              </a:lnSpc>
              <a:spcBef>
                <a:spcPts val="600"/>
              </a:spcBef>
              <a:buClr>
                <a:schemeClr val="tx1">
                  <a:lumMod val="40000"/>
                  <a:lumOff val="60000"/>
                </a:schemeClr>
              </a:buClr>
              <a:buFont typeface="Arial" panose="020B0604020202020204" pitchFamily="34" charset="0"/>
              <a:buChar char="•"/>
              <a:defRPr sz="1400"/>
            </a:lvl7pPr>
            <a:lvl8pPr marL="1828800" indent="-182880" defTabSz="914400">
              <a:lnSpc>
                <a:spcPct val="90000"/>
              </a:lnSpc>
              <a:spcBef>
                <a:spcPts val="600"/>
              </a:spcBef>
              <a:buClr>
                <a:schemeClr val="tx1">
                  <a:lumMod val="40000"/>
                  <a:lumOff val="60000"/>
                </a:schemeClr>
              </a:buClr>
              <a:buFont typeface="Arial" panose="020B0604020202020204" pitchFamily="34" charset="0"/>
              <a:buChar char="–"/>
              <a:defRPr sz="1400"/>
            </a:lvl8pPr>
            <a:lvl9pPr marL="2057400" indent="-182880" defTabSz="914400">
              <a:lnSpc>
                <a:spcPct val="90000"/>
              </a:lnSpc>
              <a:spcBef>
                <a:spcPts val="600"/>
              </a:spcBef>
              <a:buClr>
                <a:schemeClr val="tx1">
                  <a:lumMod val="40000"/>
                  <a:lumOff val="60000"/>
                </a:schemeClr>
              </a:buClr>
              <a:buFont typeface="Arial" panose="020B0604020202020204" pitchFamily="34" charset="0"/>
              <a:buChar char="•"/>
              <a:defRPr sz="1400" baseline="0"/>
            </a:lvl9pPr>
          </a:lstStyle>
          <a:p>
            <a:pPr marL="228594" indent="-228594" defTabSz="914378">
              <a:buClr>
                <a:srgbClr val="445E88"/>
              </a:buClr>
            </a:pPr>
            <a:r>
              <a:rPr lang="en-US" sz="1200" kern="0" dirty="0" err="1">
                <a:solidFill>
                  <a:srgbClr val="3C3C3C"/>
                </a:solidFill>
              </a:rPr>
              <a:t>NetfFow</a:t>
            </a:r>
            <a:endParaRPr lang="en-US" sz="1200" kern="0" dirty="0">
              <a:solidFill>
                <a:srgbClr val="3C3C3C"/>
              </a:solidFill>
            </a:endParaRPr>
          </a:p>
          <a:p>
            <a:pPr marL="228594" indent="-228594" defTabSz="914378">
              <a:buClr>
                <a:srgbClr val="445E88"/>
              </a:buClr>
            </a:pPr>
            <a:r>
              <a:rPr lang="en-US" sz="1200" kern="0" dirty="0" err="1">
                <a:solidFill>
                  <a:srgbClr val="3C3C3C"/>
                </a:solidFill>
              </a:rPr>
              <a:t>sFlow</a:t>
            </a:r>
            <a:r>
              <a:rPr lang="en-US" sz="1200" kern="0" dirty="0">
                <a:solidFill>
                  <a:srgbClr val="3C3C3C"/>
                </a:solidFill>
              </a:rPr>
              <a:t>+</a:t>
            </a:r>
          </a:p>
          <a:p>
            <a:pPr marL="228594" indent="-228594" defTabSz="914378">
              <a:buClr>
                <a:srgbClr val="445E88"/>
              </a:buClr>
            </a:pPr>
            <a:r>
              <a:rPr lang="en-US" sz="1200" kern="0" dirty="0" err="1">
                <a:solidFill>
                  <a:srgbClr val="3C3C3C"/>
                </a:solidFill>
              </a:rPr>
              <a:t>IPFix</a:t>
            </a:r>
            <a:endParaRPr lang="en-US" sz="1200" kern="0" dirty="0">
              <a:solidFill>
                <a:srgbClr val="3C3C3C"/>
              </a:solidFill>
            </a:endParaRPr>
          </a:p>
          <a:p>
            <a:pPr marL="228594" indent="-228594" defTabSz="914378">
              <a:buClr>
                <a:srgbClr val="445E88"/>
              </a:buClr>
            </a:pPr>
            <a:r>
              <a:rPr lang="en-US" sz="1200" kern="0" dirty="0" err="1">
                <a:solidFill>
                  <a:srgbClr val="3C3C3C"/>
                </a:solidFill>
              </a:rPr>
              <a:t>Inspección</a:t>
            </a:r>
            <a:r>
              <a:rPr lang="en-US" sz="1200" kern="0" dirty="0">
                <a:solidFill>
                  <a:srgbClr val="3C3C3C"/>
                </a:solidFill>
              </a:rPr>
              <a:t> de </a:t>
            </a:r>
            <a:r>
              <a:rPr lang="en-US" sz="1200" kern="0" dirty="0" err="1">
                <a:solidFill>
                  <a:srgbClr val="3C3C3C"/>
                </a:solidFill>
              </a:rPr>
              <a:t>paquetes</a:t>
            </a:r>
            <a:endParaRPr lang="en-US" sz="1200" kern="0" dirty="0">
              <a:solidFill>
                <a:srgbClr val="3C3C3C"/>
              </a:solidFill>
            </a:endParaRPr>
          </a:p>
          <a:p>
            <a:pPr marL="228594" indent="-228594" defTabSz="914378">
              <a:buClr>
                <a:srgbClr val="445E88"/>
              </a:buClr>
            </a:pPr>
            <a:r>
              <a:rPr lang="en-US" sz="1200" kern="0" dirty="0">
                <a:solidFill>
                  <a:srgbClr val="3C3C3C"/>
                </a:solidFill>
              </a:rPr>
              <a:t>Fuentes </a:t>
            </a:r>
            <a:r>
              <a:rPr lang="en-US" sz="1200" kern="0" dirty="0" err="1">
                <a:solidFill>
                  <a:srgbClr val="3C3C3C"/>
                </a:solidFill>
              </a:rPr>
              <a:t>externas</a:t>
            </a:r>
            <a:r>
              <a:rPr lang="en-US" sz="1200" kern="0" dirty="0">
                <a:solidFill>
                  <a:srgbClr val="3C3C3C"/>
                </a:solidFill>
              </a:rPr>
              <a:t> de </a:t>
            </a:r>
            <a:r>
              <a:rPr lang="en-US" sz="1200" kern="0" dirty="0" err="1">
                <a:solidFill>
                  <a:srgbClr val="3C3C3C"/>
                </a:solidFill>
              </a:rPr>
              <a:t>información</a:t>
            </a:r>
            <a:r>
              <a:rPr lang="en-US" sz="1200" kern="0" dirty="0">
                <a:solidFill>
                  <a:srgbClr val="3C3C3C"/>
                </a:solidFill>
              </a:rPr>
              <a:t> de </a:t>
            </a:r>
            <a:r>
              <a:rPr lang="en-US" sz="1200" kern="0" dirty="0" err="1">
                <a:solidFill>
                  <a:srgbClr val="3C3C3C"/>
                </a:solidFill>
              </a:rPr>
              <a:t>amenazas</a:t>
            </a:r>
            <a:endParaRPr lang="en-US" sz="1200" kern="0" dirty="0">
              <a:solidFill>
                <a:srgbClr val="3C3C3C"/>
              </a:solidFill>
            </a:endParaRPr>
          </a:p>
          <a:p>
            <a:pPr marL="228594" indent="-228594" defTabSz="914378">
              <a:buClr>
                <a:srgbClr val="445E88"/>
              </a:buClr>
            </a:pPr>
            <a:r>
              <a:rPr lang="en-US" sz="1200" kern="0" dirty="0" err="1">
                <a:solidFill>
                  <a:srgbClr val="3C3C3C"/>
                </a:solidFill>
              </a:rPr>
              <a:t>Alertas</a:t>
            </a:r>
            <a:r>
              <a:rPr lang="en-US" sz="1200" kern="0" dirty="0">
                <a:solidFill>
                  <a:srgbClr val="3C3C3C"/>
                </a:solidFill>
              </a:rPr>
              <a:t> de </a:t>
            </a:r>
            <a:r>
              <a:rPr lang="en-US" sz="1200" kern="0" dirty="0" err="1">
                <a:solidFill>
                  <a:srgbClr val="3C3C3C"/>
                </a:solidFill>
              </a:rPr>
              <a:t>fabricantes</a:t>
            </a:r>
            <a:r>
              <a:rPr lang="en-US" sz="1200" kern="0" dirty="0">
                <a:solidFill>
                  <a:srgbClr val="3C3C3C"/>
                </a:solidFill>
              </a:rPr>
              <a:t> de </a:t>
            </a:r>
            <a:r>
              <a:rPr lang="en-US" sz="1200" kern="0" dirty="0" err="1">
                <a:solidFill>
                  <a:srgbClr val="3C3C3C"/>
                </a:solidFill>
              </a:rPr>
              <a:t>infraestructura</a:t>
            </a:r>
            <a:r>
              <a:rPr lang="en-US" sz="1200" kern="0" dirty="0">
                <a:solidFill>
                  <a:srgbClr val="3C3C3C"/>
                </a:solidFill>
              </a:rPr>
              <a:t> de </a:t>
            </a:r>
            <a:r>
              <a:rPr lang="en-US" sz="1200" kern="0" dirty="0" err="1">
                <a:solidFill>
                  <a:srgbClr val="3C3C3C"/>
                </a:solidFill>
              </a:rPr>
              <a:t>seguridad</a:t>
            </a:r>
            <a:endParaRPr lang="en-US" sz="1200" kern="0" dirty="0">
              <a:solidFill>
                <a:srgbClr val="3C3C3C"/>
              </a:solidFill>
            </a:endParaRPr>
          </a:p>
          <a:p>
            <a:pPr marL="228594" indent="-228594" defTabSz="914378">
              <a:buClr>
                <a:srgbClr val="445E88"/>
              </a:buClr>
            </a:pPr>
            <a:r>
              <a:rPr lang="en-US" sz="1200" kern="0" dirty="0">
                <a:solidFill>
                  <a:srgbClr val="3C3C3C"/>
                </a:solidFill>
              </a:rPr>
              <a:t>Logs DHCP, DNS,AD</a:t>
            </a:r>
          </a:p>
          <a:p>
            <a:pPr marL="228594" indent="-228594" defTabSz="914378">
              <a:buClr>
                <a:srgbClr val="445E88"/>
              </a:buClr>
            </a:pPr>
            <a:endParaRPr lang="en-US" sz="1100" kern="0" dirty="0">
              <a:solidFill>
                <a:srgbClr val="3C3C3C"/>
              </a:solidFill>
            </a:endParaRPr>
          </a:p>
        </p:txBody>
      </p:sp>
      <p:sp>
        <p:nvSpPr>
          <p:cNvPr id="19" name="TextBox 18">
            <a:extLst>
              <a:ext uri="{FF2B5EF4-FFF2-40B4-BE49-F238E27FC236}">
                <a16:creationId xmlns:a16="http://schemas.microsoft.com/office/drawing/2014/main" id="{5DE042CE-667F-BD43-A5C0-D4D30B18BA0D}"/>
              </a:ext>
            </a:extLst>
          </p:cNvPr>
          <p:cNvSpPr txBox="1"/>
          <p:nvPr/>
        </p:nvSpPr>
        <p:spPr>
          <a:xfrm>
            <a:off x="6270162" y="822157"/>
            <a:ext cx="2441448" cy="391142"/>
          </a:xfrm>
          <a:prstGeom prst="rect">
            <a:avLst/>
          </a:prstGeom>
          <a:solidFill>
            <a:srgbClr val="00B050"/>
          </a:solidFill>
          <a:ln w="6350">
            <a:solidFill>
              <a:srgbClr val="00A3A5"/>
            </a:solidFill>
            <a:miter lim="800000"/>
          </a:ln>
          <a:effectLst>
            <a:outerShdw blurRad="190500" dist="63500" dir="5400000" algn="tl" rotWithShape="0">
              <a:prstClr val="black">
                <a:alpha val="15000"/>
              </a:prstClr>
            </a:outerShdw>
          </a:effectLst>
        </p:spPr>
        <p:txBody>
          <a:bodyPr wrap="square" lIns="0" tIns="0" rIns="0" bIns="0" rtlCol="0" anchor="ctr">
            <a:noAutofit/>
          </a:bodyPr>
          <a:lstStyle>
            <a:defPPr>
              <a:defRPr lang="en-US"/>
            </a:defPPr>
            <a:lvl1pPr algn="ctr">
              <a:lnSpc>
                <a:spcPct val="90000"/>
              </a:lnSpc>
              <a:defRPr sz="2400">
                <a:solidFill>
                  <a:schemeClr val="bg1"/>
                </a:solidFill>
                <a:latin typeface="Arial" panose="020B0604020202020204" pitchFamily="34" charset="0"/>
              </a:defRPr>
            </a:lvl1pPr>
          </a:lstStyle>
          <a:p>
            <a:pPr defTabSz="457189">
              <a:lnSpc>
                <a:spcPct val="100000"/>
              </a:lnSpc>
              <a:defRPr/>
            </a:pPr>
            <a:r>
              <a:rPr lang="en-US" sz="1800" b="1" dirty="0" err="1">
                <a:solidFill>
                  <a:prstClr val="white"/>
                </a:solidFill>
                <a:latin typeface="Arial"/>
              </a:rPr>
              <a:t>Integraciones</a:t>
            </a:r>
            <a:endParaRPr lang="en-US" sz="1800" b="1" dirty="0">
              <a:solidFill>
                <a:prstClr val="white"/>
              </a:solidFill>
              <a:latin typeface="Arial"/>
            </a:endParaRPr>
          </a:p>
        </p:txBody>
      </p:sp>
      <p:sp>
        <p:nvSpPr>
          <p:cNvPr id="20" name="Content Placeholder 2">
            <a:extLst>
              <a:ext uri="{FF2B5EF4-FFF2-40B4-BE49-F238E27FC236}">
                <a16:creationId xmlns:a16="http://schemas.microsoft.com/office/drawing/2014/main" id="{3A3450D7-4DD7-594D-962A-6FD4A32E9307}"/>
              </a:ext>
            </a:extLst>
          </p:cNvPr>
          <p:cNvSpPr txBox="1">
            <a:spLocks/>
          </p:cNvSpPr>
          <p:nvPr/>
        </p:nvSpPr>
        <p:spPr>
          <a:xfrm>
            <a:off x="6270162" y="1259639"/>
            <a:ext cx="2441448" cy="2882961"/>
          </a:xfrm>
          <a:prstGeom prst="rect">
            <a:avLst/>
          </a:prstGeom>
          <a:solidFill>
            <a:srgbClr val="FFFFFF"/>
          </a:solidFill>
          <a:ln w="6350">
            <a:solidFill>
              <a:srgbClr val="FFFFFF">
                <a:lumMod val="65000"/>
              </a:srgbClr>
            </a:solidFill>
            <a:miter lim="800000"/>
          </a:ln>
          <a:effectLst>
            <a:outerShdw blurRad="190500" dist="63500" dir="5400000" algn="t" rotWithShape="0">
              <a:prstClr val="black">
                <a:alpha val="15000"/>
              </a:prstClr>
            </a:outerShdw>
          </a:effectLst>
        </p:spPr>
        <p:txBody>
          <a:bodyPr lIns="205740" tIns="205740" rIns="205740" bIns="205740"/>
          <a:lstStyle>
            <a:defPPr>
              <a:defRPr lang="en-US"/>
            </a:defPPr>
            <a:lvl1pPr marL="228600" indent="-228600" defTabSz="914400">
              <a:lnSpc>
                <a:spcPct val="90000"/>
              </a:lnSpc>
              <a:spcBef>
                <a:spcPts val="1200"/>
              </a:spcBef>
              <a:buClr>
                <a:schemeClr val="tx1"/>
              </a:buClr>
              <a:buFont typeface="Arial" panose="020B0604020202020204" pitchFamily="34" charset="0"/>
              <a:buChar char="•"/>
              <a:defRPr sz="1800">
                <a:solidFill>
                  <a:schemeClr val="accent2"/>
                </a:solidFill>
                <a:latin typeface="Arial" panose="020B0604020202020204" pitchFamily="34" charset="0"/>
              </a:defRPr>
            </a:lvl1pPr>
            <a:lvl2pPr marL="502920" indent="-228600" defTabSz="914400">
              <a:lnSpc>
                <a:spcPct val="90000"/>
              </a:lnSpc>
              <a:spcBef>
                <a:spcPts val="1000"/>
              </a:spcBef>
              <a:buClr>
                <a:schemeClr val="tx1">
                  <a:lumMod val="40000"/>
                  <a:lumOff val="60000"/>
                </a:schemeClr>
              </a:buClr>
              <a:buFont typeface="Arial" panose="020B0604020202020204" pitchFamily="34" charset="0"/>
              <a:buChar char="–"/>
              <a:defRPr sz="1800"/>
            </a:lvl2pPr>
            <a:lvl3pPr marL="731520" indent="-182880" defTabSz="914400">
              <a:lnSpc>
                <a:spcPct val="90000"/>
              </a:lnSpc>
              <a:spcBef>
                <a:spcPts val="600"/>
              </a:spcBef>
              <a:buClr>
                <a:schemeClr val="tx1">
                  <a:lumMod val="40000"/>
                  <a:lumOff val="60000"/>
                </a:schemeClr>
              </a:buClr>
              <a:buFont typeface="Arial" panose="020B0604020202020204" pitchFamily="34" charset="0"/>
              <a:buChar char="•"/>
              <a:defRPr sz="1600"/>
            </a:lvl3pPr>
            <a:lvl4pPr marL="960120" indent="-182880" defTabSz="914400">
              <a:lnSpc>
                <a:spcPct val="90000"/>
              </a:lnSpc>
              <a:spcBef>
                <a:spcPts val="600"/>
              </a:spcBef>
              <a:buClr>
                <a:schemeClr val="tx1">
                  <a:lumMod val="40000"/>
                  <a:lumOff val="60000"/>
                </a:schemeClr>
              </a:buClr>
              <a:buFont typeface="Arial" panose="020B0604020202020204" pitchFamily="34" charset="0"/>
              <a:buChar char="–"/>
              <a:defRPr sz="1400"/>
            </a:lvl4pPr>
            <a:lvl5pPr marL="1188720" indent="-182880" defTabSz="914400">
              <a:lnSpc>
                <a:spcPct val="90000"/>
              </a:lnSpc>
              <a:spcBef>
                <a:spcPts val="600"/>
              </a:spcBef>
              <a:buClr>
                <a:schemeClr val="tx1">
                  <a:lumMod val="40000"/>
                  <a:lumOff val="60000"/>
                </a:schemeClr>
              </a:buClr>
              <a:buFont typeface="Arial" panose="020B0604020202020204" pitchFamily="34" charset="0"/>
              <a:buChar char="•"/>
              <a:defRPr sz="1400"/>
            </a:lvl5pPr>
            <a:lvl6pPr marL="1371600" indent="-182880" defTabSz="914400">
              <a:lnSpc>
                <a:spcPct val="90000"/>
              </a:lnSpc>
              <a:spcBef>
                <a:spcPts val="600"/>
              </a:spcBef>
              <a:buClr>
                <a:schemeClr val="tx1">
                  <a:lumMod val="40000"/>
                  <a:lumOff val="60000"/>
                </a:schemeClr>
              </a:buClr>
              <a:buFont typeface="Arial" panose="020B0604020202020204" pitchFamily="34" charset="0"/>
              <a:buChar char="–"/>
              <a:defRPr sz="1400"/>
            </a:lvl6pPr>
            <a:lvl7pPr marL="1600200" indent="-182880" defTabSz="914400">
              <a:lnSpc>
                <a:spcPct val="90000"/>
              </a:lnSpc>
              <a:spcBef>
                <a:spcPts val="600"/>
              </a:spcBef>
              <a:buClr>
                <a:schemeClr val="tx1">
                  <a:lumMod val="40000"/>
                  <a:lumOff val="60000"/>
                </a:schemeClr>
              </a:buClr>
              <a:buFont typeface="Arial" panose="020B0604020202020204" pitchFamily="34" charset="0"/>
              <a:buChar char="•"/>
              <a:defRPr sz="1400"/>
            </a:lvl7pPr>
            <a:lvl8pPr marL="1828800" indent="-182880" defTabSz="914400">
              <a:lnSpc>
                <a:spcPct val="90000"/>
              </a:lnSpc>
              <a:spcBef>
                <a:spcPts val="600"/>
              </a:spcBef>
              <a:buClr>
                <a:schemeClr val="tx1">
                  <a:lumMod val="40000"/>
                  <a:lumOff val="60000"/>
                </a:schemeClr>
              </a:buClr>
              <a:buFont typeface="Arial" panose="020B0604020202020204" pitchFamily="34" charset="0"/>
              <a:buChar char="–"/>
              <a:defRPr sz="1400"/>
            </a:lvl8pPr>
            <a:lvl9pPr marL="2057400" indent="-182880" defTabSz="914400">
              <a:lnSpc>
                <a:spcPct val="90000"/>
              </a:lnSpc>
              <a:spcBef>
                <a:spcPts val="600"/>
              </a:spcBef>
              <a:buClr>
                <a:schemeClr val="tx1">
                  <a:lumMod val="40000"/>
                  <a:lumOff val="60000"/>
                </a:schemeClr>
              </a:buClr>
              <a:buFont typeface="Arial" panose="020B0604020202020204" pitchFamily="34" charset="0"/>
              <a:buChar char="•"/>
              <a:defRPr sz="1400" baseline="0"/>
            </a:lvl9pPr>
          </a:lstStyle>
          <a:p>
            <a:pPr marL="228594" indent="-228594" defTabSz="914378">
              <a:buClr>
                <a:srgbClr val="445E88"/>
              </a:buClr>
            </a:pPr>
            <a:r>
              <a:rPr lang="en-US" sz="1350" kern="0" dirty="0">
                <a:solidFill>
                  <a:srgbClr val="3C3C3C"/>
                </a:solidFill>
              </a:rPr>
              <a:t>Palo Alto Networks</a:t>
            </a:r>
          </a:p>
          <a:p>
            <a:pPr marL="228594" indent="-228594" defTabSz="914378">
              <a:buClr>
                <a:srgbClr val="445E88"/>
              </a:buClr>
            </a:pPr>
            <a:r>
              <a:rPr lang="en-US" sz="1350" kern="0" dirty="0">
                <a:solidFill>
                  <a:srgbClr val="3C3C3C"/>
                </a:solidFill>
              </a:rPr>
              <a:t>Fortinet</a:t>
            </a:r>
          </a:p>
          <a:p>
            <a:pPr marL="228594" indent="-228594" defTabSz="914378">
              <a:buClr>
                <a:srgbClr val="445E88"/>
              </a:buClr>
            </a:pPr>
            <a:r>
              <a:rPr lang="en-US" sz="1350" kern="0" dirty="0" err="1">
                <a:solidFill>
                  <a:srgbClr val="3C3C3C"/>
                </a:solidFill>
              </a:rPr>
              <a:t>CheckPoint</a:t>
            </a:r>
            <a:endParaRPr lang="en-US" sz="1350" kern="0" dirty="0">
              <a:solidFill>
                <a:srgbClr val="3C3C3C"/>
              </a:solidFill>
            </a:endParaRPr>
          </a:p>
          <a:p>
            <a:pPr marL="228594" indent="-228594" defTabSz="914378">
              <a:buClr>
                <a:srgbClr val="445E88"/>
              </a:buClr>
            </a:pPr>
            <a:r>
              <a:rPr lang="en-US" sz="1350" kern="0" dirty="0" err="1">
                <a:solidFill>
                  <a:srgbClr val="3C3C3C"/>
                </a:solidFill>
              </a:rPr>
              <a:t>FortiSIEM</a:t>
            </a:r>
            <a:endParaRPr lang="en-US" sz="1350" kern="0" dirty="0">
              <a:solidFill>
                <a:srgbClr val="3C3C3C"/>
              </a:solidFill>
            </a:endParaRPr>
          </a:p>
          <a:p>
            <a:pPr marL="228594" indent="-228594" defTabSz="914378">
              <a:buClr>
                <a:srgbClr val="445E88"/>
              </a:buClr>
            </a:pPr>
            <a:r>
              <a:rPr lang="en-US" sz="1350" kern="0" dirty="0">
                <a:solidFill>
                  <a:srgbClr val="3C3C3C"/>
                </a:solidFill>
              </a:rPr>
              <a:t>IBM </a:t>
            </a:r>
            <a:r>
              <a:rPr lang="en-US" sz="1350" kern="0" dirty="0" err="1">
                <a:solidFill>
                  <a:srgbClr val="3C3C3C"/>
                </a:solidFill>
              </a:rPr>
              <a:t>Qradar</a:t>
            </a:r>
            <a:endParaRPr lang="en-US" sz="1350" kern="0" dirty="0">
              <a:solidFill>
                <a:srgbClr val="3C3C3C"/>
              </a:solidFill>
            </a:endParaRPr>
          </a:p>
          <a:p>
            <a:pPr marL="228594" indent="-228594" defTabSz="914378">
              <a:buClr>
                <a:srgbClr val="445E88"/>
              </a:buClr>
            </a:pPr>
            <a:r>
              <a:rPr lang="en-US" sz="1350" kern="0" dirty="0" err="1">
                <a:solidFill>
                  <a:srgbClr val="3C3C3C"/>
                </a:solidFill>
              </a:rPr>
              <a:t>AlienVault</a:t>
            </a:r>
            <a:endParaRPr lang="en-US" sz="1350" kern="0" dirty="0">
              <a:solidFill>
                <a:srgbClr val="3C3C3C"/>
              </a:solidFill>
            </a:endParaRPr>
          </a:p>
          <a:p>
            <a:pPr marL="228594" indent="-228594" defTabSz="914378">
              <a:buClr>
                <a:srgbClr val="445E88"/>
              </a:buClr>
            </a:pPr>
            <a:r>
              <a:rPr lang="en-US" sz="1350" kern="0" dirty="0">
                <a:solidFill>
                  <a:srgbClr val="3C3C3C"/>
                </a:solidFill>
              </a:rPr>
              <a:t>McAfee</a:t>
            </a:r>
          </a:p>
          <a:p>
            <a:pPr marL="228594" indent="-228594" defTabSz="914378">
              <a:buClr>
                <a:srgbClr val="445E88"/>
              </a:buClr>
            </a:pPr>
            <a:r>
              <a:rPr lang="en-US" sz="1350" kern="0" dirty="0">
                <a:solidFill>
                  <a:srgbClr val="3C3C3C"/>
                </a:solidFill>
              </a:rPr>
              <a:t>Trend Micro </a:t>
            </a:r>
          </a:p>
          <a:p>
            <a:pPr marL="228594" indent="-228594" defTabSz="914378">
              <a:buClr>
                <a:srgbClr val="445E88"/>
              </a:buClr>
            </a:pPr>
            <a:endParaRPr lang="en-US" sz="1350" kern="0" dirty="0">
              <a:solidFill>
                <a:srgbClr val="3C3C3C"/>
              </a:solidFill>
            </a:endParaRPr>
          </a:p>
        </p:txBody>
      </p:sp>
      <p:sp>
        <p:nvSpPr>
          <p:cNvPr id="21" name="TextBox 20">
            <a:extLst>
              <a:ext uri="{FF2B5EF4-FFF2-40B4-BE49-F238E27FC236}">
                <a16:creationId xmlns:a16="http://schemas.microsoft.com/office/drawing/2014/main" id="{FD07FE3E-2127-174E-94FB-8B3958D49D1E}"/>
              </a:ext>
            </a:extLst>
          </p:cNvPr>
          <p:cNvSpPr txBox="1"/>
          <p:nvPr/>
        </p:nvSpPr>
        <p:spPr>
          <a:xfrm>
            <a:off x="789923" y="819070"/>
            <a:ext cx="2441448" cy="391142"/>
          </a:xfrm>
          <a:prstGeom prst="rect">
            <a:avLst/>
          </a:prstGeom>
          <a:solidFill>
            <a:srgbClr val="00A3A5"/>
          </a:solidFill>
          <a:ln w="6350">
            <a:solidFill>
              <a:srgbClr val="00A3A5"/>
            </a:solidFill>
            <a:miter lim="800000"/>
          </a:ln>
          <a:effectLst>
            <a:outerShdw blurRad="190500" dist="63500" dir="5400000" algn="tl" rotWithShape="0">
              <a:prstClr val="black">
                <a:alpha val="15000"/>
              </a:prstClr>
            </a:outerShdw>
          </a:effectLst>
        </p:spPr>
        <p:txBody>
          <a:bodyPr wrap="square" lIns="0" tIns="0" rIns="0" bIns="0" rtlCol="0" anchor="ctr">
            <a:noAutofit/>
          </a:bodyPr>
          <a:lstStyle>
            <a:defPPr>
              <a:defRPr lang="en-US"/>
            </a:defPPr>
            <a:lvl1pPr algn="ctr">
              <a:lnSpc>
                <a:spcPct val="90000"/>
              </a:lnSpc>
              <a:defRPr sz="2400">
                <a:solidFill>
                  <a:schemeClr val="bg1"/>
                </a:solidFill>
                <a:latin typeface="Arial" panose="020B0604020202020204" pitchFamily="34" charset="0"/>
              </a:defRPr>
            </a:lvl1pPr>
          </a:lstStyle>
          <a:p>
            <a:pPr defTabSz="457189">
              <a:lnSpc>
                <a:spcPct val="100000"/>
              </a:lnSpc>
              <a:defRPr/>
            </a:pPr>
            <a:r>
              <a:rPr lang="en-US" sz="1400" b="1" dirty="0" err="1">
                <a:solidFill>
                  <a:prstClr val="white"/>
                </a:solidFill>
                <a:latin typeface="Arial"/>
              </a:rPr>
              <a:t>Indicadores</a:t>
            </a:r>
            <a:r>
              <a:rPr lang="en-US" sz="1400" b="1" dirty="0">
                <a:solidFill>
                  <a:prstClr val="white"/>
                </a:solidFill>
                <a:latin typeface="Arial"/>
              </a:rPr>
              <a:t> de </a:t>
            </a:r>
            <a:r>
              <a:rPr lang="en-US" sz="1400" b="1" dirty="0" err="1">
                <a:solidFill>
                  <a:prstClr val="white"/>
                </a:solidFill>
                <a:latin typeface="Arial"/>
              </a:rPr>
              <a:t>Amenazas</a:t>
            </a:r>
            <a:endParaRPr lang="en-US" sz="1400" b="1" dirty="0">
              <a:solidFill>
                <a:prstClr val="white"/>
              </a:solidFill>
              <a:latin typeface="Arial"/>
            </a:endParaRPr>
          </a:p>
        </p:txBody>
      </p:sp>
      <p:sp>
        <p:nvSpPr>
          <p:cNvPr id="22" name="Content Placeholder 2">
            <a:extLst>
              <a:ext uri="{FF2B5EF4-FFF2-40B4-BE49-F238E27FC236}">
                <a16:creationId xmlns:a16="http://schemas.microsoft.com/office/drawing/2014/main" id="{C2BC243F-5C50-2D48-B192-3703A322FED6}"/>
              </a:ext>
            </a:extLst>
          </p:cNvPr>
          <p:cNvSpPr txBox="1">
            <a:spLocks/>
          </p:cNvSpPr>
          <p:nvPr/>
        </p:nvSpPr>
        <p:spPr>
          <a:xfrm>
            <a:off x="789923" y="1256551"/>
            <a:ext cx="2441448" cy="2886049"/>
          </a:xfrm>
          <a:prstGeom prst="rect">
            <a:avLst/>
          </a:prstGeom>
          <a:solidFill>
            <a:srgbClr val="FFFFFF"/>
          </a:solidFill>
          <a:ln w="6350">
            <a:solidFill>
              <a:srgbClr val="FFFFFF">
                <a:lumMod val="65000"/>
              </a:srgbClr>
            </a:solidFill>
            <a:miter lim="800000"/>
          </a:ln>
          <a:effectLst>
            <a:outerShdw blurRad="190500" dist="63500" dir="5400000" algn="t" rotWithShape="0">
              <a:prstClr val="black">
                <a:alpha val="15000"/>
              </a:prstClr>
            </a:outerShdw>
          </a:effectLst>
        </p:spPr>
        <p:txBody>
          <a:bodyPr lIns="205740" tIns="205740" rIns="205740" bIns="205740"/>
          <a:lstStyle>
            <a:defPPr>
              <a:defRPr lang="en-US"/>
            </a:defPPr>
            <a:lvl1pPr marL="228600" indent="-228600" defTabSz="914400">
              <a:lnSpc>
                <a:spcPct val="90000"/>
              </a:lnSpc>
              <a:spcBef>
                <a:spcPts val="1200"/>
              </a:spcBef>
              <a:buClr>
                <a:schemeClr val="tx1"/>
              </a:buClr>
              <a:buFont typeface="Arial" panose="020B0604020202020204" pitchFamily="34" charset="0"/>
              <a:buChar char="•"/>
              <a:defRPr sz="1800">
                <a:solidFill>
                  <a:schemeClr val="accent2"/>
                </a:solidFill>
                <a:latin typeface="Arial" panose="020B0604020202020204" pitchFamily="34" charset="0"/>
              </a:defRPr>
            </a:lvl1pPr>
            <a:lvl2pPr marL="502920" indent="-228600" defTabSz="914400">
              <a:lnSpc>
                <a:spcPct val="90000"/>
              </a:lnSpc>
              <a:spcBef>
                <a:spcPts val="1000"/>
              </a:spcBef>
              <a:buClr>
                <a:schemeClr val="tx1">
                  <a:lumMod val="40000"/>
                  <a:lumOff val="60000"/>
                </a:schemeClr>
              </a:buClr>
              <a:buFont typeface="Arial" panose="020B0604020202020204" pitchFamily="34" charset="0"/>
              <a:buChar char="–"/>
              <a:defRPr sz="1800"/>
            </a:lvl2pPr>
            <a:lvl3pPr marL="731520" indent="-182880" defTabSz="914400">
              <a:lnSpc>
                <a:spcPct val="90000"/>
              </a:lnSpc>
              <a:spcBef>
                <a:spcPts val="600"/>
              </a:spcBef>
              <a:buClr>
                <a:schemeClr val="tx1">
                  <a:lumMod val="40000"/>
                  <a:lumOff val="60000"/>
                </a:schemeClr>
              </a:buClr>
              <a:buFont typeface="Arial" panose="020B0604020202020204" pitchFamily="34" charset="0"/>
              <a:buChar char="•"/>
              <a:defRPr sz="1600"/>
            </a:lvl3pPr>
            <a:lvl4pPr marL="960120" indent="-182880" defTabSz="914400">
              <a:lnSpc>
                <a:spcPct val="90000"/>
              </a:lnSpc>
              <a:spcBef>
                <a:spcPts val="600"/>
              </a:spcBef>
              <a:buClr>
                <a:schemeClr val="tx1">
                  <a:lumMod val="40000"/>
                  <a:lumOff val="60000"/>
                </a:schemeClr>
              </a:buClr>
              <a:buFont typeface="Arial" panose="020B0604020202020204" pitchFamily="34" charset="0"/>
              <a:buChar char="–"/>
              <a:defRPr sz="1400"/>
            </a:lvl4pPr>
            <a:lvl5pPr marL="1188720" indent="-182880" defTabSz="914400">
              <a:lnSpc>
                <a:spcPct val="90000"/>
              </a:lnSpc>
              <a:spcBef>
                <a:spcPts val="600"/>
              </a:spcBef>
              <a:buClr>
                <a:schemeClr val="tx1">
                  <a:lumMod val="40000"/>
                  <a:lumOff val="60000"/>
                </a:schemeClr>
              </a:buClr>
              <a:buFont typeface="Arial" panose="020B0604020202020204" pitchFamily="34" charset="0"/>
              <a:buChar char="•"/>
              <a:defRPr sz="1400"/>
            </a:lvl5pPr>
            <a:lvl6pPr marL="1371600" indent="-182880" defTabSz="914400">
              <a:lnSpc>
                <a:spcPct val="90000"/>
              </a:lnSpc>
              <a:spcBef>
                <a:spcPts val="600"/>
              </a:spcBef>
              <a:buClr>
                <a:schemeClr val="tx1">
                  <a:lumMod val="40000"/>
                  <a:lumOff val="60000"/>
                </a:schemeClr>
              </a:buClr>
              <a:buFont typeface="Arial" panose="020B0604020202020204" pitchFamily="34" charset="0"/>
              <a:buChar char="–"/>
              <a:defRPr sz="1400"/>
            </a:lvl6pPr>
            <a:lvl7pPr marL="1600200" indent="-182880" defTabSz="914400">
              <a:lnSpc>
                <a:spcPct val="90000"/>
              </a:lnSpc>
              <a:spcBef>
                <a:spcPts val="600"/>
              </a:spcBef>
              <a:buClr>
                <a:schemeClr val="tx1">
                  <a:lumMod val="40000"/>
                  <a:lumOff val="60000"/>
                </a:schemeClr>
              </a:buClr>
              <a:buFont typeface="Arial" panose="020B0604020202020204" pitchFamily="34" charset="0"/>
              <a:buChar char="•"/>
              <a:defRPr sz="1400"/>
            </a:lvl7pPr>
            <a:lvl8pPr marL="1828800" indent="-182880" defTabSz="914400">
              <a:lnSpc>
                <a:spcPct val="90000"/>
              </a:lnSpc>
              <a:spcBef>
                <a:spcPts val="600"/>
              </a:spcBef>
              <a:buClr>
                <a:schemeClr val="tx1">
                  <a:lumMod val="40000"/>
                  <a:lumOff val="60000"/>
                </a:schemeClr>
              </a:buClr>
              <a:buFont typeface="Arial" panose="020B0604020202020204" pitchFamily="34" charset="0"/>
              <a:buChar char="–"/>
              <a:defRPr sz="1400"/>
            </a:lvl8pPr>
            <a:lvl9pPr marL="2057400" indent="-182880" defTabSz="914400">
              <a:lnSpc>
                <a:spcPct val="90000"/>
              </a:lnSpc>
              <a:spcBef>
                <a:spcPts val="600"/>
              </a:spcBef>
              <a:buClr>
                <a:schemeClr val="tx1">
                  <a:lumMod val="40000"/>
                  <a:lumOff val="60000"/>
                </a:schemeClr>
              </a:buClr>
              <a:buFont typeface="Arial" panose="020B0604020202020204" pitchFamily="34" charset="0"/>
              <a:buChar char="•"/>
              <a:defRPr sz="1400" baseline="0"/>
            </a:lvl9pPr>
          </a:lstStyle>
          <a:p>
            <a:pPr marL="228594" indent="-228594" defTabSz="914378">
              <a:buClr>
                <a:srgbClr val="445E88"/>
              </a:buClr>
            </a:pPr>
            <a:r>
              <a:rPr lang="en-US" sz="1200" kern="0" dirty="0" err="1">
                <a:solidFill>
                  <a:srgbClr val="3C3C3C"/>
                </a:solidFill>
              </a:rPr>
              <a:t>Lateralidad</a:t>
            </a:r>
            <a:endParaRPr lang="en-US" sz="1200" kern="0" dirty="0">
              <a:solidFill>
                <a:srgbClr val="3C3C3C"/>
              </a:solidFill>
            </a:endParaRPr>
          </a:p>
          <a:p>
            <a:pPr marL="502907" lvl="1" indent="-228594" defTabSz="914378">
              <a:buClr>
                <a:srgbClr val="445E88"/>
              </a:buClr>
              <a:buFont typeface="Arial" panose="020B0604020202020204" pitchFamily="34" charset="0"/>
              <a:buChar char="•"/>
            </a:pPr>
            <a:r>
              <a:rPr lang="en-US" sz="1100" kern="0" dirty="0" err="1">
                <a:solidFill>
                  <a:srgbClr val="3C3C3C"/>
                </a:solidFill>
                <a:latin typeface="Arial"/>
              </a:rPr>
              <a:t>Escaneos</a:t>
            </a:r>
            <a:r>
              <a:rPr lang="en-US" sz="1100" kern="0" dirty="0">
                <a:solidFill>
                  <a:srgbClr val="3C3C3C"/>
                </a:solidFill>
                <a:latin typeface="Arial"/>
              </a:rPr>
              <a:t>/</a:t>
            </a:r>
            <a:r>
              <a:rPr lang="en-US" sz="1100" kern="0" dirty="0" err="1">
                <a:solidFill>
                  <a:srgbClr val="3C3C3C"/>
                </a:solidFill>
                <a:latin typeface="Arial"/>
              </a:rPr>
              <a:t>barridos</a:t>
            </a:r>
            <a:r>
              <a:rPr lang="en-US" sz="1100" kern="0" dirty="0">
                <a:solidFill>
                  <a:srgbClr val="3C3C3C"/>
                </a:solidFill>
                <a:latin typeface="Arial"/>
              </a:rPr>
              <a:t> de </a:t>
            </a:r>
            <a:r>
              <a:rPr lang="en-US" sz="1100" kern="0" dirty="0" err="1">
                <a:solidFill>
                  <a:srgbClr val="3C3C3C"/>
                </a:solidFill>
                <a:latin typeface="Arial"/>
              </a:rPr>
              <a:t>puertos</a:t>
            </a:r>
            <a:endParaRPr lang="en-US" sz="1100" kern="0" dirty="0">
              <a:solidFill>
                <a:srgbClr val="3C3C3C"/>
              </a:solidFill>
              <a:latin typeface="Arial"/>
            </a:endParaRPr>
          </a:p>
          <a:p>
            <a:pPr marL="502907" lvl="1" indent="-228594" defTabSz="914378">
              <a:buClr>
                <a:srgbClr val="445E88"/>
              </a:buClr>
              <a:buFont typeface="Arial" panose="020B0604020202020204" pitchFamily="34" charset="0"/>
              <a:buChar char="•"/>
            </a:pPr>
            <a:r>
              <a:rPr lang="en-US" sz="1100" kern="0" dirty="0" err="1">
                <a:solidFill>
                  <a:srgbClr val="3C3C3C"/>
                </a:solidFill>
                <a:latin typeface="Arial"/>
              </a:rPr>
              <a:t>Escaneos</a:t>
            </a:r>
            <a:r>
              <a:rPr lang="en-US" sz="1100" kern="0" dirty="0">
                <a:solidFill>
                  <a:srgbClr val="3C3C3C"/>
                </a:solidFill>
                <a:latin typeface="Arial"/>
              </a:rPr>
              <a:t> de </a:t>
            </a:r>
            <a:r>
              <a:rPr lang="en-US" sz="1100" kern="0" dirty="0" err="1">
                <a:solidFill>
                  <a:srgbClr val="3C3C3C"/>
                </a:solidFill>
                <a:latin typeface="Arial"/>
              </a:rPr>
              <a:t>credenciales</a:t>
            </a:r>
            <a:endParaRPr lang="en-US" sz="1100" kern="0" dirty="0">
              <a:solidFill>
                <a:srgbClr val="3C3C3C"/>
              </a:solidFill>
              <a:latin typeface="Arial"/>
            </a:endParaRPr>
          </a:p>
          <a:p>
            <a:pPr marL="228594" indent="-228594" defTabSz="914378">
              <a:buClr>
                <a:srgbClr val="445E88"/>
              </a:buClr>
            </a:pPr>
            <a:r>
              <a:rPr lang="en-US" sz="1200" kern="0" dirty="0" err="1">
                <a:solidFill>
                  <a:srgbClr val="3C3C3C"/>
                </a:solidFill>
              </a:rPr>
              <a:t>Detección</a:t>
            </a:r>
            <a:r>
              <a:rPr lang="en-US" sz="1200" kern="0" dirty="0">
                <a:solidFill>
                  <a:srgbClr val="3C3C3C"/>
                </a:solidFill>
              </a:rPr>
              <a:t> de </a:t>
            </a:r>
            <a:r>
              <a:rPr lang="en-US" sz="1200" kern="0" dirty="0" err="1">
                <a:solidFill>
                  <a:srgbClr val="3C3C3C"/>
                </a:solidFill>
              </a:rPr>
              <a:t>Anomalías</a:t>
            </a:r>
            <a:r>
              <a:rPr lang="en-US" sz="1200" kern="0" dirty="0">
                <a:solidFill>
                  <a:srgbClr val="3C3C3C"/>
                </a:solidFill>
              </a:rPr>
              <a:t> de </a:t>
            </a:r>
            <a:r>
              <a:rPr lang="en-US" sz="1200" kern="0" dirty="0" err="1">
                <a:solidFill>
                  <a:srgbClr val="3C3C3C"/>
                </a:solidFill>
              </a:rPr>
              <a:t>Comportamiento</a:t>
            </a:r>
            <a:endParaRPr lang="en-US" sz="1200" kern="0" dirty="0">
              <a:solidFill>
                <a:srgbClr val="3C3C3C"/>
              </a:solidFill>
            </a:endParaRPr>
          </a:p>
          <a:p>
            <a:pPr marL="228594" indent="-228594" defTabSz="914378">
              <a:buClr>
                <a:srgbClr val="445E88"/>
              </a:buClr>
            </a:pPr>
            <a:r>
              <a:rPr lang="en-US" sz="1200" kern="0" dirty="0" err="1">
                <a:solidFill>
                  <a:srgbClr val="3C3C3C"/>
                </a:solidFill>
              </a:rPr>
              <a:t>IoT</a:t>
            </a:r>
            <a:r>
              <a:rPr lang="en-US" sz="1200" kern="0" dirty="0">
                <a:solidFill>
                  <a:srgbClr val="3C3C3C"/>
                </a:solidFill>
              </a:rPr>
              <a:t> Bots</a:t>
            </a:r>
          </a:p>
          <a:p>
            <a:pPr marL="228594" indent="-228594" defTabSz="914378">
              <a:buClr>
                <a:srgbClr val="445E88"/>
              </a:buClr>
            </a:pPr>
            <a:r>
              <a:rPr lang="en-US" sz="1200" kern="0" dirty="0" err="1">
                <a:solidFill>
                  <a:srgbClr val="3C3C3C"/>
                </a:solidFill>
              </a:rPr>
              <a:t>Peticiones</a:t>
            </a:r>
            <a:r>
              <a:rPr lang="en-US" sz="1200" kern="0" dirty="0">
                <a:solidFill>
                  <a:srgbClr val="3C3C3C"/>
                </a:solidFill>
              </a:rPr>
              <a:t> DNS </a:t>
            </a:r>
            <a:r>
              <a:rPr lang="en-US" sz="1200" kern="0" dirty="0" err="1">
                <a:solidFill>
                  <a:srgbClr val="3C3C3C"/>
                </a:solidFill>
              </a:rPr>
              <a:t>maliciosas</a:t>
            </a:r>
            <a:endParaRPr lang="en-US" sz="1200" kern="0" dirty="0">
              <a:solidFill>
                <a:srgbClr val="3C3C3C"/>
              </a:solidFill>
            </a:endParaRPr>
          </a:p>
        </p:txBody>
      </p:sp>
      <p:sp>
        <p:nvSpPr>
          <p:cNvPr id="23" name="Pentagon 22">
            <a:extLst>
              <a:ext uri="{FF2B5EF4-FFF2-40B4-BE49-F238E27FC236}">
                <a16:creationId xmlns:a16="http://schemas.microsoft.com/office/drawing/2014/main" id="{BE5ABE62-3E9F-9846-AEAA-26763F27FB43}"/>
              </a:ext>
            </a:extLst>
          </p:cNvPr>
          <p:cNvSpPr/>
          <p:nvPr/>
        </p:nvSpPr>
        <p:spPr>
          <a:xfrm>
            <a:off x="789925" y="4298357"/>
            <a:ext cx="7921687" cy="526192"/>
          </a:xfrm>
          <a:prstGeom prst="homePlate">
            <a:avLst/>
          </a:prstGeom>
          <a:solidFill>
            <a:srgbClr val="00AFDA"/>
          </a:solidFill>
          <a:ln w="9525" cap="flat" cmpd="sng" algn="ctr">
            <a:noFill/>
            <a:prstDash val="dash"/>
          </a:ln>
          <a:effectLst/>
        </p:spPr>
        <p:txBody>
          <a:bodyPr rIns="68580" rtlCol="0" anchor="ctr"/>
          <a:lstStyle/>
          <a:p>
            <a:pPr algn="ctr" defTabSz="685483">
              <a:defRPr/>
            </a:pPr>
            <a:r>
              <a:rPr lang="en-US" sz="1500" b="1" i="1" kern="0" dirty="0" err="1">
                <a:solidFill>
                  <a:prstClr val="white"/>
                </a:solidFill>
                <a:latin typeface="Arial"/>
              </a:rPr>
              <a:t>Aprovecha</a:t>
            </a:r>
            <a:r>
              <a:rPr lang="en-US" sz="1500" b="1" i="1" kern="0" dirty="0">
                <a:solidFill>
                  <a:prstClr val="white"/>
                </a:solidFill>
                <a:latin typeface="Arial"/>
              </a:rPr>
              <a:t> la </a:t>
            </a:r>
            <a:r>
              <a:rPr lang="en-US" sz="1500" b="1" i="1" kern="0" dirty="0" err="1">
                <a:solidFill>
                  <a:prstClr val="white"/>
                </a:solidFill>
                <a:latin typeface="Arial"/>
              </a:rPr>
              <a:t>plataforma</a:t>
            </a:r>
            <a:r>
              <a:rPr lang="en-US" sz="1500" b="1" i="1" kern="0" dirty="0">
                <a:solidFill>
                  <a:prstClr val="white"/>
                </a:solidFill>
                <a:latin typeface="Arial"/>
              </a:rPr>
              <a:t> de </a:t>
            </a:r>
            <a:r>
              <a:rPr lang="en-US" sz="1500" b="1" i="1" kern="0" dirty="0" err="1">
                <a:solidFill>
                  <a:prstClr val="white"/>
                </a:solidFill>
                <a:latin typeface="Arial"/>
              </a:rPr>
              <a:t>gestión</a:t>
            </a:r>
            <a:r>
              <a:rPr lang="en-US" sz="1500" b="1" i="1" kern="0" dirty="0">
                <a:solidFill>
                  <a:prstClr val="white"/>
                </a:solidFill>
                <a:latin typeface="Arial"/>
              </a:rPr>
              <a:t> Extreme Management Center XMC y las suites de </a:t>
            </a:r>
            <a:r>
              <a:rPr lang="en-US" sz="1500" b="1" i="1" kern="0" dirty="0" err="1">
                <a:solidFill>
                  <a:prstClr val="white"/>
                </a:solidFill>
                <a:latin typeface="Arial"/>
              </a:rPr>
              <a:t>automatización</a:t>
            </a:r>
            <a:r>
              <a:rPr lang="en-US" sz="1500" b="1" i="1" kern="0" dirty="0">
                <a:solidFill>
                  <a:prstClr val="white"/>
                </a:solidFill>
                <a:latin typeface="Arial"/>
              </a:rPr>
              <a:t> de Extreme</a:t>
            </a:r>
          </a:p>
        </p:txBody>
      </p:sp>
    </p:spTree>
    <p:extLst>
      <p:ext uri="{BB962C8B-B14F-4D97-AF65-F5344CB8AC3E}">
        <p14:creationId xmlns:p14="http://schemas.microsoft.com/office/powerpoint/2010/main" val="3862386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9F5DFA0-1A68-A140-BBFB-9B70B4C6711D}"/>
              </a:ext>
            </a:extLst>
          </p:cNvPr>
          <p:cNvPicPr>
            <a:picLocks noChangeAspect="1"/>
          </p:cNvPicPr>
          <p:nvPr/>
        </p:nvPicPr>
        <p:blipFill rotWithShape="1">
          <a:blip r:embed="rId3" cstate="print">
            <a:lum bright="70000" contrast="-70000"/>
            <a:extLst>
              <a:ext uri="{28A0092B-C50C-407E-A947-70E740481C1C}">
                <a14:useLocalDpi xmlns:a14="http://schemas.microsoft.com/office/drawing/2010/main"/>
              </a:ext>
            </a:extLst>
          </a:blip>
          <a:srcRect/>
          <a:stretch/>
        </p:blipFill>
        <p:spPr>
          <a:xfrm>
            <a:off x="357448" y="2"/>
            <a:ext cx="8786553" cy="4796442"/>
          </a:xfrm>
          <a:prstGeom prst="rect">
            <a:avLst/>
          </a:prstGeom>
        </p:spPr>
      </p:pic>
      <p:sp>
        <p:nvSpPr>
          <p:cNvPr id="2" name="Rectangle 1">
            <a:extLst>
              <a:ext uri="{FF2B5EF4-FFF2-40B4-BE49-F238E27FC236}">
                <a16:creationId xmlns:a16="http://schemas.microsoft.com/office/drawing/2014/main" id="{6878DE3D-136E-4C64-8DAA-9CED12220AF3}"/>
              </a:ext>
            </a:extLst>
          </p:cNvPr>
          <p:cNvSpPr/>
          <p:nvPr/>
        </p:nvSpPr>
        <p:spPr>
          <a:xfrm>
            <a:off x="693337" y="694569"/>
            <a:ext cx="2452673" cy="138866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783">
              <a:defRPr/>
            </a:pPr>
            <a:endParaRPr lang="en-US" sz="1350">
              <a:solidFill>
                <a:prstClr val="white"/>
              </a:solidFill>
              <a:latin typeface="Arial"/>
            </a:endParaRPr>
          </a:p>
        </p:txBody>
      </p:sp>
      <p:sp>
        <p:nvSpPr>
          <p:cNvPr id="9" name="TextBox 8">
            <a:extLst>
              <a:ext uri="{FF2B5EF4-FFF2-40B4-BE49-F238E27FC236}">
                <a16:creationId xmlns:a16="http://schemas.microsoft.com/office/drawing/2014/main" id="{94766FC7-3C11-F945-B8CC-5F732F4334D2}"/>
              </a:ext>
            </a:extLst>
          </p:cNvPr>
          <p:cNvSpPr txBox="1"/>
          <p:nvPr/>
        </p:nvSpPr>
        <p:spPr>
          <a:xfrm>
            <a:off x="704561" y="2129654"/>
            <a:ext cx="2441448" cy="342900"/>
          </a:xfrm>
          <a:prstGeom prst="rect">
            <a:avLst/>
          </a:prstGeom>
          <a:solidFill>
            <a:srgbClr val="3EBAF1"/>
          </a:solidFill>
          <a:ln w="6350">
            <a:solidFill>
              <a:srgbClr val="3EBAF1"/>
            </a:solidFill>
            <a:miter lim="800000"/>
          </a:ln>
          <a:effectLst>
            <a:outerShdw blurRad="190500" dist="63500" dir="5400000" algn="tl" rotWithShape="0">
              <a:prstClr val="black">
                <a:alpha val="15000"/>
              </a:prstClr>
            </a:outerShdw>
          </a:effectLst>
        </p:spPr>
        <p:txBody>
          <a:bodyPr wrap="square" lIns="0" tIns="0" rIns="0" bIns="0" rtlCol="0" anchor="ctr">
            <a:noAutofit/>
          </a:bodyPr>
          <a:lstStyle>
            <a:defPPr>
              <a:defRPr lang="en-US"/>
            </a:defPPr>
            <a:lvl1pPr algn="ctr">
              <a:lnSpc>
                <a:spcPct val="90000"/>
              </a:lnSpc>
              <a:defRPr sz="2400">
                <a:solidFill>
                  <a:schemeClr val="bg1"/>
                </a:solidFill>
                <a:latin typeface="Arial" panose="020B0604020202020204" pitchFamily="34" charset="0"/>
              </a:defRPr>
            </a:lvl1pPr>
          </a:lstStyle>
          <a:p>
            <a:pPr defTabSz="685783">
              <a:lnSpc>
                <a:spcPct val="100000"/>
              </a:lnSpc>
              <a:defRPr/>
            </a:pPr>
            <a:r>
              <a:rPr lang="en-US" sz="1800" b="1" dirty="0" err="1">
                <a:solidFill>
                  <a:prstClr val="white"/>
                </a:solidFill>
                <a:latin typeface="Arial"/>
              </a:rPr>
              <a:t>Infraestructura</a:t>
            </a:r>
            <a:endParaRPr lang="en-US" sz="1800" b="1" dirty="0">
              <a:solidFill>
                <a:prstClr val="white"/>
              </a:solidFill>
              <a:latin typeface="Arial"/>
            </a:endParaRPr>
          </a:p>
        </p:txBody>
      </p:sp>
      <p:sp>
        <p:nvSpPr>
          <p:cNvPr id="10" name="TextBox 9">
            <a:extLst>
              <a:ext uri="{FF2B5EF4-FFF2-40B4-BE49-F238E27FC236}">
                <a16:creationId xmlns:a16="http://schemas.microsoft.com/office/drawing/2014/main" id="{C566FC96-7899-F244-BA45-68023031544A}"/>
              </a:ext>
            </a:extLst>
          </p:cNvPr>
          <p:cNvSpPr txBox="1"/>
          <p:nvPr/>
        </p:nvSpPr>
        <p:spPr>
          <a:xfrm>
            <a:off x="3579470" y="2146383"/>
            <a:ext cx="2441448" cy="342900"/>
          </a:xfrm>
          <a:prstGeom prst="rect">
            <a:avLst/>
          </a:prstGeom>
          <a:solidFill>
            <a:srgbClr val="00A3A5"/>
          </a:solidFill>
          <a:ln w="6350">
            <a:solidFill>
              <a:srgbClr val="00A3A5"/>
            </a:solidFill>
            <a:miter lim="800000"/>
          </a:ln>
          <a:effectLst>
            <a:outerShdw blurRad="190500" dist="63500" dir="5400000" algn="tl" rotWithShape="0">
              <a:prstClr val="black">
                <a:alpha val="15000"/>
              </a:prstClr>
            </a:outerShdw>
          </a:effectLst>
        </p:spPr>
        <p:txBody>
          <a:bodyPr wrap="square" lIns="0" tIns="0" rIns="0" bIns="0" rtlCol="0" anchor="ctr">
            <a:noAutofit/>
          </a:bodyPr>
          <a:lstStyle>
            <a:defPPr>
              <a:defRPr lang="en-US"/>
            </a:defPPr>
            <a:lvl1pPr algn="ctr">
              <a:lnSpc>
                <a:spcPct val="90000"/>
              </a:lnSpc>
              <a:defRPr sz="2400">
                <a:solidFill>
                  <a:schemeClr val="bg1"/>
                </a:solidFill>
                <a:latin typeface="Arial" panose="020B0604020202020204" pitchFamily="34" charset="0"/>
              </a:defRPr>
            </a:lvl1pPr>
          </a:lstStyle>
          <a:p>
            <a:pPr defTabSz="685783">
              <a:lnSpc>
                <a:spcPct val="100000"/>
              </a:lnSpc>
              <a:defRPr/>
            </a:pPr>
            <a:r>
              <a:rPr lang="en-US" sz="1600" b="1" dirty="0" err="1">
                <a:solidFill>
                  <a:prstClr val="white"/>
                </a:solidFill>
                <a:latin typeface="Arial"/>
              </a:rPr>
              <a:t>Analíticas</a:t>
            </a:r>
            <a:r>
              <a:rPr lang="en-US" sz="1600" b="1" dirty="0">
                <a:solidFill>
                  <a:prstClr val="white"/>
                </a:solidFill>
                <a:latin typeface="Arial"/>
              </a:rPr>
              <a:t> de </a:t>
            </a:r>
            <a:r>
              <a:rPr lang="en-US" sz="1600" b="1" dirty="0" err="1">
                <a:solidFill>
                  <a:prstClr val="white"/>
                </a:solidFill>
                <a:latin typeface="Arial"/>
              </a:rPr>
              <a:t>Seguridad</a:t>
            </a:r>
            <a:endParaRPr lang="en-US" sz="1600" b="1" dirty="0">
              <a:solidFill>
                <a:prstClr val="white"/>
              </a:solidFill>
              <a:latin typeface="Arial"/>
            </a:endParaRPr>
          </a:p>
        </p:txBody>
      </p:sp>
      <p:sp>
        <p:nvSpPr>
          <p:cNvPr id="11" name="TextBox 10">
            <a:extLst>
              <a:ext uri="{FF2B5EF4-FFF2-40B4-BE49-F238E27FC236}">
                <a16:creationId xmlns:a16="http://schemas.microsoft.com/office/drawing/2014/main" id="{4EEAB9AF-27C4-A14F-815B-BF95415E8FFF}"/>
              </a:ext>
            </a:extLst>
          </p:cNvPr>
          <p:cNvSpPr txBox="1"/>
          <p:nvPr/>
        </p:nvSpPr>
        <p:spPr>
          <a:xfrm>
            <a:off x="6409577" y="2138020"/>
            <a:ext cx="2441448" cy="342900"/>
          </a:xfrm>
          <a:prstGeom prst="rect">
            <a:avLst/>
          </a:prstGeom>
          <a:solidFill>
            <a:srgbClr val="68AE64"/>
          </a:solidFill>
          <a:ln w="6350">
            <a:solidFill>
              <a:srgbClr val="68AE64"/>
            </a:solidFill>
            <a:miter lim="800000"/>
          </a:ln>
          <a:effectLst>
            <a:outerShdw blurRad="190500" dist="63500" dir="5400000" algn="tl" rotWithShape="0">
              <a:prstClr val="black">
                <a:alpha val="15000"/>
              </a:prstClr>
            </a:outerShdw>
          </a:effectLst>
        </p:spPr>
        <p:txBody>
          <a:bodyPr wrap="square" lIns="0" tIns="0" rIns="0" bIns="0" rtlCol="0" anchor="ctr">
            <a:noAutofit/>
          </a:bodyPr>
          <a:lstStyle>
            <a:defPPr>
              <a:defRPr lang="en-US"/>
            </a:defPPr>
            <a:lvl1pPr algn="ctr">
              <a:lnSpc>
                <a:spcPct val="90000"/>
              </a:lnSpc>
              <a:defRPr sz="2400">
                <a:solidFill>
                  <a:schemeClr val="bg1"/>
                </a:solidFill>
                <a:latin typeface="Arial" panose="020B0604020202020204" pitchFamily="34" charset="0"/>
              </a:defRPr>
            </a:lvl1pPr>
          </a:lstStyle>
          <a:p>
            <a:pPr defTabSz="685783">
              <a:lnSpc>
                <a:spcPct val="100000"/>
              </a:lnSpc>
              <a:defRPr/>
            </a:pPr>
            <a:r>
              <a:rPr lang="en-US" sz="1400" b="1" dirty="0" err="1">
                <a:solidFill>
                  <a:prstClr val="white"/>
                </a:solidFill>
                <a:latin typeface="Arial"/>
              </a:rPr>
              <a:t>Ecosistema</a:t>
            </a:r>
            <a:r>
              <a:rPr lang="en-US" sz="1400" b="1" dirty="0">
                <a:solidFill>
                  <a:prstClr val="white"/>
                </a:solidFill>
                <a:latin typeface="Arial"/>
              </a:rPr>
              <a:t> de </a:t>
            </a:r>
            <a:r>
              <a:rPr lang="en-US" sz="1400" b="1" dirty="0" err="1">
                <a:solidFill>
                  <a:prstClr val="white"/>
                </a:solidFill>
                <a:latin typeface="Arial"/>
              </a:rPr>
              <a:t>Seguridad</a:t>
            </a:r>
            <a:endParaRPr lang="en-US" sz="1400" b="1" dirty="0">
              <a:solidFill>
                <a:prstClr val="white"/>
              </a:solidFill>
              <a:latin typeface="Arial"/>
            </a:endParaRPr>
          </a:p>
        </p:txBody>
      </p:sp>
      <p:sp>
        <p:nvSpPr>
          <p:cNvPr id="12" name="Content Placeholder 2">
            <a:extLst>
              <a:ext uri="{FF2B5EF4-FFF2-40B4-BE49-F238E27FC236}">
                <a16:creationId xmlns:a16="http://schemas.microsoft.com/office/drawing/2014/main" id="{CFB0A9D6-BDB5-9D4C-A056-76D34249C3BA}"/>
              </a:ext>
            </a:extLst>
          </p:cNvPr>
          <p:cNvSpPr txBox="1">
            <a:spLocks/>
          </p:cNvSpPr>
          <p:nvPr/>
        </p:nvSpPr>
        <p:spPr>
          <a:xfrm>
            <a:off x="704561" y="2520796"/>
            <a:ext cx="2441448" cy="1890453"/>
          </a:xfrm>
          <a:prstGeom prst="rect">
            <a:avLst/>
          </a:prstGeom>
          <a:solidFill>
            <a:srgbClr val="FFFFFF"/>
          </a:solidFill>
          <a:ln w="6350">
            <a:solidFill>
              <a:srgbClr val="FFFFFF">
                <a:lumMod val="65000"/>
              </a:srgbClr>
            </a:solidFill>
            <a:miter lim="800000"/>
          </a:ln>
          <a:effectLst>
            <a:outerShdw blurRad="190500" dist="63500" dir="5400000" algn="t" rotWithShape="0">
              <a:prstClr val="black">
                <a:alpha val="15000"/>
              </a:prstClr>
            </a:outerShdw>
          </a:effectLst>
        </p:spPr>
        <p:txBody>
          <a:bodyPr lIns="205740" tIns="205740" rIns="205740" bIns="205740"/>
          <a:lstStyle>
            <a:defPPr>
              <a:defRPr lang="en-US"/>
            </a:defPPr>
            <a:lvl1pPr marL="228600" indent="-228600" defTabSz="914400">
              <a:lnSpc>
                <a:spcPct val="90000"/>
              </a:lnSpc>
              <a:spcBef>
                <a:spcPts val="1200"/>
              </a:spcBef>
              <a:buClr>
                <a:schemeClr val="tx1"/>
              </a:buClr>
              <a:buFont typeface="Arial" panose="020B0604020202020204" pitchFamily="34" charset="0"/>
              <a:buChar char="•"/>
              <a:defRPr sz="1800">
                <a:solidFill>
                  <a:schemeClr val="accent2"/>
                </a:solidFill>
                <a:latin typeface="Arial" panose="020B0604020202020204" pitchFamily="34" charset="0"/>
              </a:defRPr>
            </a:lvl1pPr>
            <a:lvl2pPr marL="502920" indent="-228600" defTabSz="914400">
              <a:lnSpc>
                <a:spcPct val="90000"/>
              </a:lnSpc>
              <a:spcBef>
                <a:spcPts val="1000"/>
              </a:spcBef>
              <a:buClr>
                <a:schemeClr val="tx1">
                  <a:lumMod val="40000"/>
                  <a:lumOff val="60000"/>
                </a:schemeClr>
              </a:buClr>
              <a:buFont typeface="Arial" panose="020B0604020202020204" pitchFamily="34" charset="0"/>
              <a:buChar char="–"/>
              <a:defRPr sz="1800"/>
            </a:lvl2pPr>
            <a:lvl3pPr marL="731520" indent="-182880" defTabSz="914400">
              <a:lnSpc>
                <a:spcPct val="90000"/>
              </a:lnSpc>
              <a:spcBef>
                <a:spcPts val="600"/>
              </a:spcBef>
              <a:buClr>
                <a:schemeClr val="tx1">
                  <a:lumMod val="40000"/>
                  <a:lumOff val="60000"/>
                </a:schemeClr>
              </a:buClr>
              <a:buFont typeface="Arial" panose="020B0604020202020204" pitchFamily="34" charset="0"/>
              <a:buChar char="•"/>
              <a:defRPr sz="1600"/>
            </a:lvl3pPr>
            <a:lvl4pPr marL="960120" indent="-182880" defTabSz="914400">
              <a:lnSpc>
                <a:spcPct val="90000"/>
              </a:lnSpc>
              <a:spcBef>
                <a:spcPts val="600"/>
              </a:spcBef>
              <a:buClr>
                <a:schemeClr val="tx1">
                  <a:lumMod val="40000"/>
                  <a:lumOff val="60000"/>
                </a:schemeClr>
              </a:buClr>
              <a:buFont typeface="Arial" panose="020B0604020202020204" pitchFamily="34" charset="0"/>
              <a:buChar char="–"/>
              <a:defRPr sz="1400"/>
            </a:lvl4pPr>
            <a:lvl5pPr marL="1188720" indent="-182880" defTabSz="914400">
              <a:lnSpc>
                <a:spcPct val="90000"/>
              </a:lnSpc>
              <a:spcBef>
                <a:spcPts val="600"/>
              </a:spcBef>
              <a:buClr>
                <a:schemeClr val="tx1">
                  <a:lumMod val="40000"/>
                  <a:lumOff val="60000"/>
                </a:schemeClr>
              </a:buClr>
              <a:buFont typeface="Arial" panose="020B0604020202020204" pitchFamily="34" charset="0"/>
              <a:buChar char="•"/>
              <a:defRPr sz="1400"/>
            </a:lvl5pPr>
            <a:lvl6pPr marL="1371600" indent="-182880" defTabSz="914400">
              <a:lnSpc>
                <a:spcPct val="90000"/>
              </a:lnSpc>
              <a:spcBef>
                <a:spcPts val="600"/>
              </a:spcBef>
              <a:buClr>
                <a:schemeClr val="tx1">
                  <a:lumMod val="40000"/>
                  <a:lumOff val="60000"/>
                </a:schemeClr>
              </a:buClr>
              <a:buFont typeface="Arial" panose="020B0604020202020204" pitchFamily="34" charset="0"/>
              <a:buChar char="–"/>
              <a:defRPr sz="1400"/>
            </a:lvl6pPr>
            <a:lvl7pPr marL="1600200" indent="-182880" defTabSz="914400">
              <a:lnSpc>
                <a:spcPct val="90000"/>
              </a:lnSpc>
              <a:spcBef>
                <a:spcPts val="600"/>
              </a:spcBef>
              <a:buClr>
                <a:schemeClr val="tx1">
                  <a:lumMod val="40000"/>
                  <a:lumOff val="60000"/>
                </a:schemeClr>
              </a:buClr>
              <a:buFont typeface="Arial" panose="020B0604020202020204" pitchFamily="34" charset="0"/>
              <a:buChar char="•"/>
              <a:defRPr sz="1400"/>
            </a:lvl7pPr>
            <a:lvl8pPr marL="1828800" indent="-182880" defTabSz="914400">
              <a:lnSpc>
                <a:spcPct val="90000"/>
              </a:lnSpc>
              <a:spcBef>
                <a:spcPts val="600"/>
              </a:spcBef>
              <a:buClr>
                <a:schemeClr val="tx1">
                  <a:lumMod val="40000"/>
                  <a:lumOff val="60000"/>
                </a:schemeClr>
              </a:buClr>
              <a:buFont typeface="Arial" panose="020B0604020202020204" pitchFamily="34" charset="0"/>
              <a:buChar char="–"/>
              <a:defRPr sz="1400"/>
            </a:lvl8pPr>
            <a:lvl9pPr marL="2057400" indent="-182880" defTabSz="914400">
              <a:lnSpc>
                <a:spcPct val="90000"/>
              </a:lnSpc>
              <a:spcBef>
                <a:spcPts val="600"/>
              </a:spcBef>
              <a:buClr>
                <a:schemeClr val="tx1">
                  <a:lumMod val="40000"/>
                  <a:lumOff val="60000"/>
                </a:schemeClr>
              </a:buClr>
              <a:buFont typeface="Arial" panose="020B0604020202020204" pitchFamily="34" charset="0"/>
              <a:buChar char="•"/>
              <a:defRPr sz="1400" baseline="0"/>
            </a:lvl9pPr>
          </a:lstStyle>
          <a:p>
            <a:pPr marL="0" indent="0" defTabSz="914377">
              <a:buClr>
                <a:srgbClr val="445E88"/>
              </a:buClr>
              <a:buNone/>
              <a:defRPr/>
            </a:pPr>
            <a:r>
              <a:rPr lang="en-US" sz="900" b="1" kern="0" dirty="0" err="1">
                <a:solidFill>
                  <a:srgbClr val="3C3C3C"/>
                </a:solidFill>
              </a:rPr>
              <a:t>Aproximar</a:t>
            </a:r>
            <a:r>
              <a:rPr lang="en-US" sz="900" b="1" kern="0" dirty="0">
                <a:solidFill>
                  <a:srgbClr val="3C3C3C"/>
                </a:solidFill>
              </a:rPr>
              <a:t> la </a:t>
            </a:r>
            <a:r>
              <a:rPr lang="en-US" sz="900" b="1" kern="0" dirty="0" err="1">
                <a:solidFill>
                  <a:srgbClr val="3C3C3C"/>
                </a:solidFill>
              </a:rPr>
              <a:t>Seguridad</a:t>
            </a:r>
            <a:r>
              <a:rPr lang="en-US" sz="900" b="1" kern="0" dirty="0">
                <a:solidFill>
                  <a:srgbClr val="3C3C3C"/>
                </a:solidFill>
              </a:rPr>
              <a:t> al </a:t>
            </a:r>
            <a:r>
              <a:rPr lang="en-US" sz="900" b="1" kern="0" dirty="0" err="1">
                <a:solidFill>
                  <a:srgbClr val="3C3C3C"/>
                </a:solidFill>
              </a:rPr>
              <a:t>Acceso</a:t>
            </a:r>
            <a:endParaRPr lang="en-US" sz="900" b="1" kern="0" dirty="0">
              <a:solidFill>
                <a:srgbClr val="3C3C3C"/>
              </a:solidFill>
            </a:endParaRPr>
          </a:p>
          <a:p>
            <a:pPr marL="228594" indent="-228594" defTabSz="914377">
              <a:buClr>
                <a:srgbClr val="445E88"/>
              </a:buClr>
              <a:defRPr/>
            </a:pPr>
            <a:r>
              <a:rPr lang="en-US" sz="900" kern="0" dirty="0" err="1">
                <a:solidFill>
                  <a:srgbClr val="3C3C3C"/>
                </a:solidFill>
              </a:rPr>
              <a:t>Identificación</a:t>
            </a:r>
            <a:r>
              <a:rPr lang="en-US" sz="900" kern="0" dirty="0">
                <a:solidFill>
                  <a:srgbClr val="3C3C3C"/>
                </a:solidFill>
              </a:rPr>
              <a:t> de </a:t>
            </a:r>
            <a:r>
              <a:rPr lang="en-US" sz="900" kern="0" dirty="0" err="1">
                <a:solidFill>
                  <a:srgbClr val="3C3C3C"/>
                </a:solidFill>
              </a:rPr>
              <a:t>amenazas</a:t>
            </a:r>
            <a:r>
              <a:rPr lang="en-US" sz="900" kern="0" dirty="0">
                <a:solidFill>
                  <a:srgbClr val="3C3C3C"/>
                </a:solidFill>
              </a:rPr>
              <a:t> </a:t>
            </a:r>
            <a:r>
              <a:rPr lang="en-US" sz="900" kern="0" dirty="0" err="1">
                <a:solidFill>
                  <a:srgbClr val="3C3C3C"/>
                </a:solidFill>
              </a:rPr>
              <a:t>vía</a:t>
            </a:r>
            <a:r>
              <a:rPr lang="en-US" sz="900" kern="0" dirty="0">
                <a:solidFill>
                  <a:srgbClr val="3C3C3C"/>
                </a:solidFill>
              </a:rPr>
              <a:t> feeds</a:t>
            </a:r>
          </a:p>
          <a:p>
            <a:pPr marL="228594" indent="-228594" defTabSz="914377">
              <a:buClr>
                <a:srgbClr val="445E88"/>
              </a:buClr>
              <a:defRPr/>
            </a:pPr>
            <a:r>
              <a:rPr lang="en-US" sz="900" kern="0" dirty="0" err="1">
                <a:solidFill>
                  <a:srgbClr val="3C3C3C"/>
                </a:solidFill>
              </a:rPr>
              <a:t>Comprobación</a:t>
            </a:r>
            <a:r>
              <a:rPr lang="en-US" sz="900" kern="0" dirty="0">
                <a:solidFill>
                  <a:srgbClr val="3C3C3C"/>
                </a:solidFill>
              </a:rPr>
              <a:t> de </a:t>
            </a:r>
            <a:r>
              <a:rPr lang="en-US" sz="900" kern="0" dirty="0" err="1">
                <a:solidFill>
                  <a:srgbClr val="3C3C3C"/>
                </a:solidFill>
              </a:rPr>
              <a:t>peticiones</a:t>
            </a:r>
            <a:r>
              <a:rPr lang="en-US" sz="900" kern="0" dirty="0">
                <a:solidFill>
                  <a:srgbClr val="3C3C3C"/>
                </a:solidFill>
              </a:rPr>
              <a:t> DNS </a:t>
            </a:r>
            <a:r>
              <a:rPr lang="en-US" sz="900" kern="0" dirty="0" err="1">
                <a:solidFill>
                  <a:srgbClr val="3C3C3C"/>
                </a:solidFill>
              </a:rPr>
              <a:t>integrada</a:t>
            </a:r>
            <a:endParaRPr lang="en-US" sz="900" kern="0" dirty="0">
              <a:solidFill>
                <a:srgbClr val="3C3C3C"/>
              </a:solidFill>
            </a:endParaRPr>
          </a:p>
          <a:p>
            <a:pPr marL="228594" indent="-228594" defTabSz="914377">
              <a:buClr>
                <a:srgbClr val="445E88"/>
              </a:buClr>
              <a:defRPr/>
            </a:pPr>
            <a:r>
              <a:rPr lang="en-US" sz="900" kern="0" dirty="0" err="1">
                <a:solidFill>
                  <a:srgbClr val="3C3C3C"/>
                </a:solidFill>
              </a:rPr>
              <a:t>Visibilidad</a:t>
            </a:r>
            <a:r>
              <a:rPr lang="en-US" sz="900" kern="0" dirty="0">
                <a:solidFill>
                  <a:srgbClr val="3C3C3C"/>
                </a:solidFill>
              </a:rPr>
              <a:t> </a:t>
            </a:r>
            <a:r>
              <a:rPr lang="en-US" sz="900" kern="0" dirty="0" err="1">
                <a:solidFill>
                  <a:srgbClr val="3C3C3C"/>
                </a:solidFill>
              </a:rPr>
              <a:t>tráfico</a:t>
            </a:r>
            <a:r>
              <a:rPr lang="en-US" sz="900" kern="0" dirty="0">
                <a:solidFill>
                  <a:srgbClr val="3C3C3C"/>
                </a:solidFill>
              </a:rPr>
              <a:t> E-W</a:t>
            </a:r>
          </a:p>
          <a:p>
            <a:pPr marL="228594" indent="-228594" defTabSz="914377">
              <a:buClr>
                <a:srgbClr val="445E88"/>
              </a:buClr>
              <a:defRPr/>
            </a:pPr>
            <a:r>
              <a:rPr lang="en-US" sz="900" kern="0" dirty="0" err="1">
                <a:solidFill>
                  <a:srgbClr val="3C3C3C"/>
                </a:solidFill>
              </a:rPr>
              <a:t>Redirección</a:t>
            </a:r>
            <a:r>
              <a:rPr lang="en-US" sz="900" kern="0" dirty="0">
                <a:solidFill>
                  <a:srgbClr val="3C3C3C"/>
                </a:solidFill>
              </a:rPr>
              <a:t> de </a:t>
            </a:r>
            <a:r>
              <a:rPr lang="en-US" sz="900" kern="0" dirty="0" err="1">
                <a:solidFill>
                  <a:srgbClr val="3C3C3C"/>
                </a:solidFill>
              </a:rPr>
              <a:t>tráfico</a:t>
            </a:r>
            <a:r>
              <a:rPr lang="en-US" sz="900" kern="0" dirty="0">
                <a:solidFill>
                  <a:srgbClr val="3C3C3C"/>
                </a:solidFill>
              </a:rPr>
              <a:t> </a:t>
            </a:r>
            <a:r>
              <a:rPr lang="en-US" sz="900" kern="0" dirty="0" err="1">
                <a:solidFill>
                  <a:srgbClr val="3C3C3C"/>
                </a:solidFill>
              </a:rPr>
              <a:t>sospechoso</a:t>
            </a:r>
            <a:r>
              <a:rPr lang="en-US" sz="900" kern="0" dirty="0">
                <a:solidFill>
                  <a:srgbClr val="3C3C3C"/>
                </a:solidFill>
              </a:rPr>
              <a:t> para mayor </a:t>
            </a:r>
            <a:r>
              <a:rPr lang="en-US" sz="900" kern="0" dirty="0" err="1">
                <a:solidFill>
                  <a:srgbClr val="3C3C3C"/>
                </a:solidFill>
              </a:rPr>
              <a:t>análisis</a:t>
            </a:r>
            <a:endParaRPr lang="en-US" sz="1200" kern="0" dirty="0">
              <a:solidFill>
                <a:srgbClr val="3C3C3C"/>
              </a:solidFill>
            </a:endParaRPr>
          </a:p>
        </p:txBody>
      </p:sp>
      <p:sp>
        <p:nvSpPr>
          <p:cNvPr id="13" name="Content Placeholder 2">
            <a:extLst>
              <a:ext uri="{FF2B5EF4-FFF2-40B4-BE49-F238E27FC236}">
                <a16:creationId xmlns:a16="http://schemas.microsoft.com/office/drawing/2014/main" id="{D953F4ED-5248-2F4B-A8A8-60B5C556FD2A}"/>
              </a:ext>
            </a:extLst>
          </p:cNvPr>
          <p:cNvSpPr txBox="1">
            <a:spLocks/>
          </p:cNvSpPr>
          <p:nvPr/>
        </p:nvSpPr>
        <p:spPr>
          <a:xfrm>
            <a:off x="3579470" y="2537525"/>
            <a:ext cx="2441448" cy="1873665"/>
          </a:xfrm>
          <a:prstGeom prst="rect">
            <a:avLst/>
          </a:prstGeom>
          <a:solidFill>
            <a:srgbClr val="FFFFFF"/>
          </a:solidFill>
          <a:ln w="6350">
            <a:solidFill>
              <a:srgbClr val="FFFFFF">
                <a:lumMod val="65000"/>
              </a:srgbClr>
            </a:solidFill>
            <a:miter lim="800000"/>
          </a:ln>
          <a:effectLst>
            <a:outerShdw blurRad="190500" dist="63500" dir="5400000" algn="t" rotWithShape="0">
              <a:prstClr val="black">
                <a:alpha val="15000"/>
              </a:prstClr>
            </a:outerShdw>
          </a:effectLst>
        </p:spPr>
        <p:txBody>
          <a:bodyPr lIns="205740" tIns="205740" rIns="205740" bIns="205740"/>
          <a:lstStyle>
            <a:defPPr>
              <a:defRPr lang="en-US"/>
            </a:defPPr>
            <a:lvl1pPr marL="228600" indent="-228600" defTabSz="914400">
              <a:lnSpc>
                <a:spcPct val="90000"/>
              </a:lnSpc>
              <a:spcBef>
                <a:spcPts val="1200"/>
              </a:spcBef>
              <a:buClr>
                <a:schemeClr val="tx1"/>
              </a:buClr>
              <a:buFont typeface="Arial" panose="020B0604020202020204" pitchFamily="34" charset="0"/>
              <a:buChar char="•"/>
              <a:defRPr sz="1800">
                <a:solidFill>
                  <a:schemeClr val="accent2"/>
                </a:solidFill>
                <a:latin typeface="Arial" panose="020B0604020202020204" pitchFamily="34" charset="0"/>
              </a:defRPr>
            </a:lvl1pPr>
            <a:lvl2pPr marL="502920" indent="-228600" defTabSz="914400">
              <a:lnSpc>
                <a:spcPct val="90000"/>
              </a:lnSpc>
              <a:spcBef>
                <a:spcPts val="1000"/>
              </a:spcBef>
              <a:buClr>
                <a:schemeClr val="tx1">
                  <a:lumMod val="40000"/>
                  <a:lumOff val="60000"/>
                </a:schemeClr>
              </a:buClr>
              <a:buFont typeface="Arial" panose="020B0604020202020204" pitchFamily="34" charset="0"/>
              <a:buChar char="–"/>
              <a:defRPr sz="1800"/>
            </a:lvl2pPr>
            <a:lvl3pPr marL="731520" indent="-182880" defTabSz="914400">
              <a:lnSpc>
                <a:spcPct val="90000"/>
              </a:lnSpc>
              <a:spcBef>
                <a:spcPts val="600"/>
              </a:spcBef>
              <a:buClr>
                <a:schemeClr val="tx1">
                  <a:lumMod val="40000"/>
                  <a:lumOff val="60000"/>
                </a:schemeClr>
              </a:buClr>
              <a:buFont typeface="Arial" panose="020B0604020202020204" pitchFamily="34" charset="0"/>
              <a:buChar char="•"/>
              <a:defRPr sz="1600"/>
            </a:lvl3pPr>
            <a:lvl4pPr marL="960120" indent="-182880" defTabSz="914400">
              <a:lnSpc>
                <a:spcPct val="90000"/>
              </a:lnSpc>
              <a:spcBef>
                <a:spcPts val="600"/>
              </a:spcBef>
              <a:buClr>
                <a:schemeClr val="tx1">
                  <a:lumMod val="40000"/>
                  <a:lumOff val="60000"/>
                </a:schemeClr>
              </a:buClr>
              <a:buFont typeface="Arial" panose="020B0604020202020204" pitchFamily="34" charset="0"/>
              <a:buChar char="–"/>
              <a:defRPr sz="1400"/>
            </a:lvl4pPr>
            <a:lvl5pPr marL="1188720" indent="-182880" defTabSz="914400">
              <a:lnSpc>
                <a:spcPct val="90000"/>
              </a:lnSpc>
              <a:spcBef>
                <a:spcPts val="600"/>
              </a:spcBef>
              <a:buClr>
                <a:schemeClr val="tx1">
                  <a:lumMod val="40000"/>
                  <a:lumOff val="60000"/>
                </a:schemeClr>
              </a:buClr>
              <a:buFont typeface="Arial" panose="020B0604020202020204" pitchFamily="34" charset="0"/>
              <a:buChar char="•"/>
              <a:defRPr sz="1400"/>
            </a:lvl5pPr>
            <a:lvl6pPr marL="1371600" indent="-182880" defTabSz="914400">
              <a:lnSpc>
                <a:spcPct val="90000"/>
              </a:lnSpc>
              <a:spcBef>
                <a:spcPts val="600"/>
              </a:spcBef>
              <a:buClr>
                <a:schemeClr val="tx1">
                  <a:lumMod val="40000"/>
                  <a:lumOff val="60000"/>
                </a:schemeClr>
              </a:buClr>
              <a:buFont typeface="Arial" panose="020B0604020202020204" pitchFamily="34" charset="0"/>
              <a:buChar char="–"/>
              <a:defRPr sz="1400"/>
            </a:lvl6pPr>
            <a:lvl7pPr marL="1600200" indent="-182880" defTabSz="914400">
              <a:lnSpc>
                <a:spcPct val="90000"/>
              </a:lnSpc>
              <a:spcBef>
                <a:spcPts val="600"/>
              </a:spcBef>
              <a:buClr>
                <a:schemeClr val="tx1">
                  <a:lumMod val="40000"/>
                  <a:lumOff val="60000"/>
                </a:schemeClr>
              </a:buClr>
              <a:buFont typeface="Arial" panose="020B0604020202020204" pitchFamily="34" charset="0"/>
              <a:buChar char="•"/>
              <a:defRPr sz="1400"/>
            </a:lvl7pPr>
            <a:lvl8pPr marL="1828800" indent="-182880" defTabSz="914400">
              <a:lnSpc>
                <a:spcPct val="90000"/>
              </a:lnSpc>
              <a:spcBef>
                <a:spcPts val="600"/>
              </a:spcBef>
              <a:buClr>
                <a:schemeClr val="tx1">
                  <a:lumMod val="40000"/>
                  <a:lumOff val="60000"/>
                </a:schemeClr>
              </a:buClr>
              <a:buFont typeface="Arial" panose="020B0604020202020204" pitchFamily="34" charset="0"/>
              <a:buChar char="–"/>
              <a:defRPr sz="1400"/>
            </a:lvl8pPr>
            <a:lvl9pPr marL="2057400" indent="-182880" defTabSz="914400">
              <a:lnSpc>
                <a:spcPct val="90000"/>
              </a:lnSpc>
              <a:spcBef>
                <a:spcPts val="600"/>
              </a:spcBef>
              <a:buClr>
                <a:schemeClr val="tx1">
                  <a:lumMod val="40000"/>
                  <a:lumOff val="60000"/>
                </a:schemeClr>
              </a:buClr>
              <a:buFont typeface="Arial" panose="020B0604020202020204" pitchFamily="34" charset="0"/>
              <a:buChar char="•"/>
              <a:defRPr sz="1400" baseline="0"/>
            </a:lvl9pPr>
          </a:lstStyle>
          <a:p>
            <a:pPr marL="0" indent="0" defTabSz="914377">
              <a:buClr>
                <a:srgbClr val="445E88"/>
              </a:buClr>
              <a:buNone/>
              <a:defRPr/>
            </a:pPr>
            <a:r>
              <a:rPr lang="en-US" sz="900" b="1" kern="0" dirty="0" err="1">
                <a:solidFill>
                  <a:srgbClr val="3C3C3C"/>
                </a:solidFill>
              </a:rPr>
              <a:t>Detección</a:t>
            </a:r>
            <a:r>
              <a:rPr lang="en-US" sz="900" b="1" kern="0" dirty="0">
                <a:solidFill>
                  <a:srgbClr val="3C3C3C"/>
                </a:solidFill>
              </a:rPr>
              <a:t> y </a:t>
            </a:r>
            <a:r>
              <a:rPr lang="en-US" sz="900" b="1" kern="0" dirty="0" err="1">
                <a:solidFill>
                  <a:srgbClr val="3C3C3C"/>
                </a:solidFill>
              </a:rPr>
              <a:t>automatización</a:t>
            </a:r>
            <a:r>
              <a:rPr lang="en-US" sz="900" b="1" kern="0" dirty="0">
                <a:solidFill>
                  <a:srgbClr val="3C3C3C"/>
                </a:solidFill>
              </a:rPr>
              <a:t> </a:t>
            </a:r>
            <a:r>
              <a:rPr lang="en-US" sz="900" b="1" kern="0" dirty="0" err="1">
                <a:solidFill>
                  <a:srgbClr val="3C3C3C"/>
                </a:solidFill>
              </a:rPr>
              <a:t>multinivel</a:t>
            </a:r>
            <a:endParaRPr lang="en-US" sz="900" b="1" kern="0" dirty="0">
              <a:solidFill>
                <a:srgbClr val="3C3C3C"/>
              </a:solidFill>
            </a:endParaRPr>
          </a:p>
          <a:p>
            <a:pPr marL="228594" indent="-228594" defTabSz="914377">
              <a:buClr>
                <a:srgbClr val="445E88"/>
              </a:buClr>
              <a:defRPr/>
            </a:pPr>
            <a:r>
              <a:rPr lang="en-US" sz="900" kern="0" dirty="0" err="1">
                <a:solidFill>
                  <a:srgbClr val="3C3C3C"/>
                </a:solidFill>
              </a:rPr>
              <a:t>Políticas</a:t>
            </a:r>
            <a:r>
              <a:rPr lang="en-US" sz="900" kern="0" dirty="0">
                <a:solidFill>
                  <a:srgbClr val="3C3C3C"/>
                </a:solidFill>
              </a:rPr>
              <a:t> de </a:t>
            </a:r>
            <a:r>
              <a:rPr lang="en-US" sz="900" kern="0" dirty="0" err="1">
                <a:solidFill>
                  <a:srgbClr val="3C3C3C"/>
                </a:solidFill>
              </a:rPr>
              <a:t>gestión</a:t>
            </a:r>
            <a:r>
              <a:rPr lang="en-US" sz="900" kern="0" dirty="0">
                <a:solidFill>
                  <a:srgbClr val="3C3C3C"/>
                </a:solidFill>
              </a:rPr>
              <a:t> de </a:t>
            </a:r>
            <a:r>
              <a:rPr lang="en-US" sz="900" kern="0" dirty="0" err="1">
                <a:solidFill>
                  <a:srgbClr val="3C3C3C"/>
                </a:solidFill>
              </a:rPr>
              <a:t>amenazas</a:t>
            </a:r>
            <a:endParaRPr lang="en-US" sz="900" kern="0" dirty="0">
              <a:solidFill>
                <a:srgbClr val="3C3C3C"/>
              </a:solidFill>
            </a:endParaRPr>
          </a:p>
          <a:p>
            <a:pPr marL="228594" indent="-228594" defTabSz="914377">
              <a:buClr>
                <a:srgbClr val="445E88"/>
              </a:buClr>
              <a:defRPr/>
            </a:pPr>
            <a:r>
              <a:rPr lang="en-US" sz="900" kern="0" dirty="0">
                <a:solidFill>
                  <a:srgbClr val="3C3C3C"/>
                </a:solidFill>
              </a:rPr>
              <a:t>Dashboards con </a:t>
            </a:r>
            <a:r>
              <a:rPr lang="en-US" sz="900" kern="0" dirty="0" err="1">
                <a:solidFill>
                  <a:srgbClr val="3C3C3C"/>
                </a:solidFill>
              </a:rPr>
              <a:t>información</a:t>
            </a:r>
            <a:r>
              <a:rPr lang="en-US" sz="900" kern="0" dirty="0">
                <a:solidFill>
                  <a:srgbClr val="3C3C3C"/>
                </a:solidFill>
              </a:rPr>
              <a:t> de </a:t>
            </a:r>
            <a:r>
              <a:rPr lang="en-US" sz="900" kern="0" dirty="0" err="1">
                <a:solidFill>
                  <a:srgbClr val="3C3C3C"/>
                </a:solidFill>
              </a:rPr>
              <a:t>localización</a:t>
            </a:r>
            <a:endParaRPr lang="en-US" sz="900" kern="0" dirty="0">
              <a:solidFill>
                <a:srgbClr val="3C3C3C"/>
              </a:solidFill>
            </a:endParaRPr>
          </a:p>
          <a:p>
            <a:pPr marL="228594" indent="-228594" defTabSz="914377">
              <a:buClr>
                <a:srgbClr val="445E88"/>
              </a:buClr>
              <a:defRPr/>
            </a:pPr>
            <a:r>
              <a:rPr lang="en-US" sz="900" kern="0" dirty="0" err="1">
                <a:solidFill>
                  <a:srgbClr val="3C3C3C"/>
                </a:solidFill>
              </a:rPr>
              <a:t>Detección</a:t>
            </a:r>
            <a:r>
              <a:rPr lang="en-US" sz="900" kern="0" dirty="0">
                <a:solidFill>
                  <a:srgbClr val="3C3C3C"/>
                </a:solidFill>
              </a:rPr>
              <a:t> y </a:t>
            </a:r>
            <a:r>
              <a:rPr lang="en-US" sz="900" kern="0" dirty="0" err="1">
                <a:solidFill>
                  <a:srgbClr val="3C3C3C"/>
                </a:solidFill>
              </a:rPr>
              <a:t>clasificación</a:t>
            </a:r>
            <a:r>
              <a:rPr lang="en-US" sz="900" kern="0" dirty="0">
                <a:solidFill>
                  <a:srgbClr val="3C3C3C"/>
                </a:solidFill>
              </a:rPr>
              <a:t> de </a:t>
            </a:r>
            <a:r>
              <a:rPr lang="en-US" sz="900" kern="0" dirty="0" err="1">
                <a:solidFill>
                  <a:srgbClr val="3C3C3C"/>
                </a:solidFill>
              </a:rPr>
              <a:t>tráfico</a:t>
            </a:r>
            <a:r>
              <a:rPr lang="en-US" sz="900" kern="0" dirty="0">
                <a:solidFill>
                  <a:srgbClr val="3C3C3C"/>
                </a:solidFill>
              </a:rPr>
              <a:t> </a:t>
            </a:r>
            <a:r>
              <a:rPr lang="en-US" sz="900" kern="0" dirty="0" err="1">
                <a:solidFill>
                  <a:srgbClr val="3C3C3C"/>
                </a:solidFill>
              </a:rPr>
              <a:t>desconocido</a:t>
            </a:r>
            <a:r>
              <a:rPr lang="en-US" sz="900" kern="0" dirty="0">
                <a:solidFill>
                  <a:srgbClr val="3C3C3C"/>
                </a:solidFill>
              </a:rPr>
              <a:t> </a:t>
            </a:r>
          </a:p>
          <a:p>
            <a:pPr marL="228594" indent="-228594" defTabSz="914377">
              <a:buClr>
                <a:srgbClr val="445E88"/>
              </a:buClr>
              <a:defRPr/>
            </a:pPr>
            <a:r>
              <a:rPr lang="en-US" sz="900" kern="0" dirty="0" err="1">
                <a:solidFill>
                  <a:srgbClr val="3C3C3C"/>
                </a:solidFill>
              </a:rPr>
              <a:t>Mitigación</a:t>
            </a:r>
            <a:r>
              <a:rPr lang="en-US" sz="900" kern="0" dirty="0">
                <a:solidFill>
                  <a:srgbClr val="3C3C3C"/>
                </a:solidFill>
              </a:rPr>
              <a:t> </a:t>
            </a:r>
            <a:r>
              <a:rPr lang="en-US" sz="900" kern="0" dirty="0" err="1">
                <a:solidFill>
                  <a:srgbClr val="3C3C3C"/>
                </a:solidFill>
              </a:rPr>
              <a:t>automática</a:t>
            </a:r>
            <a:r>
              <a:rPr lang="en-US" sz="900" kern="0" dirty="0">
                <a:solidFill>
                  <a:srgbClr val="3C3C3C"/>
                </a:solidFill>
              </a:rPr>
              <a:t> </a:t>
            </a:r>
            <a:r>
              <a:rPr lang="en-US" sz="900" kern="0" dirty="0" err="1">
                <a:solidFill>
                  <a:srgbClr val="3C3C3C"/>
                </a:solidFill>
              </a:rPr>
              <a:t>amenazas</a:t>
            </a:r>
            <a:endParaRPr lang="en-US" sz="900" kern="0" dirty="0">
              <a:solidFill>
                <a:srgbClr val="3C3C3C"/>
              </a:solidFill>
            </a:endParaRPr>
          </a:p>
        </p:txBody>
      </p:sp>
      <p:sp>
        <p:nvSpPr>
          <p:cNvPr id="14" name="Content Placeholder 2">
            <a:extLst>
              <a:ext uri="{FF2B5EF4-FFF2-40B4-BE49-F238E27FC236}">
                <a16:creationId xmlns:a16="http://schemas.microsoft.com/office/drawing/2014/main" id="{39B7F9DD-6E90-0747-8636-F76D7FE4DBC5}"/>
              </a:ext>
            </a:extLst>
          </p:cNvPr>
          <p:cNvSpPr txBox="1">
            <a:spLocks/>
          </p:cNvSpPr>
          <p:nvPr/>
        </p:nvSpPr>
        <p:spPr>
          <a:xfrm>
            <a:off x="6409577" y="2529159"/>
            <a:ext cx="2441448" cy="1882057"/>
          </a:xfrm>
          <a:prstGeom prst="rect">
            <a:avLst/>
          </a:prstGeom>
          <a:solidFill>
            <a:srgbClr val="FFFFFF"/>
          </a:solidFill>
          <a:ln w="6350">
            <a:solidFill>
              <a:srgbClr val="FFFFFF">
                <a:lumMod val="65000"/>
              </a:srgbClr>
            </a:solidFill>
            <a:miter lim="800000"/>
          </a:ln>
          <a:effectLst>
            <a:outerShdw blurRad="190500" dist="63500" dir="5400000" algn="t" rotWithShape="0">
              <a:prstClr val="black">
                <a:alpha val="15000"/>
              </a:prstClr>
            </a:outerShdw>
          </a:effectLst>
        </p:spPr>
        <p:txBody>
          <a:bodyPr lIns="205740" tIns="205740" rIns="205740" bIns="205740"/>
          <a:lstStyle>
            <a:defPPr>
              <a:defRPr lang="en-US"/>
            </a:defPPr>
            <a:lvl1pPr marL="228600" indent="-228600" defTabSz="914400">
              <a:lnSpc>
                <a:spcPct val="90000"/>
              </a:lnSpc>
              <a:spcBef>
                <a:spcPts val="1200"/>
              </a:spcBef>
              <a:buClr>
                <a:schemeClr val="tx1"/>
              </a:buClr>
              <a:buFont typeface="Arial" panose="020B0604020202020204" pitchFamily="34" charset="0"/>
              <a:buChar char="•"/>
              <a:defRPr sz="1800">
                <a:solidFill>
                  <a:schemeClr val="accent2"/>
                </a:solidFill>
                <a:latin typeface="Arial" panose="020B0604020202020204" pitchFamily="34" charset="0"/>
              </a:defRPr>
            </a:lvl1pPr>
            <a:lvl2pPr marL="502920" indent="-228600" defTabSz="914400">
              <a:lnSpc>
                <a:spcPct val="90000"/>
              </a:lnSpc>
              <a:spcBef>
                <a:spcPts val="1000"/>
              </a:spcBef>
              <a:buClr>
                <a:schemeClr val="tx1">
                  <a:lumMod val="40000"/>
                  <a:lumOff val="60000"/>
                </a:schemeClr>
              </a:buClr>
              <a:buFont typeface="Arial" panose="020B0604020202020204" pitchFamily="34" charset="0"/>
              <a:buChar char="–"/>
              <a:defRPr sz="1800"/>
            </a:lvl2pPr>
            <a:lvl3pPr marL="731520" indent="-182880" defTabSz="914400">
              <a:lnSpc>
                <a:spcPct val="90000"/>
              </a:lnSpc>
              <a:spcBef>
                <a:spcPts val="600"/>
              </a:spcBef>
              <a:buClr>
                <a:schemeClr val="tx1">
                  <a:lumMod val="40000"/>
                  <a:lumOff val="60000"/>
                </a:schemeClr>
              </a:buClr>
              <a:buFont typeface="Arial" panose="020B0604020202020204" pitchFamily="34" charset="0"/>
              <a:buChar char="•"/>
              <a:defRPr sz="1600"/>
            </a:lvl3pPr>
            <a:lvl4pPr marL="960120" indent="-182880" defTabSz="914400">
              <a:lnSpc>
                <a:spcPct val="90000"/>
              </a:lnSpc>
              <a:spcBef>
                <a:spcPts val="600"/>
              </a:spcBef>
              <a:buClr>
                <a:schemeClr val="tx1">
                  <a:lumMod val="40000"/>
                  <a:lumOff val="60000"/>
                </a:schemeClr>
              </a:buClr>
              <a:buFont typeface="Arial" panose="020B0604020202020204" pitchFamily="34" charset="0"/>
              <a:buChar char="–"/>
              <a:defRPr sz="1400"/>
            </a:lvl4pPr>
            <a:lvl5pPr marL="1188720" indent="-182880" defTabSz="914400">
              <a:lnSpc>
                <a:spcPct val="90000"/>
              </a:lnSpc>
              <a:spcBef>
                <a:spcPts val="600"/>
              </a:spcBef>
              <a:buClr>
                <a:schemeClr val="tx1">
                  <a:lumMod val="40000"/>
                  <a:lumOff val="60000"/>
                </a:schemeClr>
              </a:buClr>
              <a:buFont typeface="Arial" panose="020B0604020202020204" pitchFamily="34" charset="0"/>
              <a:buChar char="•"/>
              <a:defRPr sz="1400"/>
            </a:lvl5pPr>
            <a:lvl6pPr marL="1371600" indent="-182880" defTabSz="914400">
              <a:lnSpc>
                <a:spcPct val="90000"/>
              </a:lnSpc>
              <a:spcBef>
                <a:spcPts val="600"/>
              </a:spcBef>
              <a:buClr>
                <a:schemeClr val="tx1">
                  <a:lumMod val="40000"/>
                  <a:lumOff val="60000"/>
                </a:schemeClr>
              </a:buClr>
              <a:buFont typeface="Arial" panose="020B0604020202020204" pitchFamily="34" charset="0"/>
              <a:buChar char="–"/>
              <a:defRPr sz="1400"/>
            </a:lvl6pPr>
            <a:lvl7pPr marL="1600200" indent="-182880" defTabSz="914400">
              <a:lnSpc>
                <a:spcPct val="90000"/>
              </a:lnSpc>
              <a:spcBef>
                <a:spcPts val="600"/>
              </a:spcBef>
              <a:buClr>
                <a:schemeClr val="tx1">
                  <a:lumMod val="40000"/>
                  <a:lumOff val="60000"/>
                </a:schemeClr>
              </a:buClr>
              <a:buFont typeface="Arial" panose="020B0604020202020204" pitchFamily="34" charset="0"/>
              <a:buChar char="•"/>
              <a:defRPr sz="1400"/>
            </a:lvl7pPr>
            <a:lvl8pPr marL="1828800" indent="-182880" defTabSz="914400">
              <a:lnSpc>
                <a:spcPct val="90000"/>
              </a:lnSpc>
              <a:spcBef>
                <a:spcPts val="600"/>
              </a:spcBef>
              <a:buClr>
                <a:schemeClr val="tx1">
                  <a:lumMod val="40000"/>
                  <a:lumOff val="60000"/>
                </a:schemeClr>
              </a:buClr>
              <a:buFont typeface="Arial" panose="020B0604020202020204" pitchFamily="34" charset="0"/>
              <a:buChar char="–"/>
              <a:defRPr sz="1400"/>
            </a:lvl8pPr>
            <a:lvl9pPr marL="2057400" indent="-182880" defTabSz="914400">
              <a:lnSpc>
                <a:spcPct val="90000"/>
              </a:lnSpc>
              <a:spcBef>
                <a:spcPts val="600"/>
              </a:spcBef>
              <a:buClr>
                <a:schemeClr val="tx1">
                  <a:lumMod val="40000"/>
                  <a:lumOff val="60000"/>
                </a:schemeClr>
              </a:buClr>
              <a:buFont typeface="Arial" panose="020B0604020202020204" pitchFamily="34" charset="0"/>
              <a:buChar char="•"/>
              <a:defRPr sz="1400" baseline="0"/>
            </a:lvl9pPr>
          </a:lstStyle>
          <a:p>
            <a:pPr marL="0" indent="0" defTabSz="914377">
              <a:buClr>
                <a:srgbClr val="445E88"/>
              </a:buClr>
              <a:buNone/>
              <a:defRPr/>
            </a:pPr>
            <a:r>
              <a:rPr lang="en-US" sz="900" b="1" kern="0" dirty="0" err="1">
                <a:solidFill>
                  <a:srgbClr val="3C3C3C"/>
                </a:solidFill>
              </a:rPr>
              <a:t>Propuesta</a:t>
            </a:r>
            <a:r>
              <a:rPr lang="en-US" sz="900" b="1" kern="0" dirty="0">
                <a:solidFill>
                  <a:srgbClr val="3C3C3C"/>
                </a:solidFill>
              </a:rPr>
              <a:t> de </a:t>
            </a:r>
            <a:r>
              <a:rPr lang="en-US" sz="900" b="1" kern="0" dirty="0" err="1">
                <a:solidFill>
                  <a:srgbClr val="3C3C3C"/>
                </a:solidFill>
              </a:rPr>
              <a:t>Seguridad</a:t>
            </a:r>
            <a:r>
              <a:rPr lang="en-US" sz="900" b="1" kern="0" dirty="0">
                <a:solidFill>
                  <a:srgbClr val="3C3C3C"/>
                </a:solidFill>
              </a:rPr>
              <a:t> global</a:t>
            </a:r>
          </a:p>
          <a:p>
            <a:pPr marL="228594" indent="-228594" defTabSz="914377">
              <a:buClr>
                <a:srgbClr val="445E88"/>
              </a:buClr>
              <a:defRPr/>
            </a:pPr>
            <a:r>
              <a:rPr lang="en-US" sz="900" kern="0" dirty="0" err="1">
                <a:solidFill>
                  <a:srgbClr val="3C3C3C"/>
                </a:solidFill>
              </a:rPr>
              <a:t>Protección</a:t>
            </a:r>
            <a:r>
              <a:rPr lang="en-US" sz="900" kern="0" dirty="0">
                <a:solidFill>
                  <a:srgbClr val="3C3C3C"/>
                </a:solidFill>
              </a:rPr>
              <a:t> </a:t>
            </a:r>
            <a:r>
              <a:rPr lang="en-US" sz="900" kern="0" dirty="0" err="1">
                <a:solidFill>
                  <a:srgbClr val="3C3C3C"/>
                </a:solidFill>
              </a:rPr>
              <a:t>desde</a:t>
            </a:r>
            <a:r>
              <a:rPr lang="en-US" sz="900" kern="0" dirty="0">
                <a:solidFill>
                  <a:srgbClr val="3C3C3C"/>
                </a:solidFill>
              </a:rPr>
              <a:t> el </a:t>
            </a:r>
            <a:r>
              <a:rPr lang="en-US" sz="900" kern="0" dirty="0" err="1">
                <a:solidFill>
                  <a:srgbClr val="3C3C3C"/>
                </a:solidFill>
              </a:rPr>
              <a:t>acceso</a:t>
            </a:r>
            <a:r>
              <a:rPr lang="en-US" sz="900" kern="0" dirty="0">
                <a:solidFill>
                  <a:srgbClr val="3C3C3C"/>
                </a:solidFill>
              </a:rPr>
              <a:t> al </a:t>
            </a:r>
            <a:r>
              <a:rPr lang="en-US" sz="900" kern="0" dirty="0" err="1">
                <a:solidFill>
                  <a:srgbClr val="3C3C3C"/>
                </a:solidFill>
              </a:rPr>
              <a:t>perímetro</a:t>
            </a:r>
            <a:endParaRPr lang="en-US" sz="900" kern="0" dirty="0">
              <a:solidFill>
                <a:srgbClr val="3C3C3C"/>
              </a:solidFill>
            </a:endParaRPr>
          </a:p>
          <a:p>
            <a:pPr marL="228594" indent="-228594" defTabSz="914377">
              <a:buClr>
                <a:srgbClr val="445E88"/>
              </a:buClr>
              <a:defRPr/>
            </a:pPr>
            <a:r>
              <a:rPr lang="en-US" sz="900" kern="0" dirty="0">
                <a:solidFill>
                  <a:srgbClr val="3C3C3C"/>
                </a:solidFill>
              </a:rPr>
              <a:t>NGFW, Endpoint, SIEM</a:t>
            </a:r>
          </a:p>
          <a:p>
            <a:pPr marL="228594" indent="-228594" defTabSz="914377">
              <a:buClr>
                <a:srgbClr val="445E88"/>
              </a:buClr>
              <a:defRPr/>
            </a:pPr>
            <a:r>
              <a:rPr lang="en-US" sz="900" kern="0" dirty="0" err="1">
                <a:solidFill>
                  <a:srgbClr val="3C3C3C"/>
                </a:solidFill>
              </a:rPr>
              <a:t>Aprovecha</a:t>
            </a:r>
            <a:r>
              <a:rPr lang="en-US" sz="900" kern="0" dirty="0">
                <a:solidFill>
                  <a:srgbClr val="3C3C3C"/>
                </a:solidFill>
              </a:rPr>
              <a:t> la </a:t>
            </a:r>
            <a:r>
              <a:rPr lang="en-US" sz="900" kern="0" dirty="0" err="1">
                <a:solidFill>
                  <a:srgbClr val="3C3C3C"/>
                </a:solidFill>
              </a:rPr>
              <a:t>infraestructura</a:t>
            </a:r>
            <a:r>
              <a:rPr lang="en-US" sz="900" kern="0" dirty="0">
                <a:solidFill>
                  <a:srgbClr val="3C3C3C"/>
                </a:solidFill>
              </a:rPr>
              <a:t> de </a:t>
            </a:r>
            <a:r>
              <a:rPr lang="en-US" sz="900" kern="0" dirty="0" err="1">
                <a:solidFill>
                  <a:srgbClr val="3C3C3C"/>
                </a:solidFill>
              </a:rPr>
              <a:t>seguridad</a:t>
            </a:r>
            <a:r>
              <a:rPr lang="en-US" sz="900" kern="0" dirty="0">
                <a:solidFill>
                  <a:srgbClr val="3C3C3C"/>
                </a:solidFill>
              </a:rPr>
              <a:t> </a:t>
            </a:r>
            <a:r>
              <a:rPr lang="en-US" sz="900" kern="0" dirty="0" err="1">
                <a:solidFill>
                  <a:srgbClr val="3C3C3C"/>
                </a:solidFill>
              </a:rPr>
              <a:t>existente</a:t>
            </a:r>
            <a:endParaRPr lang="en-US" sz="900" kern="0" dirty="0">
              <a:solidFill>
                <a:srgbClr val="3C3C3C"/>
              </a:solidFill>
            </a:endParaRPr>
          </a:p>
          <a:p>
            <a:pPr marL="228594" indent="-228594" defTabSz="914377">
              <a:buClr>
                <a:srgbClr val="445E88"/>
              </a:buClr>
              <a:defRPr/>
            </a:pPr>
            <a:r>
              <a:rPr lang="en-US" sz="900" kern="0" dirty="0" err="1">
                <a:solidFill>
                  <a:srgbClr val="3C3C3C"/>
                </a:solidFill>
              </a:rPr>
              <a:t>Compartir</a:t>
            </a:r>
            <a:r>
              <a:rPr lang="en-US" sz="900" kern="0" dirty="0">
                <a:solidFill>
                  <a:srgbClr val="3C3C3C"/>
                </a:solidFill>
              </a:rPr>
              <a:t> la </a:t>
            </a:r>
            <a:r>
              <a:rPr lang="en-US" sz="900" kern="0" dirty="0" err="1">
                <a:solidFill>
                  <a:srgbClr val="3C3C3C"/>
                </a:solidFill>
              </a:rPr>
              <a:t>información</a:t>
            </a:r>
            <a:r>
              <a:rPr lang="en-US" sz="900" kern="0" dirty="0">
                <a:solidFill>
                  <a:srgbClr val="3C3C3C"/>
                </a:solidFill>
              </a:rPr>
              <a:t> de </a:t>
            </a:r>
            <a:r>
              <a:rPr lang="en-US" sz="900" kern="0" dirty="0" err="1">
                <a:solidFill>
                  <a:srgbClr val="3C3C3C"/>
                </a:solidFill>
              </a:rPr>
              <a:t>Seguridad</a:t>
            </a:r>
            <a:r>
              <a:rPr lang="en-US" sz="900" kern="0" dirty="0">
                <a:solidFill>
                  <a:srgbClr val="3C3C3C"/>
                </a:solidFill>
              </a:rPr>
              <a:t> de forma bi-</a:t>
            </a:r>
            <a:r>
              <a:rPr lang="en-US" sz="900" kern="0" dirty="0" err="1">
                <a:solidFill>
                  <a:srgbClr val="3C3C3C"/>
                </a:solidFill>
              </a:rPr>
              <a:t>direccional</a:t>
            </a:r>
            <a:endParaRPr lang="en-US" sz="900" kern="0" dirty="0">
              <a:solidFill>
                <a:srgbClr val="3C3C3C"/>
              </a:solidFill>
            </a:endParaRPr>
          </a:p>
        </p:txBody>
      </p:sp>
      <p:sp>
        <p:nvSpPr>
          <p:cNvPr id="15" name="Title 1">
            <a:extLst>
              <a:ext uri="{FF2B5EF4-FFF2-40B4-BE49-F238E27FC236}">
                <a16:creationId xmlns:a16="http://schemas.microsoft.com/office/drawing/2014/main" id="{EFA329F9-B18E-8B43-A16E-013FD70C6C6E}"/>
              </a:ext>
            </a:extLst>
          </p:cNvPr>
          <p:cNvSpPr>
            <a:spLocks noGrp="1"/>
          </p:cNvSpPr>
          <p:nvPr>
            <p:ph type="title"/>
          </p:nvPr>
        </p:nvSpPr>
        <p:spPr>
          <a:xfrm>
            <a:off x="645461" y="2"/>
            <a:ext cx="8222135" cy="636191"/>
          </a:xfrm>
        </p:spPr>
        <p:txBody>
          <a:bodyPr>
            <a:normAutofit/>
          </a:bodyPr>
          <a:lstStyle/>
          <a:p>
            <a:r>
              <a:rPr lang="en-US" b="1" dirty="0">
                <a:solidFill>
                  <a:schemeClr val="tx2"/>
                </a:solidFill>
              </a:rPr>
              <a:t>Una </a:t>
            </a:r>
            <a:r>
              <a:rPr lang="en-US" b="1" dirty="0" err="1">
                <a:solidFill>
                  <a:schemeClr val="tx2"/>
                </a:solidFill>
              </a:rPr>
              <a:t>aproximación</a:t>
            </a:r>
            <a:r>
              <a:rPr lang="en-US" b="1" dirty="0">
                <a:solidFill>
                  <a:schemeClr val="tx2"/>
                </a:solidFill>
              </a:rPr>
              <a:t> a la </a:t>
            </a:r>
            <a:r>
              <a:rPr lang="en-US" b="1" dirty="0" err="1">
                <a:solidFill>
                  <a:schemeClr val="tx2"/>
                </a:solidFill>
              </a:rPr>
              <a:t>Seguridad</a:t>
            </a:r>
            <a:r>
              <a:rPr lang="en-US" b="1" dirty="0">
                <a:solidFill>
                  <a:schemeClr val="tx2"/>
                </a:solidFill>
              </a:rPr>
              <a:t> Global</a:t>
            </a:r>
          </a:p>
        </p:txBody>
      </p:sp>
      <p:sp>
        <p:nvSpPr>
          <p:cNvPr id="16" name="Pentagon 15">
            <a:extLst>
              <a:ext uri="{FF2B5EF4-FFF2-40B4-BE49-F238E27FC236}">
                <a16:creationId xmlns:a16="http://schemas.microsoft.com/office/drawing/2014/main" id="{4954A29A-55E7-5B4E-9DE4-A9B74BF3B045}"/>
              </a:ext>
            </a:extLst>
          </p:cNvPr>
          <p:cNvSpPr/>
          <p:nvPr/>
        </p:nvSpPr>
        <p:spPr>
          <a:xfrm>
            <a:off x="704561" y="4441610"/>
            <a:ext cx="8146464" cy="387666"/>
          </a:xfrm>
          <a:prstGeom prst="homePlate">
            <a:avLst/>
          </a:prstGeom>
          <a:solidFill>
            <a:srgbClr val="00AFDA"/>
          </a:solidFill>
          <a:ln w="9525" cap="flat" cmpd="sng" algn="ctr">
            <a:noFill/>
            <a:prstDash val="dash"/>
          </a:ln>
          <a:effectLst/>
        </p:spPr>
        <p:txBody>
          <a:bodyPr rIns="68580" rtlCol="0" anchor="ctr"/>
          <a:lstStyle/>
          <a:p>
            <a:pPr algn="ctr" defTabSz="685483">
              <a:defRPr/>
            </a:pPr>
            <a:r>
              <a:rPr lang="en-US" sz="1350" b="1" i="1" kern="0" dirty="0">
                <a:solidFill>
                  <a:prstClr val="white"/>
                </a:solidFill>
                <a:latin typeface="Arial"/>
              </a:rPr>
              <a:t>Las </a:t>
            </a:r>
            <a:r>
              <a:rPr lang="en-US" sz="1350" b="1" i="1" kern="0" dirty="0" err="1">
                <a:solidFill>
                  <a:prstClr val="white"/>
                </a:solidFill>
                <a:latin typeface="Arial"/>
              </a:rPr>
              <a:t>organizaciones</a:t>
            </a:r>
            <a:r>
              <a:rPr lang="en-US" sz="1350" b="1" i="1" kern="0" dirty="0">
                <a:solidFill>
                  <a:prstClr val="white"/>
                </a:solidFill>
                <a:latin typeface="Arial"/>
              </a:rPr>
              <a:t> </a:t>
            </a:r>
            <a:r>
              <a:rPr lang="en-US" sz="1350" b="1" i="1" kern="0" dirty="0" err="1">
                <a:solidFill>
                  <a:prstClr val="white"/>
                </a:solidFill>
                <a:latin typeface="Arial"/>
              </a:rPr>
              <a:t>necesitan</a:t>
            </a:r>
            <a:r>
              <a:rPr lang="en-US" sz="1350" b="1" i="1" kern="0" dirty="0">
                <a:solidFill>
                  <a:prstClr val="white"/>
                </a:solidFill>
                <a:latin typeface="Arial"/>
              </a:rPr>
              <a:t> a las </a:t>
            </a:r>
            <a:r>
              <a:rPr lang="en-US" sz="1350" b="1" i="1" kern="0" dirty="0" err="1">
                <a:solidFill>
                  <a:prstClr val="white"/>
                </a:solidFill>
                <a:latin typeface="Arial"/>
              </a:rPr>
              <a:t>redes</a:t>
            </a:r>
            <a:r>
              <a:rPr lang="en-US" sz="1350" b="1" i="1" kern="0" dirty="0">
                <a:solidFill>
                  <a:prstClr val="white"/>
                </a:solidFill>
                <a:latin typeface="Arial"/>
              </a:rPr>
              <a:t> para </a:t>
            </a:r>
            <a:r>
              <a:rPr lang="en-US" sz="1350" b="1" i="1" kern="0" dirty="0" err="1">
                <a:solidFill>
                  <a:prstClr val="white"/>
                </a:solidFill>
                <a:latin typeface="Arial"/>
              </a:rPr>
              <a:t>manejar</a:t>
            </a:r>
            <a:r>
              <a:rPr lang="en-US" sz="1350" b="1" i="1" kern="0" dirty="0">
                <a:solidFill>
                  <a:prstClr val="white"/>
                </a:solidFill>
                <a:latin typeface="Arial"/>
              </a:rPr>
              <a:t> </a:t>
            </a:r>
            <a:r>
              <a:rPr lang="en-US" sz="1350" b="1" i="1" kern="0" dirty="0" err="1">
                <a:solidFill>
                  <a:prstClr val="white"/>
                </a:solidFill>
                <a:latin typeface="Arial"/>
              </a:rPr>
              <a:t>mejor</a:t>
            </a:r>
            <a:r>
              <a:rPr lang="en-US" sz="1350" b="1" i="1" kern="0" dirty="0">
                <a:solidFill>
                  <a:prstClr val="white"/>
                </a:solidFill>
                <a:latin typeface="Arial"/>
              </a:rPr>
              <a:t> la </a:t>
            </a:r>
            <a:r>
              <a:rPr lang="en-US" sz="1350" b="1" i="1" kern="0" dirty="0" err="1">
                <a:solidFill>
                  <a:prstClr val="white"/>
                </a:solidFill>
                <a:latin typeface="Arial"/>
              </a:rPr>
              <a:t>ingente</a:t>
            </a:r>
            <a:r>
              <a:rPr lang="en-US" sz="1350" b="1" i="1" kern="0" dirty="0">
                <a:solidFill>
                  <a:prstClr val="white"/>
                </a:solidFill>
                <a:latin typeface="Arial"/>
              </a:rPr>
              <a:t> </a:t>
            </a:r>
            <a:r>
              <a:rPr lang="en-US" sz="1350" b="1" i="1" kern="0" dirty="0" err="1">
                <a:solidFill>
                  <a:prstClr val="white"/>
                </a:solidFill>
                <a:latin typeface="Arial"/>
              </a:rPr>
              <a:t>información</a:t>
            </a:r>
            <a:r>
              <a:rPr lang="en-US" sz="1350" b="1" i="1" kern="0" dirty="0">
                <a:solidFill>
                  <a:prstClr val="white"/>
                </a:solidFill>
                <a:latin typeface="Arial"/>
              </a:rPr>
              <a:t> </a:t>
            </a:r>
            <a:r>
              <a:rPr lang="en-US" sz="1350" b="1" i="1" kern="0" dirty="0" err="1">
                <a:solidFill>
                  <a:prstClr val="white"/>
                </a:solidFill>
                <a:latin typeface="Arial"/>
              </a:rPr>
              <a:t>generada</a:t>
            </a:r>
            <a:r>
              <a:rPr lang="en-US" sz="1350" b="1" i="1" kern="0" dirty="0">
                <a:solidFill>
                  <a:prstClr val="white"/>
                </a:solidFill>
                <a:latin typeface="Arial"/>
              </a:rPr>
              <a:t> </a:t>
            </a:r>
            <a:r>
              <a:rPr lang="en-US" sz="1350" b="1" i="1" kern="0" dirty="0" err="1">
                <a:solidFill>
                  <a:prstClr val="white"/>
                </a:solidFill>
                <a:latin typeface="Arial"/>
              </a:rPr>
              <a:t>por</a:t>
            </a:r>
            <a:r>
              <a:rPr lang="en-US" sz="1350" b="1" i="1" kern="0" dirty="0">
                <a:solidFill>
                  <a:prstClr val="white"/>
                </a:solidFill>
                <a:latin typeface="Arial"/>
              </a:rPr>
              <a:t> las </a:t>
            </a:r>
            <a:r>
              <a:rPr lang="en-US" sz="1350" b="1" i="1" kern="0" dirty="0" err="1">
                <a:solidFill>
                  <a:prstClr val="white"/>
                </a:solidFill>
                <a:latin typeface="Arial"/>
              </a:rPr>
              <a:t>soluciones</a:t>
            </a:r>
            <a:r>
              <a:rPr lang="en-US" sz="1350" b="1" i="1" kern="0" dirty="0">
                <a:solidFill>
                  <a:prstClr val="white"/>
                </a:solidFill>
                <a:latin typeface="Arial"/>
              </a:rPr>
              <a:t> de </a:t>
            </a:r>
            <a:r>
              <a:rPr lang="en-US" sz="1350" b="1" i="1" kern="0" dirty="0" err="1">
                <a:solidFill>
                  <a:prstClr val="white"/>
                </a:solidFill>
                <a:latin typeface="Arial"/>
              </a:rPr>
              <a:t>seguridad</a:t>
            </a:r>
            <a:endParaRPr lang="en-US" sz="1350" b="1" i="1" kern="0" dirty="0">
              <a:solidFill>
                <a:prstClr val="white"/>
              </a:solidFill>
              <a:latin typeface="Arial"/>
            </a:endParaRPr>
          </a:p>
        </p:txBody>
      </p:sp>
      <p:sp>
        <p:nvSpPr>
          <p:cNvPr id="18" name="TextBox 17">
            <a:extLst>
              <a:ext uri="{FF2B5EF4-FFF2-40B4-BE49-F238E27FC236}">
                <a16:creationId xmlns:a16="http://schemas.microsoft.com/office/drawing/2014/main" id="{A57B0A7F-EA08-F947-A7FB-FACCDE11B41F}"/>
              </a:ext>
            </a:extLst>
          </p:cNvPr>
          <p:cNvSpPr txBox="1"/>
          <p:nvPr/>
        </p:nvSpPr>
        <p:spPr>
          <a:xfrm>
            <a:off x="3675981" y="1007042"/>
            <a:ext cx="2359847" cy="276999"/>
          </a:xfrm>
          <a:prstGeom prst="rect">
            <a:avLst/>
          </a:prstGeom>
          <a:noFill/>
        </p:spPr>
        <p:txBody>
          <a:bodyPr wrap="square" rtlCol="0">
            <a:spAutoFit/>
          </a:bodyPr>
          <a:lstStyle/>
          <a:p>
            <a:pPr defTabSz="685783">
              <a:defRPr/>
            </a:pPr>
            <a:r>
              <a:rPr lang="en-US" sz="1200" dirty="0" err="1">
                <a:solidFill>
                  <a:prstClr val="black"/>
                </a:solidFill>
                <a:latin typeface="Arial"/>
              </a:rPr>
              <a:t>IoT</a:t>
            </a:r>
            <a:r>
              <a:rPr lang="en-US" sz="1200" dirty="0">
                <a:solidFill>
                  <a:prstClr val="black"/>
                </a:solidFill>
                <a:latin typeface="Arial"/>
              </a:rPr>
              <a:t> Security Image</a:t>
            </a:r>
          </a:p>
        </p:txBody>
      </p:sp>
      <p:sp>
        <p:nvSpPr>
          <p:cNvPr id="19" name="TextBox 18">
            <a:extLst>
              <a:ext uri="{FF2B5EF4-FFF2-40B4-BE49-F238E27FC236}">
                <a16:creationId xmlns:a16="http://schemas.microsoft.com/office/drawing/2014/main" id="{8D5D8C1A-85D1-CE49-A75D-91EF29D0F8A5}"/>
              </a:ext>
            </a:extLst>
          </p:cNvPr>
          <p:cNvSpPr txBox="1"/>
          <p:nvPr/>
        </p:nvSpPr>
        <p:spPr>
          <a:xfrm>
            <a:off x="6696266" y="1030979"/>
            <a:ext cx="2154760" cy="276999"/>
          </a:xfrm>
          <a:prstGeom prst="rect">
            <a:avLst/>
          </a:prstGeom>
          <a:noFill/>
        </p:spPr>
        <p:txBody>
          <a:bodyPr wrap="square" rtlCol="0">
            <a:spAutoFit/>
          </a:bodyPr>
          <a:lstStyle/>
          <a:p>
            <a:pPr defTabSz="685783">
              <a:defRPr/>
            </a:pPr>
            <a:r>
              <a:rPr lang="en-US" sz="1200" dirty="0">
                <a:solidFill>
                  <a:prstClr val="black">
                    <a:lumMod val="65000"/>
                    <a:lumOff val="35000"/>
                  </a:prstClr>
                </a:solidFill>
                <a:latin typeface="Arial"/>
              </a:rPr>
              <a:t>DC Image</a:t>
            </a:r>
          </a:p>
        </p:txBody>
      </p:sp>
      <p:pic>
        <p:nvPicPr>
          <p:cNvPr id="20" name="Picture 19">
            <a:extLst>
              <a:ext uri="{FF2B5EF4-FFF2-40B4-BE49-F238E27FC236}">
                <a16:creationId xmlns:a16="http://schemas.microsoft.com/office/drawing/2014/main" id="{B20A0741-03DC-4698-AB9B-4D7CA21B1C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9577" y="714469"/>
            <a:ext cx="2451876" cy="1390719"/>
          </a:xfrm>
          <a:prstGeom prst="rect">
            <a:avLst/>
          </a:prstGeom>
        </p:spPr>
      </p:pic>
      <p:pic>
        <p:nvPicPr>
          <p:cNvPr id="21" name="Picture 20">
            <a:extLst>
              <a:ext uri="{FF2B5EF4-FFF2-40B4-BE49-F238E27FC236}">
                <a16:creationId xmlns:a16="http://schemas.microsoft.com/office/drawing/2014/main" id="{054E2F20-BD76-4EBC-9E18-9C023175D0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9472" y="714468"/>
            <a:ext cx="2441447" cy="1390720"/>
          </a:xfrm>
          <a:prstGeom prst="rect">
            <a:avLst/>
          </a:prstGeom>
        </p:spPr>
      </p:pic>
      <p:pic>
        <p:nvPicPr>
          <p:cNvPr id="26" name="Picture 25">
            <a:extLst>
              <a:ext uri="{FF2B5EF4-FFF2-40B4-BE49-F238E27FC236}">
                <a16:creationId xmlns:a16="http://schemas.microsoft.com/office/drawing/2014/main" id="{F7058442-77B9-4DB5-83A4-2260DC4B24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6382" y="714469"/>
            <a:ext cx="2223197" cy="1368769"/>
          </a:xfrm>
          <a:prstGeom prst="rect">
            <a:avLst/>
          </a:prstGeom>
        </p:spPr>
      </p:pic>
      <p:pic>
        <p:nvPicPr>
          <p:cNvPr id="24" name="Picture 23">
            <a:extLst>
              <a:ext uri="{FF2B5EF4-FFF2-40B4-BE49-F238E27FC236}">
                <a16:creationId xmlns:a16="http://schemas.microsoft.com/office/drawing/2014/main" id="{B7EBC89F-B02D-4F38-8EC1-C5FD02A35A08}"/>
              </a:ext>
            </a:extLst>
          </p:cNvPr>
          <p:cNvPicPr>
            <a:picLocks noChangeAspect="1"/>
          </p:cNvPicPr>
          <p:nvPr/>
        </p:nvPicPr>
        <p:blipFill>
          <a:blip r:embed="rId7"/>
          <a:stretch>
            <a:fillRect/>
          </a:stretch>
        </p:blipFill>
        <p:spPr>
          <a:xfrm>
            <a:off x="2401261" y="1241912"/>
            <a:ext cx="386718" cy="335831"/>
          </a:xfrm>
          <a:prstGeom prst="rect">
            <a:avLst/>
          </a:prstGeom>
        </p:spPr>
      </p:pic>
    </p:spTree>
    <p:extLst>
      <p:ext uri="{BB962C8B-B14F-4D97-AF65-F5344CB8AC3E}">
        <p14:creationId xmlns:p14="http://schemas.microsoft.com/office/powerpoint/2010/main" val="45745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122" y="50115"/>
            <a:ext cx="7886700" cy="759288"/>
          </a:xfrm>
        </p:spPr>
        <p:txBody>
          <a:bodyPr vert="horz" lIns="91440" tIns="45720" rIns="91440" bIns="45720" rtlCol="0" anchor="ctr">
            <a:normAutofit/>
          </a:bodyPr>
          <a:lstStyle/>
          <a:p>
            <a:r>
              <a:rPr lang="es-ES" dirty="0">
                <a:solidFill>
                  <a:schemeClr val="tx2"/>
                </a:solidFill>
              </a:rPr>
              <a:t>Aplicación: Security </a:t>
            </a:r>
            <a:r>
              <a:rPr lang="es-ES" dirty="0" err="1">
                <a:solidFill>
                  <a:schemeClr val="tx2"/>
                </a:solidFill>
              </a:rPr>
              <a:t>Analytics</a:t>
            </a:r>
            <a:r>
              <a:rPr lang="es-ES" dirty="0">
                <a:solidFill>
                  <a:schemeClr val="tx2"/>
                </a:solidFill>
              </a:rPr>
              <a:t> </a:t>
            </a:r>
          </a:p>
        </p:txBody>
      </p:sp>
      <p:sp>
        <p:nvSpPr>
          <p:cNvPr id="3" name="Rounded Rectangle 2">
            <a:extLst>
              <a:ext uri="{FF2B5EF4-FFF2-40B4-BE49-F238E27FC236}">
                <a16:creationId xmlns:a16="http://schemas.microsoft.com/office/drawing/2014/main" id="{4DA29C55-B3DD-9E47-9A65-6564449513A7}"/>
              </a:ext>
            </a:extLst>
          </p:cNvPr>
          <p:cNvSpPr/>
          <p:nvPr/>
        </p:nvSpPr>
        <p:spPr>
          <a:xfrm>
            <a:off x="1249752" y="2518848"/>
            <a:ext cx="309571" cy="253562"/>
          </a:xfrm>
          <a:prstGeom prst="roundRect">
            <a:avLst>
              <a:gd name="adj" fmla="val 0"/>
            </a:avLst>
          </a:prstGeom>
          <a:ln>
            <a:solidFill>
              <a:srgbClr val="FF0000"/>
            </a:solidFill>
            <a:prstDash val="sysDash"/>
          </a:ln>
        </p:spPr>
        <p:style>
          <a:lnRef idx="2">
            <a:schemeClr val="accent3"/>
          </a:lnRef>
          <a:fillRef idx="1">
            <a:schemeClr val="lt1"/>
          </a:fillRef>
          <a:effectRef idx="0">
            <a:schemeClr val="accent3"/>
          </a:effectRef>
          <a:fontRef idx="minor">
            <a:schemeClr val="dk1"/>
          </a:fontRef>
        </p:style>
        <p:txBody>
          <a:bodyPr lIns="57141" tIns="28571" rIns="57141" bIns="28571" rtlCol="0" anchor="ctr"/>
          <a:lstStyle/>
          <a:p>
            <a:pPr algn="ctr" defTabSz="514337">
              <a:defRPr/>
            </a:pPr>
            <a:endParaRPr lang="en-US" sz="875">
              <a:solidFill>
                <a:prstClr val="black"/>
              </a:solidFill>
              <a:latin typeface="Arial"/>
              <a:cs typeface="Arial"/>
            </a:endParaRPr>
          </a:p>
        </p:txBody>
      </p:sp>
      <p:pic>
        <p:nvPicPr>
          <p:cNvPr id="4" name="Picture 46" descr="Laptop.png">
            <a:extLst>
              <a:ext uri="{FF2B5EF4-FFF2-40B4-BE49-F238E27FC236}">
                <a16:creationId xmlns:a16="http://schemas.microsoft.com/office/drawing/2014/main" id="{C2E095D5-0F52-9146-A225-959346F0A2C4}"/>
              </a:ext>
            </a:extLst>
          </p:cNvPr>
          <p:cNvPicPr>
            <a:picLocks noChangeAspect="1"/>
          </p:cNvPicPr>
          <p:nvPr/>
        </p:nvPicPr>
        <p:blipFill>
          <a:blip r:embed="rId2" cstate="print"/>
          <a:srcRect/>
          <a:stretch>
            <a:fillRect/>
          </a:stretch>
        </p:blipFill>
        <p:spPr bwMode="auto">
          <a:xfrm>
            <a:off x="1274243" y="2538028"/>
            <a:ext cx="255753" cy="224587"/>
          </a:xfrm>
          <a:prstGeom prst="rect">
            <a:avLst/>
          </a:prstGeom>
          <a:noFill/>
          <a:ln w="9525">
            <a:noFill/>
            <a:miter lim="800000"/>
            <a:headEnd/>
            <a:tailEnd/>
          </a:ln>
        </p:spPr>
      </p:pic>
      <p:sp>
        <p:nvSpPr>
          <p:cNvPr id="5" name="Cloud transparent">
            <a:extLst>
              <a:ext uri="{FF2B5EF4-FFF2-40B4-BE49-F238E27FC236}">
                <a16:creationId xmlns:a16="http://schemas.microsoft.com/office/drawing/2014/main" id="{C1FBA14D-7287-644D-9EB1-13D566794598}"/>
              </a:ext>
            </a:extLst>
          </p:cNvPr>
          <p:cNvSpPr>
            <a:spLocks noChangeAspect="1"/>
          </p:cNvSpPr>
          <p:nvPr/>
        </p:nvSpPr>
        <p:spPr bwMode="gray">
          <a:xfrm>
            <a:off x="4135365" y="690732"/>
            <a:ext cx="1084336" cy="613494"/>
          </a:xfrm>
          <a:custGeom>
            <a:avLst/>
            <a:gdLst>
              <a:gd name="connsiteX0" fmla="*/ 2225020 w 5925308"/>
              <a:gd name="connsiteY0" fmla="*/ 0 h 3205483"/>
              <a:gd name="connsiteX1" fmla="*/ 3492063 w 5925308"/>
              <a:gd name="connsiteY1" fmla="*/ 615794 h 3205483"/>
              <a:gd name="connsiteX2" fmla="*/ 3515463 w 5925308"/>
              <a:gd name="connsiteY2" fmla="*/ 651002 h 3205483"/>
              <a:gd name="connsiteX3" fmla="*/ 3519216 w 5925308"/>
              <a:gd name="connsiteY3" fmla="*/ 648918 h 3205483"/>
              <a:gd name="connsiteX4" fmla="*/ 4030487 w 5925308"/>
              <a:gd name="connsiteY4" fmla="*/ 530583 h 3205483"/>
              <a:gd name="connsiteX5" fmla="*/ 5081310 w 5925308"/>
              <a:gd name="connsiteY5" fmla="*/ 1313436 h 3205483"/>
              <a:gd name="connsiteX6" fmla="*/ 5091664 w 5925308"/>
              <a:gd name="connsiteY6" fmla="*/ 1407319 h 3205483"/>
              <a:gd name="connsiteX7" fmla="*/ 5135302 w 5925308"/>
              <a:gd name="connsiteY7" fmla="*/ 1413407 h 3205483"/>
              <a:gd name="connsiteX8" fmla="*/ 5925308 w 5925308"/>
              <a:gd name="connsiteY8" fmla="*/ 2299422 h 3205483"/>
              <a:gd name="connsiteX9" fmla="*/ 4935902 w 5925308"/>
              <a:gd name="connsiteY9" fmla="*/ 3203811 h 3205483"/>
              <a:gd name="connsiteX10" fmla="*/ 4922765 w 5925308"/>
              <a:gd name="connsiteY10" fmla="*/ 3203205 h 3205483"/>
              <a:gd name="connsiteX11" fmla="*/ 4922765 w 5925308"/>
              <a:gd name="connsiteY11" fmla="*/ 3205482 h 3205483"/>
              <a:gd name="connsiteX12" fmla="*/ 989428 w 5925308"/>
              <a:gd name="connsiteY12" fmla="*/ 3205482 h 3205483"/>
              <a:gd name="connsiteX13" fmla="*/ 989406 w 5925308"/>
              <a:gd name="connsiteY13" fmla="*/ 3205483 h 3205483"/>
              <a:gd name="connsiteX14" fmla="*/ 989385 w 5925308"/>
              <a:gd name="connsiteY14" fmla="*/ 3205482 h 3205483"/>
              <a:gd name="connsiteX15" fmla="*/ 979061 w 5925308"/>
              <a:gd name="connsiteY15" fmla="*/ 3205482 h 3205483"/>
              <a:gd name="connsiteX16" fmla="*/ 979061 w 5925308"/>
              <a:gd name="connsiteY16" fmla="*/ 3205006 h 3205483"/>
              <a:gd name="connsiteX17" fmla="*/ 888245 w 5925308"/>
              <a:gd name="connsiteY17" fmla="*/ 3200814 h 3205483"/>
              <a:gd name="connsiteX18" fmla="*/ 0 w 5925308"/>
              <a:gd name="connsiteY18" fmla="*/ 2301094 h 3205483"/>
              <a:gd name="connsiteX19" fmla="*/ 695187 w 5925308"/>
              <a:gd name="connsiteY19" fmla="*/ 1437365 h 3205483"/>
              <a:gd name="connsiteX20" fmla="*/ 699213 w 5925308"/>
              <a:gd name="connsiteY20" fmla="*/ 1436418 h 3205483"/>
              <a:gd name="connsiteX21" fmla="*/ 697019 w 5925308"/>
              <a:gd name="connsiteY21" fmla="*/ 1396704 h 3205483"/>
              <a:gd name="connsiteX22" fmla="*/ 2225020 w 5925308"/>
              <a:gd name="connsiteY22" fmla="*/ 0 h 3205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25308" h="3205483">
                <a:moveTo>
                  <a:pt x="2225020" y="0"/>
                </a:moveTo>
                <a:cubicBezTo>
                  <a:pt x="2752453" y="0"/>
                  <a:pt x="3217470" y="244268"/>
                  <a:pt x="3492063" y="615794"/>
                </a:cubicBezTo>
                <a:lnTo>
                  <a:pt x="3515463" y="651002"/>
                </a:lnTo>
                <a:lnTo>
                  <a:pt x="3519216" y="648918"/>
                </a:lnTo>
                <a:cubicBezTo>
                  <a:pt x="3671198" y="573450"/>
                  <a:pt x="3845366" y="530583"/>
                  <a:pt x="4030487" y="530583"/>
                </a:cubicBezTo>
                <a:cubicBezTo>
                  <a:pt x="4548827" y="530583"/>
                  <a:pt x="4981292" y="866663"/>
                  <a:pt x="5081310" y="1313436"/>
                </a:cubicBezTo>
                <a:lnTo>
                  <a:pt x="5091664" y="1407319"/>
                </a:lnTo>
                <a:lnTo>
                  <a:pt x="5135302" y="1413407"/>
                </a:lnTo>
                <a:cubicBezTo>
                  <a:pt x="5586158" y="1497738"/>
                  <a:pt x="5925308" y="1862377"/>
                  <a:pt x="5925308" y="2299422"/>
                </a:cubicBezTo>
                <a:cubicBezTo>
                  <a:pt x="5925308" y="2798902"/>
                  <a:pt x="5482336" y="3203811"/>
                  <a:pt x="4935902" y="3203811"/>
                </a:cubicBezTo>
                <a:lnTo>
                  <a:pt x="4922765" y="3203205"/>
                </a:lnTo>
                <a:lnTo>
                  <a:pt x="4922765" y="3205482"/>
                </a:lnTo>
                <a:lnTo>
                  <a:pt x="989428" y="3205482"/>
                </a:lnTo>
                <a:lnTo>
                  <a:pt x="989406" y="3205483"/>
                </a:lnTo>
                <a:lnTo>
                  <a:pt x="989385" y="3205482"/>
                </a:lnTo>
                <a:lnTo>
                  <a:pt x="979061" y="3205482"/>
                </a:lnTo>
                <a:lnTo>
                  <a:pt x="979061" y="3205006"/>
                </a:lnTo>
                <a:lnTo>
                  <a:pt x="888245" y="3200814"/>
                </a:lnTo>
                <a:cubicBezTo>
                  <a:pt x="389331" y="3154500"/>
                  <a:pt x="0" y="2769357"/>
                  <a:pt x="0" y="2301094"/>
                </a:cubicBezTo>
                <a:cubicBezTo>
                  <a:pt x="0" y="1895267"/>
                  <a:pt x="292431" y="1551871"/>
                  <a:pt x="695187" y="1437365"/>
                </a:cubicBezTo>
                <a:lnTo>
                  <a:pt x="699213" y="1436418"/>
                </a:lnTo>
                <a:lnTo>
                  <a:pt x="697019" y="1396704"/>
                </a:lnTo>
                <a:cubicBezTo>
                  <a:pt x="697019" y="625326"/>
                  <a:pt x="1381128" y="0"/>
                  <a:pt x="2225020" y="0"/>
                </a:cubicBezTo>
                <a:close/>
              </a:path>
            </a:pathLst>
          </a:custGeom>
          <a:solidFill>
            <a:schemeClr val="accent4"/>
          </a:solidFill>
          <a:ln w="38100" cap="flat" cmpd="sng" algn="ctr">
            <a:noFill/>
            <a:prstDash val="solid"/>
          </a:ln>
          <a:effectLst/>
        </p:spPr>
        <p:txBody>
          <a:bodyPr wrap="square" lIns="0" tIns="57150" rIns="0" bIns="57150" rtlCol="0" anchor="t" anchorCtr="0">
            <a:noAutofit/>
          </a:bodyPr>
          <a:lstStyle/>
          <a:p>
            <a:pPr algn="ctr" defTabSz="685766">
              <a:lnSpc>
                <a:spcPct val="90000"/>
              </a:lnSpc>
              <a:defRPr/>
            </a:pPr>
            <a:endParaRPr lang="en-US" sz="500" b="1" kern="0" dirty="0">
              <a:solidFill>
                <a:srgbClr val="FFFFFF"/>
              </a:solidFill>
              <a:latin typeface="Calibri"/>
              <a:cs typeface="Arial"/>
            </a:endParaRPr>
          </a:p>
          <a:p>
            <a:pPr algn="ctr" defTabSz="685766">
              <a:lnSpc>
                <a:spcPct val="90000"/>
              </a:lnSpc>
              <a:defRPr/>
            </a:pPr>
            <a:r>
              <a:rPr lang="en-US" sz="900" b="1" kern="0" dirty="0" err="1">
                <a:solidFill>
                  <a:srgbClr val="FFFFFF"/>
                </a:solidFill>
                <a:latin typeface="Calibri"/>
                <a:cs typeface="Arial"/>
              </a:rPr>
              <a:t>Servicios</a:t>
            </a:r>
            <a:endParaRPr lang="en-US" sz="900" b="1" kern="0" dirty="0">
              <a:solidFill>
                <a:srgbClr val="FFFFFF"/>
              </a:solidFill>
              <a:latin typeface="Calibri"/>
              <a:cs typeface="Arial"/>
            </a:endParaRPr>
          </a:p>
          <a:p>
            <a:pPr algn="ctr" defTabSz="685766">
              <a:lnSpc>
                <a:spcPct val="90000"/>
              </a:lnSpc>
              <a:defRPr/>
            </a:pPr>
            <a:r>
              <a:rPr lang="en-US" sz="900" b="1" kern="0" dirty="0" err="1">
                <a:solidFill>
                  <a:srgbClr val="FFFFFF"/>
                </a:solidFill>
                <a:latin typeface="Calibri"/>
                <a:cs typeface="Arial"/>
              </a:rPr>
              <a:t>externos</a:t>
            </a:r>
            <a:r>
              <a:rPr lang="en-US" sz="900" b="1" kern="0" dirty="0">
                <a:solidFill>
                  <a:srgbClr val="FFFFFF"/>
                </a:solidFill>
                <a:latin typeface="Calibri"/>
                <a:cs typeface="Arial"/>
              </a:rPr>
              <a:t> de </a:t>
            </a:r>
            <a:r>
              <a:rPr lang="en-US" sz="900" b="1" kern="0" dirty="0" err="1">
                <a:solidFill>
                  <a:srgbClr val="FFFFFF"/>
                </a:solidFill>
                <a:latin typeface="Calibri"/>
                <a:cs typeface="Arial"/>
              </a:rPr>
              <a:t>Identificación</a:t>
            </a:r>
            <a:r>
              <a:rPr lang="en-US" sz="900" b="1" kern="0" dirty="0">
                <a:solidFill>
                  <a:srgbClr val="FFFFFF"/>
                </a:solidFill>
                <a:latin typeface="Calibri"/>
                <a:cs typeface="Arial"/>
              </a:rPr>
              <a:t> de </a:t>
            </a:r>
            <a:r>
              <a:rPr lang="en-US" sz="900" b="1" kern="0" dirty="0" err="1">
                <a:solidFill>
                  <a:srgbClr val="FFFFFF"/>
                </a:solidFill>
                <a:latin typeface="Calibri"/>
                <a:cs typeface="Arial"/>
              </a:rPr>
              <a:t>Amenazas</a:t>
            </a:r>
            <a:endParaRPr lang="en-US" sz="900" b="1" kern="0" dirty="0">
              <a:solidFill>
                <a:srgbClr val="FFFFFF"/>
              </a:solidFill>
              <a:latin typeface="Calibri"/>
              <a:cs typeface="Arial"/>
            </a:endParaRPr>
          </a:p>
        </p:txBody>
      </p:sp>
      <p:grpSp>
        <p:nvGrpSpPr>
          <p:cNvPr id="6" name="Group 5">
            <a:extLst>
              <a:ext uri="{FF2B5EF4-FFF2-40B4-BE49-F238E27FC236}">
                <a16:creationId xmlns:a16="http://schemas.microsoft.com/office/drawing/2014/main" id="{4406CD4F-188C-3B49-824F-92255AD1F53E}"/>
              </a:ext>
            </a:extLst>
          </p:cNvPr>
          <p:cNvGrpSpPr/>
          <p:nvPr/>
        </p:nvGrpSpPr>
        <p:grpSpPr>
          <a:xfrm>
            <a:off x="3839421" y="1704552"/>
            <a:ext cx="1292255" cy="435065"/>
            <a:chOff x="4235866" y="3102682"/>
            <a:chExt cx="1723006" cy="580087"/>
          </a:xfrm>
        </p:grpSpPr>
        <p:sp>
          <p:nvSpPr>
            <p:cNvPr id="7" name="Rounded Rectangle 6">
              <a:extLst>
                <a:ext uri="{FF2B5EF4-FFF2-40B4-BE49-F238E27FC236}">
                  <a16:creationId xmlns:a16="http://schemas.microsoft.com/office/drawing/2014/main" id="{C7F6368C-4D40-504E-88B2-2A1D7C8D540D}"/>
                </a:ext>
              </a:extLst>
            </p:cNvPr>
            <p:cNvSpPr/>
            <p:nvPr/>
          </p:nvSpPr>
          <p:spPr>
            <a:xfrm>
              <a:off x="4235866" y="3102682"/>
              <a:ext cx="1723006" cy="580087"/>
            </a:xfrm>
            <a:prstGeom prst="roundRect">
              <a:avLst>
                <a:gd name="adj" fmla="val 12375"/>
              </a:avLst>
            </a:prstGeom>
            <a:solidFill>
              <a:schemeClr val="tx2"/>
            </a:solidFill>
            <a:ln w="9525" cap="flat" cmpd="sng" algn="ctr">
              <a:noFill/>
              <a:prstDash val="solid"/>
            </a:ln>
            <a:effectLst/>
          </p:spPr>
          <p:txBody>
            <a:bodyPr lIns="91425" tIns="45713" rIns="91425" bIns="45713" rtlCol="0" anchor="ctr"/>
            <a:lstStyle/>
            <a:p>
              <a:pPr algn="r" defTabSz="685766">
                <a:defRPr/>
              </a:pPr>
              <a:endParaRPr lang="en-US" sz="900" b="1" kern="0" dirty="0">
                <a:solidFill>
                  <a:srgbClr val="FFFFFF"/>
                </a:solidFill>
                <a:latin typeface="Calibri"/>
                <a:cs typeface="Arial"/>
              </a:endParaRPr>
            </a:p>
            <a:p>
              <a:pPr algn="r" defTabSz="685766">
                <a:defRPr/>
              </a:pPr>
              <a:endParaRPr lang="en-US" sz="900" b="1" kern="0" dirty="0">
                <a:solidFill>
                  <a:srgbClr val="FFFFFF"/>
                </a:solidFill>
                <a:latin typeface="Calibri"/>
                <a:cs typeface="Arial"/>
              </a:endParaRPr>
            </a:p>
            <a:p>
              <a:pPr algn="ctr" defTabSz="685766">
                <a:defRPr/>
              </a:pPr>
              <a:r>
                <a:rPr lang="en-US" sz="500" b="1" kern="0" dirty="0" err="1">
                  <a:solidFill>
                    <a:srgbClr val="FFFFFF"/>
                  </a:solidFill>
                  <a:latin typeface="Calibri"/>
                  <a:cs typeface="Arial"/>
                </a:rPr>
                <a:t>Políticas</a:t>
              </a:r>
              <a:r>
                <a:rPr lang="en-US" sz="500" b="1" kern="0" dirty="0">
                  <a:solidFill>
                    <a:srgbClr val="FFFFFF"/>
                  </a:solidFill>
                  <a:latin typeface="Calibri"/>
                  <a:cs typeface="Arial"/>
                </a:rPr>
                <a:t>, </a:t>
              </a:r>
              <a:r>
                <a:rPr lang="en-US" sz="500" b="1" kern="0" dirty="0" err="1">
                  <a:solidFill>
                    <a:srgbClr val="FFFFFF"/>
                  </a:solidFill>
                  <a:latin typeface="Calibri"/>
                  <a:cs typeface="Arial"/>
                </a:rPr>
                <a:t>Visibilidad</a:t>
              </a:r>
              <a:r>
                <a:rPr lang="en-US" sz="500" b="1" kern="0" dirty="0">
                  <a:solidFill>
                    <a:srgbClr val="FFFFFF"/>
                  </a:solidFill>
                  <a:latin typeface="Calibri"/>
                  <a:cs typeface="Arial"/>
                </a:rPr>
                <a:t>, </a:t>
              </a:r>
              <a:r>
                <a:rPr lang="en-US" sz="500" b="1" kern="0" dirty="0" err="1">
                  <a:solidFill>
                    <a:srgbClr val="FFFFFF"/>
                  </a:solidFill>
                  <a:latin typeface="Calibri"/>
                  <a:cs typeface="Arial"/>
                </a:rPr>
                <a:t>Automatización</a:t>
              </a:r>
              <a:endParaRPr lang="en-US" sz="500" b="1" kern="0" dirty="0">
                <a:solidFill>
                  <a:srgbClr val="FFFFFF"/>
                </a:solidFill>
                <a:latin typeface="Calibri"/>
                <a:cs typeface="Arial"/>
              </a:endParaRPr>
            </a:p>
          </p:txBody>
        </p:sp>
        <p:sp>
          <p:nvSpPr>
            <p:cNvPr id="8" name="Rounded Rectangle 7">
              <a:extLst>
                <a:ext uri="{FF2B5EF4-FFF2-40B4-BE49-F238E27FC236}">
                  <a16:creationId xmlns:a16="http://schemas.microsoft.com/office/drawing/2014/main" id="{F68405E5-6CD8-DB4A-B155-949434364342}"/>
                </a:ext>
              </a:extLst>
            </p:cNvPr>
            <p:cNvSpPr/>
            <p:nvPr/>
          </p:nvSpPr>
          <p:spPr>
            <a:xfrm>
              <a:off x="4388290" y="3175572"/>
              <a:ext cx="1333004" cy="229606"/>
            </a:xfrm>
            <a:prstGeom prst="roundRect">
              <a:avLst>
                <a:gd name="adj" fmla="val 10172"/>
              </a:avLst>
            </a:prstGeom>
            <a:solidFill>
              <a:schemeClr val="tx2">
                <a:lumMod val="40000"/>
                <a:lumOff val="60000"/>
              </a:schemeClr>
            </a:solidFill>
            <a:ln w="25400" cap="flat" cmpd="sng" algn="ctr">
              <a:noFill/>
              <a:prstDash val="solid"/>
            </a:ln>
            <a:effectLst/>
          </p:spPr>
          <p:txBody>
            <a:bodyPr lIns="91425" tIns="45713" rIns="91425" bIns="45713" rtlCol="0" anchor="ctr"/>
            <a:lstStyle/>
            <a:p>
              <a:pPr algn="ctr" defTabSz="685766">
                <a:defRPr/>
              </a:pPr>
              <a:r>
                <a:rPr lang="en-US" sz="750" b="1" kern="0">
                  <a:solidFill>
                    <a:srgbClr val="FFFFFF"/>
                  </a:solidFill>
                  <a:latin typeface="Calibri"/>
                  <a:cs typeface="Arial"/>
                </a:rPr>
                <a:t>Security Analytics</a:t>
              </a:r>
            </a:p>
          </p:txBody>
        </p:sp>
      </p:grpSp>
      <p:cxnSp>
        <p:nvCxnSpPr>
          <p:cNvPr id="9" name="Elbow Connector 8">
            <a:extLst>
              <a:ext uri="{FF2B5EF4-FFF2-40B4-BE49-F238E27FC236}">
                <a16:creationId xmlns:a16="http://schemas.microsoft.com/office/drawing/2014/main" id="{5AEFCB30-90D5-6643-BBE8-7F34F9745C9B}"/>
              </a:ext>
            </a:extLst>
          </p:cNvPr>
          <p:cNvCxnSpPr>
            <a:cxnSpLocks/>
          </p:cNvCxnSpPr>
          <p:nvPr/>
        </p:nvCxnSpPr>
        <p:spPr>
          <a:xfrm rot="5400000">
            <a:off x="4398134" y="1441422"/>
            <a:ext cx="418260" cy="140539"/>
          </a:xfrm>
          <a:prstGeom prst="bentConnector3">
            <a:avLst>
              <a:gd name="adj1" fmla="val 50000"/>
            </a:avLst>
          </a:prstGeom>
          <a:ln w="15875">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10" name="Rounded Rectangle 9">
            <a:extLst>
              <a:ext uri="{FF2B5EF4-FFF2-40B4-BE49-F238E27FC236}">
                <a16:creationId xmlns:a16="http://schemas.microsoft.com/office/drawing/2014/main" id="{88453D88-233D-5140-8628-DCE926FDB3ED}"/>
              </a:ext>
            </a:extLst>
          </p:cNvPr>
          <p:cNvSpPr/>
          <p:nvPr/>
        </p:nvSpPr>
        <p:spPr>
          <a:xfrm>
            <a:off x="5363612" y="1770317"/>
            <a:ext cx="773858" cy="294713"/>
          </a:xfrm>
          <a:prstGeom prst="roundRect">
            <a:avLst>
              <a:gd name="adj" fmla="val 10172"/>
            </a:avLst>
          </a:prstGeom>
          <a:solidFill>
            <a:schemeClr val="tx2"/>
          </a:solidFill>
          <a:ln w="25400" cap="flat" cmpd="sng" algn="ctr">
            <a:noFill/>
            <a:prstDash val="solid"/>
          </a:ln>
          <a:effectLst/>
        </p:spPr>
        <p:txBody>
          <a:bodyPr lIns="91425" tIns="45713" rIns="91425" bIns="45713" rtlCol="0" anchor="ctr"/>
          <a:lstStyle/>
          <a:p>
            <a:pPr algn="ctr" defTabSz="685766">
              <a:defRPr/>
            </a:pPr>
            <a:r>
              <a:rPr lang="en-US" sz="900" b="1" kern="0">
                <a:solidFill>
                  <a:srgbClr val="FFFFFF"/>
                </a:solidFill>
                <a:latin typeface="Calibri"/>
                <a:cs typeface="Arial"/>
              </a:rPr>
              <a:t>Workflow Composer</a:t>
            </a:r>
          </a:p>
        </p:txBody>
      </p:sp>
      <p:sp>
        <p:nvSpPr>
          <p:cNvPr id="11" name="Rounded Rectangle 10">
            <a:extLst>
              <a:ext uri="{FF2B5EF4-FFF2-40B4-BE49-F238E27FC236}">
                <a16:creationId xmlns:a16="http://schemas.microsoft.com/office/drawing/2014/main" id="{98D8D554-C320-424C-8917-CA8F66FA5F56}"/>
              </a:ext>
            </a:extLst>
          </p:cNvPr>
          <p:cNvSpPr/>
          <p:nvPr/>
        </p:nvSpPr>
        <p:spPr>
          <a:xfrm>
            <a:off x="6476957" y="2325431"/>
            <a:ext cx="1122881" cy="584653"/>
          </a:xfrm>
          <a:prstGeom prst="roundRect">
            <a:avLst>
              <a:gd name="adj" fmla="val 12375"/>
            </a:avLst>
          </a:prstGeom>
          <a:solidFill>
            <a:srgbClr val="0070C0"/>
          </a:solidFill>
          <a:ln w="9525" cap="flat" cmpd="sng" algn="ctr">
            <a:noFill/>
            <a:prstDash val="solid"/>
          </a:ln>
          <a:effectLst/>
        </p:spPr>
        <p:txBody>
          <a:bodyPr lIns="91425" tIns="45713" rIns="91425" bIns="45713" rtlCol="0" anchor="ctr"/>
          <a:lstStyle/>
          <a:p>
            <a:pPr algn="r" defTabSz="685766">
              <a:defRPr/>
            </a:pPr>
            <a:endParaRPr lang="en-US" sz="900" b="1" kern="0">
              <a:solidFill>
                <a:srgbClr val="FFFFFF"/>
              </a:solidFill>
              <a:latin typeface="Calibri"/>
              <a:cs typeface="Arial"/>
            </a:endParaRPr>
          </a:p>
        </p:txBody>
      </p:sp>
      <p:sp>
        <p:nvSpPr>
          <p:cNvPr id="12" name="Rounded Rectangle 11">
            <a:extLst>
              <a:ext uri="{FF2B5EF4-FFF2-40B4-BE49-F238E27FC236}">
                <a16:creationId xmlns:a16="http://schemas.microsoft.com/office/drawing/2014/main" id="{4177EFF6-7978-2B41-A8A0-0CE3D4B9D493}"/>
              </a:ext>
            </a:extLst>
          </p:cNvPr>
          <p:cNvSpPr/>
          <p:nvPr/>
        </p:nvSpPr>
        <p:spPr>
          <a:xfrm>
            <a:off x="6567871" y="2342984"/>
            <a:ext cx="411914" cy="215545"/>
          </a:xfrm>
          <a:prstGeom prst="roundRect">
            <a:avLst>
              <a:gd name="adj" fmla="val 10172"/>
            </a:avLst>
          </a:prstGeom>
          <a:solidFill>
            <a:schemeClr val="accent3"/>
          </a:solidFill>
          <a:ln w="25400" cap="flat" cmpd="sng" algn="ctr">
            <a:noFill/>
            <a:prstDash val="solid"/>
          </a:ln>
          <a:effectLst/>
        </p:spPr>
        <p:txBody>
          <a:bodyPr lIns="91425" tIns="45713" rIns="91425" bIns="45713" rtlCol="0" anchor="ctr"/>
          <a:lstStyle/>
          <a:p>
            <a:pPr algn="ctr" defTabSz="685766">
              <a:defRPr/>
            </a:pPr>
            <a:r>
              <a:rPr lang="en-US" sz="600" b="1" kern="0">
                <a:solidFill>
                  <a:srgbClr val="FFFFFF"/>
                </a:solidFill>
                <a:latin typeface="Calibri"/>
                <a:cs typeface="Arial"/>
              </a:rPr>
              <a:t>SIEM</a:t>
            </a:r>
          </a:p>
        </p:txBody>
      </p:sp>
      <p:sp>
        <p:nvSpPr>
          <p:cNvPr id="13" name="Rounded Rectangle 12">
            <a:extLst>
              <a:ext uri="{FF2B5EF4-FFF2-40B4-BE49-F238E27FC236}">
                <a16:creationId xmlns:a16="http://schemas.microsoft.com/office/drawing/2014/main" id="{52BB2482-BE42-1241-9F6D-C0C321EE68CE}"/>
              </a:ext>
            </a:extLst>
          </p:cNvPr>
          <p:cNvSpPr/>
          <p:nvPr/>
        </p:nvSpPr>
        <p:spPr>
          <a:xfrm>
            <a:off x="7073527" y="2342984"/>
            <a:ext cx="411914" cy="215545"/>
          </a:xfrm>
          <a:prstGeom prst="roundRect">
            <a:avLst>
              <a:gd name="adj" fmla="val 10172"/>
            </a:avLst>
          </a:prstGeom>
          <a:solidFill>
            <a:schemeClr val="accent3"/>
          </a:solidFill>
          <a:ln w="25400" cap="flat" cmpd="sng" algn="ctr">
            <a:noFill/>
            <a:prstDash val="solid"/>
          </a:ln>
          <a:effectLst/>
        </p:spPr>
        <p:txBody>
          <a:bodyPr lIns="91425" tIns="45713" rIns="91425" bIns="45713" rtlCol="0" anchor="ctr"/>
          <a:lstStyle/>
          <a:p>
            <a:pPr algn="ctr" defTabSz="685766">
              <a:defRPr/>
            </a:pPr>
            <a:r>
              <a:rPr lang="en-US" sz="600" b="1" kern="0">
                <a:solidFill>
                  <a:srgbClr val="FFFFFF"/>
                </a:solidFill>
                <a:latin typeface="Calibri"/>
                <a:cs typeface="Arial"/>
              </a:rPr>
              <a:t>IDS/</a:t>
            </a:r>
          </a:p>
          <a:p>
            <a:pPr algn="ctr" defTabSz="685766">
              <a:defRPr/>
            </a:pPr>
            <a:r>
              <a:rPr lang="en-US" sz="600" b="1" kern="0">
                <a:solidFill>
                  <a:srgbClr val="FFFFFF"/>
                </a:solidFill>
                <a:latin typeface="Calibri"/>
                <a:cs typeface="Arial"/>
              </a:rPr>
              <a:t>IPS</a:t>
            </a:r>
          </a:p>
        </p:txBody>
      </p:sp>
      <p:sp>
        <p:nvSpPr>
          <p:cNvPr id="14" name="Rounded Rectangle 13">
            <a:extLst>
              <a:ext uri="{FF2B5EF4-FFF2-40B4-BE49-F238E27FC236}">
                <a16:creationId xmlns:a16="http://schemas.microsoft.com/office/drawing/2014/main" id="{B7175525-B479-1D4F-BD9D-4FA91A61737B}"/>
              </a:ext>
            </a:extLst>
          </p:cNvPr>
          <p:cNvSpPr/>
          <p:nvPr/>
        </p:nvSpPr>
        <p:spPr>
          <a:xfrm>
            <a:off x="6567149" y="2633850"/>
            <a:ext cx="411914" cy="215545"/>
          </a:xfrm>
          <a:prstGeom prst="roundRect">
            <a:avLst>
              <a:gd name="adj" fmla="val 10172"/>
            </a:avLst>
          </a:prstGeom>
          <a:solidFill>
            <a:schemeClr val="accent3"/>
          </a:solidFill>
          <a:ln w="25400" cap="flat" cmpd="sng" algn="ctr">
            <a:noFill/>
            <a:prstDash val="solid"/>
          </a:ln>
          <a:effectLst/>
        </p:spPr>
        <p:txBody>
          <a:bodyPr lIns="91425" tIns="45713" rIns="91425" bIns="45713" rtlCol="0" anchor="ctr"/>
          <a:lstStyle/>
          <a:p>
            <a:pPr algn="ctr" defTabSz="685766">
              <a:defRPr/>
            </a:pPr>
            <a:r>
              <a:rPr lang="en-US" sz="600" b="1" kern="0">
                <a:solidFill>
                  <a:srgbClr val="FFFFFF"/>
                </a:solidFill>
                <a:latin typeface="Calibri"/>
                <a:cs typeface="Arial"/>
              </a:rPr>
              <a:t>ITSM</a:t>
            </a:r>
          </a:p>
        </p:txBody>
      </p:sp>
      <p:sp>
        <p:nvSpPr>
          <p:cNvPr id="15" name="Rounded Rectangle 14">
            <a:extLst>
              <a:ext uri="{FF2B5EF4-FFF2-40B4-BE49-F238E27FC236}">
                <a16:creationId xmlns:a16="http://schemas.microsoft.com/office/drawing/2014/main" id="{3192A4E5-7CE3-CD47-A754-32C8D414FD14}"/>
              </a:ext>
            </a:extLst>
          </p:cNvPr>
          <p:cNvSpPr/>
          <p:nvPr/>
        </p:nvSpPr>
        <p:spPr>
          <a:xfrm>
            <a:off x="7072807" y="2633849"/>
            <a:ext cx="411914" cy="215545"/>
          </a:xfrm>
          <a:prstGeom prst="roundRect">
            <a:avLst>
              <a:gd name="adj" fmla="val 10172"/>
            </a:avLst>
          </a:prstGeom>
          <a:solidFill>
            <a:schemeClr val="accent3"/>
          </a:solidFill>
          <a:ln w="25400" cap="flat" cmpd="sng" algn="ctr">
            <a:noFill/>
            <a:prstDash val="solid"/>
          </a:ln>
          <a:effectLst/>
        </p:spPr>
        <p:txBody>
          <a:bodyPr lIns="91425" tIns="45713" rIns="91425" bIns="45713" rtlCol="0" anchor="ctr"/>
          <a:lstStyle/>
          <a:p>
            <a:pPr algn="ctr" defTabSz="685766">
              <a:defRPr/>
            </a:pPr>
            <a:r>
              <a:rPr lang="en-US" sz="600" b="1" kern="0" dirty="0">
                <a:solidFill>
                  <a:srgbClr val="FFFFFF"/>
                </a:solidFill>
                <a:latin typeface="Calibri"/>
                <a:cs typeface="Arial"/>
              </a:rPr>
              <a:t>Malware</a:t>
            </a:r>
          </a:p>
        </p:txBody>
      </p:sp>
      <p:grpSp>
        <p:nvGrpSpPr>
          <p:cNvPr id="16" name="Group 15">
            <a:extLst>
              <a:ext uri="{FF2B5EF4-FFF2-40B4-BE49-F238E27FC236}">
                <a16:creationId xmlns:a16="http://schemas.microsoft.com/office/drawing/2014/main" id="{16555314-9A35-AF4A-A237-D8C67A9F2A0C}"/>
              </a:ext>
            </a:extLst>
          </p:cNvPr>
          <p:cNvGrpSpPr/>
          <p:nvPr/>
        </p:nvGrpSpPr>
        <p:grpSpPr>
          <a:xfrm>
            <a:off x="1998840" y="2356658"/>
            <a:ext cx="1573349" cy="871720"/>
            <a:chOff x="1263698" y="2294201"/>
            <a:chExt cx="1563392" cy="1162300"/>
          </a:xfrm>
        </p:grpSpPr>
        <p:sp>
          <p:nvSpPr>
            <p:cNvPr id="17" name="Rounded Rectangle 16">
              <a:extLst>
                <a:ext uri="{FF2B5EF4-FFF2-40B4-BE49-F238E27FC236}">
                  <a16:creationId xmlns:a16="http://schemas.microsoft.com/office/drawing/2014/main" id="{94973C89-5851-6144-BB12-BDE33A1AA740}"/>
                </a:ext>
              </a:extLst>
            </p:cNvPr>
            <p:cNvSpPr/>
            <p:nvPr/>
          </p:nvSpPr>
          <p:spPr>
            <a:xfrm>
              <a:off x="1263698" y="2294201"/>
              <a:ext cx="1563392" cy="751526"/>
            </a:xfrm>
            <a:prstGeom prst="round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endParaRPr lang="en-US" sz="1350">
                <a:solidFill>
                  <a:prstClr val="white"/>
                </a:solidFill>
                <a:latin typeface="Arial"/>
              </a:endParaRPr>
            </a:p>
          </p:txBody>
        </p:sp>
        <p:pic>
          <p:nvPicPr>
            <p:cNvPr id="18" name="Picture 17" descr="C:\Users\singh45\Desktop\vsp.png">
              <a:extLst>
                <a:ext uri="{FF2B5EF4-FFF2-40B4-BE49-F238E27FC236}">
                  <a16:creationId xmlns:a16="http://schemas.microsoft.com/office/drawing/2014/main" id="{7B6C2BB6-AA71-2B4F-8150-6190F2B481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35" t="10385" r="3298" b="4984"/>
            <a:stretch/>
          </p:blipFill>
          <p:spPr bwMode="auto">
            <a:xfrm>
              <a:off x="1809534" y="2720399"/>
              <a:ext cx="389392" cy="27180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5309D889-A3BB-BB41-8208-9EFBDFAA6C8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394820" y="2638865"/>
              <a:ext cx="464436" cy="434873"/>
            </a:xfrm>
            <a:prstGeom prst="rect">
              <a:avLst/>
            </a:prstGeom>
            <a:ln>
              <a:noFill/>
            </a:ln>
            <a:effectLst/>
          </p:spPr>
        </p:pic>
        <p:pic>
          <p:nvPicPr>
            <p:cNvPr id="20" name="Picture 19">
              <a:extLst>
                <a:ext uri="{FF2B5EF4-FFF2-40B4-BE49-F238E27FC236}">
                  <a16:creationId xmlns:a16="http://schemas.microsoft.com/office/drawing/2014/main" id="{8FEFCCA1-9912-6A43-B569-286DF903E0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2677" y="2365254"/>
              <a:ext cx="623407" cy="245262"/>
            </a:xfrm>
            <a:prstGeom prst="rect">
              <a:avLst/>
            </a:prstGeom>
          </p:spPr>
        </p:pic>
        <p:sp>
          <p:nvSpPr>
            <p:cNvPr id="21" name="TextBox 19">
              <a:extLst>
                <a:ext uri="{FF2B5EF4-FFF2-40B4-BE49-F238E27FC236}">
                  <a16:creationId xmlns:a16="http://schemas.microsoft.com/office/drawing/2014/main" id="{14428600-49DC-444A-A94B-B22D16ABDFB4}"/>
                </a:ext>
              </a:extLst>
            </p:cNvPr>
            <p:cNvSpPr txBox="1"/>
            <p:nvPr/>
          </p:nvSpPr>
          <p:spPr>
            <a:xfrm>
              <a:off x="2298790" y="2403664"/>
              <a:ext cx="408316" cy="490003"/>
            </a:xfrm>
            <a:prstGeom prst="rect">
              <a:avLst/>
            </a:prstGeom>
            <a:solidFill>
              <a:schemeClr val="tx2"/>
            </a:solidFill>
          </p:spPr>
          <p:txBody>
            <a:bodyPr wrap="square" lIns="0" tIns="0" rIns="0" bIns="0" rtlCol="0" anchor="ctr" anchorCtr="0">
              <a:noAutofit/>
            </a:bodyPr>
            <a:lstStyle/>
            <a:p>
              <a:pPr algn="ctr" defTabSz="514337">
                <a:defRPr/>
              </a:pPr>
              <a:r>
                <a:rPr lang="en-US" sz="600" b="1">
                  <a:solidFill>
                    <a:prstClr val="white"/>
                  </a:solidFill>
                  <a:latin typeface="Arial"/>
                </a:rPr>
                <a:t>Security </a:t>
              </a:r>
            </a:p>
            <a:p>
              <a:pPr algn="ctr" defTabSz="514337">
                <a:defRPr/>
              </a:pPr>
              <a:r>
                <a:rPr lang="en-US" sz="600" b="1">
                  <a:solidFill>
                    <a:prstClr val="white"/>
                  </a:solidFill>
                  <a:latin typeface="Arial"/>
                </a:rPr>
                <a:t>Services</a:t>
              </a:r>
            </a:p>
          </p:txBody>
        </p:sp>
        <p:sp>
          <p:nvSpPr>
            <p:cNvPr id="22" name="TextBox 21">
              <a:extLst>
                <a:ext uri="{FF2B5EF4-FFF2-40B4-BE49-F238E27FC236}">
                  <a16:creationId xmlns:a16="http://schemas.microsoft.com/office/drawing/2014/main" id="{E74CCDD7-30F3-D349-BEFC-BE25826BB46C}"/>
                </a:ext>
              </a:extLst>
            </p:cNvPr>
            <p:cNvSpPr txBox="1"/>
            <p:nvPr/>
          </p:nvSpPr>
          <p:spPr>
            <a:xfrm>
              <a:off x="2258638" y="2850106"/>
              <a:ext cx="523708" cy="246223"/>
            </a:xfrm>
            <a:prstGeom prst="rect">
              <a:avLst/>
            </a:prstGeom>
            <a:noFill/>
          </p:spPr>
          <p:txBody>
            <a:bodyPr wrap="square" rtlCol="0">
              <a:spAutoFit/>
            </a:bodyPr>
            <a:lstStyle/>
            <a:p>
              <a:pPr defTabSz="514337">
                <a:defRPr/>
              </a:pPr>
              <a:r>
                <a:rPr lang="en-US" sz="600" dirty="0">
                  <a:solidFill>
                    <a:srgbClr val="114C94"/>
                  </a:solidFill>
                  <a:latin typeface="Arial"/>
                </a:rPr>
                <a:t>Guest VM</a:t>
              </a:r>
            </a:p>
          </p:txBody>
        </p:sp>
        <p:sp>
          <p:nvSpPr>
            <p:cNvPr id="23" name="TextBox 22">
              <a:extLst>
                <a:ext uri="{FF2B5EF4-FFF2-40B4-BE49-F238E27FC236}">
                  <a16:creationId xmlns:a16="http://schemas.microsoft.com/office/drawing/2014/main" id="{2CCEC5E1-9C49-0B4E-AD16-A268B7A7DC2A}"/>
                </a:ext>
              </a:extLst>
            </p:cNvPr>
            <p:cNvSpPr txBox="1"/>
            <p:nvPr/>
          </p:nvSpPr>
          <p:spPr>
            <a:xfrm>
              <a:off x="1332259" y="3087167"/>
              <a:ext cx="1475256" cy="369334"/>
            </a:xfrm>
            <a:prstGeom prst="rect">
              <a:avLst/>
            </a:prstGeom>
            <a:noFill/>
          </p:spPr>
          <p:txBody>
            <a:bodyPr wrap="square" rtlCol="0">
              <a:spAutoFit/>
            </a:bodyPr>
            <a:lstStyle/>
            <a:p>
              <a:pPr algn="ctr" defTabSz="514337">
                <a:defRPr/>
              </a:pPr>
              <a:r>
                <a:rPr lang="en-US" sz="600" dirty="0" err="1">
                  <a:solidFill>
                    <a:srgbClr val="114C94"/>
                  </a:solidFill>
                  <a:latin typeface="Arial"/>
                </a:rPr>
                <a:t>Infraestructura</a:t>
              </a:r>
              <a:r>
                <a:rPr lang="en-US" sz="600" dirty="0">
                  <a:solidFill>
                    <a:srgbClr val="114C94"/>
                  </a:solidFill>
                  <a:latin typeface="Arial"/>
                </a:rPr>
                <a:t> con </a:t>
              </a:r>
              <a:r>
                <a:rPr lang="en-US" sz="600" dirty="0" err="1">
                  <a:solidFill>
                    <a:srgbClr val="114C94"/>
                  </a:solidFill>
                  <a:latin typeface="Arial"/>
                </a:rPr>
                <a:t>seguridad</a:t>
              </a:r>
              <a:r>
                <a:rPr lang="en-US" sz="600" dirty="0">
                  <a:solidFill>
                    <a:srgbClr val="114C94"/>
                  </a:solidFill>
                  <a:latin typeface="Arial"/>
                </a:rPr>
                <a:t> </a:t>
              </a:r>
              <a:r>
                <a:rPr lang="en-US" sz="600" dirty="0" err="1">
                  <a:solidFill>
                    <a:srgbClr val="114C94"/>
                  </a:solidFill>
                  <a:latin typeface="Arial"/>
                </a:rPr>
                <a:t>integrada</a:t>
              </a:r>
              <a:r>
                <a:rPr lang="en-US" sz="600" dirty="0">
                  <a:solidFill>
                    <a:srgbClr val="114C94"/>
                  </a:solidFill>
                  <a:latin typeface="Arial"/>
                </a:rPr>
                <a:t> de Extreme</a:t>
              </a:r>
            </a:p>
          </p:txBody>
        </p:sp>
      </p:grpSp>
      <p:sp>
        <p:nvSpPr>
          <p:cNvPr id="24" name="Oval 23">
            <a:extLst>
              <a:ext uri="{FF2B5EF4-FFF2-40B4-BE49-F238E27FC236}">
                <a16:creationId xmlns:a16="http://schemas.microsoft.com/office/drawing/2014/main" id="{283BE729-975E-854F-BDF4-BD800E3AC17D}"/>
              </a:ext>
            </a:extLst>
          </p:cNvPr>
          <p:cNvSpPr/>
          <p:nvPr/>
        </p:nvSpPr>
        <p:spPr>
          <a:xfrm>
            <a:off x="2874040" y="2519736"/>
            <a:ext cx="154625" cy="1691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2</a:t>
            </a:r>
          </a:p>
        </p:txBody>
      </p:sp>
      <p:cxnSp>
        <p:nvCxnSpPr>
          <p:cNvPr id="25" name="Straight Arrow Connector 24">
            <a:extLst>
              <a:ext uri="{FF2B5EF4-FFF2-40B4-BE49-F238E27FC236}">
                <a16:creationId xmlns:a16="http://schemas.microsoft.com/office/drawing/2014/main" id="{9B39EF30-EDB5-EB49-8B2A-F6540BA99DB5}"/>
              </a:ext>
            </a:extLst>
          </p:cNvPr>
          <p:cNvCxnSpPr>
            <a:cxnSpLocks/>
            <a:stCxn id="17" idx="3"/>
            <a:endCxn id="11" idx="1"/>
          </p:cNvCxnSpPr>
          <p:nvPr/>
        </p:nvCxnSpPr>
        <p:spPr>
          <a:xfrm flipV="1">
            <a:off x="3572189" y="2617758"/>
            <a:ext cx="2904768" cy="20721"/>
          </a:xfrm>
          <a:prstGeom prst="straightConnector1">
            <a:avLst/>
          </a:prstGeom>
          <a:ln w="15875">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845A26F-C497-584D-B5D0-FDE16E9A0EA1}"/>
              </a:ext>
            </a:extLst>
          </p:cNvPr>
          <p:cNvCxnSpPr>
            <a:stCxn id="7" idx="1"/>
            <a:endCxn id="7" idx="1"/>
          </p:cNvCxnSpPr>
          <p:nvPr/>
        </p:nvCxnSpPr>
        <p:spPr>
          <a:xfrm>
            <a:off x="3839421" y="1922085"/>
            <a:ext cx="0" cy="0"/>
          </a:xfrm>
          <a:prstGeom prst="line">
            <a:avLst/>
          </a:prstGeom>
          <a:ln w="158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589E3BB-2D22-AD49-BCE8-B11E32099C11}"/>
              </a:ext>
            </a:extLst>
          </p:cNvPr>
          <p:cNvCxnSpPr>
            <a:cxnSpLocks/>
            <a:stCxn id="7" idx="1"/>
          </p:cNvCxnSpPr>
          <p:nvPr/>
        </p:nvCxnSpPr>
        <p:spPr>
          <a:xfrm flipH="1">
            <a:off x="3021953" y="1922085"/>
            <a:ext cx="817468" cy="659"/>
          </a:xfrm>
          <a:prstGeom prst="line">
            <a:avLst/>
          </a:prstGeom>
          <a:ln w="158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59393FF8-976B-0F49-812A-5C75DB3D964B}"/>
              </a:ext>
            </a:extLst>
          </p:cNvPr>
          <p:cNvCxnSpPr>
            <a:cxnSpLocks/>
          </p:cNvCxnSpPr>
          <p:nvPr/>
        </p:nvCxnSpPr>
        <p:spPr>
          <a:xfrm>
            <a:off x="3021953" y="1917674"/>
            <a:ext cx="0" cy="425309"/>
          </a:xfrm>
          <a:prstGeom prst="straightConnector1">
            <a:avLst/>
          </a:prstGeom>
          <a:ln w="15875">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1093F835-830E-A042-9311-4369ED4E33C3}"/>
              </a:ext>
            </a:extLst>
          </p:cNvPr>
          <p:cNvCxnSpPr>
            <a:cxnSpLocks/>
            <a:stCxn id="7" idx="3"/>
            <a:endCxn id="10" idx="1"/>
          </p:cNvCxnSpPr>
          <p:nvPr/>
        </p:nvCxnSpPr>
        <p:spPr>
          <a:xfrm flipV="1">
            <a:off x="5131676" y="1917674"/>
            <a:ext cx="231936" cy="4411"/>
          </a:xfrm>
          <a:prstGeom prst="straightConnector1">
            <a:avLst/>
          </a:prstGeom>
          <a:ln w="15875">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E0A3A30-04BA-B842-B0E8-95CEFC82857F}"/>
              </a:ext>
            </a:extLst>
          </p:cNvPr>
          <p:cNvCxnSpPr>
            <a:cxnSpLocks/>
          </p:cNvCxnSpPr>
          <p:nvPr/>
        </p:nvCxnSpPr>
        <p:spPr>
          <a:xfrm flipH="1">
            <a:off x="5759450" y="2356658"/>
            <a:ext cx="717507" cy="8829"/>
          </a:xfrm>
          <a:prstGeom prst="line">
            <a:avLst/>
          </a:prstGeom>
          <a:ln w="15875">
            <a:solidFill>
              <a:schemeClr val="accent5"/>
            </a:solidFill>
            <a:head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167193AE-683D-1B43-93E6-731DAD7AD534}"/>
              </a:ext>
            </a:extLst>
          </p:cNvPr>
          <p:cNvCxnSpPr>
            <a:cxnSpLocks/>
            <a:endCxn id="10" idx="2"/>
          </p:cNvCxnSpPr>
          <p:nvPr/>
        </p:nvCxnSpPr>
        <p:spPr>
          <a:xfrm flipH="1" flipV="1">
            <a:off x="5750541" y="2065030"/>
            <a:ext cx="8910" cy="291629"/>
          </a:xfrm>
          <a:prstGeom prst="straightConnector1">
            <a:avLst/>
          </a:prstGeom>
          <a:ln w="15875">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6777D05E-5FFC-DD4B-9F4A-EC3F740B430C}"/>
              </a:ext>
            </a:extLst>
          </p:cNvPr>
          <p:cNvSpPr txBox="1"/>
          <p:nvPr/>
        </p:nvSpPr>
        <p:spPr>
          <a:xfrm>
            <a:off x="6809007" y="1157231"/>
            <a:ext cx="919780" cy="187156"/>
          </a:xfrm>
          <a:prstGeom prst="rect">
            <a:avLst/>
          </a:prstGeom>
          <a:noFill/>
          <a:scene3d>
            <a:camera prst="isometricOffAxis2Right">
              <a:rot lat="0" lon="0" rev="0"/>
            </a:camera>
            <a:lightRig rig="threePt" dir="t"/>
          </a:scene3d>
        </p:spPr>
        <p:txBody>
          <a:bodyPr wrap="none" lIns="51424" tIns="25712" rIns="51424" bIns="25712" rtlCol="0">
            <a:spAutoFit/>
          </a:bodyPr>
          <a:lstStyle/>
          <a:p>
            <a:pPr algn="ctr" defTabSz="282518" fontAlgn="base">
              <a:lnSpc>
                <a:spcPct val="50000"/>
              </a:lnSpc>
              <a:spcBef>
                <a:spcPct val="0"/>
              </a:spcBef>
              <a:spcAft>
                <a:spcPct val="40000"/>
              </a:spcAft>
              <a:defRPr/>
            </a:pPr>
            <a:r>
              <a:rPr lang="en-US" sz="600" dirty="0">
                <a:solidFill>
                  <a:srgbClr val="114C94"/>
                </a:solidFill>
                <a:latin typeface="Arial"/>
                <a:ea typeface="ＭＳ Ｐゴシック"/>
                <a:cs typeface="ヒラギノ角ゴ ProN W3" charset="-128"/>
                <a:sym typeface="Gill Sans" charset="0"/>
              </a:rPr>
              <a:t>SOC </a:t>
            </a:r>
            <a:r>
              <a:rPr lang="en-US" sz="600" dirty="0" err="1">
                <a:solidFill>
                  <a:srgbClr val="114C94"/>
                </a:solidFill>
                <a:latin typeface="Arial"/>
                <a:ea typeface="ＭＳ Ｐゴシック"/>
                <a:cs typeface="ヒラギノ角ゴ ProN W3" charset="-128"/>
                <a:sym typeface="Gill Sans" charset="0"/>
              </a:rPr>
              <a:t>Equipo</a:t>
            </a:r>
            <a:r>
              <a:rPr lang="en-US" sz="600" dirty="0">
                <a:solidFill>
                  <a:srgbClr val="114C94"/>
                </a:solidFill>
                <a:latin typeface="Arial"/>
                <a:ea typeface="ＭＳ Ｐゴシック"/>
                <a:cs typeface="ヒラギノ角ゴ ProN W3" charset="-128"/>
                <a:sym typeface="Gill Sans" charset="0"/>
              </a:rPr>
              <a:t> de</a:t>
            </a:r>
          </a:p>
          <a:p>
            <a:pPr algn="ctr" defTabSz="282518" fontAlgn="base">
              <a:lnSpc>
                <a:spcPct val="50000"/>
              </a:lnSpc>
              <a:spcBef>
                <a:spcPct val="0"/>
              </a:spcBef>
              <a:spcAft>
                <a:spcPct val="40000"/>
              </a:spcAft>
              <a:defRPr/>
            </a:pPr>
            <a:r>
              <a:rPr lang="en-US" sz="600" dirty="0" err="1">
                <a:solidFill>
                  <a:srgbClr val="114C94"/>
                </a:solidFill>
                <a:latin typeface="Arial"/>
                <a:ea typeface="ＭＳ Ｐゴシック"/>
                <a:cs typeface="ヒラギノ角ゴ ProN W3" charset="-128"/>
                <a:sym typeface="Gill Sans" charset="0"/>
              </a:rPr>
              <a:t>Investigación</a:t>
            </a:r>
            <a:r>
              <a:rPr lang="en-US" sz="600" dirty="0">
                <a:solidFill>
                  <a:srgbClr val="114C94"/>
                </a:solidFill>
                <a:latin typeface="Arial"/>
                <a:ea typeface="ＭＳ Ｐゴシック"/>
                <a:cs typeface="ヒラギノ角ゴ ProN W3" charset="-128"/>
                <a:sym typeface="Gill Sans" charset="0"/>
              </a:rPr>
              <a:t> y </a:t>
            </a:r>
            <a:r>
              <a:rPr lang="en-US" sz="600" dirty="0" err="1">
                <a:solidFill>
                  <a:srgbClr val="114C94"/>
                </a:solidFill>
                <a:latin typeface="Arial"/>
                <a:ea typeface="ＭＳ Ｐゴシック"/>
                <a:cs typeface="ヒラギノ角ゴ ProN W3" charset="-128"/>
                <a:sym typeface="Gill Sans" charset="0"/>
              </a:rPr>
              <a:t>Forense</a:t>
            </a:r>
            <a:endParaRPr lang="en-US" sz="600" dirty="0">
              <a:solidFill>
                <a:srgbClr val="114C94"/>
              </a:solidFill>
              <a:latin typeface="Arial"/>
              <a:ea typeface="ＭＳ Ｐゴシック"/>
              <a:cs typeface="ヒラギノ角ゴ ProN W3" charset="-128"/>
              <a:sym typeface="Gill Sans" charset="0"/>
            </a:endParaRPr>
          </a:p>
        </p:txBody>
      </p:sp>
      <p:sp>
        <p:nvSpPr>
          <p:cNvPr id="35" name="Rounded Rectangle 34">
            <a:extLst>
              <a:ext uri="{FF2B5EF4-FFF2-40B4-BE49-F238E27FC236}">
                <a16:creationId xmlns:a16="http://schemas.microsoft.com/office/drawing/2014/main" id="{8C9B7DC9-64A3-3D4B-A945-AF7320BD70E0}"/>
              </a:ext>
            </a:extLst>
          </p:cNvPr>
          <p:cNvSpPr/>
          <p:nvPr/>
        </p:nvSpPr>
        <p:spPr>
          <a:xfrm>
            <a:off x="6830361" y="719146"/>
            <a:ext cx="865910" cy="673878"/>
          </a:xfrm>
          <a:prstGeom prst="roundRect">
            <a:avLst/>
          </a:prstGeom>
          <a:no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endParaRPr lang="en-US" sz="1350">
              <a:solidFill>
                <a:prstClr val="white"/>
              </a:solidFill>
              <a:latin typeface="Arial"/>
            </a:endParaRPr>
          </a:p>
        </p:txBody>
      </p:sp>
      <p:sp>
        <p:nvSpPr>
          <p:cNvPr id="36" name="Oval 35">
            <a:extLst>
              <a:ext uri="{FF2B5EF4-FFF2-40B4-BE49-F238E27FC236}">
                <a16:creationId xmlns:a16="http://schemas.microsoft.com/office/drawing/2014/main" id="{C8F5C5D8-458A-394D-8572-5813044BC6BF}"/>
              </a:ext>
            </a:extLst>
          </p:cNvPr>
          <p:cNvSpPr/>
          <p:nvPr/>
        </p:nvSpPr>
        <p:spPr>
          <a:xfrm>
            <a:off x="3897619" y="2431124"/>
            <a:ext cx="154625" cy="1691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3</a:t>
            </a:r>
          </a:p>
        </p:txBody>
      </p:sp>
      <p:sp>
        <p:nvSpPr>
          <p:cNvPr id="37" name="Oval 36">
            <a:extLst>
              <a:ext uri="{FF2B5EF4-FFF2-40B4-BE49-F238E27FC236}">
                <a16:creationId xmlns:a16="http://schemas.microsoft.com/office/drawing/2014/main" id="{EA9F591E-DE53-534D-8B98-16725FE836E0}"/>
              </a:ext>
            </a:extLst>
          </p:cNvPr>
          <p:cNvSpPr/>
          <p:nvPr/>
        </p:nvSpPr>
        <p:spPr>
          <a:xfrm>
            <a:off x="3488015" y="2030560"/>
            <a:ext cx="154625" cy="1691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4</a:t>
            </a:r>
          </a:p>
        </p:txBody>
      </p:sp>
      <p:sp>
        <p:nvSpPr>
          <p:cNvPr id="38" name="Oval 37">
            <a:extLst>
              <a:ext uri="{FF2B5EF4-FFF2-40B4-BE49-F238E27FC236}">
                <a16:creationId xmlns:a16="http://schemas.microsoft.com/office/drawing/2014/main" id="{9FE902E6-05A6-A04F-9BDC-151CD5E4F6CA}"/>
              </a:ext>
            </a:extLst>
          </p:cNvPr>
          <p:cNvSpPr/>
          <p:nvPr/>
        </p:nvSpPr>
        <p:spPr>
          <a:xfrm>
            <a:off x="1308985" y="3414865"/>
            <a:ext cx="154625" cy="16910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dirty="0">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B</a:t>
            </a:r>
          </a:p>
        </p:txBody>
      </p:sp>
      <p:sp>
        <p:nvSpPr>
          <p:cNvPr id="39" name="Oval 38">
            <a:extLst>
              <a:ext uri="{FF2B5EF4-FFF2-40B4-BE49-F238E27FC236}">
                <a16:creationId xmlns:a16="http://schemas.microsoft.com/office/drawing/2014/main" id="{D8783716-DBA6-C24F-80D1-D17B6C6BA717}"/>
              </a:ext>
            </a:extLst>
          </p:cNvPr>
          <p:cNvSpPr/>
          <p:nvPr/>
        </p:nvSpPr>
        <p:spPr>
          <a:xfrm>
            <a:off x="1312450" y="3660782"/>
            <a:ext cx="154625" cy="16910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dirty="0">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A</a:t>
            </a:r>
          </a:p>
        </p:txBody>
      </p:sp>
      <p:sp>
        <p:nvSpPr>
          <p:cNvPr id="40" name="TextBox 39">
            <a:extLst>
              <a:ext uri="{FF2B5EF4-FFF2-40B4-BE49-F238E27FC236}">
                <a16:creationId xmlns:a16="http://schemas.microsoft.com/office/drawing/2014/main" id="{47BCD401-EE24-7C46-BD2E-4B27CE6F1829}"/>
              </a:ext>
            </a:extLst>
          </p:cNvPr>
          <p:cNvSpPr txBox="1"/>
          <p:nvPr/>
        </p:nvSpPr>
        <p:spPr>
          <a:xfrm>
            <a:off x="1502467" y="3422382"/>
            <a:ext cx="2152905" cy="184666"/>
          </a:xfrm>
          <a:prstGeom prst="rect">
            <a:avLst/>
          </a:prstGeom>
          <a:noFill/>
        </p:spPr>
        <p:txBody>
          <a:bodyPr wrap="square" rtlCol="0">
            <a:spAutoFit/>
          </a:bodyPr>
          <a:lstStyle/>
          <a:p>
            <a:pPr defTabSz="514337">
              <a:defRPr/>
            </a:pPr>
            <a:r>
              <a:rPr lang="en-US" sz="600" dirty="0" err="1">
                <a:solidFill>
                  <a:srgbClr val="400099"/>
                </a:solidFill>
                <a:latin typeface="Arial"/>
              </a:rPr>
              <a:t>Detección</a:t>
            </a:r>
            <a:r>
              <a:rPr lang="en-US" sz="600" dirty="0">
                <a:solidFill>
                  <a:srgbClr val="400099"/>
                </a:solidFill>
                <a:latin typeface="Arial"/>
              </a:rPr>
              <a:t> y </a:t>
            </a:r>
            <a:r>
              <a:rPr lang="en-US" sz="600" dirty="0" err="1">
                <a:solidFill>
                  <a:srgbClr val="400099"/>
                </a:solidFill>
                <a:latin typeface="Arial"/>
              </a:rPr>
              <a:t>aislamiento</a:t>
            </a:r>
            <a:r>
              <a:rPr lang="en-US" sz="600" dirty="0">
                <a:solidFill>
                  <a:srgbClr val="400099"/>
                </a:solidFill>
                <a:latin typeface="Arial"/>
              </a:rPr>
              <a:t> de </a:t>
            </a:r>
            <a:r>
              <a:rPr lang="en-US" sz="600" dirty="0" err="1">
                <a:solidFill>
                  <a:srgbClr val="400099"/>
                </a:solidFill>
                <a:latin typeface="Arial"/>
              </a:rPr>
              <a:t>Amenazas</a:t>
            </a:r>
            <a:r>
              <a:rPr lang="en-US" sz="600" dirty="0">
                <a:solidFill>
                  <a:srgbClr val="400099"/>
                </a:solidFill>
                <a:latin typeface="Arial"/>
              </a:rPr>
              <a:t> </a:t>
            </a:r>
            <a:r>
              <a:rPr lang="en-US" sz="600" dirty="0" err="1">
                <a:solidFill>
                  <a:srgbClr val="400099"/>
                </a:solidFill>
                <a:latin typeface="Arial"/>
              </a:rPr>
              <a:t>en</a:t>
            </a:r>
            <a:r>
              <a:rPr lang="en-US" sz="600" dirty="0">
                <a:solidFill>
                  <a:srgbClr val="400099"/>
                </a:solidFill>
                <a:latin typeface="Arial"/>
              </a:rPr>
              <a:t> </a:t>
            </a:r>
            <a:r>
              <a:rPr lang="en-US" sz="600" dirty="0" err="1">
                <a:solidFill>
                  <a:srgbClr val="400099"/>
                </a:solidFill>
                <a:latin typeface="Arial"/>
              </a:rPr>
              <a:t>Tiempo</a:t>
            </a:r>
            <a:r>
              <a:rPr lang="en-US" sz="600" dirty="0">
                <a:solidFill>
                  <a:srgbClr val="400099"/>
                </a:solidFill>
                <a:latin typeface="Arial"/>
              </a:rPr>
              <a:t> real</a:t>
            </a:r>
          </a:p>
        </p:txBody>
      </p:sp>
      <p:sp>
        <p:nvSpPr>
          <p:cNvPr id="41" name="TextBox 40">
            <a:extLst>
              <a:ext uri="{FF2B5EF4-FFF2-40B4-BE49-F238E27FC236}">
                <a16:creationId xmlns:a16="http://schemas.microsoft.com/office/drawing/2014/main" id="{9399494D-9174-0B4F-A76D-8B76DBC36CD1}"/>
              </a:ext>
            </a:extLst>
          </p:cNvPr>
          <p:cNvSpPr txBox="1"/>
          <p:nvPr/>
        </p:nvSpPr>
        <p:spPr>
          <a:xfrm>
            <a:off x="1488990" y="3665564"/>
            <a:ext cx="2319733" cy="184666"/>
          </a:xfrm>
          <a:prstGeom prst="rect">
            <a:avLst/>
          </a:prstGeom>
          <a:noFill/>
        </p:spPr>
        <p:txBody>
          <a:bodyPr wrap="square" rtlCol="0">
            <a:spAutoFit/>
          </a:bodyPr>
          <a:lstStyle/>
          <a:p>
            <a:pPr defTabSz="514337">
              <a:defRPr/>
            </a:pPr>
            <a:r>
              <a:rPr lang="en-US" sz="600" err="1">
                <a:solidFill>
                  <a:srgbClr val="400099"/>
                </a:solidFill>
                <a:latin typeface="Arial"/>
              </a:rPr>
              <a:t>Automatización</a:t>
            </a:r>
            <a:endParaRPr lang="en-US" sz="600">
              <a:solidFill>
                <a:srgbClr val="400099"/>
              </a:solidFill>
              <a:latin typeface="Arial"/>
            </a:endParaRPr>
          </a:p>
        </p:txBody>
      </p:sp>
      <p:sp>
        <p:nvSpPr>
          <p:cNvPr id="42" name="Oval 41">
            <a:extLst>
              <a:ext uri="{FF2B5EF4-FFF2-40B4-BE49-F238E27FC236}">
                <a16:creationId xmlns:a16="http://schemas.microsoft.com/office/drawing/2014/main" id="{48235F2A-98D8-0440-8F04-12B17BB8D6DD}"/>
              </a:ext>
            </a:extLst>
          </p:cNvPr>
          <p:cNvSpPr/>
          <p:nvPr/>
        </p:nvSpPr>
        <p:spPr>
          <a:xfrm>
            <a:off x="1314735" y="4112392"/>
            <a:ext cx="154625" cy="1691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2</a:t>
            </a:r>
          </a:p>
        </p:txBody>
      </p:sp>
      <p:sp>
        <p:nvSpPr>
          <p:cNvPr id="43" name="TextBox 42">
            <a:extLst>
              <a:ext uri="{FF2B5EF4-FFF2-40B4-BE49-F238E27FC236}">
                <a16:creationId xmlns:a16="http://schemas.microsoft.com/office/drawing/2014/main" id="{0EE73E8D-A5FC-7A43-9151-E19EAE61A5F2}"/>
              </a:ext>
            </a:extLst>
          </p:cNvPr>
          <p:cNvSpPr txBox="1"/>
          <p:nvPr/>
        </p:nvSpPr>
        <p:spPr>
          <a:xfrm>
            <a:off x="1497379" y="4108083"/>
            <a:ext cx="2395100" cy="184666"/>
          </a:xfrm>
          <a:prstGeom prst="rect">
            <a:avLst/>
          </a:prstGeom>
          <a:noFill/>
        </p:spPr>
        <p:txBody>
          <a:bodyPr wrap="square" rtlCol="0">
            <a:spAutoFit/>
          </a:bodyPr>
          <a:lstStyle/>
          <a:p>
            <a:pPr defTabSz="514337">
              <a:defRPr/>
            </a:pPr>
            <a:r>
              <a:rPr lang="en-US" sz="600" dirty="0" err="1">
                <a:solidFill>
                  <a:srgbClr val="114C94"/>
                </a:solidFill>
                <a:latin typeface="Arial"/>
              </a:rPr>
              <a:t>Creación</a:t>
            </a:r>
            <a:r>
              <a:rPr lang="en-US" sz="600" dirty="0">
                <a:solidFill>
                  <a:srgbClr val="114C94"/>
                </a:solidFill>
                <a:latin typeface="Arial"/>
              </a:rPr>
              <a:t> de </a:t>
            </a:r>
            <a:r>
              <a:rPr lang="en-US" sz="600" dirty="0" err="1">
                <a:solidFill>
                  <a:srgbClr val="114C94"/>
                </a:solidFill>
                <a:latin typeface="Arial"/>
              </a:rPr>
              <a:t>Política</a:t>
            </a:r>
            <a:r>
              <a:rPr lang="en-US" sz="600" dirty="0">
                <a:solidFill>
                  <a:srgbClr val="114C94"/>
                </a:solidFill>
                <a:latin typeface="Arial"/>
              </a:rPr>
              <a:t> de </a:t>
            </a:r>
            <a:r>
              <a:rPr lang="en-US" sz="600" dirty="0" err="1">
                <a:solidFill>
                  <a:srgbClr val="114C94"/>
                </a:solidFill>
                <a:latin typeface="Arial"/>
              </a:rPr>
              <a:t>redirección</a:t>
            </a:r>
            <a:r>
              <a:rPr lang="en-US" sz="600" dirty="0">
                <a:solidFill>
                  <a:srgbClr val="114C94"/>
                </a:solidFill>
                <a:latin typeface="Arial"/>
              </a:rPr>
              <a:t> de </a:t>
            </a:r>
            <a:r>
              <a:rPr lang="en-US" sz="600" dirty="0" err="1">
                <a:solidFill>
                  <a:srgbClr val="114C94"/>
                </a:solidFill>
                <a:latin typeface="Arial"/>
              </a:rPr>
              <a:t>tráfico</a:t>
            </a:r>
            <a:endParaRPr lang="en-US" sz="600" dirty="0">
              <a:solidFill>
                <a:srgbClr val="114C94"/>
              </a:solidFill>
              <a:latin typeface="Arial"/>
            </a:endParaRPr>
          </a:p>
        </p:txBody>
      </p:sp>
      <p:sp>
        <p:nvSpPr>
          <p:cNvPr id="44" name="Oval 43">
            <a:extLst>
              <a:ext uri="{FF2B5EF4-FFF2-40B4-BE49-F238E27FC236}">
                <a16:creationId xmlns:a16="http://schemas.microsoft.com/office/drawing/2014/main" id="{B5460638-C689-EF4F-A6E6-3318D7BFBBBA}"/>
              </a:ext>
            </a:extLst>
          </p:cNvPr>
          <p:cNvSpPr/>
          <p:nvPr/>
        </p:nvSpPr>
        <p:spPr>
          <a:xfrm>
            <a:off x="1322075" y="4327360"/>
            <a:ext cx="154625" cy="1691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3</a:t>
            </a:r>
          </a:p>
        </p:txBody>
      </p:sp>
      <p:sp>
        <p:nvSpPr>
          <p:cNvPr id="45" name="TextBox 44">
            <a:extLst>
              <a:ext uri="{FF2B5EF4-FFF2-40B4-BE49-F238E27FC236}">
                <a16:creationId xmlns:a16="http://schemas.microsoft.com/office/drawing/2014/main" id="{586469A3-138C-BE43-8F27-21C95103C126}"/>
              </a:ext>
            </a:extLst>
          </p:cNvPr>
          <p:cNvSpPr txBox="1"/>
          <p:nvPr/>
        </p:nvSpPr>
        <p:spPr>
          <a:xfrm>
            <a:off x="1504718" y="4323051"/>
            <a:ext cx="2350674" cy="184666"/>
          </a:xfrm>
          <a:prstGeom prst="rect">
            <a:avLst/>
          </a:prstGeom>
          <a:noFill/>
        </p:spPr>
        <p:txBody>
          <a:bodyPr wrap="square" rtlCol="0">
            <a:spAutoFit/>
          </a:bodyPr>
          <a:lstStyle/>
          <a:p>
            <a:pPr defTabSz="514337">
              <a:defRPr/>
            </a:pPr>
            <a:r>
              <a:rPr lang="en-US" sz="600" err="1">
                <a:solidFill>
                  <a:srgbClr val="114C94"/>
                </a:solidFill>
                <a:latin typeface="Arial"/>
              </a:rPr>
              <a:t>Envío</a:t>
            </a:r>
            <a:r>
              <a:rPr lang="en-US" sz="600">
                <a:solidFill>
                  <a:srgbClr val="114C94"/>
                </a:solidFill>
                <a:latin typeface="Arial"/>
              </a:rPr>
              <a:t> del </a:t>
            </a:r>
            <a:r>
              <a:rPr lang="en-US" sz="600" err="1">
                <a:solidFill>
                  <a:srgbClr val="114C94"/>
                </a:solidFill>
                <a:latin typeface="Arial"/>
              </a:rPr>
              <a:t>tráfico</a:t>
            </a:r>
            <a:r>
              <a:rPr lang="en-US" sz="600">
                <a:solidFill>
                  <a:srgbClr val="114C94"/>
                </a:solidFill>
                <a:latin typeface="Arial"/>
              </a:rPr>
              <a:t> </a:t>
            </a:r>
            <a:r>
              <a:rPr lang="en-US" sz="600" err="1">
                <a:solidFill>
                  <a:srgbClr val="114C94"/>
                </a:solidFill>
                <a:latin typeface="Arial"/>
              </a:rPr>
              <a:t>sospechoso</a:t>
            </a:r>
            <a:endParaRPr lang="en-US" sz="600">
              <a:solidFill>
                <a:srgbClr val="114C94"/>
              </a:solidFill>
              <a:latin typeface="Arial"/>
            </a:endParaRPr>
          </a:p>
        </p:txBody>
      </p:sp>
      <p:sp>
        <p:nvSpPr>
          <p:cNvPr id="46" name="Oval 45">
            <a:extLst>
              <a:ext uri="{FF2B5EF4-FFF2-40B4-BE49-F238E27FC236}">
                <a16:creationId xmlns:a16="http://schemas.microsoft.com/office/drawing/2014/main" id="{6493DDBD-F71C-4B42-8FBE-24204B364988}"/>
              </a:ext>
            </a:extLst>
          </p:cNvPr>
          <p:cNvSpPr/>
          <p:nvPr/>
        </p:nvSpPr>
        <p:spPr>
          <a:xfrm>
            <a:off x="1322075" y="4547571"/>
            <a:ext cx="154625" cy="1691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4</a:t>
            </a:r>
          </a:p>
        </p:txBody>
      </p:sp>
      <p:sp>
        <p:nvSpPr>
          <p:cNvPr id="47" name="TextBox 46">
            <a:extLst>
              <a:ext uri="{FF2B5EF4-FFF2-40B4-BE49-F238E27FC236}">
                <a16:creationId xmlns:a16="http://schemas.microsoft.com/office/drawing/2014/main" id="{1BA20AC6-606B-EE4E-AD59-BB8205F3DBC8}"/>
              </a:ext>
            </a:extLst>
          </p:cNvPr>
          <p:cNvSpPr txBox="1"/>
          <p:nvPr/>
        </p:nvSpPr>
        <p:spPr>
          <a:xfrm>
            <a:off x="1504718" y="4543263"/>
            <a:ext cx="2080841" cy="184666"/>
          </a:xfrm>
          <a:prstGeom prst="rect">
            <a:avLst/>
          </a:prstGeom>
          <a:noFill/>
        </p:spPr>
        <p:txBody>
          <a:bodyPr wrap="square" rtlCol="0">
            <a:spAutoFit/>
          </a:bodyPr>
          <a:lstStyle/>
          <a:p>
            <a:pPr defTabSz="514337">
              <a:defRPr/>
            </a:pPr>
            <a:r>
              <a:rPr lang="en-US" sz="600" err="1">
                <a:solidFill>
                  <a:srgbClr val="114C94"/>
                </a:solidFill>
                <a:latin typeface="Arial"/>
              </a:rPr>
              <a:t>Aplicación</a:t>
            </a:r>
            <a:r>
              <a:rPr lang="en-US" sz="600">
                <a:solidFill>
                  <a:srgbClr val="114C94"/>
                </a:solidFill>
                <a:latin typeface="Arial"/>
              </a:rPr>
              <a:t> de </a:t>
            </a:r>
            <a:r>
              <a:rPr lang="en-US" sz="600" err="1">
                <a:solidFill>
                  <a:srgbClr val="114C94"/>
                </a:solidFill>
                <a:latin typeface="Arial"/>
              </a:rPr>
              <a:t>Política</a:t>
            </a:r>
            <a:r>
              <a:rPr lang="en-US" sz="600">
                <a:solidFill>
                  <a:srgbClr val="114C94"/>
                </a:solidFill>
                <a:latin typeface="Arial"/>
              </a:rPr>
              <a:t> al Endpoint</a:t>
            </a:r>
          </a:p>
        </p:txBody>
      </p:sp>
      <p:cxnSp>
        <p:nvCxnSpPr>
          <p:cNvPr id="48" name="Straight Connector 47">
            <a:extLst>
              <a:ext uri="{FF2B5EF4-FFF2-40B4-BE49-F238E27FC236}">
                <a16:creationId xmlns:a16="http://schemas.microsoft.com/office/drawing/2014/main" id="{6134F4E3-A4CB-9841-A353-4C4F4EF44A67}"/>
              </a:ext>
            </a:extLst>
          </p:cNvPr>
          <p:cNvCxnSpPr>
            <a:cxnSpLocks/>
            <a:stCxn id="3" idx="3"/>
            <a:endCxn id="17" idx="1"/>
          </p:cNvCxnSpPr>
          <p:nvPr/>
        </p:nvCxnSpPr>
        <p:spPr>
          <a:xfrm flipV="1">
            <a:off x="1559323" y="2638477"/>
            <a:ext cx="439517" cy="7152"/>
          </a:xfrm>
          <a:prstGeom prst="line">
            <a:avLst/>
          </a:prstGeom>
          <a:ln w="15875">
            <a:solidFill>
              <a:schemeClr val="accent5"/>
            </a:solidFill>
            <a:tailEnd type="triangle"/>
          </a:ln>
        </p:spPr>
        <p:style>
          <a:lnRef idx="2">
            <a:schemeClr val="accent1"/>
          </a:lnRef>
          <a:fillRef idx="0">
            <a:schemeClr val="accent1"/>
          </a:fillRef>
          <a:effectRef idx="1">
            <a:schemeClr val="accent1"/>
          </a:effectRef>
          <a:fontRef idx="minor">
            <a:schemeClr val="tx1"/>
          </a:fontRef>
        </p:style>
      </p:cxnSp>
      <p:pic>
        <p:nvPicPr>
          <p:cNvPr id="49" name="Picture 20" descr="https://cdn2.iconfinder.com/data/icons/large-svg-icons-part-3/512/bio_hazard_warning-512.png">
            <a:extLst>
              <a:ext uri="{FF2B5EF4-FFF2-40B4-BE49-F238E27FC236}">
                <a16:creationId xmlns:a16="http://schemas.microsoft.com/office/drawing/2014/main" id="{322FD352-8B02-BF45-9AF9-DA4BCC1116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2786" y="2456117"/>
            <a:ext cx="189638" cy="189638"/>
          </a:xfrm>
          <a:prstGeom prst="rect">
            <a:avLst/>
          </a:prstGeom>
          <a:noFill/>
          <a:extLst>
            <a:ext uri="{909E8E84-426E-40dd-AFC4-6F175D3DCCD1}">
              <a14:hiddenFill xmlns="" xmlns:a14="http://schemas.microsoft.com/office/drawing/2010/main">
                <a:solidFill>
                  <a:srgbClr val="FFFFFF"/>
                </a:solidFill>
              </a14:hiddenFill>
            </a:ext>
          </a:extLst>
        </p:spPr>
      </p:pic>
      <p:sp>
        <p:nvSpPr>
          <p:cNvPr id="50" name="Oval 49">
            <a:extLst>
              <a:ext uri="{FF2B5EF4-FFF2-40B4-BE49-F238E27FC236}">
                <a16:creationId xmlns:a16="http://schemas.microsoft.com/office/drawing/2014/main" id="{56250860-75AF-F548-A21B-458B4DD2372B}"/>
              </a:ext>
            </a:extLst>
          </p:cNvPr>
          <p:cNvSpPr/>
          <p:nvPr/>
        </p:nvSpPr>
        <p:spPr>
          <a:xfrm>
            <a:off x="2048686" y="2514009"/>
            <a:ext cx="154625" cy="1691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1</a:t>
            </a:r>
          </a:p>
        </p:txBody>
      </p:sp>
      <p:sp>
        <p:nvSpPr>
          <p:cNvPr id="51" name="Oval 50">
            <a:extLst>
              <a:ext uri="{FF2B5EF4-FFF2-40B4-BE49-F238E27FC236}">
                <a16:creationId xmlns:a16="http://schemas.microsoft.com/office/drawing/2014/main" id="{A6E9BDB5-70EC-AE44-B265-A286D0F21252}"/>
              </a:ext>
            </a:extLst>
          </p:cNvPr>
          <p:cNvSpPr/>
          <p:nvPr/>
        </p:nvSpPr>
        <p:spPr>
          <a:xfrm>
            <a:off x="1313686" y="3891132"/>
            <a:ext cx="154625" cy="169102"/>
          </a:xfrm>
          <a:prstGeom prst="ellipse">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1</a:t>
            </a:r>
          </a:p>
        </p:txBody>
      </p:sp>
      <p:sp>
        <p:nvSpPr>
          <p:cNvPr id="52" name="TextBox 51">
            <a:extLst>
              <a:ext uri="{FF2B5EF4-FFF2-40B4-BE49-F238E27FC236}">
                <a16:creationId xmlns:a16="http://schemas.microsoft.com/office/drawing/2014/main" id="{1021710F-ABAE-0C40-A323-A55DC4F0E569}"/>
              </a:ext>
            </a:extLst>
          </p:cNvPr>
          <p:cNvSpPr txBox="1"/>
          <p:nvPr/>
        </p:nvSpPr>
        <p:spPr>
          <a:xfrm>
            <a:off x="1502622" y="3886824"/>
            <a:ext cx="2389857" cy="184666"/>
          </a:xfrm>
          <a:prstGeom prst="rect">
            <a:avLst/>
          </a:prstGeom>
          <a:noFill/>
        </p:spPr>
        <p:txBody>
          <a:bodyPr wrap="square" rtlCol="0">
            <a:spAutoFit/>
          </a:bodyPr>
          <a:lstStyle/>
          <a:p>
            <a:pPr defTabSz="514337">
              <a:defRPr/>
            </a:pPr>
            <a:r>
              <a:rPr lang="en-US" sz="600" err="1">
                <a:solidFill>
                  <a:srgbClr val="114C94"/>
                </a:solidFill>
                <a:latin typeface="Arial"/>
              </a:rPr>
              <a:t>Tráfico</a:t>
            </a:r>
            <a:r>
              <a:rPr lang="en-US" sz="600">
                <a:solidFill>
                  <a:srgbClr val="114C94"/>
                </a:solidFill>
                <a:latin typeface="Arial"/>
              </a:rPr>
              <a:t> </a:t>
            </a:r>
            <a:r>
              <a:rPr lang="en-US" sz="600" err="1">
                <a:solidFill>
                  <a:srgbClr val="114C94"/>
                </a:solidFill>
                <a:latin typeface="Arial"/>
              </a:rPr>
              <a:t>anómalo</a:t>
            </a:r>
            <a:r>
              <a:rPr lang="en-US" sz="600">
                <a:solidFill>
                  <a:srgbClr val="114C94"/>
                </a:solidFill>
                <a:latin typeface="Arial"/>
              </a:rPr>
              <a:t> </a:t>
            </a:r>
            <a:r>
              <a:rPr lang="en-US" sz="600" err="1">
                <a:solidFill>
                  <a:srgbClr val="114C94"/>
                </a:solidFill>
                <a:latin typeface="Arial"/>
              </a:rPr>
              <a:t>Detectado</a:t>
            </a:r>
            <a:endParaRPr lang="en-US" sz="600">
              <a:solidFill>
                <a:srgbClr val="114C94"/>
              </a:solidFill>
              <a:latin typeface="Arial"/>
            </a:endParaRPr>
          </a:p>
        </p:txBody>
      </p:sp>
      <p:cxnSp>
        <p:nvCxnSpPr>
          <p:cNvPr id="53" name="Straight Arrow Connector 52">
            <a:extLst>
              <a:ext uri="{FF2B5EF4-FFF2-40B4-BE49-F238E27FC236}">
                <a16:creationId xmlns:a16="http://schemas.microsoft.com/office/drawing/2014/main" id="{8CCB84E5-3F86-304C-9ABD-485700FDAF12}"/>
              </a:ext>
            </a:extLst>
          </p:cNvPr>
          <p:cNvCxnSpPr>
            <a:cxnSpLocks/>
          </p:cNvCxnSpPr>
          <p:nvPr/>
        </p:nvCxnSpPr>
        <p:spPr>
          <a:xfrm>
            <a:off x="1814946" y="1909974"/>
            <a:ext cx="183895" cy="708911"/>
          </a:xfrm>
          <a:prstGeom prst="straightConnector1">
            <a:avLst/>
          </a:prstGeom>
          <a:ln w="15875">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55" name="Text Placeholder 1">
            <a:extLst>
              <a:ext uri="{FF2B5EF4-FFF2-40B4-BE49-F238E27FC236}">
                <a16:creationId xmlns:a16="http://schemas.microsoft.com/office/drawing/2014/main" id="{682F17A7-4EC9-A54D-8280-108654B95A9F}"/>
              </a:ext>
            </a:extLst>
          </p:cNvPr>
          <p:cNvSpPr txBox="1">
            <a:spLocks/>
          </p:cNvSpPr>
          <p:nvPr/>
        </p:nvSpPr>
        <p:spPr>
          <a:xfrm>
            <a:off x="4875893" y="3855982"/>
            <a:ext cx="2807745" cy="300938"/>
          </a:xfrm>
          <a:prstGeom prst="rect">
            <a:avLst/>
          </a:prstGeom>
        </p:spPr>
        <p:txBody>
          <a:bodyPr lIns="41138" tIns="20569" rIns="41138" bIns="20569" anchor="ctr" anchorCtr="0"/>
          <a:lstStyle>
            <a:lvl1pPr marL="342897" indent="-342897" algn="ctr" rtl="0" eaLnBrk="0" fontAlgn="base" hangingPunct="0">
              <a:spcBef>
                <a:spcPct val="0"/>
              </a:spcBef>
              <a:spcAft>
                <a:spcPct val="0"/>
              </a:spcAft>
              <a:defRPr sz="4900">
                <a:solidFill>
                  <a:schemeClr val="tx1"/>
                </a:solidFill>
                <a:latin typeface="+mn-lt"/>
                <a:ea typeface="+mn-ea"/>
                <a:cs typeface="+mn-cs"/>
                <a:sym typeface="Gill Sans" charset="0"/>
              </a:defRPr>
            </a:lvl1pPr>
            <a:lvl2pPr marL="742944" indent="-285748" algn="ctr" rtl="0" eaLnBrk="0" fontAlgn="base" hangingPunct="0">
              <a:spcBef>
                <a:spcPct val="0"/>
              </a:spcBef>
              <a:spcAft>
                <a:spcPct val="0"/>
              </a:spcAft>
              <a:defRPr sz="4900">
                <a:solidFill>
                  <a:schemeClr val="tx1"/>
                </a:solidFill>
                <a:latin typeface="+mn-lt"/>
                <a:ea typeface="+mn-ea"/>
                <a:cs typeface="+mn-cs"/>
                <a:sym typeface="Gill Sans" charset="0"/>
              </a:defRPr>
            </a:lvl2pPr>
            <a:lvl3pPr marL="1142989" indent="-228598" algn="ctr" rtl="0" eaLnBrk="0" fontAlgn="base" hangingPunct="0">
              <a:spcBef>
                <a:spcPct val="0"/>
              </a:spcBef>
              <a:spcAft>
                <a:spcPct val="0"/>
              </a:spcAft>
              <a:defRPr sz="4900">
                <a:solidFill>
                  <a:schemeClr val="tx1"/>
                </a:solidFill>
                <a:latin typeface="+mn-lt"/>
                <a:ea typeface="+mn-ea"/>
                <a:cs typeface="+mn-cs"/>
                <a:sym typeface="Gill Sans" charset="0"/>
              </a:defRPr>
            </a:lvl3pPr>
            <a:lvl4pPr marL="1600184" indent="-228598" algn="ctr" rtl="0" eaLnBrk="0" fontAlgn="base" hangingPunct="0">
              <a:spcBef>
                <a:spcPct val="0"/>
              </a:spcBef>
              <a:spcAft>
                <a:spcPct val="0"/>
              </a:spcAft>
              <a:defRPr sz="4900">
                <a:solidFill>
                  <a:schemeClr val="tx1"/>
                </a:solidFill>
                <a:latin typeface="+mn-lt"/>
                <a:ea typeface="+mn-ea"/>
                <a:cs typeface="+mn-cs"/>
                <a:sym typeface="Gill Sans" charset="0"/>
              </a:defRPr>
            </a:lvl4pPr>
            <a:lvl5pPr marL="2057379" indent="-228598" algn="ctr" rtl="0" eaLnBrk="0" fontAlgn="base" hangingPunct="0">
              <a:spcBef>
                <a:spcPct val="0"/>
              </a:spcBef>
              <a:spcAft>
                <a:spcPct val="0"/>
              </a:spcAft>
              <a:defRPr sz="4900">
                <a:solidFill>
                  <a:schemeClr val="tx1"/>
                </a:solidFill>
                <a:latin typeface="+mn-lt"/>
                <a:ea typeface="+mn-ea"/>
                <a:cs typeface="+mn-cs"/>
                <a:sym typeface="Gill Sans" charset="0"/>
              </a:defRPr>
            </a:lvl5pPr>
            <a:lvl6pPr marL="457195" algn="ctr" rtl="0" fontAlgn="base">
              <a:spcBef>
                <a:spcPct val="0"/>
              </a:spcBef>
              <a:spcAft>
                <a:spcPct val="0"/>
              </a:spcAft>
              <a:defRPr sz="4900">
                <a:solidFill>
                  <a:schemeClr val="tx1"/>
                </a:solidFill>
                <a:latin typeface="+mn-lt"/>
                <a:ea typeface="+mn-ea"/>
                <a:cs typeface="+mn-cs"/>
                <a:sym typeface="Gill Sans" charset="0"/>
              </a:defRPr>
            </a:lvl6pPr>
            <a:lvl7pPr marL="914391" algn="ctr" rtl="0" fontAlgn="base">
              <a:spcBef>
                <a:spcPct val="0"/>
              </a:spcBef>
              <a:spcAft>
                <a:spcPct val="0"/>
              </a:spcAft>
              <a:defRPr sz="4900">
                <a:solidFill>
                  <a:schemeClr val="tx1"/>
                </a:solidFill>
                <a:latin typeface="+mn-lt"/>
                <a:ea typeface="+mn-ea"/>
                <a:cs typeface="+mn-cs"/>
                <a:sym typeface="Gill Sans" charset="0"/>
              </a:defRPr>
            </a:lvl7pPr>
            <a:lvl8pPr marL="1371586" algn="ctr" rtl="0" fontAlgn="base">
              <a:spcBef>
                <a:spcPct val="0"/>
              </a:spcBef>
              <a:spcAft>
                <a:spcPct val="0"/>
              </a:spcAft>
              <a:defRPr sz="4900">
                <a:solidFill>
                  <a:schemeClr val="tx1"/>
                </a:solidFill>
                <a:latin typeface="+mn-lt"/>
                <a:ea typeface="+mn-ea"/>
                <a:cs typeface="+mn-cs"/>
                <a:sym typeface="Gill Sans" charset="0"/>
              </a:defRPr>
            </a:lvl8pPr>
            <a:lvl9pPr marL="1828782" algn="ctr" rtl="0" fontAlgn="base">
              <a:spcBef>
                <a:spcPct val="0"/>
              </a:spcBef>
              <a:spcAft>
                <a:spcPct val="0"/>
              </a:spcAft>
              <a:defRPr sz="4900">
                <a:solidFill>
                  <a:schemeClr val="tx1"/>
                </a:solidFill>
                <a:latin typeface="+mn-lt"/>
                <a:ea typeface="+mn-ea"/>
                <a:cs typeface="+mn-cs"/>
                <a:sym typeface="Gill Sans" charset="0"/>
              </a:defRPr>
            </a:lvl9pPr>
          </a:lstStyle>
          <a:p>
            <a:pPr marL="0" indent="0" algn="l" defTabSz="257134">
              <a:lnSpc>
                <a:spcPct val="90000"/>
              </a:lnSpc>
              <a:defRPr/>
            </a:pPr>
            <a:r>
              <a:rPr lang="en-US" sz="900" kern="0" err="1">
                <a:solidFill>
                  <a:srgbClr val="3095C2">
                    <a:lumMod val="75000"/>
                  </a:srgbClr>
                </a:solidFill>
                <a:latin typeface="Calibri"/>
                <a:cs typeface="Arial"/>
              </a:rPr>
              <a:t>Mejor</a:t>
            </a:r>
            <a:r>
              <a:rPr lang="en-US" sz="900" kern="0">
                <a:solidFill>
                  <a:srgbClr val="3095C2">
                    <a:lumMod val="75000"/>
                  </a:srgbClr>
                </a:solidFill>
                <a:latin typeface="Calibri"/>
                <a:cs typeface="Arial"/>
              </a:rPr>
              <a:t> y </a:t>
            </a:r>
            <a:r>
              <a:rPr lang="en-US" sz="900" kern="0" err="1">
                <a:solidFill>
                  <a:srgbClr val="3095C2">
                    <a:lumMod val="75000"/>
                  </a:srgbClr>
                </a:solidFill>
                <a:latin typeface="Calibri"/>
                <a:cs typeface="Arial"/>
              </a:rPr>
              <a:t>más</a:t>
            </a:r>
            <a:r>
              <a:rPr lang="en-US" sz="900" kern="0">
                <a:solidFill>
                  <a:srgbClr val="3095C2">
                    <a:lumMod val="75000"/>
                  </a:srgbClr>
                </a:solidFill>
                <a:latin typeface="Calibri"/>
                <a:cs typeface="Arial"/>
              </a:rPr>
              <a:t> </a:t>
            </a:r>
            <a:r>
              <a:rPr lang="en-US" sz="900" kern="0" err="1">
                <a:solidFill>
                  <a:srgbClr val="3095C2">
                    <a:lumMod val="75000"/>
                  </a:srgbClr>
                </a:solidFill>
                <a:latin typeface="Calibri"/>
                <a:cs typeface="Arial"/>
              </a:rPr>
              <a:t>rápida</a:t>
            </a:r>
            <a:r>
              <a:rPr lang="en-US" sz="900" kern="0">
                <a:solidFill>
                  <a:srgbClr val="3095C2">
                    <a:lumMod val="75000"/>
                  </a:srgbClr>
                </a:solidFill>
                <a:latin typeface="Calibri"/>
                <a:cs typeface="Arial"/>
              </a:rPr>
              <a:t> </a:t>
            </a:r>
            <a:r>
              <a:rPr lang="en-US" sz="900" kern="0" err="1">
                <a:solidFill>
                  <a:srgbClr val="3095C2">
                    <a:lumMod val="75000"/>
                  </a:srgbClr>
                </a:solidFill>
                <a:latin typeface="Calibri"/>
                <a:cs typeface="Arial"/>
              </a:rPr>
              <a:t>detección</a:t>
            </a:r>
            <a:r>
              <a:rPr lang="en-US" sz="900" kern="0">
                <a:solidFill>
                  <a:srgbClr val="3095C2">
                    <a:lumMod val="75000"/>
                  </a:srgbClr>
                </a:solidFill>
                <a:latin typeface="Calibri"/>
                <a:cs typeface="Arial"/>
              </a:rPr>
              <a:t> de </a:t>
            </a:r>
            <a:r>
              <a:rPr lang="en-US" sz="900" kern="0" err="1">
                <a:solidFill>
                  <a:srgbClr val="3095C2">
                    <a:lumMod val="75000"/>
                  </a:srgbClr>
                </a:solidFill>
                <a:latin typeface="Calibri"/>
                <a:cs typeface="Arial"/>
              </a:rPr>
              <a:t>amenazas</a:t>
            </a:r>
            <a:r>
              <a:rPr lang="en-US" sz="900" kern="0">
                <a:solidFill>
                  <a:srgbClr val="3095C2">
                    <a:lumMod val="75000"/>
                  </a:srgbClr>
                </a:solidFill>
                <a:latin typeface="Calibri"/>
                <a:cs typeface="Arial"/>
              </a:rPr>
              <a:t> y </a:t>
            </a:r>
            <a:r>
              <a:rPr lang="en-US" sz="900" kern="0" err="1">
                <a:solidFill>
                  <a:srgbClr val="3095C2">
                    <a:lumMod val="75000"/>
                  </a:srgbClr>
                </a:solidFill>
                <a:latin typeface="Calibri"/>
                <a:cs typeface="Arial"/>
              </a:rPr>
              <a:t>mitigación</a:t>
            </a:r>
            <a:r>
              <a:rPr lang="en-US" sz="900" kern="0">
                <a:solidFill>
                  <a:srgbClr val="3095C2">
                    <a:lumMod val="75000"/>
                  </a:srgbClr>
                </a:solidFill>
                <a:latin typeface="Calibri"/>
                <a:cs typeface="Arial"/>
              </a:rPr>
              <a:t> de las </a:t>
            </a:r>
            <a:r>
              <a:rPr lang="en-US" sz="900" kern="0" err="1">
                <a:solidFill>
                  <a:srgbClr val="3095C2">
                    <a:lumMod val="75000"/>
                  </a:srgbClr>
                </a:solidFill>
                <a:latin typeface="Calibri"/>
                <a:cs typeface="Arial"/>
              </a:rPr>
              <a:t>mismas</a:t>
            </a:r>
            <a:r>
              <a:rPr lang="en-US" sz="900" kern="0">
                <a:solidFill>
                  <a:srgbClr val="3095C2">
                    <a:lumMod val="75000"/>
                  </a:srgbClr>
                </a:solidFill>
                <a:latin typeface="Calibri"/>
                <a:cs typeface="Arial"/>
              </a:rPr>
              <a:t>.</a:t>
            </a:r>
          </a:p>
        </p:txBody>
      </p:sp>
      <p:sp>
        <p:nvSpPr>
          <p:cNvPr id="56" name="Text Placeholder 1">
            <a:extLst>
              <a:ext uri="{FF2B5EF4-FFF2-40B4-BE49-F238E27FC236}">
                <a16:creationId xmlns:a16="http://schemas.microsoft.com/office/drawing/2014/main" id="{A1019D8D-1EF4-5B45-B03E-7B36B7F6E9BD}"/>
              </a:ext>
            </a:extLst>
          </p:cNvPr>
          <p:cNvSpPr txBox="1">
            <a:spLocks/>
          </p:cNvSpPr>
          <p:nvPr/>
        </p:nvSpPr>
        <p:spPr>
          <a:xfrm>
            <a:off x="4875893" y="4107857"/>
            <a:ext cx="2512073" cy="300938"/>
          </a:xfrm>
          <a:prstGeom prst="rect">
            <a:avLst/>
          </a:prstGeom>
        </p:spPr>
        <p:txBody>
          <a:bodyPr lIns="41138" tIns="20569" rIns="41138" bIns="20569" anchor="ctr" anchorCtr="0"/>
          <a:lstStyle>
            <a:lvl1pPr marL="342897" indent="-342897" algn="ctr" rtl="0" eaLnBrk="0" fontAlgn="base" hangingPunct="0">
              <a:spcBef>
                <a:spcPct val="0"/>
              </a:spcBef>
              <a:spcAft>
                <a:spcPct val="0"/>
              </a:spcAft>
              <a:defRPr sz="4900">
                <a:solidFill>
                  <a:schemeClr val="tx1"/>
                </a:solidFill>
                <a:latin typeface="+mn-lt"/>
                <a:ea typeface="+mn-ea"/>
                <a:cs typeface="+mn-cs"/>
                <a:sym typeface="Gill Sans" charset="0"/>
              </a:defRPr>
            </a:lvl1pPr>
            <a:lvl2pPr marL="742944" indent="-285748" algn="ctr" rtl="0" eaLnBrk="0" fontAlgn="base" hangingPunct="0">
              <a:spcBef>
                <a:spcPct val="0"/>
              </a:spcBef>
              <a:spcAft>
                <a:spcPct val="0"/>
              </a:spcAft>
              <a:defRPr sz="4900">
                <a:solidFill>
                  <a:schemeClr val="tx1"/>
                </a:solidFill>
                <a:latin typeface="+mn-lt"/>
                <a:ea typeface="+mn-ea"/>
                <a:cs typeface="+mn-cs"/>
                <a:sym typeface="Gill Sans" charset="0"/>
              </a:defRPr>
            </a:lvl2pPr>
            <a:lvl3pPr marL="1142989" indent="-228598" algn="ctr" rtl="0" eaLnBrk="0" fontAlgn="base" hangingPunct="0">
              <a:spcBef>
                <a:spcPct val="0"/>
              </a:spcBef>
              <a:spcAft>
                <a:spcPct val="0"/>
              </a:spcAft>
              <a:defRPr sz="4900">
                <a:solidFill>
                  <a:schemeClr val="tx1"/>
                </a:solidFill>
                <a:latin typeface="+mn-lt"/>
                <a:ea typeface="+mn-ea"/>
                <a:cs typeface="+mn-cs"/>
                <a:sym typeface="Gill Sans" charset="0"/>
              </a:defRPr>
            </a:lvl3pPr>
            <a:lvl4pPr marL="1600184" indent="-228598" algn="ctr" rtl="0" eaLnBrk="0" fontAlgn="base" hangingPunct="0">
              <a:spcBef>
                <a:spcPct val="0"/>
              </a:spcBef>
              <a:spcAft>
                <a:spcPct val="0"/>
              </a:spcAft>
              <a:defRPr sz="4900">
                <a:solidFill>
                  <a:schemeClr val="tx1"/>
                </a:solidFill>
                <a:latin typeface="+mn-lt"/>
                <a:ea typeface="+mn-ea"/>
                <a:cs typeface="+mn-cs"/>
                <a:sym typeface="Gill Sans" charset="0"/>
              </a:defRPr>
            </a:lvl4pPr>
            <a:lvl5pPr marL="2057379" indent="-228598" algn="ctr" rtl="0" eaLnBrk="0" fontAlgn="base" hangingPunct="0">
              <a:spcBef>
                <a:spcPct val="0"/>
              </a:spcBef>
              <a:spcAft>
                <a:spcPct val="0"/>
              </a:spcAft>
              <a:defRPr sz="4900">
                <a:solidFill>
                  <a:schemeClr val="tx1"/>
                </a:solidFill>
                <a:latin typeface="+mn-lt"/>
                <a:ea typeface="+mn-ea"/>
                <a:cs typeface="+mn-cs"/>
                <a:sym typeface="Gill Sans" charset="0"/>
              </a:defRPr>
            </a:lvl5pPr>
            <a:lvl6pPr marL="457195" algn="ctr" rtl="0" fontAlgn="base">
              <a:spcBef>
                <a:spcPct val="0"/>
              </a:spcBef>
              <a:spcAft>
                <a:spcPct val="0"/>
              </a:spcAft>
              <a:defRPr sz="4900">
                <a:solidFill>
                  <a:schemeClr val="tx1"/>
                </a:solidFill>
                <a:latin typeface="+mn-lt"/>
                <a:ea typeface="+mn-ea"/>
                <a:cs typeface="+mn-cs"/>
                <a:sym typeface="Gill Sans" charset="0"/>
              </a:defRPr>
            </a:lvl6pPr>
            <a:lvl7pPr marL="914391" algn="ctr" rtl="0" fontAlgn="base">
              <a:spcBef>
                <a:spcPct val="0"/>
              </a:spcBef>
              <a:spcAft>
                <a:spcPct val="0"/>
              </a:spcAft>
              <a:defRPr sz="4900">
                <a:solidFill>
                  <a:schemeClr val="tx1"/>
                </a:solidFill>
                <a:latin typeface="+mn-lt"/>
                <a:ea typeface="+mn-ea"/>
                <a:cs typeface="+mn-cs"/>
                <a:sym typeface="Gill Sans" charset="0"/>
              </a:defRPr>
            </a:lvl7pPr>
            <a:lvl8pPr marL="1371586" algn="ctr" rtl="0" fontAlgn="base">
              <a:spcBef>
                <a:spcPct val="0"/>
              </a:spcBef>
              <a:spcAft>
                <a:spcPct val="0"/>
              </a:spcAft>
              <a:defRPr sz="4900">
                <a:solidFill>
                  <a:schemeClr val="tx1"/>
                </a:solidFill>
                <a:latin typeface="+mn-lt"/>
                <a:ea typeface="+mn-ea"/>
                <a:cs typeface="+mn-cs"/>
                <a:sym typeface="Gill Sans" charset="0"/>
              </a:defRPr>
            </a:lvl8pPr>
            <a:lvl9pPr marL="1828782" algn="ctr" rtl="0" fontAlgn="base">
              <a:spcBef>
                <a:spcPct val="0"/>
              </a:spcBef>
              <a:spcAft>
                <a:spcPct val="0"/>
              </a:spcAft>
              <a:defRPr sz="4900">
                <a:solidFill>
                  <a:schemeClr val="tx1"/>
                </a:solidFill>
                <a:latin typeface="+mn-lt"/>
                <a:ea typeface="+mn-ea"/>
                <a:cs typeface="+mn-cs"/>
                <a:sym typeface="Gill Sans" charset="0"/>
              </a:defRPr>
            </a:lvl9pPr>
          </a:lstStyle>
          <a:p>
            <a:pPr marL="0" indent="0" algn="l" defTabSz="257134">
              <a:lnSpc>
                <a:spcPct val="90000"/>
              </a:lnSpc>
              <a:defRPr/>
            </a:pPr>
            <a:r>
              <a:rPr lang="en-US" sz="900" kern="0" err="1">
                <a:solidFill>
                  <a:srgbClr val="3095C2">
                    <a:lumMod val="75000"/>
                  </a:srgbClr>
                </a:solidFill>
                <a:latin typeface="Calibri"/>
                <a:cs typeface="Arial"/>
              </a:rPr>
              <a:t>Detección</a:t>
            </a:r>
            <a:r>
              <a:rPr lang="en-US" sz="900" kern="0">
                <a:solidFill>
                  <a:srgbClr val="3095C2">
                    <a:lumMod val="75000"/>
                  </a:srgbClr>
                </a:solidFill>
                <a:latin typeface="Calibri"/>
                <a:cs typeface="Arial"/>
              </a:rPr>
              <a:t> y </a:t>
            </a:r>
            <a:r>
              <a:rPr lang="en-US" sz="900" kern="0" err="1">
                <a:solidFill>
                  <a:srgbClr val="3095C2">
                    <a:lumMod val="75000"/>
                  </a:srgbClr>
                </a:solidFill>
                <a:latin typeface="Calibri"/>
                <a:cs typeface="Arial"/>
              </a:rPr>
              <a:t>bloqueo</a:t>
            </a:r>
            <a:r>
              <a:rPr lang="en-US" sz="900" kern="0">
                <a:solidFill>
                  <a:srgbClr val="3095C2">
                    <a:lumMod val="75000"/>
                  </a:srgbClr>
                </a:solidFill>
                <a:latin typeface="Calibri"/>
                <a:cs typeface="Arial"/>
              </a:rPr>
              <a:t> de </a:t>
            </a:r>
            <a:r>
              <a:rPr lang="en-US" sz="900" kern="0" err="1">
                <a:solidFill>
                  <a:srgbClr val="3095C2">
                    <a:lumMod val="75000"/>
                  </a:srgbClr>
                </a:solidFill>
                <a:latin typeface="Calibri"/>
                <a:cs typeface="Arial"/>
              </a:rPr>
              <a:t>propagaciones</a:t>
            </a:r>
            <a:r>
              <a:rPr lang="en-US" sz="900" kern="0">
                <a:solidFill>
                  <a:srgbClr val="3095C2">
                    <a:lumMod val="75000"/>
                  </a:srgbClr>
                </a:solidFill>
                <a:latin typeface="Calibri"/>
                <a:cs typeface="Arial"/>
              </a:rPr>
              <a:t> </a:t>
            </a:r>
            <a:r>
              <a:rPr lang="en-US" sz="900" kern="0" err="1">
                <a:solidFill>
                  <a:srgbClr val="3095C2">
                    <a:lumMod val="75000"/>
                  </a:srgbClr>
                </a:solidFill>
                <a:latin typeface="Calibri"/>
                <a:cs typeface="Arial"/>
              </a:rPr>
              <a:t>laterales</a:t>
            </a:r>
            <a:endParaRPr lang="en-US" sz="900" kern="0">
              <a:solidFill>
                <a:srgbClr val="3095C2">
                  <a:lumMod val="75000"/>
                </a:srgbClr>
              </a:solidFill>
              <a:latin typeface="Calibri"/>
              <a:cs typeface="Arial"/>
            </a:endParaRPr>
          </a:p>
        </p:txBody>
      </p:sp>
      <p:sp>
        <p:nvSpPr>
          <p:cNvPr id="57" name="Text Placeholder 1">
            <a:extLst>
              <a:ext uri="{FF2B5EF4-FFF2-40B4-BE49-F238E27FC236}">
                <a16:creationId xmlns:a16="http://schemas.microsoft.com/office/drawing/2014/main" id="{7B66E559-3731-CE4A-B454-CAACEE8DBEBF}"/>
              </a:ext>
            </a:extLst>
          </p:cNvPr>
          <p:cNvSpPr txBox="1">
            <a:spLocks/>
          </p:cNvSpPr>
          <p:nvPr/>
        </p:nvSpPr>
        <p:spPr>
          <a:xfrm>
            <a:off x="4865664" y="3607921"/>
            <a:ext cx="2706411" cy="300938"/>
          </a:xfrm>
          <a:prstGeom prst="rect">
            <a:avLst/>
          </a:prstGeom>
        </p:spPr>
        <p:txBody>
          <a:bodyPr lIns="41138" tIns="20569" rIns="41138" bIns="20569" anchor="ctr" anchorCtr="0"/>
          <a:lstStyle>
            <a:lvl1pPr marL="342897" indent="-342897" algn="ctr" rtl="0" eaLnBrk="0" fontAlgn="base" hangingPunct="0">
              <a:spcBef>
                <a:spcPct val="0"/>
              </a:spcBef>
              <a:spcAft>
                <a:spcPct val="0"/>
              </a:spcAft>
              <a:defRPr sz="4900">
                <a:solidFill>
                  <a:schemeClr val="tx1"/>
                </a:solidFill>
                <a:latin typeface="+mn-lt"/>
                <a:ea typeface="+mn-ea"/>
                <a:cs typeface="+mn-cs"/>
                <a:sym typeface="Gill Sans" charset="0"/>
              </a:defRPr>
            </a:lvl1pPr>
            <a:lvl2pPr marL="742944" indent="-285748" algn="ctr" rtl="0" eaLnBrk="0" fontAlgn="base" hangingPunct="0">
              <a:spcBef>
                <a:spcPct val="0"/>
              </a:spcBef>
              <a:spcAft>
                <a:spcPct val="0"/>
              </a:spcAft>
              <a:defRPr sz="4900">
                <a:solidFill>
                  <a:schemeClr val="tx1"/>
                </a:solidFill>
                <a:latin typeface="+mn-lt"/>
                <a:ea typeface="+mn-ea"/>
                <a:cs typeface="+mn-cs"/>
                <a:sym typeface="Gill Sans" charset="0"/>
              </a:defRPr>
            </a:lvl2pPr>
            <a:lvl3pPr marL="1142989" indent="-228598" algn="ctr" rtl="0" eaLnBrk="0" fontAlgn="base" hangingPunct="0">
              <a:spcBef>
                <a:spcPct val="0"/>
              </a:spcBef>
              <a:spcAft>
                <a:spcPct val="0"/>
              </a:spcAft>
              <a:defRPr sz="4900">
                <a:solidFill>
                  <a:schemeClr val="tx1"/>
                </a:solidFill>
                <a:latin typeface="+mn-lt"/>
                <a:ea typeface="+mn-ea"/>
                <a:cs typeface="+mn-cs"/>
                <a:sym typeface="Gill Sans" charset="0"/>
              </a:defRPr>
            </a:lvl3pPr>
            <a:lvl4pPr marL="1600184" indent="-228598" algn="ctr" rtl="0" eaLnBrk="0" fontAlgn="base" hangingPunct="0">
              <a:spcBef>
                <a:spcPct val="0"/>
              </a:spcBef>
              <a:spcAft>
                <a:spcPct val="0"/>
              </a:spcAft>
              <a:defRPr sz="4900">
                <a:solidFill>
                  <a:schemeClr val="tx1"/>
                </a:solidFill>
                <a:latin typeface="+mn-lt"/>
                <a:ea typeface="+mn-ea"/>
                <a:cs typeface="+mn-cs"/>
                <a:sym typeface="Gill Sans" charset="0"/>
              </a:defRPr>
            </a:lvl4pPr>
            <a:lvl5pPr marL="2057379" indent="-228598" algn="ctr" rtl="0" eaLnBrk="0" fontAlgn="base" hangingPunct="0">
              <a:spcBef>
                <a:spcPct val="0"/>
              </a:spcBef>
              <a:spcAft>
                <a:spcPct val="0"/>
              </a:spcAft>
              <a:defRPr sz="4900">
                <a:solidFill>
                  <a:schemeClr val="tx1"/>
                </a:solidFill>
                <a:latin typeface="+mn-lt"/>
                <a:ea typeface="+mn-ea"/>
                <a:cs typeface="+mn-cs"/>
                <a:sym typeface="Gill Sans" charset="0"/>
              </a:defRPr>
            </a:lvl5pPr>
            <a:lvl6pPr marL="457195" algn="ctr" rtl="0" fontAlgn="base">
              <a:spcBef>
                <a:spcPct val="0"/>
              </a:spcBef>
              <a:spcAft>
                <a:spcPct val="0"/>
              </a:spcAft>
              <a:defRPr sz="4900">
                <a:solidFill>
                  <a:schemeClr val="tx1"/>
                </a:solidFill>
                <a:latin typeface="+mn-lt"/>
                <a:ea typeface="+mn-ea"/>
                <a:cs typeface="+mn-cs"/>
                <a:sym typeface="Gill Sans" charset="0"/>
              </a:defRPr>
            </a:lvl6pPr>
            <a:lvl7pPr marL="914391" algn="ctr" rtl="0" fontAlgn="base">
              <a:spcBef>
                <a:spcPct val="0"/>
              </a:spcBef>
              <a:spcAft>
                <a:spcPct val="0"/>
              </a:spcAft>
              <a:defRPr sz="4900">
                <a:solidFill>
                  <a:schemeClr val="tx1"/>
                </a:solidFill>
                <a:latin typeface="+mn-lt"/>
                <a:ea typeface="+mn-ea"/>
                <a:cs typeface="+mn-cs"/>
                <a:sym typeface="Gill Sans" charset="0"/>
              </a:defRPr>
            </a:lvl7pPr>
            <a:lvl8pPr marL="1371586" algn="ctr" rtl="0" fontAlgn="base">
              <a:spcBef>
                <a:spcPct val="0"/>
              </a:spcBef>
              <a:spcAft>
                <a:spcPct val="0"/>
              </a:spcAft>
              <a:defRPr sz="4900">
                <a:solidFill>
                  <a:schemeClr val="tx1"/>
                </a:solidFill>
                <a:latin typeface="+mn-lt"/>
                <a:ea typeface="+mn-ea"/>
                <a:cs typeface="+mn-cs"/>
                <a:sym typeface="Gill Sans" charset="0"/>
              </a:defRPr>
            </a:lvl8pPr>
            <a:lvl9pPr marL="1828782" algn="ctr" rtl="0" fontAlgn="base">
              <a:spcBef>
                <a:spcPct val="0"/>
              </a:spcBef>
              <a:spcAft>
                <a:spcPct val="0"/>
              </a:spcAft>
              <a:defRPr sz="4900">
                <a:solidFill>
                  <a:schemeClr val="tx1"/>
                </a:solidFill>
                <a:latin typeface="+mn-lt"/>
                <a:ea typeface="+mn-ea"/>
                <a:cs typeface="+mn-cs"/>
                <a:sym typeface="Gill Sans" charset="0"/>
              </a:defRPr>
            </a:lvl9pPr>
          </a:lstStyle>
          <a:p>
            <a:pPr marL="0" indent="0" algn="l" defTabSz="257134">
              <a:lnSpc>
                <a:spcPct val="90000"/>
              </a:lnSpc>
              <a:defRPr/>
            </a:pPr>
            <a:r>
              <a:rPr lang="en-US" sz="900" kern="0" dirty="0">
                <a:solidFill>
                  <a:srgbClr val="3095C2">
                    <a:lumMod val="75000"/>
                  </a:srgbClr>
                </a:solidFill>
                <a:latin typeface="Calibri"/>
                <a:cs typeface="Arial"/>
              </a:rPr>
              <a:t>La red </a:t>
            </a:r>
            <a:r>
              <a:rPr lang="en-US" sz="900" kern="0" dirty="0" err="1">
                <a:solidFill>
                  <a:srgbClr val="3095C2">
                    <a:lumMod val="75000"/>
                  </a:srgbClr>
                </a:solidFill>
                <a:latin typeface="Calibri"/>
                <a:cs typeface="Arial"/>
              </a:rPr>
              <a:t>como</a:t>
            </a:r>
            <a:r>
              <a:rPr lang="en-US" sz="900" kern="0" dirty="0">
                <a:solidFill>
                  <a:srgbClr val="3095C2">
                    <a:lumMod val="75000"/>
                  </a:srgbClr>
                </a:solidFill>
                <a:latin typeface="Calibri"/>
                <a:cs typeface="Arial"/>
              </a:rPr>
              <a:t> </a:t>
            </a:r>
            <a:r>
              <a:rPr lang="en-US" sz="900" kern="0" dirty="0" err="1">
                <a:solidFill>
                  <a:srgbClr val="3095C2">
                    <a:lumMod val="75000"/>
                  </a:srgbClr>
                </a:solidFill>
                <a:latin typeface="Calibri"/>
                <a:cs typeface="Arial"/>
              </a:rPr>
              <a:t>integrante</a:t>
            </a:r>
            <a:r>
              <a:rPr lang="en-US" sz="900" kern="0" dirty="0">
                <a:solidFill>
                  <a:srgbClr val="3095C2">
                    <a:lumMod val="75000"/>
                  </a:srgbClr>
                </a:solidFill>
                <a:latin typeface="Calibri"/>
                <a:cs typeface="Arial"/>
              </a:rPr>
              <a:t> de la </a:t>
            </a:r>
            <a:r>
              <a:rPr lang="en-US" sz="900" kern="0" dirty="0" err="1">
                <a:solidFill>
                  <a:srgbClr val="3095C2">
                    <a:lumMod val="75000"/>
                  </a:srgbClr>
                </a:solidFill>
                <a:latin typeface="Calibri"/>
                <a:cs typeface="Arial"/>
              </a:rPr>
              <a:t>Seguridad</a:t>
            </a:r>
            <a:endParaRPr lang="en-US" sz="900" kern="0" dirty="0">
              <a:solidFill>
                <a:srgbClr val="3095C2">
                  <a:lumMod val="75000"/>
                </a:srgbClr>
              </a:solidFill>
              <a:latin typeface="Calibri"/>
              <a:cs typeface="Arial"/>
            </a:endParaRPr>
          </a:p>
        </p:txBody>
      </p:sp>
      <p:sp>
        <p:nvSpPr>
          <p:cNvPr id="58" name="Text Placeholder 1">
            <a:extLst>
              <a:ext uri="{FF2B5EF4-FFF2-40B4-BE49-F238E27FC236}">
                <a16:creationId xmlns:a16="http://schemas.microsoft.com/office/drawing/2014/main" id="{59F73A13-0165-6442-A897-9B3DF415BA47}"/>
              </a:ext>
            </a:extLst>
          </p:cNvPr>
          <p:cNvSpPr txBox="1">
            <a:spLocks/>
          </p:cNvSpPr>
          <p:nvPr/>
        </p:nvSpPr>
        <p:spPr>
          <a:xfrm>
            <a:off x="4865664" y="4353878"/>
            <a:ext cx="2734174" cy="300938"/>
          </a:xfrm>
          <a:prstGeom prst="rect">
            <a:avLst/>
          </a:prstGeom>
        </p:spPr>
        <p:txBody>
          <a:bodyPr lIns="41138" tIns="20569" rIns="41138" bIns="20569" anchor="ctr" anchorCtr="0"/>
          <a:lstStyle>
            <a:lvl1pPr marL="342897" indent="-342897" algn="ctr" rtl="0" eaLnBrk="0" fontAlgn="base" hangingPunct="0">
              <a:spcBef>
                <a:spcPct val="0"/>
              </a:spcBef>
              <a:spcAft>
                <a:spcPct val="0"/>
              </a:spcAft>
              <a:defRPr sz="4900">
                <a:solidFill>
                  <a:schemeClr val="tx1"/>
                </a:solidFill>
                <a:latin typeface="+mn-lt"/>
                <a:ea typeface="+mn-ea"/>
                <a:cs typeface="+mn-cs"/>
                <a:sym typeface="Gill Sans" charset="0"/>
              </a:defRPr>
            </a:lvl1pPr>
            <a:lvl2pPr marL="742944" indent="-285748" algn="ctr" rtl="0" eaLnBrk="0" fontAlgn="base" hangingPunct="0">
              <a:spcBef>
                <a:spcPct val="0"/>
              </a:spcBef>
              <a:spcAft>
                <a:spcPct val="0"/>
              </a:spcAft>
              <a:defRPr sz="4900">
                <a:solidFill>
                  <a:schemeClr val="tx1"/>
                </a:solidFill>
                <a:latin typeface="+mn-lt"/>
                <a:ea typeface="+mn-ea"/>
                <a:cs typeface="+mn-cs"/>
                <a:sym typeface="Gill Sans" charset="0"/>
              </a:defRPr>
            </a:lvl2pPr>
            <a:lvl3pPr marL="1142989" indent="-228598" algn="ctr" rtl="0" eaLnBrk="0" fontAlgn="base" hangingPunct="0">
              <a:spcBef>
                <a:spcPct val="0"/>
              </a:spcBef>
              <a:spcAft>
                <a:spcPct val="0"/>
              </a:spcAft>
              <a:defRPr sz="4900">
                <a:solidFill>
                  <a:schemeClr val="tx1"/>
                </a:solidFill>
                <a:latin typeface="+mn-lt"/>
                <a:ea typeface="+mn-ea"/>
                <a:cs typeface="+mn-cs"/>
                <a:sym typeface="Gill Sans" charset="0"/>
              </a:defRPr>
            </a:lvl3pPr>
            <a:lvl4pPr marL="1600184" indent="-228598" algn="ctr" rtl="0" eaLnBrk="0" fontAlgn="base" hangingPunct="0">
              <a:spcBef>
                <a:spcPct val="0"/>
              </a:spcBef>
              <a:spcAft>
                <a:spcPct val="0"/>
              </a:spcAft>
              <a:defRPr sz="4900">
                <a:solidFill>
                  <a:schemeClr val="tx1"/>
                </a:solidFill>
                <a:latin typeface="+mn-lt"/>
                <a:ea typeface="+mn-ea"/>
                <a:cs typeface="+mn-cs"/>
                <a:sym typeface="Gill Sans" charset="0"/>
              </a:defRPr>
            </a:lvl4pPr>
            <a:lvl5pPr marL="2057379" indent="-228598" algn="ctr" rtl="0" eaLnBrk="0" fontAlgn="base" hangingPunct="0">
              <a:spcBef>
                <a:spcPct val="0"/>
              </a:spcBef>
              <a:spcAft>
                <a:spcPct val="0"/>
              </a:spcAft>
              <a:defRPr sz="4900">
                <a:solidFill>
                  <a:schemeClr val="tx1"/>
                </a:solidFill>
                <a:latin typeface="+mn-lt"/>
                <a:ea typeface="+mn-ea"/>
                <a:cs typeface="+mn-cs"/>
                <a:sym typeface="Gill Sans" charset="0"/>
              </a:defRPr>
            </a:lvl5pPr>
            <a:lvl6pPr marL="457195" algn="ctr" rtl="0" fontAlgn="base">
              <a:spcBef>
                <a:spcPct val="0"/>
              </a:spcBef>
              <a:spcAft>
                <a:spcPct val="0"/>
              </a:spcAft>
              <a:defRPr sz="4900">
                <a:solidFill>
                  <a:schemeClr val="tx1"/>
                </a:solidFill>
                <a:latin typeface="+mn-lt"/>
                <a:ea typeface="+mn-ea"/>
                <a:cs typeface="+mn-cs"/>
                <a:sym typeface="Gill Sans" charset="0"/>
              </a:defRPr>
            </a:lvl6pPr>
            <a:lvl7pPr marL="914391" algn="ctr" rtl="0" fontAlgn="base">
              <a:spcBef>
                <a:spcPct val="0"/>
              </a:spcBef>
              <a:spcAft>
                <a:spcPct val="0"/>
              </a:spcAft>
              <a:defRPr sz="4900">
                <a:solidFill>
                  <a:schemeClr val="tx1"/>
                </a:solidFill>
                <a:latin typeface="+mn-lt"/>
                <a:ea typeface="+mn-ea"/>
                <a:cs typeface="+mn-cs"/>
                <a:sym typeface="Gill Sans" charset="0"/>
              </a:defRPr>
            </a:lvl7pPr>
            <a:lvl8pPr marL="1371586" algn="ctr" rtl="0" fontAlgn="base">
              <a:spcBef>
                <a:spcPct val="0"/>
              </a:spcBef>
              <a:spcAft>
                <a:spcPct val="0"/>
              </a:spcAft>
              <a:defRPr sz="4900">
                <a:solidFill>
                  <a:schemeClr val="tx1"/>
                </a:solidFill>
                <a:latin typeface="+mn-lt"/>
                <a:ea typeface="+mn-ea"/>
                <a:cs typeface="+mn-cs"/>
                <a:sym typeface="Gill Sans" charset="0"/>
              </a:defRPr>
            </a:lvl8pPr>
            <a:lvl9pPr marL="1828782" algn="ctr" rtl="0" fontAlgn="base">
              <a:spcBef>
                <a:spcPct val="0"/>
              </a:spcBef>
              <a:spcAft>
                <a:spcPct val="0"/>
              </a:spcAft>
              <a:defRPr sz="4900">
                <a:solidFill>
                  <a:schemeClr val="tx1"/>
                </a:solidFill>
                <a:latin typeface="+mn-lt"/>
                <a:ea typeface="+mn-ea"/>
                <a:cs typeface="+mn-cs"/>
                <a:sym typeface="Gill Sans" charset="0"/>
              </a:defRPr>
            </a:lvl9pPr>
          </a:lstStyle>
          <a:p>
            <a:pPr marL="0" indent="0" algn="l" defTabSz="257134">
              <a:lnSpc>
                <a:spcPct val="90000"/>
              </a:lnSpc>
              <a:defRPr/>
            </a:pPr>
            <a:r>
              <a:rPr lang="en-US" sz="900" kern="0" err="1">
                <a:solidFill>
                  <a:srgbClr val="3095C2">
                    <a:lumMod val="75000"/>
                  </a:srgbClr>
                </a:solidFill>
                <a:latin typeface="Calibri"/>
                <a:cs typeface="Arial"/>
              </a:rPr>
              <a:t>Incremento</a:t>
            </a:r>
            <a:r>
              <a:rPr lang="en-US" sz="900" kern="0">
                <a:solidFill>
                  <a:srgbClr val="3095C2">
                    <a:lumMod val="75000"/>
                  </a:srgbClr>
                </a:solidFill>
                <a:latin typeface="Calibri"/>
                <a:cs typeface="Arial"/>
              </a:rPr>
              <a:t> de la Seguridad sin inversion </a:t>
            </a:r>
            <a:r>
              <a:rPr lang="en-US" sz="900" kern="0" err="1">
                <a:solidFill>
                  <a:srgbClr val="3095C2">
                    <a:lumMod val="75000"/>
                  </a:srgbClr>
                </a:solidFill>
                <a:latin typeface="Calibri"/>
                <a:cs typeface="Arial"/>
              </a:rPr>
              <a:t>adicional</a:t>
            </a:r>
            <a:endParaRPr lang="en-US" sz="900" kern="0">
              <a:solidFill>
                <a:srgbClr val="3095C2">
                  <a:lumMod val="75000"/>
                </a:srgbClr>
              </a:solidFill>
              <a:latin typeface="Calibri"/>
              <a:cs typeface="Arial"/>
            </a:endParaRPr>
          </a:p>
        </p:txBody>
      </p:sp>
      <p:sp>
        <p:nvSpPr>
          <p:cNvPr id="59" name="Oval 58">
            <a:extLst>
              <a:ext uri="{FF2B5EF4-FFF2-40B4-BE49-F238E27FC236}">
                <a16:creationId xmlns:a16="http://schemas.microsoft.com/office/drawing/2014/main" id="{48B3EF16-9DE0-6B4C-846B-934B7FC694D2}"/>
              </a:ext>
            </a:extLst>
          </p:cNvPr>
          <p:cNvSpPr/>
          <p:nvPr/>
        </p:nvSpPr>
        <p:spPr>
          <a:xfrm>
            <a:off x="3479630" y="1728476"/>
            <a:ext cx="175742" cy="169102"/>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dirty="0">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B</a:t>
            </a:r>
          </a:p>
        </p:txBody>
      </p:sp>
      <p:sp>
        <p:nvSpPr>
          <p:cNvPr id="60" name="Oval 59">
            <a:extLst>
              <a:ext uri="{FF2B5EF4-FFF2-40B4-BE49-F238E27FC236}">
                <a16:creationId xmlns:a16="http://schemas.microsoft.com/office/drawing/2014/main" id="{2683B665-8A87-4241-9868-C8EDA7F04F9E}"/>
              </a:ext>
            </a:extLst>
          </p:cNvPr>
          <p:cNvSpPr/>
          <p:nvPr/>
        </p:nvSpPr>
        <p:spPr>
          <a:xfrm>
            <a:off x="5049126" y="2744407"/>
            <a:ext cx="154625" cy="16910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r>
              <a:rPr lang="en-US" sz="1050" b="1" dirty="0">
                <a:ln w="10160">
                  <a:solidFill>
                    <a:prstClr val="white"/>
                  </a:solidFill>
                  <a:prstDash val="solid"/>
                </a:ln>
                <a:solidFill>
                  <a:srgbClr val="FFFFFF"/>
                </a:solidFill>
                <a:effectLst>
                  <a:outerShdw blurRad="38100" dist="22860" dir="5400000" algn="tl" rotWithShape="0">
                    <a:srgbClr val="000000">
                      <a:alpha val="30000"/>
                    </a:srgbClr>
                  </a:outerShdw>
                </a:effectLst>
                <a:latin typeface="Arial"/>
              </a:rPr>
              <a:t>A</a:t>
            </a:r>
          </a:p>
        </p:txBody>
      </p:sp>
      <p:pic>
        <p:nvPicPr>
          <p:cNvPr id="61" name="Picture 60">
            <a:extLst>
              <a:ext uri="{FF2B5EF4-FFF2-40B4-BE49-F238E27FC236}">
                <a16:creationId xmlns:a16="http://schemas.microsoft.com/office/drawing/2014/main" id="{0C46E5AB-CB54-2B4C-A2C1-EE2D8EB9EF45}"/>
              </a:ext>
            </a:extLst>
          </p:cNvPr>
          <p:cNvPicPr>
            <a:picLocks noChangeAspect="1"/>
          </p:cNvPicPr>
          <p:nvPr/>
        </p:nvPicPr>
        <p:blipFill>
          <a:blip r:embed="rId8"/>
          <a:stretch>
            <a:fillRect/>
          </a:stretch>
        </p:blipFill>
        <p:spPr>
          <a:xfrm>
            <a:off x="6964618" y="786128"/>
            <a:ext cx="309040" cy="263895"/>
          </a:xfrm>
          <a:prstGeom prst="rect">
            <a:avLst/>
          </a:prstGeom>
        </p:spPr>
      </p:pic>
      <p:pic>
        <p:nvPicPr>
          <p:cNvPr id="62" name="Picture 61">
            <a:extLst>
              <a:ext uri="{FF2B5EF4-FFF2-40B4-BE49-F238E27FC236}">
                <a16:creationId xmlns:a16="http://schemas.microsoft.com/office/drawing/2014/main" id="{B502439C-9422-8743-8CFB-86D3B79E267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20704" y="739525"/>
            <a:ext cx="343310" cy="351335"/>
          </a:xfrm>
          <a:prstGeom prst="rect">
            <a:avLst/>
          </a:prstGeom>
        </p:spPr>
      </p:pic>
      <p:pic>
        <p:nvPicPr>
          <p:cNvPr id="63" name="Picture 62">
            <a:extLst>
              <a:ext uri="{FF2B5EF4-FFF2-40B4-BE49-F238E27FC236}">
                <a16:creationId xmlns:a16="http://schemas.microsoft.com/office/drawing/2014/main" id="{5CE37938-93A7-7A4E-B6C7-D49CFA59FCA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1904" t="21459" r="27381" b="41438"/>
          <a:stretch/>
        </p:blipFill>
        <p:spPr>
          <a:xfrm>
            <a:off x="4620435" y="3662942"/>
            <a:ext cx="204988" cy="174879"/>
          </a:xfrm>
          <a:prstGeom prst="rect">
            <a:avLst/>
          </a:prstGeom>
          <a:solidFill>
            <a:srgbClr val="68AE64"/>
          </a:solidFill>
        </p:spPr>
      </p:pic>
      <p:sp>
        <p:nvSpPr>
          <p:cNvPr id="64" name="TextBox 63">
            <a:extLst>
              <a:ext uri="{FF2B5EF4-FFF2-40B4-BE49-F238E27FC236}">
                <a16:creationId xmlns:a16="http://schemas.microsoft.com/office/drawing/2014/main" id="{A333E805-2F19-8144-9EE4-32ABBF012F00}"/>
              </a:ext>
            </a:extLst>
          </p:cNvPr>
          <p:cNvSpPr txBox="1"/>
          <p:nvPr/>
        </p:nvSpPr>
        <p:spPr>
          <a:xfrm>
            <a:off x="4626520" y="3903509"/>
            <a:ext cx="190104" cy="187521"/>
          </a:xfrm>
          <a:prstGeom prst="rect">
            <a:avLst/>
          </a:prstGeom>
          <a:solidFill>
            <a:srgbClr val="3EBAF1"/>
          </a:solidFill>
          <a:ln w="19050">
            <a:solidFill>
              <a:srgbClr val="3EBAF1"/>
            </a:solidFill>
            <a:miter lim="800000"/>
          </a:ln>
        </p:spPr>
        <p:txBody>
          <a:bodyPr wrap="square" lIns="205740" tIns="0" rIns="0" bIns="0" rtlCol="0" anchor="ctr">
            <a:noAutofit/>
          </a:bodyPr>
          <a:lstStyle/>
          <a:p>
            <a:pPr defTabSz="411434">
              <a:lnSpc>
                <a:spcPct val="90000"/>
              </a:lnSpc>
              <a:defRPr/>
            </a:pPr>
            <a:endParaRPr lang="en-US" sz="2175" kern="0">
              <a:solidFill>
                <a:srgbClr val="FFFFFF"/>
              </a:solidFill>
              <a:latin typeface="Arial"/>
            </a:endParaRPr>
          </a:p>
        </p:txBody>
      </p:sp>
      <p:pic>
        <p:nvPicPr>
          <p:cNvPr id="65" name="Picture 64">
            <a:extLst>
              <a:ext uri="{FF2B5EF4-FFF2-40B4-BE49-F238E27FC236}">
                <a16:creationId xmlns:a16="http://schemas.microsoft.com/office/drawing/2014/main" id="{DB2CA127-42EC-0844-AAC1-A430BE0B570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1904" t="21459" r="27381" b="41438"/>
          <a:stretch/>
        </p:blipFill>
        <p:spPr>
          <a:xfrm>
            <a:off x="2899140" y="3568330"/>
            <a:ext cx="149998" cy="131277"/>
          </a:xfrm>
          <a:prstGeom prst="rect">
            <a:avLst/>
          </a:prstGeom>
        </p:spPr>
      </p:pic>
      <p:pic>
        <p:nvPicPr>
          <p:cNvPr id="66" name="Picture 65">
            <a:extLst>
              <a:ext uri="{FF2B5EF4-FFF2-40B4-BE49-F238E27FC236}">
                <a16:creationId xmlns:a16="http://schemas.microsoft.com/office/drawing/2014/main" id="{1EA808C2-0743-6443-9D6F-F96824EE60FC}"/>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1904" t="21459" r="27381" b="41438"/>
          <a:stretch/>
        </p:blipFill>
        <p:spPr>
          <a:xfrm>
            <a:off x="4620535" y="3903510"/>
            <a:ext cx="205740" cy="181358"/>
          </a:xfrm>
          <a:prstGeom prst="rect">
            <a:avLst/>
          </a:prstGeom>
        </p:spPr>
      </p:pic>
      <p:sp>
        <p:nvSpPr>
          <p:cNvPr id="67" name="TextBox 66">
            <a:extLst>
              <a:ext uri="{FF2B5EF4-FFF2-40B4-BE49-F238E27FC236}">
                <a16:creationId xmlns:a16="http://schemas.microsoft.com/office/drawing/2014/main" id="{E083294F-31AE-7444-9C5B-934BE393623B}"/>
              </a:ext>
            </a:extLst>
          </p:cNvPr>
          <p:cNvSpPr txBox="1"/>
          <p:nvPr/>
        </p:nvSpPr>
        <p:spPr>
          <a:xfrm>
            <a:off x="4620434" y="4156049"/>
            <a:ext cx="196190" cy="174879"/>
          </a:xfrm>
          <a:prstGeom prst="rect">
            <a:avLst/>
          </a:prstGeom>
          <a:solidFill>
            <a:srgbClr val="3095C2"/>
          </a:solidFill>
          <a:ln w="19050">
            <a:solidFill>
              <a:srgbClr val="3095C2"/>
            </a:solidFill>
            <a:miter lim="800000"/>
          </a:ln>
        </p:spPr>
        <p:txBody>
          <a:bodyPr wrap="square" lIns="205740" tIns="0" rIns="0" bIns="0" rtlCol="0" anchor="ctr">
            <a:noAutofit/>
          </a:bodyPr>
          <a:lstStyle/>
          <a:p>
            <a:pPr defTabSz="411434">
              <a:lnSpc>
                <a:spcPct val="90000"/>
              </a:lnSpc>
              <a:defRPr/>
            </a:pPr>
            <a:endParaRPr lang="en-US" sz="2175" kern="0">
              <a:solidFill>
                <a:srgbClr val="FFFFFF"/>
              </a:solidFill>
              <a:latin typeface="Arial"/>
            </a:endParaRPr>
          </a:p>
        </p:txBody>
      </p:sp>
      <p:pic>
        <p:nvPicPr>
          <p:cNvPr id="68" name="Picture 67">
            <a:extLst>
              <a:ext uri="{FF2B5EF4-FFF2-40B4-BE49-F238E27FC236}">
                <a16:creationId xmlns:a16="http://schemas.microsoft.com/office/drawing/2014/main" id="{237887D6-AECE-8E46-85B7-473D38E1628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1904" t="21459" r="27381" b="41438"/>
          <a:stretch/>
        </p:blipFill>
        <p:spPr>
          <a:xfrm>
            <a:off x="4634014" y="4165908"/>
            <a:ext cx="195453" cy="186992"/>
          </a:xfrm>
          <a:prstGeom prst="rect">
            <a:avLst/>
          </a:prstGeom>
        </p:spPr>
      </p:pic>
      <p:sp>
        <p:nvSpPr>
          <p:cNvPr id="69" name="TextBox 68">
            <a:extLst>
              <a:ext uri="{FF2B5EF4-FFF2-40B4-BE49-F238E27FC236}">
                <a16:creationId xmlns:a16="http://schemas.microsoft.com/office/drawing/2014/main" id="{29FFDD3A-6325-3C49-816B-3383CC22E8D2}"/>
              </a:ext>
            </a:extLst>
          </p:cNvPr>
          <p:cNvSpPr txBox="1"/>
          <p:nvPr/>
        </p:nvSpPr>
        <p:spPr>
          <a:xfrm>
            <a:off x="4611632" y="4402080"/>
            <a:ext cx="205740" cy="174879"/>
          </a:xfrm>
          <a:prstGeom prst="rect">
            <a:avLst/>
          </a:prstGeom>
          <a:solidFill>
            <a:srgbClr val="00A3A5"/>
          </a:solidFill>
          <a:ln w="19050">
            <a:solidFill>
              <a:srgbClr val="00A3A5"/>
            </a:solidFill>
            <a:miter lim="800000"/>
          </a:ln>
        </p:spPr>
        <p:txBody>
          <a:bodyPr wrap="square" lIns="205740" tIns="0" rIns="0" bIns="0" rtlCol="0" anchor="ctr">
            <a:noAutofit/>
          </a:bodyPr>
          <a:lstStyle/>
          <a:p>
            <a:pPr defTabSz="411434">
              <a:lnSpc>
                <a:spcPct val="90000"/>
              </a:lnSpc>
              <a:defRPr/>
            </a:pPr>
            <a:endParaRPr lang="en-US" sz="2175" kern="0">
              <a:solidFill>
                <a:srgbClr val="FFFFFF"/>
              </a:solidFill>
              <a:latin typeface="Arial"/>
            </a:endParaRPr>
          </a:p>
        </p:txBody>
      </p:sp>
      <p:pic>
        <p:nvPicPr>
          <p:cNvPr id="70" name="Picture 69">
            <a:extLst>
              <a:ext uri="{FF2B5EF4-FFF2-40B4-BE49-F238E27FC236}">
                <a16:creationId xmlns:a16="http://schemas.microsoft.com/office/drawing/2014/main" id="{A7AB4DAC-A046-BE45-893A-641DF3AC878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1904" t="21459" r="27381" b="41438"/>
          <a:stretch/>
        </p:blipFill>
        <p:spPr>
          <a:xfrm>
            <a:off x="4641797" y="4423208"/>
            <a:ext cx="190104" cy="153464"/>
          </a:xfrm>
          <a:prstGeom prst="rect">
            <a:avLst/>
          </a:prstGeom>
        </p:spPr>
      </p:pic>
      <p:sp>
        <p:nvSpPr>
          <p:cNvPr id="71" name="TextBox 70">
            <a:extLst>
              <a:ext uri="{FF2B5EF4-FFF2-40B4-BE49-F238E27FC236}">
                <a16:creationId xmlns:a16="http://schemas.microsoft.com/office/drawing/2014/main" id="{B0056BF6-E9DC-6D4A-8AB2-17C3DE2E9FD2}"/>
              </a:ext>
            </a:extLst>
          </p:cNvPr>
          <p:cNvSpPr txBox="1"/>
          <p:nvPr/>
        </p:nvSpPr>
        <p:spPr>
          <a:xfrm>
            <a:off x="6584710" y="2918384"/>
            <a:ext cx="900011" cy="276999"/>
          </a:xfrm>
          <a:prstGeom prst="rect">
            <a:avLst/>
          </a:prstGeom>
          <a:noFill/>
        </p:spPr>
        <p:txBody>
          <a:bodyPr wrap="square" rtlCol="0">
            <a:spAutoFit/>
          </a:bodyPr>
          <a:lstStyle/>
          <a:p>
            <a:pPr algn="ctr" defTabSz="514337">
              <a:defRPr/>
            </a:pPr>
            <a:r>
              <a:rPr lang="en-US" sz="600" dirty="0" err="1">
                <a:solidFill>
                  <a:srgbClr val="114C94"/>
                </a:solidFill>
                <a:latin typeface="Arial"/>
              </a:rPr>
              <a:t>Otros</a:t>
            </a:r>
            <a:r>
              <a:rPr lang="en-US" sz="600" dirty="0">
                <a:solidFill>
                  <a:srgbClr val="114C94"/>
                </a:solidFill>
                <a:latin typeface="Arial"/>
              </a:rPr>
              <a:t> </a:t>
            </a:r>
            <a:r>
              <a:rPr lang="en-US" sz="600" dirty="0" err="1">
                <a:solidFill>
                  <a:srgbClr val="114C94"/>
                </a:solidFill>
                <a:latin typeface="Arial"/>
              </a:rPr>
              <a:t>Servicios</a:t>
            </a:r>
            <a:r>
              <a:rPr lang="en-US" sz="600" dirty="0">
                <a:solidFill>
                  <a:srgbClr val="114C94"/>
                </a:solidFill>
                <a:latin typeface="Arial"/>
              </a:rPr>
              <a:t> de </a:t>
            </a:r>
            <a:r>
              <a:rPr lang="en-US" sz="600" dirty="0" err="1">
                <a:solidFill>
                  <a:srgbClr val="114C94"/>
                </a:solidFill>
                <a:latin typeface="Arial"/>
              </a:rPr>
              <a:t>seguridad</a:t>
            </a:r>
            <a:endParaRPr lang="en-US" sz="600" dirty="0">
              <a:solidFill>
                <a:srgbClr val="114C94"/>
              </a:solidFill>
              <a:latin typeface="Arial"/>
            </a:endParaRPr>
          </a:p>
        </p:txBody>
      </p:sp>
      <p:sp>
        <p:nvSpPr>
          <p:cNvPr id="74" name="Rounded Rectangle 73">
            <a:extLst>
              <a:ext uri="{FF2B5EF4-FFF2-40B4-BE49-F238E27FC236}">
                <a16:creationId xmlns:a16="http://schemas.microsoft.com/office/drawing/2014/main" id="{0B99BE3E-E192-EA44-A7B1-370103F643D0}"/>
              </a:ext>
            </a:extLst>
          </p:cNvPr>
          <p:cNvSpPr/>
          <p:nvPr/>
        </p:nvSpPr>
        <p:spPr>
          <a:xfrm>
            <a:off x="1149734" y="2203920"/>
            <a:ext cx="542324" cy="828788"/>
          </a:xfrm>
          <a:prstGeom prst="roundRect">
            <a:avLst/>
          </a:prstGeom>
          <a:no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14337">
              <a:defRPr/>
            </a:pPr>
            <a:endParaRPr lang="en-US" sz="1350">
              <a:solidFill>
                <a:prstClr val="white"/>
              </a:solidFill>
              <a:latin typeface="Arial"/>
            </a:endParaRPr>
          </a:p>
        </p:txBody>
      </p:sp>
      <p:pic>
        <p:nvPicPr>
          <p:cNvPr id="75" name="Picture 46" descr="mage result for wireless network icon png">
            <a:extLst>
              <a:ext uri="{FF2B5EF4-FFF2-40B4-BE49-F238E27FC236}">
                <a16:creationId xmlns:a16="http://schemas.microsoft.com/office/drawing/2014/main" id="{0858F6E0-A1A0-084A-BC2E-612F5A9C794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17875" y="2703002"/>
            <a:ext cx="172930" cy="17293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C:\_Project Folder\Icons\smartphone_1.png">
            <a:extLst>
              <a:ext uri="{FF2B5EF4-FFF2-40B4-BE49-F238E27FC236}">
                <a16:creationId xmlns:a16="http://schemas.microsoft.com/office/drawing/2014/main" id="{A05BE886-650C-C441-9C29-5731982E00D4}"/>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446659" y="2216400"/>
            <a:ext cx="183059" cy="258961"/>
          </a:xfrm>
          <a:prstGeom prst="rect">
            <a:avLst/>
          </a:prstGeom>
          <a:noFill/>
          <a:ln w="9525">
            <a:noFill/>
            <a:miter lim="800000"/>
            <a:headEnd/>
            <a:tailEnd/>
          </a:ln>
        </p:spPr>
      </p:pic>
      <p:pic>
        <p:nvPicPr>
          <p:cNvPr id="77" name="Picture 69" descr="med_monitor.png">
            <a:extLst>
              <a:ext uri="{FF2B5EF4-FFF2-40B4-BE49-F238E27FC236}">
                <a16:creationId xmlns:a16="http://schemas.microsoft.com/office/drawing/2014/main" id="{115AD50F-3F71-CD43-99D6-B2B3ED29AE2A}"/>
              </a:ext>
            </a:extLst>
          </p:cNvPr>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228457" y="2224829"/>
            <a:ext cx="196454" cy="274791"/>
          </a:xfrm>
          <a:prstGeom prst="rect">
            <a:avLst/>
          </a:prstGeom>
          <a:noFill/>
          <a:ln w="9525">
            <a:noFill/>
            <a:miter lim="800000"/>
            <a:headEnd/>
            <a:tailEnd/>
          </a:ln>
        </p:spPr>
      </p:pic>
      <p:pic>
        <p:nvPicPr>
          <p:cNvPr id="78" name="Picture 30" descr="Web.png">
            <a:extLst>
              <a:ext uri="{FF2B5EF4-FFF2-40B4-BE49-F238E27FC236}">
                <a16:creationId xmlns:a16="http://schemas.microsoft.com/office/drawing/2014/main" id="{B94EDBF4-EE92-D043-85FE-2767707E02EE}"/>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244766" y="2802635"/>
            <a:ext cx="272356" cy="203894"/>
          </a:xfrm>
          <a:prstGeom prst="rect">
            <a:avLst/>
          </a:prstGeom>
          <a:noFill/>
          <a:ln w="9525">
            <a:noFill/>
            <a:miter lim="800000"/>
            <a:headEnd/>
            <a:tailEnd/>
          </a:ln>
        </p:spPr>
      </p:pic>
      <p:sp>
        <p:nvSpPr>
          <p:cNvPr id="79" name="TextBox 78">
            <a:extLst>
              <a:ext uri="{FF2B5EF4-FFF2-40B4-BE49-F238E27FC236}">
                <a16:creationId xmlns:a16="http://schemas.microsoft.com/office/drawing/2014/main" id="{8E5BE99C-EAB1-F044-B913-B541567BA150}"/>
              </a:ext>
            </a:extLst>
          </p:cNvPr>
          <p:cNvSpPr txBox="1"/>
          <p:nvPr/>
        </p:nvSpPr>
        <p:spPr>
          <a:xfrm>
            <a:off x="1117864" y="3081001"/>
            <a:ext cx="900011" cy="184666"/>
          </a:xfrm>
          <a:prstGeom prst="rect">
            <a:avLst/>
          </a:prstGeom>
          <a:noFill/>
        </p:spPr>
        <p:txBody>
          <a:bodyPr wrap="square" rtlCol="0">
            <a:spAutoFit/>
          </a:bodyPr>
          <a:lstStyle/>
          <a:p>
            <a:pPr defTabSz="514337">
              <a:defRPr/>
            </a:pPr>
            <a:r>
              <a:rPr lang="en-US" sz="600">
                <a:solidFill>
                  <a:srgbClr val="114C94"/>
                </a:solidFill>
                <a:latin typeface="Arial"/>
              </a:rPr>
              <a:t>End points</a:t>
            </a:r>
          </a:p>
        </p:txBody>
      </p:sp>
      <p:cxnSp>
        <p:nvCxnSpPr>
          <p:cNvPr id="82" name="Straight Arrow Connector 81">
            <a:extLst>
              <a:ext uri="{FF2B5EF4-FFF2-40B4-BE49-F238E27FC236}">
                <a16:creationId xmlns:a16="http://schemas.microsoft.com/office/drawing/2014/main" id="{18B90E73-09AB-2642-8FBA-1679D1FA7570}"/>
              </a:ext>
            </a:extLst>
          </p:cNvPr>
          <p:cNvCxnSpPr>
            <a:cxnSpLocks/>
          </p:cNvCxnSpPr>
          <p:nvPr/>
        </p:nvCxnSpPr>
        <p:spPr>
          <a:xfrm flipV="1">
            <a:off x="7259839" y="1382487"/>
            <a:ext cx="0" cy="930625"/>
          </a:xfrm>
          <a:prstGeom prst="straightConnector1">
            <a:avLst/>
          </a:prstGeom>
          <a:ln w="15875">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364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par>
                                <p:cTn id="13" presetID="2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par>
                                <p:cTn id="16" presetID="22" presetClass="entr" presetSubtype="1" fill="hold" nodeType="withEffect">
                                  <p:stCondLst>
                                    <p:cond delay="2000"/>
                                  </p:stCondLst>
                                  <p:childTnLst>
                                    <p:set>
                                      <p:cBhvr>
                                        <p:cTn id="17" dur="1" fill="hold">
                                          <p:stCondLst>
                                            <p:cond delay="0"/>
                                          </p:stCondLst>
                                        </p:cTn>
                                        <p:tgtEl>
                                          <p:spTgt spid="53"/>
                                        </p:tgtEl>
                                        <p:attrNameLst>
                                          <p:attrName>style.visibility</p:attrName>
                                        </p:attrNameLst>
                                      </p:cBhvr>
                                      <p:to>
                                        <p:strVal val="visible"/>
                                      </p:to>
                                    </p:set>
                                    <p:animEffect transition="in" filter="wipe(up)">
                                      <p:cBhvr>
                                        <p:cTn id="18" dur="500"/>
                                        <p:tgtEl>
                                          <p:spTgt spid="53"/>
                                        </p:tgtEl>
                                      </p:cBhvr>
                                    </p:animEffect>
                                  </p:childTnLst>
                                </p:cTn>
                              </p:par>
                              <p:par>
                                <p:cTn id="19" presetID="22" presetClass="entr" presetSubtype="1" fill="hold" grpId="0" nodeType="withEffect">
                                  <p:stCondLst>
                                    <p:cond delay="2000"/>
                                  </p:stCondLst>
                                  <p:childTnLst>
                                    <p:set>
                                      <p:cBhvr>
                                        <p:cTn id="20" dur="1" fill="hold">
                                          <p:stCondLst>
                                            <p:cond delay="0"/>
                                          </p:stCondLst>
                                        </p:cTn>
                                        <p:tgtEl>
                                          <p:spTgt spid="50"/>
                                        </p:tgtEl>
                                        <p:attrNameLst>
                                          <p:attrName>style.visibility</p:attrName>
                                        </p:attrNameLst>
                                      </p:cBhvr>
                                      <p:to>
                                        <p:strVal val="visible"/>
                                      </p:to>
                                    </p:set>
                                    <p:animEffect transition="in" filter="wipe(up)">
                                      <p:cBhvr>
                                        <p:cTn id="21" dur="500"/>
                                        <p:tgtEl>
                                          <p:spTgt spid="50"/>
                                        </p:tgtEl>
                                      </p:cBhvr>
                                    </p:animEffect>
                                  </p:childTnLst>
                                </p:cTn>
                              </p:par>
                              <p:par>
                                <p:cTn id="22" presetID="22" presetClass="entr" presetSubtype="1" fill="hold" grpId="0" nodeType="withEffect">
                                  <p:stCondLst>
                                    <p:cond delay="2000"/>
                                  </p:stCondLst>
                                  <p:childTnLst>
                                    <p:set>
                                      <p:cBhvr>
                                        <p:cTn id="23" dur="1" fill="hold">
                                          <p:stCondLst>
                                            <p:cond delay="0"/>
                                          </p:stCondLst>
                                        </p:cTn>
                                        <p:tgtEl>
                                          <p:spTgt spid="51"/>
                                        </p:tgtEl>
                                        <p:attrNameLst>
                                          <p:attrName>style.visibility</p:attrName>
                                        </p:attrNameLst>
                                      </p:cBhvr>
                                      <p:to>
                                        <p:strVal val="visible"/>
                                      </p:to>
                                    </p:set>
                                    <p:animEffect transition="in" filter="wipe(up)">
                                      <p:cBhvr>
                                        <p:cTn id="24" dur="500"/>
                                        <p:tgtEl>
                                          <p:spTgt spid="51"/>
                                        </p:tgtEl>
                                      </p:cBhvr>
                                    </p:animEffect>
                                  </p:childTnLst>
                                </p:cTn>
                              </p:par>
                              <p:par>
                                <p:cTn id="25" presetID="22" presetClass="entr" presetSubtype="1" fill="hold" grpId="0" nodeType="withEffect">
                                  <p:stCondLst>
                                    <p:cond delay="2000"/>
                                  </p:stCondLst>
                                  <p:childTnLst>
                                    <p:set>
                                      <p:cBhvr>
                                        <p:cTn id="26" dur="1" fill="hold">
                                          <p:stCondLst>
                                            <p:cond delay="0"/>
                                          </p:stCondLst>
                                        </p:cTn>
                                        <p:tgtEl>
                                          <p:spTgt spid="52"/>
                                        </p:tgtEl>
                                        <p:attrNameLst>
                                          <p:attrName>style.visibility</p:attrName>
                                        </p:attrNameLst>
                                      </p:cBhvr>
                                      <p:to>
                                        <p:strVal val="visible"/>
                                      </p:to>
                                    </p:set>
                                    <p:animEffect transition="in" filter="wipe(up)">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00"/>
                                        <p:tgtEl>
                                          <p:spTgt spid="24"/>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down)">
                                      <p:cBhvr>
                                        <p:cTn id="35" dur="500"/>
                                        <p:tgtEl>
                                          <p:spTgt spid="4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down)">
                                      <p:cBhvr>
                                        <p:cTn id="38" dur="5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down)">
                                      <p:cBhvr>
                                        <p:cTn id="43" dur="500"/>
                                        <p:tgtEl>
                                          <p:spTgt spid="36"/>
                                        </p:tgtEl>
                                      </p:cBhvr>
                                    </p:animEffect>
                                  </p:childTnLst>
                                </p:cTn>
                              </p:par>
                              <p:par>
                                <p:cTn id="44" presetID="22" presetClass="entr" presetSubtype="4"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down)">
                                      <p:cBhvr>
                                        <p:cTn id="46" dur="500"/>
                                        <p:tgtEl>
                                          <p:spTgt spid="25"/>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down)">
                                      <p:cBhvr>
                                        <p:cTn id="49" dur="500"/>
                                        <p:tgtEl>
                                          <p:spTgt spid="4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down)">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down)">
                                      <p:cBhvr>
                                        <p:cTn id="57" dur="500"/>
                                        <p:tgtEl>
                                          <p:spTgt spid="29"/>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down)">
                                      <p:cBhvr>
                                        <p:cTn id="60" dur="500"/>
                                        <p:tgtEl>
                                          <p:spTgt spid="60"/>
                                        </p:tgtEl>
                                      </p:cBhvr>
                                    </p:animEffect>
                                  </p:childTnLst>
                                </p:cTn>
                              </p:par>
                              <p:par>
                                <p:cTn id="61" presetID="22" presetClass="entr" presetSubtype="4"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down)">
                                      <p:cBhvr>
                                        <p:cTn id="63" dur="500"/>
                                        <p:tgtEl>
                                          <p:spTgt spid="32"/>
                                        </p:tgtEl>
                                      </p:cBhvr>
                                    </p:animEffect>
                                  </p:childTnLst>
                                </p:cTn>
                              </p:par>
                              <p:par>
                                <p:cTn id="64" presetID="22" presetClass="entr" presetSubtype="4" fill="hold"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down)">
                                      <p:cBhvr>
                                        <p:cTn id="66" dur="500"/>
                                        <p:tgtEl>
                                          <p:spTgt spid="33"/>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down)">
                                      <p:cBhvr>
                                        <p:cTn id="69" dur="500"/>
                                        <p:tgtEl>
                                          <p:spTgt spid="39"/>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down)">
                                      <p:cBhvr>
                                        <p:cTn id="72" dur="500"/>
                                        <p:tgtEl>
                                          <p:spTgt spid="41"/>
                                        </p:tgtEl>
                                      </p:cBhvr>
                                    </p:animEffect>
                                  </p:childTnLst>
                                </p:cTn>
                              </p:par>
                              <p:par>
                                <p:cTn id="73" presetID="22" presetClass="entr" presetSubtype="4" fill="hold" nodeType="with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wipe(down)">
                                      <p:cBhvr>
                                        <p:cTn id="75" dur="500"/>
                                        <p:tgtEl>
                                          <p:spTgt spid="82"/>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ipe(down)">
                                      <p:cBhvr>
                                        <p:cTn id="80" dur="500"/>
                                        <p:tgtEl>
                                          <p:spTgt spid="26"/>
                                        </p:tgtEl>
                                      </p:cBhvr>
                                    </p:animEffect>
                                  </p:childTnLst>
                                </p:cTn>
                              </p:par>
                              <p:par>
                                <p:cTn id="81" presetID="22" presetClass="entr" presetSubtype="4" fill="hold"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down)">
                                      <p:cBhvr>
                                        <p:cTn id="83" dur="500"/>
                                        <p:tgtEl>
                                          <p:spTgt spid="27"/>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wipe(down)">
                                      <p:cBhvr>
                                        <p:cTn id="86" dur="500"/>
                                        <p:tgtEl>
                                          <p:spTgt spid="59"/>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wipe(down)">
                                      <p:cBhvr>
                                        <p:cTn id="89" dur="500"/>
                                        <p:tgtEl>
                                          <p:spTgt spid="37"/>
                                        </p:tgtEl>
                                      </p:cBhvr>
                                    </p:animEffect>
                                  </p:childTnLst>
                                </p:cTn>
                              </p:par>
                              <p:par>
                                <p:cTn id="90" presetID="22" presetClass="entr" presetSubtype="4"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wipe(down)">
                                      <p:cBhvr>
                                        <p:cTn id="92" dur="500"/>
                                        <p:tgtEl>
                                          <p:spTgt spid="28"/>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wipe(down)">
                                      <p:cBhvr>
                                        <p:cTn id="95" dur="500"/>
                                        <p:tgtEl>
                                          <p:spTgt spid="38"/>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wipe(down)">
                                      <p:cBhvr>
                                        <p:cTn id="98" dur="500"/>
                                        <p:tgtEl>
                                          <p:spTgt spid="40"/>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wipe(down)">
                                      <p:cBhvr>
                                        <p:cTn id="101" dur="500"/>
                                        <p:tgtEl>
                                          <p:spTgt spid="46"/>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wipe(down)">
                                      <p:cBhvr>
                                        <p:cTn id="10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6" grpId="0" animBg="1"/>
      <p:bldP spid="37" grpId="0" animBg="1"/>
      <p:bldP spid="38" grpId="0" animBg="1"/>
      <p:bldP spid="39" grpId="0" animBg="1"/>
      <p:bldP spid="40" grpId="0"/>
      <p:bldP spid="41" grpId="0"/>
      <p:bldP spid="42" grpId="0" animBg="1"/>
      <p:bldP spid="43" grpId="0"/>
      <p:bldP spid="44" grpId="0" animBg="1"/>
      <p:bldP spid="45" grpId="0"/>
      <p:bldP spid="46" grpId="0" animBg="1"/>
      <p:bldP spid="47" grpId="0"/>
      <p:bldP spid="50" grpId="0" animBg="1"/>
      <p:bldP spid="51" grpId="0" animBg="1"/>
      <p:bldP spid="52" grpId="0"/>
      <p:bldP spid="59" grpId="0" animBg="1"/>
      <p:bldP spid="6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580" y="1"/>
            <a:ext cx="8690455" cy="755794"/>
          </a:xfrm>
        </p:spPr>
        <p:txBody>
          <a:bodyPr>
            <a:normAutofit/>
          </a:bodyPr>
          <a:lstStyle/>
          <a:p>
            <a:r>
              <a:rPr lang="en-US" sz="2000" dirty="0" err="1"/>
              <a:t>Analíticas</a:t>
            </a:r>
            <a:r>
              <a:rPr lang="en-US" sz="2000" dirty="0"/>
              <a:t> de </a:t>
            </a:r>
            <a:r>
              <a:rPr lang="en-US" sz="2000" dirty="0" err="1"/>
              <a:t>negocio</a:t>
            </a:r>
            <a:r>
              <a:rPr lang="en-US" sz="2000" dirty="0"/>
              <a:t> </a:t>
            </a:r>
            <a:r>
              <a:rPr lang="en-US" sz="2000" dirty="0" err="1"/>
              <a:t>en</a:t>
            </a:r>
            <a:r>
              <a:rPr lang="en-US" sz="2000" dirty="0"/>
              <a:t> Cloud – </a:t>
            </a:r>
            <a:r>
              <a:rPr lang="en-US" sz="2000" dirty="0" err="1"/>
              <a:t>Usando</a:t>
            </a:r>
            <a:r>
              <a:rPr lang="en-US" sz="2000" dirty="0"/>
              <a:t> </a:t>
            </a:r>
            <a:r>
              <a:rPr lang="en-US" sz="2000" dirty="0" err="1"/>
              <a:t>herramientas</a:t>
            </a:r>
            <a:r>
              <a:rPr lang="en-US" sz="2000" dirty="0"/>
              <a:t> </a:t>
            </a:r>
            <a:r>
              <a:rPr lang="en-US" sz="2000" dirty="0" err="1"/>
              <a:t>externas</a:t>
            </a:r>
            <a:r>
              <a:rPr lang="en-US" sz="2000" dirty="0"/>
              <a:t> de “BI”</a:t>
            </a:r>
          </a:p>
        </p:txBody>
      </p:sp>
      <p:sp>
        <p:nvSpPr>
          <p:cNvPr id="3" name="Content Placeholder 2"/>
          <p:cNvSpPr>
            <a:spLocks noGrp="1"/>
          </p:cNvSpPr>
          <p:nvPr>
            <p:ph idx="1"/>
          </p:nvPr>
        </p:nvSpPr>
        <p:spPr>
          <a:xfrm>
            <a:off x="498587" y="4325565"/>
            <a:ext cx="8583015" cy="269057"/>
          </a:xfrm>
        </p:spPr>
        <p:txBody>
          <a:bodyPr>
            <a:normAutofit fontScale="70000" lnSpcReduction="20000"/>
          </a:bodyPr>
          <a:lstStyle/>
          <a:p>
            <a:pPr marL="0" indent="0">
              <a:buNone/>
            </a:pPr>
            <a:r>
              <a:rPr lang="en-US" dirty="0" err="1"/>
              <a:t>Izq</a:t>
            </a:r>
            <a:r>
              <a:rPr lang="en-US" dirty="0"/>
              <a:t>: Tableau								</a:t>
            </a:r>
            <a:r>
              <a:rPr lang="en-US" dirty="0" err="1"/>
              <a:t>Derecha</a:t>
            </a:r>
            <a:r>
              <a:rPr lang="en-US" dirty="0"/>
              <a:t>: </a:t>
            </a:r>
            <a:r>
              <a:rPr lang="en-US" dirty="0" err="1"/>
              <a:t>Prelert</a:t>
            </a:r>
            <a:r>
              <a:rPr lang="en-US" dirty="0"/>
              <a:t>, Elastic Search (ELK Stack)</a:t>
            </a:r>
          </a:p>
        </p:txBody>
      </p:sp>
      <p:pic>
        <p:nvPicPr>
          <p:cNvPr id="1026" name="Picture 5" descr="image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549" y="658518"/>
            <a:ext cx="3726537" cy="3598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stretch>
            <a:fillRect/>
          </a:stretch>
        </p:blipFill>
        <p:spPr>
          <a:xfrm>
            <a:off x="5141055" y="658518"/>
            <a:ext cx="3375574" cy="3482857"/>
          </a:xfrm>
          <a:prstGeom prst="rect">
            <a:avLst/>
          </a:prstGeom>
        </p:spPr>
      </p:pic>
      <p:pic>
        <p:nvPicPr>
          <p:cNvPr id="5" name="Picture 4"/>
          <p:cNvPicPr>
            <a:picLocks noChangeAspect="1"/>
          </p:cNvPicPr>
          <p:nvPr/>
        </p:nvPicPr>
        <p:blipFill>
          <a:blip r:embed="rId4"/>
          <a:stretch>
            <a:fillRect/>
          </a:stretch>
        </p:blipFill>
        <p:spPr>
          <a:xfrm>
            <a:off x="849549" y="624082"/>
            <a:ext cx="7816708" cy="3667047"/>
          </a:xfrm>
          <a:prstGeom prst="rect">
            <a:avLst/>
          </a:prstGeom>
        </p:spPr>
      </p:pic>
    </p:spTree>
    <p:extLst>
      <p:ext uri="{BB962C8B-B14F-4D97-AF65-F5344CB8AC3E}">
        <p14:creationId xmlns:p14="http://schemas.microsoft.com/office/powerpoint/2010/main" val="106874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058" y="1268017"/>
            <a:ext cx="3342611" cy="3524609"/>
          </a:xfrm>
        </p:spPr>
        <p:txBody>
          <a:bodyPr vert="horz" lIns="68580" tIns="34290" rIns="68580" bIns="34290" rtlCol="0">
            <a:normAutofit fontScale="77500" lnSpcReduction="20000"/>
          </a:bodyPr>
          <a:lstStyle/>
          <a:p>
            <a:pPr marL="171450" indent="-171450" defTabSz="685800">
              <a:lnSpc>
                <a:spcPct val="150000"/>
              </a:lnSpc>
              <a:spcBef>
                <a:spcPts val="750"/>
              </a:spcBef>
              <a:buFont typeface="Arial"/>
              <a:buChar char="•"/>
            </a:pPr>
            <a:r>
              <a:rPr lang="en-US" sz="2100" dirty="0" err="1">
                <a:solidFill>
                  <a:schemeClr val="tx2"/>
                </a:solidFill>
              </a:rPr>
              <a:t>Nuevos</a:t>
            </a:r>
            <a:r>
              <a:rPr lang="en-US" sz="2100" dirty="0">
                <a:solidFill>
                  <a:schemeClr val="tx2"/>
                </a:solidFill>
              </a:rPr>
              <a:t> </a:t>
            </a:r>
            <a:r>
              <a:rPr lang="en-US" sz="2100" dirty="0" err="1">
                <a:solidFill>
                  <a:schemeClr val="tx2"/>
                </a:solidFill>
              </a:rPr>
              <a:t>cuadros</a:t>
            </a:r>
            <a:r>
              <a:rPr lang="en-US" sz="2100" dirty="0">
                <a:solidFill>
                  <a:schemeClr val="tx2"/>
                </a:solidFill>
              </a:rPr>
              <a:t> de </a:t>
            </a:r>
            <a:r>
              <a:rPr lang="en-US" sz="2100" dirty="0" err="1">
                <a:solidFill>
                  <a:schemeClr val="tx2"/>
                </a:solidFill>
              </a:rPr>
              <a:t>mandos</a:t>
            </a:r>
            <a:r>
              <a:rPr lang="en-US" sz="2100" dirty="0">
                <a:solidFill>
                  <a:schemeClr val="tx2"/>
                </a:solidFill>
              </a:rPr>
              <a:t> con:</a:t>
            </a:r>
          </a:p>
          <a:p>
            <a:pPr marL="514350" lvl="1" indent="-171450" defTabSz="685800">
              <a:lnSpc>
                <a:spcPct val="120000"/>
              </a:lnSpc>
              <a:spcBef>
                <a:spcPts val="375"/>
              </a:spcBef>
              <a:buChar char="•"/>
            </a:pPr>
            <a:r>
              <a:rPr lang="en-US" dirty="0" err="1">
                <a:solidFill>
                  <a:schemeClr val="tx2"/>
                </a:solidFill>
                <a:latin typeface="+mn-lt"/>
              </a:rPr>
              <a:t>Indicadores</a:t>
            </a:r>
            <a:r>
              <a:rPr lang="en-US" dirty="0">
                <a:solidFill>
                  <a:schemeClr val="tx2"/>
                </a:solidFill>
                <a:latin typeface="+mn-lt"/>
              </a:rPr>
              <a:t> de </a:t>
            </a:r>
            <a:r>
              <a:rPr lang="en-US" dirty="0" err="1">
                <a:solidFill>
                  <a:schemeClr val="tx2"/>
                </a:solidFill>
                <a:latin typeface="+mn-lt"/>
              </a:rPr>
              <a:t>amenazas</a:t>
            </a:r>
            <a:endParaRPr lang="en-US" dirty="0">
              <a:solidFill>
                <a:schemeClr val="tx2"/>
              </a:solidFill>
              <a:latin typeface="+mn-lt"/>
            </a:endParaRPr>
          </a:p>
          <a:p>
            <a:pPr marL="514350" lvl="1" indent="-171450" defTabSz="685800">
              <a:lnSpc>
                <a:spcPct val="120000"/>
              </a:lnSpc>
              <a:spcBef>
                <a:spcPts val="375"/>
              </a:spcBef>
              <a:buChar char="•"/>
            </a:pPr>
            <a:r>
              <a:rPr lang="en-US" dirty="0" err="1">
                <a:solidFill>
                  <a:schemeClr val="tx2"/>
                </a:solidFill>
                <a:latin typeface="+mn-lt"/>
              </a:rPr>
              <a:t>Puntuaciones</a:t>
            </a:r>
            <a:r>
              <a:rPr lang="en-US" dirty="0">
                <a:solidFill>
                  <a:schemeClr val="tx2"/>
                </a:solidFill>
                <a:latin typeface="+mn-lt"/>
              </a:rPr>
              <a:t> de </a:t>
            </a:r>
            <a:r>
              <a:rPr lang="en-US" dirty="0" err="1">
                <a:solidFill>
                  <a:schemeClr val="tx2"/>
                </a:solidFill>
                <a:latin typeface="+mn-lt"/>
              </a:rPr>
              <a:t>cumplimiento</a:t>
            </a:r>
            <a:r>
              <a:rPr lang="en-US" dirty="0">
                <a:solidFill>
                  <a:schemeClr val="tx2"/>
                </a:solidFill>
                <a:latin typeface="+mn-lt"/>
              </a:rPr>
              <a:t> </a:t>
            </a:r>
            <a:r>
              <a:rPr lang="en-US" dirty="0" err="1">
                <a:solidFill>
                  <a:schemeClr val="tx2"/>
                </a:solidFill>
                <a:latin typeface="+mn-lt"/>
              </a:rPr>
              <a:t>normativo</a:t>
            </a:r>
            <a:endParaRPr lang="en-US" dirty="0">
              <a:solidFill>
                <a:schemeClr val="tx2"/>
              </a:solidFill>
              <a:latin typeface="+mn-lt"/>
            </a:endParaRPr>
          </a:p>
          <a:p>
            <a:pPr marL="514350" lvl="1" indent="-171450" defTabSz="685800">
              <a:lnSpc>
                <a:spcPct val="120000"/>
              </a:lnSpc>
              <a:spcBef>
                <a:spcPts val="375"/>
              </a:spcBef>
              <a:buChar char="•"/>
            </a:pPr>
            <a:r>
              <a:rPr lang="en-US" dirty="0">
                <a:solidFill>
                  <a:schemeClr val="tx2"/>
                </a:solidFill>
                <a:latin typeface="+mn-lt"/>
              </a:rPr>
              <a:t>Workflows/</a:t>
            </a:r>
            <a:r>
              <a:rPr lang="en-US" dirty="0" err="1">
                <a:solidFill>
                  <a:schemeClr val="tx2"/>
                </a:solidFill>
                <a:latin typeface="+mn-lt"/>
              </a:rPr>
              <a:t>acciones</a:t>
            </a:r>
            <a:r>
              <a:rPr lang="en-US" dirty="0">
                <a:solidFill>
                  <a:schemeClr val="tx2"/>
                </a:solidFill>
                <a:latin typeface="+mn-lt"/>
              </a:rPr>
              <a:t> de </a:t>
            </a:r>
            <a:r>
              <a:rPr lang="en-US" dirty="0" err="1">
                <a:solidFill>
                  <a:schemeClr val="tx2"/>
                </a:solidFill>
                <a:latin typeface="+mn-lt"/>
              </a:rPr>
              <a:t>respuesta</a:t>
            </a:r>
            <a:r>
              <a:rPr lang="en-US" dirty="0">
                <a:solidFill>
                  <a:schemeClr val="tx2"/>
                </a:solidFill>
                <a:latin typeface="+mn-lt"/>
              </a:rPr>
              <a:t> ante </a:t>
            </a:r>
            <a:r>
              <a:rPr lang="en-US" dirty="0" err="1">
                <a:solidFill>
                  <a:schemeClr val="tx2"/>
                </a:solidFill>
                <a:latin typeface="+mn-lt"/>
              </a:rPr>
              <a:t>amenazas</a:t>
            </a:r>
            <a:r>
              <a:rPr lang="en-US" dirty="0">
                <a:solidFill>
                  <a:schemeClr val="tx2"/>
                </a:solidFill>
                <a:latin typeface="+mn-lt"/>
              </a:rPr>
              <a:t> </a:t>
            </a:r>
            <a:r>
              <a:rPr lang="en-US" dirty="0" err="1">
                <a:solidFill>
                  <a:schemeClr val="tx2"/>
                </a:solidFill>
                <a:latin typeface="+mn-lt"/>
              </a:rPr>
              <a:t>activas</a:t>
            </a:r>
            <a:endParaRPr lang="en-US" dirty="0">
              <a:solidFill>
                <a:schemeClr val="tx2"/>
              </a:solidFill>
              <a:latin typeface="+mn-lt"/>
            </a:endParaRPr>
          </a:p>
          <a:p>
            <a:pPr marL="514350" lvl="1" indent="-171450" defTabSz="685800">
              <a:lnSpc>
                <a:spcPct val="120000"/>
              </a:lnSpc>
              <a:spcBef>
                <a:spcPts val="375"/>
              </a:spcBef>
              <a:buChar char="•"/>
            </a:pPr>
            <a:r>
              <a:rPr lang="en-US" dirty="0" err="1">
                <a:solidFill>
                  <a:schemeClr val="tx2"/>
                </a:solidFill>
                <a:latin typeface="+mn-lt"/>
              </a:rPr>
              <a:t>Componentes</a:t>
            </a:r>
            <a:r>
              <a:rPr lang="en-US" dirty="0">
                <a:solidFill>
                  <a:schemeClr val="tx2"/>
                </a:solidFill>
                <a:latin typeface="+mn-lt"/>
              </a:rPr>
              <a:t> </a:t>
            </a:r>
            <a:r>
              <a:rPr lang="en-US" dirty="0" err="1">
                <a:solidFill>
                  <a:schemeClr val="tx2"/>
                </a:solidFill>
                <a:latin typeface="+mn-lt"/>
              </a:rPr>
              <a:t>adicionales</a:t>
            </a:r>
            <a:endParaRPr lang="en-US" dirty="0">
              <a:solidFill>
                <a:schemeClr val="tx2"/>
              </a:solidFill>
              <a:latin typeface="+mn-lt"/>
            </a:endParaRPr>
          </a:p>
          <a:p>
            <a:pPr marL="857250" lvl="2" defTabSz="685800">
              <a:lnSpc>
                <a:spcPct val="90000"/>
              </a:lnSpc>
              <a:spcBef>
                <a:spcPts val="375"/>
              </a:spcBef>
              <a:buFont typeface="Arial"/>
              <a:buChar char="•"/>
            </a:pPr>
            <a:r>
              <a:rPr lang="en-US" sz="1500" dirty="0" err="1">
                <a:solidFill>
                  <a:schemeClr val="tx2"/>
                </a:solidFill>
              </a:rPr>
              <a:t>Últimas</a:t>
            </a:r>
            <a:r>
              <a:rPr lang="en-US" sz="1500" dirty="0">
                <a:solidFill>
                  <a:schemeClr val="tx2"/>
                </a:solidFill>
              </a:rPr>
              <a:t> </a:t>
            </a:r>
            <a:r>
              <a:rPr lang="en-US" sz="1500" dirty="0" err="1">
                <a:solidFill>
                  <a:schemeClr val="tx2"/>
                </a:solidFill>
              </a:rPr>
              <a:t>actualizaciones</a:t>
            </a:r>
            <a:r>
              <a:rPr lang="en-US" sz="1500" dirty="0">
                <a:solidFill>
                  <a:schemeClr val="tx2"/>
                </a:solidFill>
              </a:rPr>
              <a:t> </a:t>
            </a:r>
            <a:r>
              <a:rPr lang="en-US" sz="1500" dirty="0" err="1">
                <a:solidFill>
                  <a:schemeClr val="tx2"/>
                </a:solidFill>
              </a:rPr>
              <a:t>disponibles</a:t>
            </a:r>
            <a:endParaRPr lang="en-US" sz="1500" dirty="0">
              <a:solidFill>
                <a:schemeClr val="tx2"/>
              </a:solidFill>
            </a:endParaRPr>
          </a:p>
          <a:p>
            <a:pPr marL="857250" lvl="2" defTabSz="685800">
              <a:lnSpc>
                <a:spcPct val="90000"/>
              </a:lnSpc>
              <a:spcBef>
                <a:spcPts val="375"/>
              </a:spcBef>
              <a:buFont typeface="Arial"/>
              <a:buChar char="•"/>
            </a:pPr>
            <a:r>
              <a:rPr lang="en-US" sz="1500" dirty="0" err="1">
                <a:solidFill>
                  <a:schemeClr val="tx2"/>
                </a:solidFill>
              </a:rPr>
              <a:t>Últimos</a:t>
            </a:r>
            <a:r>
              <a:rPr lang="en-US" sz="1500" dirty="0">
                <a:solidFill>
                  <a:schemeClr val="tx2"/>
                </a:solidFill>
              </a:rPr>
              <a:t> </a:t>
            </a:r>
            <a:r>
              <a:rPr lang="en-US" sz="1500" dirty="0" err="1">
                <a:solidFill>
                  <a:schemeClr val="tx2"/>
                </a:solidFill>
              </a:rPr>
              <a:t>eventos</a:t>
            </a:r>
            <a:r>
              <a:rPr lang="en-US" sz="1500" dirty="0">
                <a:solidFill>
                  <a:schemeClr val="tx2"/>
                </a:solidFill>
              </a:rPr>
              <a:t> (</a:t>
            </a:r>
            <a:r>
              <a:rPr lang="en-US" sz="1500" dirty="0" err="1">
                <a:solidFill>
                  <a:schemeClr val="tx2"/>
                </a:solidFill>
              </a:rPr>
              <a:t>amenazas</a:t>
            </a:r>
            <a:r>
              <a:rPr lang="en-US" sz="1500" dirty="0">
                <a:solidFill>
                  <a:schemeClr val="tx2"/>
                </a:solidFill>
              </a:rPr>
              <a:t>)</a:t>
            </a:r>
          </a:p>
          <a:p>
            <a:pPr marL="857250" lvl="2" defTabSz="685800">
              <a:lnSpc>
                <a:spcPct val="90000"/>
              </a:lnSpc>
              <a:spcBef>
                <a:spcPts val="375"/>
              </a:spcBef>
              <a:buFont typeface="Arial"/>
              <a:buChar char="•"/>
            </a:pPr>
            <a:r>
              <a:rPr lang="en-US" sz="1500" dirty="0" err="1">
                <a:solidFill>
                  <a:schemeClr val="tx2"/>
                </a:solidFill>
              </a:rPr>
              <a:t>Listado</a:t>
            </a:r>
            <a:r>
              <a:rPr lang="en-US" sz="1500" dirty="0">
                <a:solidFill>
                  <a:schemeClr val="tx2"/>
                </a:solidFill>
              </a:rPr>
              <a:t> de Sistemas con</a:t>
            </a:r>
          </a:p>
          <a:p>
            <a:pPr marL="1200150" lvl="3" indent="-171450" defTabSz="685800">
              <a:lnSpc>
                <a:spcPct val="90000"/>
              </a:lnSpc>
              <a:spcBef>
                <a:spcPts val="375"/>
              </a:spcBef>
              <a:buChar char="•"/>
            </a:pPr>
            <a:r>
              <a:rPr lang="en-US" sz="1350" dirty="0" err="1">
                <a:solidFill>
                  <a:schemeClr val="tx2"/>
                </a:solidFill>
              </a:rPr>
              <a:t>Mayores</a:t>
            </a:r>
            <a:r>
              <a:rPr lang="en-US" sz="1350" dirty="0">
                <a:solidFill>
                  <a:schemeClr val="tx2"/>
                </a:solidFill>
              </a:rPr>
              <a:t> </a:t>
            </a:r>
            <a:r>
              <a:rPr lang="en-US" sz="1350" dirty="0" err="1">
                <a:solidFill>
                  <a:schemeClr val="tx2"/>
                </a:solidFill>
              </a:rPr>
              <a:t>niveles</a:t>
            </a:r>
            <a:r>
              <a:rPr lang="en-US" sz="1350" dirty="0">
                <a:solidFill>
                  <a:schemeClr val="tx2"/>
                </a:solidFill>
              </a:rPr>
              <a:t> de </a:t>
            </a:r>
            <a:r>
              <a:rPr lang="en-US" sz="1350" dirty="0" err="1">
                <a:solidFill>
                  <a:schemeClr val="tx2"/>
                </a:solidFill>
              </a:rPr>
              <a:t>amenaza</a:t>
            </a:r>
            <a:endParaRPr lang="en-US" sz="1350" dirty="0">
              <a:solidFill>
                <a:schemeClr val="tx2"/>
              </a:solidFill>
            </a:endParaRPr>
          </a:p>
          <a:p>
            <a:pPr marL="1200150" lvl="3" indent="-171450" defTabSz="685800">
              <a:lnSpc>
                <a:spcPct val="90000"/>
              </a:lnSpc>
              <a:spcBef>
                <a:spcPts val="375"/>
              </a:spcBef>
              <a:buChar char="•"/>
            </a:pPr>
            <a:r>
              <a:rPr lang="en-US" sz="1350" dirty="0" err="1">
                <a:solidFill>
                  <a:schemeClr val="tx2"/>
                </a:solidFill>
              </a:rPr>
              <a:t>Involucrados</a:t>
            </a:r>
            <a:r>
              <a:rPr lang="en-US" sz="1350" dirty="0">
                <a:solidFill>
                  <a:schemeClr val="tx2"/>
                </a:solidFill>
              </a:rPr>
              <a:t> </a:t>
            </a:r>
            <a:r>
              <a:rPr lang="en-US" sz="1350" dirty="0" err="1">
                <a:solidFill>
                  <a:schemeClr val="tx2"/>
                </a:solidFill>
              </a:rPr>
              <a:t>en</a:t>
            </a:r>
            <a:r>
              <a:rPr lang="en-US" sz="1350" dirty="0">
                <a:solidFill>
                  <a:schemeClr val="tx2"/>
                </a:solidFill>
              </a:rPr>
              <a:t> </a:t>
            </a:r>
            <a:r>
              <a:rPr lang="en-US" sz="1350" dirty="0" err="1">
                <a:solidFill>
                  <a:schemeClr val="tx2"/>
                </a:solidFill>
              </a:rPr>
              <a:t>respuestas</a:t>
            </a:r>
            <a:r>
              <a:rPr lang="en-US" sz="1350" dirty="0">
                <a:solidFill>
                  <a:schemeClr val="tx2"/>
                </a:solidFill>
              </a:rPr>
              <a:t> (y </a:t>
            </a:r>
            <a:r>
              <a:rPr lang="en-US" sz="1350" dirty="0" err="1">
                <a:solidFill>
                  <a:schemeClr val="tx2"/>
                </a:solidFill>
              </a:rPr>
              <a:t>tipo</a:t>
            </a:r>
            <a:r>
              <a:rPr lang="en-US" sz="1350" dirty="0">
                <a:solidFill>
                  <a:schemeClr val="tx2"/>
                </a:solidFill>
              </a:rPr>
              <a:t> de </a:t>
            </a:r>
            <a:r>
              <a:rPr lang="en-US" sz="1350" dirty="0" err="1">
                <a:solidFill>
                  <a:schemeClr val="tx2"/>
                </a:solidFill>
              </a:rPr>
              <a:t>respuesta</a:t>
            </a:r>
            <a:r>
              <a:rPr lang="en-US" sz="1350" dirty="0">
                <a:solidFill>
                  <a:schemeClr val="tx2"/>
                </a:solidFill>
              </a:rPr>
              <a:t> </a:t>
            </a:r>
            <a:r>
              <a:rPr lang="en-US" sz="1350" dirty="0" err="1">
                <a:solidFill>
                  <a:schemeClr val="tx2"/>
                </a:solidFill>
              </a:rPr>
              <a:t>tomada</a:t>
            </a:r>
            <a:r>
              <a:rPr lang="en-US" sz="1350" dirty="0">
                <a:solidFill>
                  <a:schemeClr val="tx2"/>
                </a:solidFill>
              </a:rPr>
              <a:t>)</a:t>
            </a:r>
          </a:p>
        </p:txBody>
      </p:sp>
      <p:pic>
        <p:nvPicPr>
          <p:cNvPr id="5" name="Picture 4"/>
          <p:cNvPicPr/>
          <p:nvPr/>
        </p:nvPicPr>
        <p:blipFill>
          <a:blip r:embed="rId2"/>
          <a:stretch>
            <a:fillRect/>
          </a:stretch>
        </p:blipFill>
        <p:spPr>
          <a:xfrm>
            <a:off x="4109874" y="1277082"/>
            <a:ext cx="4871567" cy="2698865"/>
          </a:xfrm>
          <a:prstGeom prst="rect">
            <a:avLst/>
          </a:prstGeom>
          <a:ln w="25400">
            <a:solidFill>
              <a:srgbClr val="00B050"/>
            </a:solidFill>
          </a:ln>
        </p:spPr>
      </p:pic>
      <p:sp>
        <p:nvSpPr>
          <p:cNvPr id="6" name="Title 1"/>
          <p:cNvSpPr txBox="1">
            <a:spLocks/>
          </p:cNvSpPr>
          <p:nvPr/>
        </p:nvSpPr>
        <p:spPr>
          <a:xfrm>
            <a:off x="150183" y="-15352"/>
            <a:ext cx="8969029"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b="1" i="0" kern="1200">
                <a:solidFill>
                  <a:srgbClr val="400099"/>
                </a:solidFill>
                <a:latin typeface="+mn-lt"/>
                <a:ea typeface="Gotham" charset="0"/>
                <a:cs typeface="Gotham" charset="0"/>
              </a:defRPr>
            </a:lvl1pPr>
          </a:lstStyle>
          <a:p>
            <a:r>
              <a:rPr lang="en-US" sz="2700" dirty="0" err="1">
                <a:solidFill>
                  <a:srgbClr val="440099"/>
                </a:solidFill>
              </a:rPr>
              <a:t>Cuadros</a:t>
            </a:r>
            <a:r>
              <a:rPr lang="en-US" sz="2700" dirty="0">
                <a:solidFill>
                  <a:srgbClr val="440099"/>
                </a:solidFill>
              </a:rPr>
              <a:t> de </a:t>
            </a:r>
            <a:r>
              <a:rPr lang="en-US" sz="2700" dirty="0" err="1">
                <a:solidFill>
                  <a:srgbClr val="440099"/>
                </a:solidFill>
              </a:rPr>
              <a:t>mandos</a:t>
            </a:r>
            <a:r>
              <a:rPr lang="en-US" sz="2700" dirty="0">
                <a:solidFill>
                  <a:srgbClr val="440099"/>
                </a:solidFill>
              </a:rPr>
              <a:t> de </a:t>
            </a:r>
            <a:r>
              <a:rPr lang="en-US" sz="2700" dirty="0" err="1">
                <a:solidFill>
                  <a:srgbClr val="440099"/>
                </a:solidFill>
              </a:rPr>
              <a:t>seguridad</a:t>
            </a:r>
            <a:br>
              <a:rPr lang="en-US" sz="2700" dirty="0">
                <a:solidFill>
                  <a:srgbClr val="440099"/>
                </a:solidFill>
              </a:rPr>
            </a:br>
            <a:r>
              <a:rPr lang="en-US" sz="2700" dirty="0">
                <a:solidFill>
                  <a:srgbClr val="440099"/>
                </a:solidFill>
              </a:rPr>
              <a:t>Management Center &gt; Security</a:t>
            </a:r>
            <a:endParaRPr lang="es-ES" sz="2700" dirty="0">
              <a:solidFill>
                <a:srgbClr val="440099"/>
              </a:solidFill>
            </a:endParaRPr>
          </a:p>
        </p:txBody>
      </p:sp>
    </p:spTree>
    <p:extLst>
      <p:ext uri="{BB962C8B-B14F-4D97-AF65-F5344CB8AC3E}">
        <p14:creationId xmlns:p14="http://schemas.microsoft.com/office/powerpoint/2010/main" val="848607888"/>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851" y="1148317"/>
            <a:ext cx="3402025" cy="3588488"/>
          </a:xfrm>
        </p:spPr>
        <p:txBody>
          <a:bodyPr>
            <a:normAutofit/>
          </a:bodyPr>
          <a:lstStyle/>
          <a:p>
            <a:r>
              <a:rPr lang="en-US" sz="1800" b="1" dirty="0" err="1">
                <a:solidFill>
                  <a:schemeClr val="tx2"/>
                </a:solidFill>
              </a:rPr>
              <a:t>Otros</a:t>
            </a:r>
            <a:r>
              <a:rPr lang="en-US" sz="1800" b="1" dirty="0">
                <a:solidFill>
                  <a:schemeClr val="tx2"/>
                </a:solidFill>
              </a:rPr>
              <a:t> </a:t>
            </a:r>
            <a:r>
              <a:rPr lang="en-US" sz="1800" b="1" dirty="0" err="1">
                <a:solidFill>
                  <a:schemeClr val="tx2"/>
                </a:solidFill>
              </a:rPr>
              <a:t>componentes</a:t>
            </a:r>
            <a:r>
              <a:rPr lang="en-US" sz="1800" b="1" dirty="0">
                <a:solidFill>
                  <a:schemeClr val="tx2"/>
                </a:solidFill>
              </a:rPr>
              <a:t> de </a:t>
            </a:r>
            <a:r>
              <a:rPr lang="en-US" sz="1800" b="1" dirty="0" err="1">
                <a:solidFill>
                  <a:schemeClr val="tx2"/>
                </a:solidFill>
              </a:rPr>
              <a:t>los</a:t>
            </a:r>
            <a:r>
              <a:rPr lang="en-US" sz="1800" b="1" dirty="0">
                <a:solidFill>
                  <a:schemeClr val="tx2"/>
                </a:solidFill>
              </a:rPr>
              <a:t> </a:t>
            </a:r>
            <a:r>
              <a:rPr lang="en-US" sz="1800" b="1" dirty="0" err="1">
                <a:solidFill>
                  <a:schemeClr val="tx2"/>
                </a:solidFill>
              </a:rPr>
              <a:t>cuadros</a:t>
            </a:r>
            <a:r>
              <a:rPr lang="en-US" sz="1800" b="1" dirty="0">
                <a:solidFill>
                  <a:schemeClr val="tx2"/>
                </a:solidFill>
              </a:rPr>
              <a:t> de </a:t>
            </a:r>
            <a:r>
              <a:rPr lang="en-US" sz="1800" b="1" dirty="0" err="1">
                <a:solidFill>
                  <a:schemeClr val="tx2"/>
                </a:solidFill>
              </a:rPr>
              <a:t>mandos</a:t>
            </a:r>
            <a:endParaRPr lang="en-US" sz="1800" b="1" dirty="0">
              <a:solidFill>
                <a:schemeClr val="tx2"/>
              </a:solidFill>
            </a:endParaRPr>
          </a:p>
          <a:p>
            <a:pPr lvl="1"/>
            <a:r>
              <a:rPr lang="en-US" sz="1600" dirty="0" err="1">
                <a:solidFill>
                  <a:schemeClr val="tx2"/>
                </a:solidFill>
              </a:rPr>
              <a:t>Mapas</a:t>
            </a:r>
            <a:r>
              <a:rPr lang="en-US" sz="1600" dirty="0">
                <a:solidFill>
                  <a:schemeClr val="tx2"/>
                </a:solidFill>
              </a:rPr>
              <a:t> con </a:t>
            </a:r>
            <a:r>
              <a:rPr lang="en-US" sz="1600" dirty="0" err="1">
                <a:solidFill>
                  <a:schemeClr val="tx2"/>
                </a:solidFill>
              </a:rPr>
              <a:t>información</a:t>
            </a:r>
            <a:r>
              <a:rPr lang="en-US" sz="1600" dirty="0">
                <a:solidFill>
                  <a:schemeClr val="tx2"/>
                </a:solidFill>
              </a:rPr>
              <a:t> de </a:t>
            </a:r>
            <a:r>
              <a:rPr lang="en-US" sz="1600" dirty="0" err="1">
                <a:solidFill>
                  <a:schemeClr val="tx2"/>
                </a:solidFill>
              </a:rPr>
              <a:t>los</a:t>
            </a:r>
            <a:r>
              <a:rPr lang="en-US" sz="1600" dirty="0">
                <a:solidFill>
                  <a:schemeClr val="tx2"/>
                </a:solidFill>
              </a:rPr>
              <a:t> </a:t>
            </a:r>
            <a:r>
              <a:rPr lang="en-US" sz="1600" dirty="0" err="1">
                <a:solidFill>
                  <a:schemeClr val="tx2"/>
                </a:solidFill>
              </a:rPr>
              <a:t>flujos</a:t>
            </a:r>
            <a:r>
              <a:rPr lang="en-US" sz="1600" dirty="0">
                <a:solidFill>
                  <a:schemeClr val="tx2"/>
                </a:solidFill>
              </a:rPr>
              <a:t> de </a:t>
            </a:r>
            <a:r>
              <a:rPr lang="en-US" sz="1600" dirty="0" err="1">
                <a:solidFill>
                  <a:schemeClr val="tx2"/>
                </a:solidFill>
              </a:rPr>
              <a:t>tráfico</a:t>
            </a:r>
            <a:r>
              <a:rPr lang="en-US" sz="1600" dirty="0">
                <a:solidFill>
                  <a:schemeClr val="tx2"/>
                </a:solidFill>
              </a:rPr>
              <a:t> de la </a:t>
            </a:r>
            <a:r>
              <a:rPr lang="en-US" sz="1600" dirty="0" err="1">
                <a:solidFill>
                  <a:schemeClr val="tx2"/>
                </a:solidFill>
              </a:rPr>
              <a:t>amenaza</a:t>
            </a:r>
            <a:r>
              <a:rPr lang="en-US" sz="1600" dirty="0">
                <a:solidFill>
                  <a:schemeClr val="tx2"/>
                </a:solidFill>
              </a:rPr>
              <a:t> </a:t>
            </a:r>
            <a:r>
              <a:rPr lang="en-US" sz="1400" i="1" dirty="0">
                <a:solidFill>
                  <a:schemeClr val="tx2"/>
                </a:solidFill>
              </a:rPr>
              <a:t>(</a:t>
            </a:r>
            <a:r>
              <a:rPr lang="en-US" sz="1400" i="1" dirty="0" err="1">
                <a:solidFill>
                  <a:schemeClr val="tx2"/>
                </a:solidFill>
              </a:rPr>
              <a:t>indicador</a:t>
            </a:r>
            <a:r>
              <a:rPr lang="en-US" sz="1400" i="1" dirty="0">
                <a:solidFill>
                  <a:schemeClr val="tx2"/>
                </a:solidFill>
              </a:rPr>
              <a:t>, Sistema, </a:t>
            </a:r>
            <a:r>
              <a:rPr lang="en-US" sz="1400" i="1" dirty="0" err="1">
                <a:solidFill>
                  <a:schemeClr val="tx2"/>
                </a:solidFill>
              </a:rPr>
              <a:t>localización</a:t>
            </a:r>
            <a:r>
              <a:rPr lang="en-US" sz="1400" i="1" dirty="0">
                <a:solidFill>
                  <a:schemeClr val="tx2"/>
                </a:solidFill>
              </a:rPr>
              <a:t>)</a:t>
            </a:r>
            <a:endParaRPr lang="en-US" sz="1600" dirty="0">
              <a:solidFill>
                <a:schemeClr val="tx2"/>
              </a:solidFill>
            </a:endParaRPr>
          </a:p>
          <a:p>
            <a:pPr lvl="1"/>
            <a:r>
              <a:rPr lang="en-US" sz="1600" dirty="0" err="1">
                <a:solidFill>
                  <a:schemeClr val="tx2"/>
                </a:solidFill>
              </a:rPr>
              <a:t>Listados</a:t>
            </a:r>
            <a:r>
              <a:rPr lang="en-US" sz="1600" dirty="0">
                <a:solidFill>
                  <a:schemeClr val="tx2"/>
                </a:solidFill>
              </a:rPr>
              <a:t> de </a:t>
            </a:r>
            <a:r>
              <a:rPr lang="en-US" sz="1600" dirty="0" err="1">
                <a:solidFill>
                  <a:schemeClr val="tx2"/>
                </a:solidFill>
              </a:rPr>
              <a:t>clientes</a:t>
            </a:r>
            <a:r>
              <a:rPr lang="en-US" sz="1600" dirty="0">
                <a:solidFill>
                  <a:schemeClr val="tx2"/>
                </a:solidFill>
              </a:rPr>
              <a:t>/</a:t>
            </a:r>
            <a:r>
              <a:rPr lang="en-US" sz="1600" dirty="0" err="1">
                <a:solidFill>
                  <a:schemeClr val="tx2"/>
                </a:solidFill>
              </a:rPr>
              <a:t>flujos</a:t>
            </a:r>
            <a:r>
              <a:rPr lang="en-US" sz="1600" dirty="0">
                <a:solidFill>
                  <a:schemeClr val="tx2"/>
                </a:solidFill>
              </a:rPr>
              <a:t> </a:t>
            </a:r>
            <a:r>
              <a:rPr lang="en-US" sz="1600" dirty="0" err="1">
                <a:solidFill>
                  <a:schemeClr val="tx2"/>
                </a:solidFill>
              </a:rPr>
              <a:t>potencialmente</a:t>
            </a:r>
            <a:r>
              <a:rPr lang="en-US" sz="1600" dirty="0">
                <a:solidFill>
                  <a:schemeClr val="tx2"/>
                </a:solidFill>
              </a:rPr>
              <a:t> </a:t>
            </a:r>
            <a:r>
              <a:rPr lang="en-US" sz="1600" dirty="0" err="1">
                <a:solidFill>
                  <a:schemeClr val="tx2"/>
                </a:solidFill>
              </a:rPr>
              <a:t>atacados</a:t>
            </a:r>
            <a:r>
              <a:rPr lang="en-US" sz="1600" dirty="0">
                <a:solidFill>
                  <a:schemeClr val="tx2"/>
                </a:solidFill>
              </a:rPr>
              <a:t> </a:t>
            </a:r>
            <a:r>
              <a:rPr lang="en-US" sz="1400" i="1" dirty="0">
                <a:solidFill>
                  <a:schemeClr val="tx2"/>
                </a:solidFill>
              </a:rPr>
              <a:t>(</a:t>
            </a:r>
            <a:r>
              <a:rPr lang="en-US" sz="1400" i="1" dirty="0" err="1">
                <a:solidFill>
                  <a:schemeClr val="tx2"/>
                </a:solidFill>
              </a:rPr>
              <a:t>trazado</a:t>
            </a:r>
            <a:r>
              <a:rPr lang="en-US" sz="1400" i="1" dirty="0">
                <a:solidFill>
                  <a:schemeClr val="tx2"/>
                </a:solidFill>
              </a:rPr>
              <a:t> del </a:t>
            </a:r>
            <a:r>
              <a:rPr lang="en-US" sz="1400" i="1" dirty="0" err="1">
                <a:solidFill>
                  <a:schemeClr val="tx2"/>
                </a:solidFill>
              </a:rPr>
              <a:t>evento</a:t>
            </a:r>
            <a:r>
              <a:rPr lang="en-US" sz="1400" i="1" dirty="0">
                <a:solidFill>
                  <a:schemeClr val="tx2"/>
                </a:solidFill>
              </a:rPr>
              <a:t>)</a:t>
            </a:r>
          </a:p>
          <a:p>
            <a:pPr lvl="1"/>
            <a:r>
              <a:rPr lang="en-US" sz="1600" dirty="0" err="1">
                <a:solidFill>
                  <a:schemeClr val="tx2"/>
                </a:solidFill>
              </a:rPr>
              <a:t>Mapas</a:t>
            </a:r>
            <a:r>
              <a:rPr lang="en-US" sz="1600" dirty="0">
                <a:solidFill>
                  <a:schemeClr val="tx2"/>
                </a:solidFill>
              </a:rPr>
              <a:t> que </a:t>
            </a:r>
            <a:r>
              <a:rPr lang="en-US" sz="1600" dirty="0" err="1">
                <a:solidFill>
                  <a:schemeClr val="tx2"/>
                </a:solidFill>
              </a:rPr>
              <a:t>incluyen</a:t>
            </a:r>
            <a:r>
              <a:rPr lang="en-US" sz="1600" dirty="0">
                <a:solidFill>
                  <a:schemeClr val="tx2"/>
                </a:solidFill>
              </a:rPr>
              <a:t> </a:t>
            </a:r>
            <a:r>
              <a:rPr lang="en-US" sz="1600" dirty="0" err="1">
                <a:solidFill>
                  <a:schemeClr val="tx2"/>
                </a:solidFill>
              </a:rPr>
              <a:t>geolocalización</a:t>
            </a:r>
            <a:r>
              <a:rPr lang="en-US" sz="1600" dirty="0">
                <a:solidFill>
                  <a:schemeClr val="tx2"/>
                </a:solidFill>
              </a:rPr>
              <a:t> (a nivel de </a:t>
            </a:r>
            <a:r>
              <a:rPr lang="en-US" sz="1600" dirty="0" err="1">
                <a:solidFill>
                  <a:schemeClr val="tx2"/>
                </a:solidFill>
              </a:rPr>
              <a:t>país</a:t>
            </a:r>
            <a:r>
              <a:rPr lang="en-US" sz="1600" dirty="0">
                <a:solidFill>
                  <a:schemeClr val="tx2"/>
                </a:solidFill>
              </a:rPr>
              <a:t>)</a:t>
            </a:r>
          </a:p>
        </p:txBody>
      </p:sp>
      <p:pic>
        <p:nvPicPr>
          <p:cNvPr id="5" name="Picture 4"/>
          <p:cNvPicPr/>
          <p:nvPr/>
        </p:nvPicPr>
        <p:blipFill>
          <a:blip r:embed="rId2"/>
          <a:stretch>
            <a:fillRect/>
          </a:stretch>
        </p:blipFill>
        <p:spPr>
          <a:xfrm>
            <a:off x="3881440" y="1307593"/>
            <a:ext cx="5163313" cy="2668355"/>
          </a:xfrm>
          <a:prstGeom prst="rect">
            <a:avLst/>
          </a:prstGeom>
          <a:ln w="25400">
            <a:solidFill>
              <a:srgbClr val="C00000"/>
            </a:solidFill>
          </a:ln>
        </p:spPr>
      </p:pic>
      <p:sp>
        <p:nvSpPr>
          <p:cNvPr id="8" name="Title 1"/>
          <p:cNvSpPr txBox="1">
            <a:spLocks/>
          </p:cNvSpPr>
          <p:nvPr/>
        </p:nvSpPr>
        <p:spPr>
          <a:xfrm>
            <a:off x="150183" y="-15352"/>
            <a:ext cx="8969029"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b="1" i="0" kern="1200">
                <a:solidFill>
                  <a:srgbClr val="400099"/>
                </a:solidFill>
                <a:latin typeface="+mn-lt"/>
                <a:ea typeface="Gotham" charset="0"/>
                <a:cs typeface="Gotham" charset="0"/>
              </a:defRPr>
            </a:lvl1pPr>
          </a:lstStyle>
          <a:p>
            <a:r>
              <a:rPr lang="en-US" sz="2700" dirty="0" err="1">
                <a:solidFill>
                  <a:srgbClr val="440099"/>
                </a:solidFill>
              </a:rPr>
              <a:t>Cuadros</a:t>
            </a:r>
            <a:r>
              <a:rPr lang="en-US" sz="2700" dirty="0">
                <a:solidFill>
                  <a:srgbClr val="440099"/>
                </a:solidFill>
              </a:rPr>
              <a:t> de </a:t>
            </a:r>
            <a:r>
              <a:rPr lang="en-US" sz="2700" dirty="0" err="1">
                <a:solidFill>
                  <a:srgbClr val="440099"/>
                </a:solidFill>
              </a:rPr>
              <a:t>mandos</a:t>
            </a:r>
            <a:r>
              <a:rPr lang="en-US" sz="2700" dirty="0">
                <a:solidFill>
                  <a:srgbClr val="440099"/>
                </a:solidFill>
              </a:rPr>
              <a:t> de </a:t>
            </a:r>
            <a:r>
              <a:rPr lang="en-US" sz="2700" dirty="0" err="1">
                <a:solidFill>
                  <a:srgbClr val="440099"/>
                </a:solidFill>
              </a:rPr>
              <a:t>seguridad</a:t>
            </a:r>
            <a:br>
              <a:rPr lang="en-US" sz="2700" dirty="0">
                <a:solidFill>
                  <a:srgbClr val="440099"/>
                </a:solidFill>
              </a:rPr>
            </a:br>
            <a:r>
              <a:rPr lang="en-US" sz="2700" dirty="0">
                <a:solidFill>
                  <a:srgbClr val="440099"/>
                </a:solidFill>
              </a:rPr>
              <a:t>Management Center &gt; Security</a:t>
            </a:r>
            <a:endParaRPr lang="es-ES" sz="2700" dirty="0">
              <a:solidFill>
                <a:srgbClr val="440099"/>
              </a:solidFill>
            </a:endParaRPr>
          </a:p>
        </p:txBody>
      </p:sp>
    </p:spTree>
    <p:extLst>
      <p:ext uri="{BB962C8B-B14F-4D97-AF65-F5344CB8AC3E}">
        <p14:creationId xmlns:p14="http://schemas.microsoft.com/office/powerpoint/2010/main" val="242699765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lum bright="70000" contrast="-70000"/>
            <a:extLst>
              <a:ext uri="{28A0092B-C50C-407E-A947-70E740481C1C}">
                <a14:useLocalDpi xmlns:a14="http://schemas.microsoft.com/office/drawing/2010/main"/>
              </a:ext>
            </a:extLst>
          </a:blip>
          <a:srcRect/>
          <a:stretch/>
        </p:blipFill>
        <p:spPr>
          <a:xfrm>
            <a:off x="365760" y="1"/>
            <a:ext cx="8778241" cy="4771503"/>
          </a:xfrm>
          <a:prstGeom prst="rect">
            <a:avLst/>
          </a:prstGeom>
        </p:spPr>
      </p:pic>
      <p:sp>
        <p:nvSpPr>
          <p:cNvPr id="2" name="Title 1"/>
          <p:cNvSpPr>
            <a:spLocks noGrp="1"/>
          </p:cNvSpPr>
          <p:nvPr>
            <p:ph type="title"/>
          </p:nvPr>
        </p:nvSpPr>
        <p:spPr>
          <a:xfrm>
            <a:off x="599736" y="164941"/>
            <a:ext cx="7862503" cy="529411"/>
          </a:xfrm>
        </p:spPr>
        <p:txBody>
          <a:bodyPr>
            <a:normAutofit/>
          </a:bodyPr>
          <a:lstStyle/>
          <a:p>
            <a:r>
              <a:rPr lang="en-US"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a:t>
            </a:r>
            <a:r>
              <a:rPr lang="en-US"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Por</a:t>
            </a:r>
            <a:r>
              <a:rPr lang="en-US"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 </a:t>
            </a:r>
            <a:r>
              <a:rPr lang="en-US" b="1" dirty="0" err="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qué</a:t>
            </a:r>
            <a:r>
              <a:rPr lang="en-US"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cs typeface="Arial" pitchFamily="34" charset="0"/>
              </a:rPr>
              <a:t> Extreme?</a:t>
            </a:r>
          </a:p>
        </p:txBody>
      </p:sp>
      <p:sp>
        <p:nvSpPr>
          <p:cNvPr id="4" name="Content Placeholder 3"/>
          <p:cNvSpPr>
            <a:spLocks noGrp="1"/>
          </p:cNvSpPr>
          <p:nvPr>
            <p:ph idx="1"/>
          </p:nvPr>
        </p:nvSpPr>
        <p:spPr>
          <a:xfrm>
            <a:off x="599736" y="780839"/>
            <a:ext cx="8344640" cy="3476369"/>
          </a:xfrm>
        </p:spPr>
        <p:txBody>
          <a:bodyPr>
            <a:normAutofit fontScale="92500" lnSpcReduction="20000"/>
          </a:bodyPr>
          <a:lstStyle/>
          <a:p>
            <a:pPr>
              <a:buFont typeface="Wingdings" panose="05000000000000000000" pitchFamily="2" charset="2"/>
              <a:buChar char="ü"/>
            </a:pPr>
            <a:r>
              <a:rPr lang="en-US" sz="1800" dirty="0" err="1"/>
              <a:t>Seguridad</a:t>
            </a:r>
            <a:r>
              <a:rPr lang="en-US" sz="1800" dirty="0"/>
              <a:t> </a:t>
            </a:r>
            <a:r>
              <a:rPr lang="en-US" sz="1800" dirty="0" err="1"/>
              <a:t>Mejorada</a:t>
            </a:r>
            <a:r>
              <a:rPr lang="en-US" sz="1800" dirty="0"/>
              <a:t>: </a:t>
            </a:r>
            <a:r>
              <a:rPr lang="en-US" sz="1800" dirty="0" err="1"/>
              <a:t>Permite</a:t>
            </a:r>
            <a:r>
              <a:rPr lang="en-US" sz="1800" dirty="0"/>
              <a:t> </a:t>
            </a:r>
            <a:r>
              <a:rPr lang="en-US" sz="1800" dirty="0" err="1"/>
              <a:t>optimizar</a:t>
            </a:r>
            <a:r>
              <a:rPr lang="en-US" sz="1800" dirty="0"/>
              <a:t> y </a:t>
            </a:r>
            <a:r>
              <a:rPr lang="en-US" sz="1800" dirty="0" err="1"/>
              <a:t>recuperar</a:t>
            </a:r>
            <a:r>
              <a:rPr lang="en-US" sz="1800" dirty="0"/>
              <a:t> la </a:t>
            </a:r>
            <a:r>
              <a:rPr lang="en-US" sz="1800" dirty="0" err="1"/>
              <a:t>inversión</a:t>
            </a:r>
            <a:r>
              <a:rPr lang="en-US" sz="1800" dirty="0"/>
              <a:t> </a:t>
            </a:r>
            <a:r>
              <a:rPr lang="en-US" sz="1800" dirty="0" err="1"/>
              <a:t>realizada</a:t>
            </a:r>
            <a:r>
              <a:rPr lang="en-US" sz="1800" dirty="0"/>
              <a:t> </a:t>
            </a:r>
            <a:r>
              <a:rPr lang="en-US" sz="1800" dirty="0" err="1"/>
              <a:t>en</a:t>
            </a:r>
            <a:r>
              <a:rPr lang="en-US" sz="1800" dirty="0"/>
              <a:t> </a:t>
            </a:r>
            <a:r>
              <a:rPr lang="en-US" sz="1800" dirty="0" err="1"/>
              <a:t>soluciones</a:t>
            </a:r>
            <a:r>
              <a:rPr lang="en-US" sz="1800" dirty="0"/>
              <a:t> de </a:t>
            </a:r>
            <a:r>
              <a:rPr lang="en-US" sz="1800" dirty="0" err="1"/>
              <a:t>seguridad</a:t>
            </a:r>
            <a:r>
              <a:rPr lang="en-US" sz="1800" dirty="0"/>
              <a:t> y de red</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err="1"/>
              <a:t>Detección</a:t>
            </a:r>
            <a:r>
              <a:rPr lang="en-US" sz="1800" dirty="0"/>
              <a:t> y </a:t>
            </a:r>
            <a:r>
              <a:rPr lang="en-US" sz="1800" dirty="0" err="1"/>
              <a:t>Contención</a:t>
            </a:r>
            <a:r>
              <a:rPr lang="en-US" sz="1800" dirty="0"/>
              <a:t> de </a:t>
            </a:r>
            <a:r>
              <a:rPr lang="en-US" sz="1800" dirty="0" err="1"/>
              <a:t>Amenazas</a:t>
            </a:r>
            <a:r>
              <a:rPr lang="en-US" sz="1800" dirty="0"/>
              <a:t> </a:t>
            </a:r>
            <a:r>
              <a:rPr lang="en-US" sz="1800" dirty="0" err="1"/>
              <a:t>más</a:t>
            </a:r>
            <a:r>
              <a:rPr lang="en-US" sz="1800" dirty="0"/>
              <a:t> </a:t>
            </a:r>
            <a:r>
              <a:rPr lang="en-US" sz="1800" dirty="0" err="1"/>
              <a:t>cerca</a:t>
            </a:r>
            <a:r>
              <a:rPr lang="en-US" sz="1800" dirty="0"/>
              <a:t> del </a:t>
            </a:r>
            <a:r>
              <a:rPr lang="en-US" sz="1800" dirty="0" err="1"/>
              <a:t>origen</a:t>
            </a:r>
            <a:r>
              <a:rPr lang="en-US" sz="1800" dirty="0"/>
              <a:t>, lo que </a:t>
            </a:r>
            <a:r>
              <a:rPr lang="en-US" sz="1800" dirty="0" err="1"/>
              <a:t>permite</a:t>
            </a:r>
            <a:r>
              <a:rPr lang="en-US" sz="1800" dirty="0"/>
              <a:t> </a:t>
            </a:r>
            <a:r>
              <a:rPr lang="en-US" sz="1800" dirty="0" err="1"/>
              <a:t>reducir</a:t>
            </a:r>
            <a:r>
              <a:rPr lang="en-US" sz="1800" dirty="0"/>
              <a:t> la </a:t>
            </a:r>
            <a:r>
              <a:rPr lang="en-US" sz="1800" dirty="0" err="1"/>
              <a:t>exposición</a:t>
            </a:r>
            <a:r>
              <a:rPr lang="en-US" sz="1800" dirty="0"/>
              <a:t> del </a:t>
            </a:r>
            <a:r>
              <a:rPr lang="en-US" sz="1800" dirty="0" err="1"/>
              <a:t>conjunto</a:t>
            </a:r>
            <a:r>
              <a:rPr lang="en-US" sz="1800" dirty="0"/>
              <a:t> de </a:t>
            </a:r>
            <a:r>
              <a:rPr lang="en-US" sz="1800" dirty="0" err="1"/>
              <a:t>sistemas</a:t>
            </a:r>
            <a:r>
              <a:rPr lang="en-US" sz="1800" dirty="0"/>
              <a:t> y </a:t>
            </a:r>
            <a:r>
              <a:rPr lang="en-US" sz="1800" dirty="0" err="1"/>
              <a:t>clientes</a:t>
            </a:r>
            <a:endParaRPr lang="en-US" sz="1800" dirty="0"/>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La </a:t>
            </a:r>
            <a:r>
              <a:rPr lang="en-US" sz="1800" dirty="0" err="1"/>
              <a:t>resolución</a:t>
            </a:r>
            <a:r>
              <a:rPr lang="en-US" sz="1800" dirty="0"/>
              <a:t> de </a:t>
            </a:r>
            <a:r>
              <a:rPr lang="en-US" sz="1800" dirty="0" err="1"/>
              <a:t>problemas</a:t>
            </a:r>
            <a:r>
              <a:rPr lang="en-US" sz="1800" dirty="0"/>
              <a:t> se </a:t>
            </a:r>
            <a:r>
              <a:rPr lang="en-US" sz="1800" dirty="0" err="1"/>
              <a:t>acelera</a:t>
            </a:r>
            <a:r>
              <a:rPr lang="en-US" sz="1800" dirty="0"/>
              <a:t>, </a:t>
            </a:r>
            <a:r>
              <a:rPr lang="en-US" sz="1800" dirty="0" err="1"/>
              <a:t>permitiendo</a:t>
            </a:r>
            <a:r>
              <a:rPr lang="en-US" sz="1800" dirty="0"/>
              <a:t> </a:t>
            </a:r>
            <a:r>
              <a:rPr lang="en-US" sz="1800" dirty="0" err="1"/>
              <a:t>alinear</a:t>
            </a:r>
            <a:r>
              <a:rPr lang="en-US" sz="1800" dirty="0"/>
              <a:t> a </a:t>
            </a:r>
            <a:r>
              <a:rPr lang="en-US" sz="1800" dirty="0" err="1"/>
              <a:t>los</a:t>
            </a:r>
            <a:r>
              <a:rPr lang="en-US" sz="1800" dirty="0"/>
              <a:t> </a:t>
            </a:r>
            <a:r>
              <a:rPr lang="en-US" sz="1800" dirty="0" err="1"/>
              <a:t>equipos</a:t>
            </a:r>
            <a:r>
              <a:rPr lang="en-US" sz="1800" dirty="0"/>
              <a:t> de IT, de </a:t>
            </a:r>
            <a:r>
              <a:rPr lang="en-US" sz="1800" dirty="0" err="1"/>
              <a:t>operaciones</a:t>
            </a:r>
            <a:r>
              <a:rPr lang="en-US" sz="1800" dirty="0"/>
              <a:t> de red, y de </a:t>
            </a:r>
            <a:r>
              <a:rPr lang="en-US" sz="1800" dirty="0" err="1"/>
              <a:t>operaciones</a:t>
            </a:r>
            <a:r>
              <a:rPr lang="en-US" sz="1800" dirty="0"/>
              <a:t> de </a:t>
            </a:r>
            <a:r>
              <a:rPr lang="en-US" sz="1800" dirty="0" err="1"/>
              <a:t>seguridad</a:t>
            </a:r>
            <a:endParaRPr lang="en-US" sz="1800" dirty="0"/>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Mayor </a:t>
            </a:r>
            <a:r>
              <a:rPr lang="en-US" sz="1800" dirty="0" err="1"/>
              <a:t>visibilidad</a:t>
            </a:r>
            <a:r>
              <a:rPr lang="en-US" sz="1800" dirty="0"/>
              <a:t> y </a:t>
            </a:r>
            <a:r>
              <a:rPr lang="en-US" sz="1800" dirty="0" err="1"/>
              <a:t>detalle</a:t>
            </a:r>
            <a:r>
              <a:rPr lang="en-US" sz="1800" dirty="0"/>
              <a:t> </a:t>
            </a:r>
            <a:r>
              <a:rPr lang="en-US" sz="1800" dirty="0" err="1"/>
              <a:t>en</a:t>
            </a:r>
            <a:r>
              <a:rPr lang="en-US" sz="1800" dirty="0"/>
              <a:t> la </a:t>
            </a:r>
            <a:r>
              <a:rPr lang="en-US" sz="1800" dirty="0" err="1"/>
              <a:t>información</a:t>
            </a:r>
            <a:r>
              <a:rPr lang="en-US" sz="1800" dirty="0"/>
              <a:t> de </a:t>
            </a:r>
            <a:r>
              <a:rPr lang="en-US" sz="1800" dirty="0" err="1"/>
              <a:t>seguridad</a:t>
            </a:r>
            <a:r>
              <a:rPr lang="en-US" sz="1800" dirty="0"/>
              <a:t>, </a:t>
            </a:r>
            <a:r>
              <a:rPr lang="en-US" sz="1800" dirty="0" err="1"/>
              <a:t>desde</a:t>
            </a:r>
            <a:r>
              <a:rPr lang="en-US" sz="1800" dirty="0"/>
              <a:t> </a:t>
            </a:r>
            <a:r>
              <a:rPr lang="en-US" sz="1800" dirty="0" err="1"/>
              <a:t>cualquier</a:t>
            </a:r>
            <a:r>
              <a:rPr lang="en-US" sz="1800" dirty="0"/>
              <a:t> </a:t>
            </a:r>
            <a:r>
              <a:rPr lang="en-US" sz="1800" dirty="0" err="1"/>
              <a:t>entorno</a:t>
            </a:r>
            <a:endParaRPr lang="en-US" sz="1800" dirty="0"/>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APIs </a:t>
            </a:r>
            <a:r>
              <a:rPr lang="en-US" sz="1800" dirty="0" err="1"/>
              <a:t>abiertas</a:t>
            </a:r>
            <a:r>
              <a:rPr lang="en-US" sz="1800" dirty="0"/>
              <a:t>, multi-</a:t>
            </a:r>
            <a:r>
              <a:rPr lang="en-US" sz="1800" dirty="0" err="1"/>
              <a:t>fabricante</a:t>
            </a:r>
            <a:r>
              <a:rPr lang="en-US" sz="1800" dirty="0"/>
              <a:t>, para </a:t>
            </a:r>
            <a:r>
              <a:rPr lang="en-US" sz="1800" dirty="0" err="1"/>
              <a:t>construir</a:t>
            </a:r>
            <a:r>
              <a:rPr lang="en-US" sz="1800" dirty="0"/>
              <a:t> un </a:t>
            </a:r>
            <a:r>
              <a:rPr lang="en-US" sz="1800" dirty="0" err="1"/>
              <a:t>auténtico</a:t>
            </a:r>
            <a:r>
              <a:rPr lang="en-US" sz="1800" dirty="0"/>
              <a:t> </a:t>
            </a:r>
            <a:r>
              <a:rPr lang="en-US" sz="1800" dirty="0" err="1"/>
              <a:t>ecosistema</a:t>
            </a:r>
            <a:r>
              <a:rPr lang="en-US" sz="1800" dirty="0"/>
              <a:t> de </a:t>
            </a:r>
            <a:r>
              <a:rPr lang="en-US" sz="1800" dirty="0" err="1"/>
              <a:t>soluciones</a:t>
            </a:r>
            <a:endParaRPr lang="en-US" sz="1800" dirty="0"/>
          </a:p>
        </p:txBody>
      </p:sp>
    </p:spTree>
    <p:extLst>
      <p:ext uri="{BB962C8B-B14F-4D97-AF65-F5344CB8AC3E}">
        <p14:creationId xmlns:p14="http://schemas.microsoft.com/office/powerpoint/2010/main" val="3540022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2332168"/>
      </p:ext>
    </p:extLst>
  </p:cSld>
  <p:clrMapOvr>
    <a:masterClrMapping/>
  </p:clrMapOvr>
</p:sld>
</file>

<file path=ppt/theme/theme1.xml><?xml version="1.0" encoding="utf-8"?>
<a:theme xmlns:a="http://schemas.openxmlformats.org/drawingml/2006/main" name="White-Background-Clean">
  <a:themeElements>
    <a:clrScheme name="Extreme Networks 1">
      <a:dk1>
        <a:srgbClr val="24202B"/>
      </a:dk1>
      <a:lt1>
        <a:srgbClr val="FFFFFF"/>
      </a:lt1>
      <a:dk2>
        <a:srgbClr val="400099"/>
      </a:dk2>
      <a:lt2>
        <a:srgbClr val="EEECE1"/>
      </a:lt2>
      <a:accent1>
        <a:srgbClr val="400099"/>
      </a:accent1>
      <a:accent2>
        <a:srgbClr val="706B76"/>
      </a:accent2>
      <a:accent3>
        <a:srgbClr val="66BC53"/>
      </a:accent3>
      <a:accent4>
        <a:srgbClr val="00A5BF"/>
      </a:accent4>
      <a:accent5>
        <a:srgbClr val="C3025F"/>
      </a:accent5>
      <a:accent6>
        <a:srgbClr val="E2B100"/>
      </a:accent6>
      <a:hlink>
        <a:srgbClr val="440099"/>
      </a:hlink>
      <a:folHlink>
        <a:srgbClr val="00B1D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0" indent="0">
          <a:buFont typeface="Wingdings" charset="2"/>
          <a:buNone/>
          <a:defRPr sz="1600"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Extreme-Networks-Template-Widescreen-2018b" id="{88B1CB78-8E68-F04B-A638-5C5428091C1D}" vid="{51BC9A32-0768-6649-A3DA-EEF084DFF48B}"/>
    </a:ext>
  </a:extLst>
</a:theme>
</file>

<file path=ppt/theme/theme2.xml><?xml version="1.0" encoding="utf-8"?>
<a:theme xmlns:a="http://schemas.openxmlformats.org/drawingml/2006/main" name="Dark-Background-Clean">
  <a:themeElements>
    <a:clrScheme name="Custom 3">
      <a:dk1>
        <a:srgbClr val="24202B"/>
      </a:dk1>
      <a:lt1>
        <a:srgbClr val="FFFFFF"/>
      </a:lt1>
      <a:dk2>
        <a:srgbClr val="400099"/>
      </a:dk2>
      <a:lt2>
        <a:srgbClr val="EEECE1"/>
      </a:lt2>
      <a:accent1>
        <a:srgbClr val="400099"/>
      </a:accent1>
      <a:accent2>
        <a:srgbClr val="706B76"/>
      </a:accent2>
      <a:accent3>
        <a:srgbClr val="66BC53"/>
      </a:accent3>
      <a:accent4>
        <a:srgbClr val="00A5BF"/>
      </a:accent4>
      <a:accent5>
        <a:srgbClr val="C3025F"/>
      </a:accent5>
      <a:accent6>
        <a:srgbClr val="E2B100"/>
      </a:accent6>
      <a:hlink>
        <a:srgbClr val="00A5BF"/>
      </a:hlink>
      <a:folHlink>
        <a:srgbClr val="00B1D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0" indent="0">
          <a:buFont typeface="Wingdings" charset="2"/>
          <a:buNone/>
          <a:defRPr sz="1600"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Extreme-Networks-Template-Widescreen-2018b" id="{88B1CB78-8E68-F04B-A638-5C5428091C1D}" vid="{D7B62CA3-98FB-FA45-A45C-E4B70C977C1F}"/>
    </a:ext>
  </a:extLst>
</a:theme>
</file>

<file path=ppt/theme/theme3.xml><?xml version="1.0" encoding="utf-8"?>
<a:theme xmlns:a="http://schemas.openxmlformats.org/drawingml/2006/main" name="1_Extreme-Networks-Template-Widescreen">
  <a:themeElements>
    <a:clrScheme name="Extreme Networks 1">
      <a:dk1>
        <a:srgbClr val="24202B"/>
      </a:dk1>
      <a:lt1>
        <a:srgbClr val="FFFFFF"/>
      </a:lt1>
      <a:dk2>
        <a:srgbClr val="400099"/>
      </a:dk2>
      <a:lt2>
        <a:srgbClr val="EEECE1"/>
      </a:lt2>
      <a:accent1>
        <a:srgbClr val="400099"/>
      </a:accent1>
      <a:accent2>
        <a:srgbClr val="706B76"/>
      </a:accent2>
      <a:accent3>
        <a:srgbClr val="66BC53"/>
      </a:accent3>
      <a:accent4>
        <a:srgbClr val="00A5BF"/>
      </a:accent4>
      <a:accent5>
        <a:srgbClr val="C3025F"/>
      </a:accent5>
      <a:accent6>
        <a:srgbClr val="E2B100"/>
      </a:accent6>
      <a:hlink>
        <a:srgbClr val="440099"/>
      </a:hlink>
      <a:folHlink>
        <a:srgbClr val="00B1D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0" indent="0">
          <a:buFont typeface="Wingdings" charset="2"/>
          <a:buNone/>
          <a:defRPr sz="1600"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Extreme-Networks-Template-Widescreen-2018b" id="{88B1CB78-8E68-F04B-A638-5C5428091C1D}" vid="{997BFC8F-2CCD-714E-BEB9-5652E81CE2B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1573CF3F77A7D44B24437345D6C217B" ma:contentTypeVersion="34" ma:contentTypeDescription="Create a new document." ma:contentTypeScope="" ma:versionID="93611270628b2e6403e53914274bbb79">
  <xsd:schema xmlns:xsd="http://www.w3.org/2001/XMLSchema" xmlns:xs="http://www.w3.org/2001/XMLSchema" xmlns:p="http://schemas.microsoft.com/office/2006/metadata/properties" xmlns:ns2="7725cb52-21a4-47c8-a04e-9a221c8f1ed1" xmlns:ns3="bcccaa7d-c942-45d3-b689-dc36c7dadd5e" targetNamespace="http://schemas.microsoft.com/office/2006/metadata/properties" ma:root="true" ma:fieldsID="f7e3a1d877114696ac7bcfd80ce576de" ns2:_="" ns3:_="">
    <xsd:import namespace="7725cb52-21a4-47c8-a04e-9a221c8f1ed1"/>
    <xsd:import namespace="bcccaa7d-c942-45d3-b689-dc36c7dadd5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25cb52-21a4-47c8-a04e-9a221c8f1ed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ccaa7d-c942-45d3-b689-dc36c7dadd5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7725cb52-21a4-47c8-a04e-9a221c8f1ed1"/>
    <ds:schemaRef ds:uri="http://purl.org/dc/terms/"/>
    <ds:schemaRef ds:uri="http://purl.org/dc/dcmitype/"/>
    <ds:schemaRef ds:uri="http://schemas.openxmlformats.org/package/2006/metadata/core-properties"/>
    <ds:schemaRef ds:uri="bcccaa7d-c942-45d3-b689-dc36c7dadd5e"/>
    <ds:schemaRef ds:uri="http://www.w3.org/XML/1998/namespace"/>
  </ds:schemaRefs>
</ds:datastoreItem>
</file>

<file path=customXml/itemProps3.xml><?xml version="1.0" encoding="utf-8"?>
<ds:datastoreItem xmlns:ds="http://schemas.openxmlformats.org/officeDocument/2006/customXml" ds:itemID="{F79131A3-729B-488B-90E8-5DE1EDF792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25cb52-21a4-47c8-a04e-9a221c8f1ed1"/>
    <ds:schemaRef ds:uri="bcccaa7d-c942-45d3-b689-dc36c7dadd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1914</TotalTime>
  <Words>1663</Words>
  <Application>Microsoft Office PowerPoint</Application>
  <PresentationFormat>On-screen Show (16:9)</PresentationFormat>
  <Paragraphs>333</Paragraphs>
  <Slides>16</Slides>
  <Notes>9</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16</vt:i4>
      </vt:variant>
    </vt:vector>
  </HeadingPairs>
  <TitlesOfParts>
    <vt:vector size="27" baseType="lpstr">
      <vt:lpstr>ＭＳ Ｐゴシック</vt:lpstr>
      <vt:lpstr>Arial</vt:lpstr>
      <vt:lpstr>Calibri</vt:lpstr>
      <vt:lpstr>Gill Sans</vt:lpstr>
      <vt:lpstr>Gotham</vt:lpstr>
      <vt:lpstr>Mangal</vt:lpstr>
      <vt:lpstr>Wingdings</vt:lpstr>
      <vt:lpstr>ヒラギノ角ゴ ProN W3</vt:lpstr>
      <vt:lpstr>White-Background-Clean</vt:lpstr>
      <vt:lpstr>Dark-Background-Clean</vt:lpstr>
      <vt:lpstr>1_Extreme-Networks-Template-Widescreen</vt:lpstr>
      <vt:lpstr>Security Assisted Networking O cómo mejorar la seguridad y el conocimiento de tus TIC con Machine Learning</vt:lpstr>
      <vt:lpstr>El cambio en el paradigma de la Seguridad</vt:lpstr>
      <vt:lpstr>PowerPoint Presentation</vt:lpstr>
      <vt:lpstr>PowerPoint Presentation</vt:lpstr>
      <vt:lpstr>Arquitectura 2020</vt:lpstr>
      <vt:lpstr>PowerPoint Presentation</vt:lpstr>
      <vt:lpstr>Secure Automated Campus:  Redes Mejoradas con Detección, Identificación y Mitigación de Amenazas</vt:lpstr>
      <vt:lpstr>Casos de Uso - Security Assisted Networking</vt:lpstr>
      <vt:lpstr>Fuentes de información e Indicadores de Amenazas</vt:lpstr>
      <vt:lpstr>Una aproximación a la Seguridad Global</vt:lpstr>
      <vt:lpstr>Aplicación: Security Analytics </vt:lpstr>
      <vt:lpstr>Analíticas de negocio en Cloud – Usando herramientas externas de “BI”</vt:lpstr>
      <vt:lpstr>PowerPoint Presentation</vt:lpstr>
      <vt:lpstr>PowerPoint Presentation</vt:lpstr>
      <vt:lpstr>¿Por qué Extreme?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MacLeod</dc:creator>
  <cp:lastModifiedBy>Jose Carlos Garcia</cp:lastModifiedBy>
  <cp:revision>32</cp:revision>
  <cp:lastPrinted>2014-01-28T01:57:36Z</cp:lastPrinted>
  <dcterms:created xsi:type="dcterms:W3CDTF">2018-03-25T14:42:30Z</dcterms:created>
  <dcterms:modified xsi:type="dcterms:W3CDTF">2018-05-07T16:34:13Z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0x01010051573CF3F77A7D44B24437345D6C217B</vt:lpwstr>
  </property>
</Properties>
</file>